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</p:sldIdLst>
  <p:sldSz cy="5143500" cx="9144000"/>
  <p:notesSz cx="6858000" cy="9144000"/>
  <p:embeddedFontLst>
    <p:embeddedFont>
      <p:font typeface="Helvetica Neue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99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7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99" orient="horz"/>
        <p:guide pos="2880"/>
        <p:guide pos="177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HelveticaNeue-bold.fntdata"/><Relationship Id="rId61" Type="http://schemas.openxmlformats.org/officeDocument/2006/relationships/font" Target="fonts/HelveticaNeue-regular.fntdata"/><Relationship Id="rId20" Type="http://schemas.openxmlformats.org/officeDocument/2006/relationships/slide" Target="slides/slide14.xml"/><Relationship Id="rId64" Type="http://schemas.openxmlformats.org/officeDocument/2006/relationships/font" Target="fonts/HelveticaNeue-boldItalic.fntdata"/><Relationship Id="rId63" Type="http://schemas.openxmlformats.org/officeDocument/2006/relationships/font" Target="fonts/HelveticaNeue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d61f4d406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27d61f4d406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3c013b1fc9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13c013b1fc9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3c013b1fc9_0_2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3c013b1fc9_0_2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13c013b1fc9_0_2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13c013b1fc9_0_2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3c013b1fc9_0_3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13c013b1fc9_0_3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13c013b1fc9_0_3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3c013b1fc9_0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13c013b1fc9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13c013b1fc9_0_2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3c013b1fc9_0_2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13c013b1fc9_0_2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13c013b1fc9_0_2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3f964dcec6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g13f964dcec6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13f964dcec6_0_1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3f964dcec6_0_7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g13f964dcec6_0_7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g13f964dcec6_0_7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3f964dcec6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g13f964dcec6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13f964dcec6_0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3fbd305333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g13fbd305333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g13fbd305333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3fbd305333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g13fbd305333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g13fbd305333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4226725c6f_0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14226725c6f_0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14226725c6f_0_2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3f964dcec6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g13f964dcec6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7" name="Google Shape;757;g13f964dcec6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4259a97bb8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2" name="Google Shape;762;g14259a97bb8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3" name="Google Shape;763;g14259a97bb8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3fbd305333_1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g13fbd305333_1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9" name="Google Shape;769;g13fbd305333_1_1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3fbd305333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g13fbd305333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5" name="Google Shape;775;g13fbd305333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3fbd305333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2" name="Google Shape;782;g13fbd305333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3" name="Google Shape;783;g13fbd305333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3fbd305333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g13fbd305333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g13fbd305333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3fbd305333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g13fbd305333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2" name="Google Shape;802;g13fbd305333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3fbd305333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2" name="Google Shape;812;g13fbd305333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3" name="Google Shape;813;g13fbd305333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3fbd305333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g13fbd305333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5" name="Google Shape;825;g13fbd305333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3fbd305333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7" name="Google Shape;837;g13fbd305333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8" name="Google Shape;838;g13fbd305333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4226725c6f_0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14226725c6f_0_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14226725c6f_0_2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3fbd305333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1" name="Google Shape;851;g13fbd305333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2" name="Google Shape;852;g13fbd305333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3fbd305333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6" name="Google Shape;866;g13fbd305333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7" name="Google Shape;867;g13fbd305333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13fbd305333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2" name="Google Shape;882;g13fbd305333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3" name="Google Shape;883;g13fbd305333_0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3fbd305333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9" name="Google Shape;899;g13fbd305333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0" name="Google Shape;900;g13fbd305333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3fbd305333_1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7" name="Google Shape;917;g13fbd305333_1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8" name="Google Shape;918;g13fbd305333_1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3c013b1fc9_0_2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3" name="Google Shape;923;g13c013b1fc9_0_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g13c013b1fc9_0_2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14226725c6f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4" name="Google Shape;1024;g14226725c6f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g14226725c6f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13f964dcec6_0_8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3" name="Google Shape;1043;g13f964dcec6_0_8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g13f964dcec6_0_8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13fbd305333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9" name="Google Shape;1059;g13fbd305333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g13fbd305333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fe0981411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3" name="Google Shape;1073;gfe0981411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gfe0981411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4226725c6f_0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14226725c6f_0_2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4226725c6f_0_2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14226725c6f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1" name="Google Shape;1081;g14226725c6f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g14226725c6f_0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4259a97bb8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0" name="Google Shape;1090;g14259a97bb8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1" name="Google Shape;1091;g14259a97bb8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2df57ae2c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6" name="Google Shape;1096;g12df57ae2c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3ef8367743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9" name="Google Shape;1269;g13ef8367743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g13ef8367743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3fbd305333_1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0" name="Google Shape;1280;g13fbd305333_1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g13fbd305333_1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3fbd305333_1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8" name="Google Shape;1318;g13fbd305333_1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g13fbd305333_1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13ef8367743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7" name="Google Shape;1327;g13ef8367743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g13ef8367743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3ef8367743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5" name="Google Shape;1335;g13ef8367743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g13ef8367743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3ef8367743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3" name="Google Shape;1343;g13ef8367743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13ef8367743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3ef8367743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1" name="Google Shape;1351;g13ef8367743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g13ef8367743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403971a05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1403971a05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1403971a05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13ef8367743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9" name="Google Shape;1359;g13ef8367743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g13ef8367743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3ef88e4f8e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7" name="Google Shape;1367;g13ef88e4f8e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8" name="Google Shape;1368;g13ef88e4f8e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13fe2b55050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5" name="Google Shape;1385;g13fe2b55050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6" name="Google Shape;1386;g13fe2b55050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3fe2b55050_1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2" name="Google Shape;1392;g13fe2b55050_1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3" name="Google Shape;1393;g13fe2b55050_1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14226725c6f_0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0" name="Google Shape;1400;g14226725c6f_0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g14226725c6f_0_2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3fe2b55050_1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13fe2b55050_1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1" name="Google Shape;311;g13fe2b55050_1_2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4226725c6f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14226725c6f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4226725c6f_0_2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g14226725c6f_0_2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4226725c6f_0_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0" name="Google Shape;360;g14226725c6f_0_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6" name="Google Shape;86;p12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87" name="Google Shape;87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4" name="Google Shape;94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b="0" i="0" sz="4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8446055" y="4800311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și conținut">
  <p:cSld name="Titlu și conținut">
    <p:bg>
      <p:bgPr>
        <a:gradFill>
          <a:gsLst>
            <a:gs pos="0">
              <a:srgbClr val="F4F4EA"/>
            </a:gs>
            <a:gs pos="100000">
              <a:srgbClr val="F4F4EA"/>
            </a:gs>
          </a:gsLst>
          <a:lin ang="2700006" scaled="0"/>
        </a:gra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ctrTitle"/>
          </p:nvPr>
        </p:nvSpPr>
        <p:spPr>
          <a:xfrm>
            <a:off x="1651619" y="133805"/>
            <a:ext cx="5840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2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0"/>
          <p:cNvSpPr/>
          <p:nvPr/>
        </p:nvSpPr>
        <p:spPr>
          <a:xfrm>
            <a:off x="132484" y="191785"/>
            <a:ext cx="9744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489451" y="382589"/>
            <a:ext cx="7926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691664" y="569183"/>
            <a:ext cx="3882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" name="Google Shape;131;p20"/>
          <p:cNvGrpSpPr/>
          <p:nvPr/>
        </p:nvGrpSpPr>
        <p:grpSpPr>
          <a:xfrm>
            <a:off x="7672988" y="4714633"/>
            <a:ext cx="1276037" cy="319742"/>
            <a:chOff x="10230651" y="6276652"/>
            <a:chExt cx="1701383" cy="426323"/>
          </a:xfrm>
        </p:grpSpPr>
        <p:sp>
          <p:nvSpPr>
            <p:cNvPr id="132" name="Google Shape;132;p20"/>
            <p:cNvSpPr/>
            <p:nvPr/>
          </p:nvSpPr>
          <p:spPr>
            <a:xfrm>
              <a:off x="10875434" y="6276652"/>
              <a:ext cx="10566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10230651" y="6278615"/>
              <a:ext cx="5175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10489345" y="6533475"/>
              <a:ext cx="10566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5" name="Google Shape;13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0677" y="4834904"/>
            <a:ext cx="222646" cy="214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și conținut">
  <p:cSld name="1_Titlu și conținut">
    <p:bg>
      <p:bgPr>
        <a:gradFill>
          <a:gsLst>
            <a:gs pos="0">
              <a:srgbClr val="F4F4EA"/>
            </a:gs>
            <a:gs pos="100000">
              <a:srgbClr val="F4F4EA"/>
            </a:gs>
          </a:gsLst>
          <a:lin ang="2700006" scaled="0"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/>
          <p:nvPr/>
        </p:nvSpPr>
        <p:spPr>
          <a:xfrm>
            <a:off x="-33839" y="628777"/>
            <a:ext cx="9179665" cy="3884919"/>
          </a:xfrm>
          <a:custGeom>
            <a:rect b="b" l="l" r="r" t="t"/>
            <a:pathLst>
              <a:path extrusionOk="0" h="10011" w="10037">
                <a:moveTo>
                  <a:pt x="1" y="1661"/>
                </a:moveTo>
                <a:cubicBezTo>
                  <a:pt x="1282" y="1565"/>
                  <a:pt x="948" y="532"/>
                  <a:pt x="1869" y="263"/>
                </a:cubicBezTo>
                <a:cubicBezTo>
                  <a:pt x="6918" y="3224"/>
                  <a:pt x="6531" y="-366"/>
                  <a:pt x="7891" y="31"/>
                </a:cubicBezTo>
                <a:cubicBezTo>
                  <a:pt x="9252" y="429"/>
                  <a:pt x="10035" y="2003"/>
                  <a:pt x="10035" y="2647"/>
                </a:cubicBezTo>
                <a:cubicBezTo>
                  <a:pt x="10043" y="5041"/>
                  <a:pt x="10027" y="7465"/>
                  <a:pt x="10035" y="9859"/>
                </a:cubicBezTo>
                <a:cubicBezTo>
                  <a:pt x="10035" y="9216"/>
                  <a:pt x="8359" y="8689"/>
                  <a:pt x="7536" y="8694"/>
                </a:cubicBezTo>
                <a:cubicBezTo>
                  <a:pt x="6713" y="8699"/>
                  <a:pt x="5932" y="9876"/>
                  <a:pt x="5097" y="9888"/>
                </a:cubicBezTo>
                <a:cubicBezTo>
                  <a:pt x="4262" y="9900"/>
                  <a:pt x="3905" y="8766"/>
                  <a:pt x="2525" y="8766"/>
                </a:cubicBezTo>
                <a:cubicBezTo>
                  <a:pt x="1144" y="8766"/>
                  <a:pt x="25" y="10513"/>
                  <a:pt x="25" y="9869"/>
                </a:cubicBezTo>
                <a:cubicBezTo>
                  <a:pt x="33" y="7127"/>
                  <a:pt x="-7" y="4403"/>
                  <a:pt x="1" y="166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0677" y="4834904"/>
            <a:ext cx="222646" cy="21418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/>
          <p:nvPr/>
        </p:nvSpPr>
        <p:spPr>
          <a:xfrm>
            <a:off x="132484" y="191785"/>
            <a:ext cx="9744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489451" y="382589"/>
            <a:ext cx="7926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691664" y="569183"/>
            <a:ext cx="3882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" name="Google Shape;142;p21"/>
          <p:cNvGrpSpPr/>
          <p:nvPr/>
        </p:nvGrpSpPr>
        <p:grpSpPr>
          <a:xfrm>
            <a:off x="7672988" y="4714633"/>
            <a:ext cx="1276037" cy="319742"/>
            <a:chOff x="10230651" y="6276652"/>
            <a:chExt cx="1701383" cy="426323"/>
          </a:xfrm>
        </p:grpSpPr>
        <p:sp>
          <p:nvSpPr>
            <p:cNvPr id="143" name="Google Shape;143;p21"/>
            <p:cNvSpPr/>
            <p:nvPr/>
          </p:nvSpPr>
          <p:spPr>
            <a:xfrm>
              <a:off x="10875434" y="6276652"/>
              <a:ext cx="10566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10230651" y="6278615"/>
              <a:ext cx="5175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10489345" y="6533475"/>
              <a:ext cx="10566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21"/>
          <p:cNvSpPr txBox="1"/>
          <p:nvPr>
            <p:ph type="ctrTitle"/>
          </p:nvPr>
        </p:nvSpPr>
        <p:spPr>
          <a:xfrm>
            <a:off x="1651619" y="133805"/>
            <a:ext cx="5840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2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și conținut">
  <p:cSld name="Titlu și conținut">
    <p:bg>
      <p:bgPr>
        <a:gradFill>
          <a:gsLst>
            <a:gs pos="0">
              <a:srgbClr val="F4F4EA"/>
            </a:gs>
            <a:gs pos="100000">
              <a:srgbClr val="F4F4EA"/>
            </a:gs>
          </a:gsLst>
          <a:lin ang="2700000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ctrTitle"/>
          </p:nvPr>
        </p:nvSpPr>
        <p:spPr>
          <a:xfrm>
            <a:off x="1651619" y="133805"/>
            <a:ext cx="5840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>
            <a:off x="132484" y="191785"/>
            <a:ext cx="9741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489451" y="382589"/>
            <a:ext cx="7926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91664" y="569183"/>
            <a:ext cx="3879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7672988" y="4714633"/>
            <a:ext cx="1276054" cy="319819"/>
            <a:chOff x="10230651" y="6276652"/>
            <a:chExt cx="1701406" cy="426426"/>
          </a:xfrm>
        </p:grpSpPr>
        <p:sp>
          <p:nvSpPr>
            <p:cNvPr id="22" name="Google Shape;22;p3"/>
            <p:cNvSpPr/>
            <p:nvPr/>
          </p:nvSpPr>
          <p:spPr>
            <a:xfrm>
              <a:off x="10875434" y="6276652"/>
              <a:ext cx="1056623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230651" y="6278615"/>
              <a:ext cx="517388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10489345" y="6533475"/>
              <a:ext cx="1056623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0677" y="4834904"/>
            <a:ext cx="222646" cy="214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22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0" name="Google Shape;15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și conținut">
  <p:cSld name="1_Titlu și conținut 2">
    <p:bg>
      <p:bgPr>
        <a:gradFill>
          <a:gsLst>
            <a:gs pos="0">
              <a:srgbClr val="F4F4EA"/>
            </a:gs>
            <a:gs pos="100000">
              <a:srgbClr val="F4F4EA"/>
            </a:gs>
          </a:gsLst>
          <a:lin ang="2700006" scaled="0"/>
        </a:gra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/>
          <p:nvPr/>
        </p:nvSpPr>
        <p:spPr>
          <a:xfrm>
            <a:off x="132484" y="191785"/>
            <a:ext cx="9744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3"/>
          <p:cNvSpPr/>
          <p:nvPr/>
        </p:nvSpPr>
        <p:spPr>
          <a:xfrm>
            <a:off x="489451" y="382589"/>
            <a:ext cx="7926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691664" y="569183"/>
            <a:ext cx="3882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oogle Shape;157;p23"/>
          <p:cNvGrpSpPr/>
          <p:nvPr/>
        </p:nvGrpSpPr>
        <p:grpSpPr>
          <a:xfrm>
            <a:off x="7672988" y="4714633"/>
            <a:ext cx="1276037" cy="319742"/>
            <a:chOff x="10230651" y="6276652"/>
            <a:chExt cx="1701383" cy="426323"/>
          </a:xfrm>
        </p:grpSpPr>
        <p:sp>
          <p:nvSpPr>
            <p:cNvPr id="158" name="Google Shape;158;p23"/>
            <p:cNvSpPr/>
            <p:nvPr/>
          </p:nvSpPr>
          <p:spPr>
            <a:xfrm>
              <a:off x="10875434" y="6276652"/>
              <a:ext cx="10566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10230651" y="6278615"/>
              <a:ext cx="5175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10489345" y="6533475"/>
              <a:ext cx="1056600" cy="169500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23"/>
          <p:cNvSpPr txBox="1"/>
          <p:nvPr>
            <p:ph type="ctrTitle"/>
          </p:nvPr>
        </p:nvSpPr>
        <p:spPr>
          <a:xfrm>
            <a:off x="1651619" y="133805"/>
            <a:ext cx="5840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0" sz="2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9" name="Google Shape;169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2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6" name="Google Shape;176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82" name="Google Shape;182;p27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3" name="Google Shape;183;p2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84" name="Google Shape;184;p27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5" name="Google Shape;185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96" name="Google Shape;196;p29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97" name="Google Shape;197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3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30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04" name="Google Shape;204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0" name="Google Shape;210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1" name="Google Shape;211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și conținut">
  <p:cSld name="1_Titlu și conținut">
    <p:bg>
      <p:bgPr>
        <a:gradFill>
          <a:gsLst>
            <a:gs pos="0">
              <a:srgbClr val="F4F4EA"/>
            </a:gs>
            <a:gs pos="100000">
              <a:srgbClr val="F4F4EA"/>
            </a:gs>
          </a:gsLst>
          <a:lin ang="2700000" scaled="0"/>
        </a:gra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33839" y="628777"/>
            <a:ext cx="9179665" cy="3884919"/>
          </a:xfrm>
          <a:custGeom>
            <a:rect b="b" l="l" r="r" t="t"/>
            <a:pathLst>
              <a:path extrusionOk="0" h="10011" w="10037">
                <a:moveTo>
                  <a:pt x="1" y="1661"/>
                </a:moveTo>
                <a:cubicBezTo>
                  <a:pt x="1282" y="1565"/>
                  <a:pt x="948" y="532"/>
                  <a:pt x="1869" y="263"/>
                </a:cubicBezTo>
                <a:cubicBezTo>
                  <a:pt x="6918" y="3224"/>
                  <a:pt x="6531" y="-366"/>
                  <a:pt x="7891" y="31"/>
                </a:cubicBezTo>
                <a:cubicBezTo>
                  <a:pt x="9252" y="429"/>
                  <a:pt x="10035" y="2003"/>
                  <a:pt x="10035" y="2647"/>
                </a:cubicBezTo>
                <a:cubicBezTo>
                  <a:pt x="10043" y="5041"/>
                  <a:pt x="10027" y="7465"/>
                  <a:pt x="10035" y="9859"/>
                </a:cubicBezTo>
                <a:cubicBezTo>
                  <a:pt x="10035" y="9216"/>
                  <a:pt x="8359" y="8689"/>
                  <a:pt x="7536" y="8694"/>
                </a:cubicBezTo>
                <a:cubicBezTo>
                  <a:pt x="6713" y="8699"/>
                  <a:pt x="5932" y="9876"/>
                  <a:pt x="5097" y="9888"/>
                </a:cubicBezTo>
                <a:cubicBezTo>
                  <a:pt x="4262" y="9900"/>
                  <a:pt x="3905" y="8766"/>
                  <a:pt x="2525" y="8766"/>
                </a:cubicBezTo>
                <a:cubicBezTo>
                  <a:pt x="1144" y="8766"/>
                  <a:pt x="25" y="10513"/>
                  <a:pt x="25" y="9869"/>
                </a:cubicBezTo>
                <a:cubicBezTo>
                  <a:pt x="33" y="7127"/>
                  <a:pt x="-7" y="4403"/>
                  <a:pt x="1" y="166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0677" y="4834904"/>
            <a:ext cx="222646" cy="21418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132484" y="191785"/>
            <a:ext cx="9741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489451" y="382589"/>
            <a:ext cx="7926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691664" y="569183"/>
            <a:ext cx="3879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" name="Google Shape;32;p4"/>
          <p:cNvGrpSpPr/>
          <p:nvPr/>
        </p:nvGrpSpPr>
        <p:grpSpPr>
          <a:xfrm>
            <a:off x="7672988" y="4714633"/>
            <a:ext cx="1276054" cy="319819"/>
            <a:chOff x="10230651" y="6276652"/>
            <a:chExt cx="1701406" cy="426426"/>
          </a:xfrm>
        </p:grpSpPr>
        <p:sp>
          <p:nvSpPr>
            <p:cNvPr id="33" name="Google Shape;33;p4"/>
            <p:cNvSpPr/>
            <p:nvPr/>
          </p:nvSpPr>
          <p:spPr>
            <a:xfrm>
              <a:off x="10875434" y="6276652"/>
              <a:ext cx="1056623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10230651" y="6278615"/>
              <a:ext cx="517388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10489345" y="6533475"/>
              <a:ext cx="1056623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4"/>
          <p:cNvSpPr txBox="1"/>
          <p:nvPr>
            <p:ph type="ctrTitle"/>
          </p:nvPr>
        </p:nvSpPr>
        <p:spPr>
          <a:xfrm>
            <a:off x="1651619" y="133805"/>
            <a:ext cx="5840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5" name="Google Shape;215;p3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6" name="Google Shape;216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7" name="Google Shape;217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8" name="Google Shape;218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2" name="Google Shape;222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3" name="Google Shape;223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" name="Google Shape;40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u și conținut">
  <p:cSld name="1_Titlu și conținut 2">
    <p:bg>
      <p:bgPr>
        <a:gradFill>
          <a:gsLst>
            <a:gs pos="0">
              <a:srgbClr val="F4F4EA"/>
            </a:gs>
            <a:gs pos="100000">
              <a:srgbClr val="F4F4EA"/>
            </a:gs>
          </a:gsLst>
          <a:lin ang="2700000" scaled="0"/>
        </a:gra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132484" y="191785"/>
            <a:ext cx="9741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489451" y="382589"/>
            <a:ext cx="7926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691664" y="569183"/>
            <a:ext cx="387900" cy="127200"/>
          </a:xfrm>
          <a:prstGeom prst="roundRect">
            <a:avLst>
              <a:gd fmla="val 50000" name="adj"/>
            </a:avLst>
          </a:prstGeom>
          <a:solidFill>
            <a:srgbClr val="F3EAD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oogle Shape;47;p6"/>
          <p:cNvGrpSpPr/>
          <p:nvPr/>
        </p:nvGrpSpPr>
        <p:grpSpPr>
          <a:xfrm>
            <a:off x="7672988" y="4714633"/>
            <a:ext cx="1276054" cy="319819"/>
            <a:chOff x="10230651" y="6276652"/>
            <a:chExt cx="1701406" cy="426426"/>
          </a:xfrm>
        </p:grpSpPr>
        <p:sp>
          <p:nvSpPr>
            <p:cNvPr id="48" name="Google Shape;48;p6"/>
            <p:cNvSpPr/>
            <p:nvPr/>
          </p:nvSpPr>
          <p:spPr>
            <a:xfrm>
              <a:off x="10875434" y="6276652"/>
              <a:ext cx="1056623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10230651" y="6278615"/>
              <a:ext cx="517388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10489345" y="6533475"/>
              <a:ext cx="1056623" cy="169603"/>
            </a:xfrm>
            <a:prstGeom prst="roundRect">
              <a:avLst>
                <a:gd fmla="val 50000" name="adj"/>
              </a:avLst>
            </a:prstGeom>
            <a:solidFill>
              <a:srgbClr val="F1E4D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51;p6"/>
          <p:cNvSpPr txBox="1"/>
          <p:nvPr>
            <p:ph type="ctrTitle"/>
          </p:nvPr>
        </p:nvSpPr>
        <p:spPr>
          <a:xfrm>
            <a:off x="1651619" y="133805"/>
            <a:ext cx="5840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0" sz="2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2" name="Google Shape;72;p10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4" name="Google Shape;74;p1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7.png"/><Relationship Id="rId13" Type="http://schemas.openxmlformats.org/officeDocument/2006/relationships/image" Target="../media/image19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Relationship Id="rId5" Type="http://schemas.openxmlformats.org/officeDocument/2006/relationships/image" Target="../media/image23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31.png"/><Relationship Id="rId7" Type="http://schemas.openxmlformats.org/officeDocument/2006/relationships/image" Target="../media/image45.png"/><Relationship Id="rId8" Type="http://schemas.openxmlformats.org/officeDocument/2006/relationships/image" Target="../media/image5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31.png"/><Relationship Id="rId7" Type="http://schemas.openxmlformats.org/officeDocument/2006/relationships/image" Target="../media/image45.png"/><Relationship Id="rId8" Type="http://schemas.openxmlformats.org/officeDocument/2006/relationships/image" Target="../media/image5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7.png"/><Relationship Id="rId13" Type="http://schemas.openxmlformats.org/officeDocument/2006/relationships/image" Target="../media/image19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Relationship Id="rId5" Type="http://schemas.openxmlformats.org/officeDocument/2006/relationships/image" Target="../media/image23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31.png"/><Relationship Id="rId7" Type="http://schemas.openxmlformats.org/officeDocument/2006/relationships/image" Target="../media/image45.png"/><Relationship Id="rId8" Type="http://schemas.openxmlformats.org/officeDocument/2006/relationships/image" Target="../media/image5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7.png"/><Relationship Id="rId13" Type="http://schemas.openxmlformats.org/officeDocument/2006/relationships/image" Target="../media/image19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Relationship Id="rId14" Type="http://schemas.openxmlformats.org/officeDocument/2006/relationships/image" Target="../media/image52.png"/><Relationship Id="rId5" Type="http://schemas.openxmlformats.org/officeDocument/2006/relationships/image" Target="../media/image23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Relationship Id="rId4" Type="http://schemas.openxmlformats.org/officeDocument/2006/relationships/image" Target="../media/image57.png"/><Relationship Id="rId5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47.png"/><Relationship Id="rId7" Type="http://schemas.openxmlformats.org/officeDocument/2006/relationships/image" Target="../media/image52.png"/><Relationship Id="rId8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jpg"/><Relationship Id="rId4" Type="http://schemas.openxmlformats.org/officeDocument/2006/relationships/hyperlink" Target="mailto:pod@verbolia.com" TargetMode="External"/><Relationship Id="rId9" Type="http://schemas.openxmlformats.org/officeDocument/2006/relationships/image" Target="../media/image59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31.png"/><Relationship Id="rId8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4"/>
          <p:cNvPicPr preferRelativeResize="0"/>
          <p:nvPr/>
        </p:nvPicPr>
        <p:blipFill rotWithShape="1">
          <a:blip r:embed="rId3">
            <a:alphaModFix/>
          </a:blip>
          <a:srcRect b="27055" l="6896" r="6792" t="0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/>
          <p:nvPr/>
        </p:nvSpPr>
        <p:spPr>
          <a:xfrm>
            <a:off x="-11907" y="0"/>
            <a:ext cx="9156000" cy="5143500"/>
          </a:xfrm>
          <a:prstGeom prst="rect">
            <a:avLst/>
          </a:prstGeom>
          <a:gradFill>
            <a:gsLst>
              <a:gs pos="0">
                <a:srgbClr val="000000">
                  <a:alpha val="60000"/>
                </a:srgbClr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34"/>
          <p:cNvGrpSpPr/>
          <p:nvPr/>
        </p:nvGrpSpPr>
        <p:grpSpPr>
          <a:xfrm>
            <a:off x="2571373" y="2334265"/>
            <a:ext cx="4001329" cy="475060"/>
            <a:chOff x="2584450" y="4695825"/>
            <a:chExt cx="7019875" cy="833438"/>
          </a:xfrm>
        </p:grpSpPr>
        <p:sp>
          <p:nvSpPr>
            <p:cNvPr id="232" name="Google Shape;232;p34"/>
            <p:cNvSpPr/>
            <p:nvPr/>
          </p:nvSpPr>
          <p:spPr>
            <a:xfrm>
              <a:off x="2587625" y="4695825"/>
              <a:ext cx="7016700" cy="82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2913063" y="4699000"/>
              <a:ext cx="6688138" cy="830263"/>
            </a:xfrm>
            <a:custGeom>
              <a:rect b="b" l="l" r="r" t="t"/>
              <a:pathLst>
                <a:path extrusionOk="0" h="281" w="2285">
                  <a:moveTo>
                    <a:pt x="132" y="0"/>
                  </a:moveTo>
                  <a:cubicBezTo>
                    <a:pt x="108" y="75"/>
                    <a:pt x="84" y="142"/>
                    <a:pt x="60" y="216"/>
                  </a:cubicBezTo>
                  <a:cubicBezTo>
                    <a:pt x="58" y="223"/>
                    <a:pt x="56" y="229"/>
                    <a:pt x="51" y="233"/>
                  </a:cubicBezTo>
                  <a:cubicBezTo>
                    <a:pt x="44" y="238"/>
                    <a:pt x="36" y="239"/>
                    <a:pt x="29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16" y="279"/>
                    <a:pt x="16" y="279"/>
                    <a:pt x="16" y="279"/>
                  </a:cubicBezTo>
                  <a:cubicBezTo>
                    <a:pt x="62" y="279"/>
                    <a:pt x="62" y="279"/>
                    <a:pt x="62" y="279"/>
                  </a:cubicBezTo>
                  <a:cubicBezTo>
                    <a:pt x="75" y="278"/>
                    <a:pt x="86" y="274"/>
                    <a:pt x="92" y="262"/>
                  </a:cubicBezTo>
                  <a:cubicBezTo>
                    <a:pt x="94" y="258"/>
                    <a:pt x="96" y="254"/>
                    <a:pt x="97" y="25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32" y="0"/>
                    <a:pt x="132" y="0"/>
                    <a:pt x="132" y="0"/>
                  </a:cubicBezTo>
                  <a:close/>
                  <a:moveTo>
                    <a:pt x="1337" y="47"/>
                  </a:moveTo>
                  <a:cubicBezTo>
                    <a:pt x="1388" y="47"/>
                    <a:pt x="1430" y="88"/>
                    <a:pt x="1430" y="139"/>
                  </a:cubicBezTo>
                  <a:cubicBezTo>
                    <a:pt x="1430" y="190"/>
                    <a:pt x="1388" y="232"/>
                    <a:pt x="1337" y="232"/>
                  </a:cubicBezTo>
                  <a:cubicBezTo>
                    <a:pt x="1286" y="232"/>
                    <a:pt x="1244" y="190"/>
                    <a:pt x="1244" y="139"/>
                  </a:cubicBezTo>
                  <a:cubicBezTo>
                    <a:pt x="1244" y="88"/>
                    <a:pt x="1286" y="47"/>
                    <a:pt x="1337" y="47"/>
                  </a:cubicBezTo>
                  <a:close/>
                  <a:moveTo>
                    <a:pt x="661" y="161"/>
                  </a:moveTo>
                  <a:cubicBezTo>
                    <a:pt x="688" y="161"/>
                    <a:pt x="688" y="161"/>
                    <a:pt x="688" y="161"/>
                  </a:cubicBezTo>
                  <a:cubicBezTo>
                    <a:pt x="695" y="163"/>
                    <a:pt x="700" y="168"/>
                    <a:pt x="707" y="180"/>
                  </a:cubicBezTo>
                  <a:cubicBezTo>
                    <a:pt x="712" y="189"/>
                    <a:pt x="716" y="199"/>
                    <a:pt x="719" y="208"/>
                  </a:cubicBezTo>
                  <a:cubicBezTo>
                    <a:pt x="722" y="219"/>
                    <a:pt x="725" y="230"/>
                    <a:pt x="728" y="242"/>
                  </a:cubicBezTo>
                  <a:cubicBezTo>
                    <a:pt x="731" y="253"/>
                    <a:pt x="734" y="265"/>
                    <a:pt x="740" y="276"/>
                  </a:cubicBezTo>
                  <a:cubicBezTo>
                    <a:pt x="741" y="279"/>
                    <a:pt x="741" y="279"/>
                    <a:pt x="741" y="279"/>
                  </a:cubicBezTo>
                  <a:cubicBezTo>
                    <a:pt x="793" y="279"/>
                    <a:pt x="793" y="279"/>
                    <a:pt x="793" y="279"/>
                  </a:cubicBezTo>
                  <a:cubicBezTo>
                    <a:pt x="790" y="272"/>
                    <a:pt x="790" y="272"/>
                    <a:pt x="790" y="272"/>
                  </a:cubicBezTo>
                  <a:cubicBezTo>
                    <a:pt x="785" y="260"/>
                    <a:pt x="780" y="247"/>
                    <a:pt x="777" y="234"/>
                  </a:cubicBezTo>
                  <a:cubicBezTo>
                    <a:pt x="774" y="222"/>
                    <a:pt x="771" y="210"/>
                    <a:pt x="767" y="198"/>
                  </a:cubicBezTo>
                  <a:cubicBezTo>
                    <a:pt x="763" y="187"/>
                    <a:pt x="758" y="177"/>
                    <a:pt x="752" y="167"/>
                  </a:cubicBezTo>
                  <a:cubicBezTo>
                    <a:pt x="750" y="164"/>
                    <a:pt x="748" y="161"/>
                    <a:pt x="745" y="158"/>
                  </a:cubicBezTo>
                  <a:cubicBezTo>
                    <a:pt x="737" y="150"/>
                    <a:pt x="737" y="150"/>
                    <a:pt x="737" y="150"/>
                  </a:cubicBezTo>
                  <a:cubicBezTo>
                    <a:pt x="766" y="129"/>
                    <a:pt x="781" y="105"/>
                    <a:pt x="780" y="72"/>
                  </a:cubicBezTo>
                  <a:cubicBezTo>
                    <a:pt x="779" y="33"/>
                    <a:pt x="739" y="0"/>
                    <a:pt x="700" y="0"/>
                  </a:cubicBezTo>
                  <a:cubicBezTo>
                    <a:pt x="592" y="0"/>
                    <a:pt x="592" y="0"/>
                    <a:pt x="592" y="0"/>
                  </a:cubicBezTo>
                  <a:cubicBezTo>
                    <a:pt x="592" y="279"/>
                    <a:pt x="592" y="279"/>
                    <a:pt x="592" y="279"/>
                  </a:cubicBezTo>
                  <a:cubicBezTo>
                    <a:pt x="642" y="279"/>
                    <a:pt x="642" y="279"/>
                    <a:pt x="642" y="279"/>
                  </a:cubicBezTo>
                  <a:cubicBezTo>
                    <a:pt x="642" y="40"/>
                    <a:pt x="642" y="40"/>
                    <a:pt x="642" y="40"/>
                  </a:cubicBezTo>
                  <a:cubicBezTo>
                    <a:pt x="685" y="40"/>
                    <a:pt x="685" y="40"/>
                    <a:pt x="685" y="40"/>
                  </a:cubicBezTo>
                  <a:cubicBezTo>
                    <a:pt x="740" y="40"/>
                    <a:pt x="748" y="105"/>
                    <a:pt x="700" y="122"/>
                  </a:cubicBezTo>
                  <a:cubicBezTo>
                    <a:pt x="695" y="123"/>
                    <a:pt x="691" y="123"/>
                    <a:pt x="687" y="125"/>
                  </a:cubicBezTo>
                  <a:cubicBezTo>
                    <a:pt x="683" y="127"/>
                    <a:pt x="679" y="130"/>
                    <a:pt x="676" y="133"/>
                  </a:cubicBezTo>
                  <a:cubicBezTo>
                    <a:pt x="673" y="136"/>
                    <a:pt x="670" y="139"/>
                    <a:pt x="668" y="143"/>
                  </a:cubicBezTo>
                  <a:cubicBezTo>
                    <a:pt x="666" y="147"/>
                    <a:pt x="665" y="151"/>
                    <a:pt x="663" y="155"/>
                  </a:cubicBezTo>
                  <a:cubicBezTo>
                    <a:pt x="661" y="161"/>
                    <a:pt x="661" y="161"/>
                    <a:pt x="661" y="161"/>
                  </a:cubicBezTo>
                  <a:close/>
                  <a:moveTo>
                    <a:pt x="1337" y="0"/>
                  </a:moveTo>
                  <a:cubicBezTo>
                    <a:pt x="1414" y="0"/>
                    <a:pt x="1477" y="62"/>
                    <a:pt x="1477" y="139"/>
                  </a:cubicBezTo>
                  <a:cubicBezTo>
                    <a:pt x="1477" y="216"/>
                    <a:pt x="1414" y="279"/>
                    <a:pt x="1337" y="279"/>
                  </a:cubicBezTo>
                  <a:cubicBezTo>
                    <a:pt x="1260" y="279"/>
                    <a:pt x="1198" y="216"/>
                    <a:pt x="1198" y="139"/>
                  </a:cubicBezTo>
                  <a:cubicBezTo>
                    <a:pt x="1198" y="62"/>
                    <a:pt x="1260" y="0"/>
                    <a:pt x="1337" y="0"/>
                  </a:cubicBezTo>
                  <a:close/>
                  <a:moveTo>
                    <a:pt x="998" y="279"/>
                  </a:moveTo>
                  <a:cubicBezTo>
                    <a:pt x="1024" y="279"/>
                    <a:pt x="1024" y="279"/>
                    <a:pt x="1024" y="279"/>
                  </a:cubicBezTo>
                  <a:cubicBezTo>
                    <a:pt x="1056" y="278"/>
                    <a:pt x="1067" y="281"/>
                    <a:pt x="1090" y="256"/>
                  </a:cubicBezTo>
                  <a:cubicBezTo>
                    <a:pt x="1098" y="248"/>
                    <a:pt x="1104" y="239"/>
                    <a:pt x="1109" y="228"/>
                  </a:cubicBezTo>
                  <a:cubicBezTo>
                    <a:pt x="1113" y="219"/>
                    <a:pt x="1115" y="209"/>
                    <a:pt x="1115" y="198"/>
                  </a:cubicBezTo>
                  <a:cubicBezTo>
                    <a:pt x="1115" y="183"/>
                    <a:pt x="1111" y="169"/>
                    <a:pt x="1102" y="156"/>
                  </a:cubicBezTo>
                  <a:cubicBezTo>
                    <a:pt x="1096" y="149"/>
                    <a:pt x="1090" y="142"/>
                    <a:pt x="1082" y="137"/>
                  </a:cubicBezTo>
                  <a:cubicBezTo>
                    <a:pt x="1120" y="84"/>
                    <a:pt x="1100" y="14"/>
                    <a:pt x="1039" y="2"/>
                  </a:cubicBezTo>
                  <a:cubicBezTo>
                    <a:pt x="1033" y="1"/>
                    <a:pt x="1027" y="0"/>
                    <a:pt x="1021" y="0"/>
                  </a:cubicBezTo>
                  <a:cubicBezTo>
                    <a:pt x="913" y="0"/>
                    <a:pt x="913" y="0"/>
                    <a:pt x="913" y="0"/>
                  </a:cubicBezTo>
                  <a:cubicBezTo>
                    <a:pt x="913" y="93"/>
                    <a:pt x="913" y="186"/>
                    <a:pt x="913" y="279"/>
                  </a:cubicBezTo>
                  <a:cubicBezTo>
                    <a:pt x="963" y="279"/>
                    <a:pt x="963" y="279"/>
                    <a:pt x="963" y="279"/>
                  </a:cubicBezTo>
                  <a:cubicBezTo>
                    <a:pt x="963" y="236"/>
                    <a:pt x="963" y="197"/>
                    <a:pt x="963" y="155"/>
                  </a:cubicBezTo>
                  <a:cubicBezTo>
                    <a:pt x="982" y="155"/>
                    <a:pt x="1000" y="155"/>
                    <a:pt x="1019" y="155"/>
                  </a:cubicBezTo>
                  <a:cubicBezTo>
                    <a:pt x="1044" y="155"/>
                    <a:pt x="1064" y="172"/>
                    <a:pt x="1064" y="197"/>
                  </a:cubicBezTo>
                  <a:cubicBezTo>
                    <a:pt x="1064" y="213"/>
                    <a:pt x="1054" y="228"/>
                    <a:pt x="1042" y="238"/>
                  </a:cubicBezTo>
                  <a:cubicBezTo>
                    <a:pt x="1035" y="240"/>
                    <a:pt x="1029" y="240"/>
                    <a:pt x="1023" y="243"/>
                  </a:cubicBezTo>
                  <a:cubicBezTo>
                    <a:pt x="1019" y="245"/>
                    <a:pt x="1016" y="248"/>
                    <a:pt x="1012" y="251"/>
                  </a:cubicBezTo>
                  <a:cubicBezTo>
                    <a:pt x="1009" y="254"/>
                    <a:pt x="1007" y="257"/>
                    <a:pt x="1005" y="261"/>
                  </a:cubicBezTo>
                  <a:cubicBezTo>
                    <a:pt x="1003" y="265"/>
                    <a:pt x="1001" y="269"/>
                    <a:pt x="1000" y="273"/>
                  </a:cubicBezTo>
                  <a:cubicBezTo>
                    <a:pt x="998" y="279"/>
                    <a:pt x="998" y="279"/>
                    <a:pt x="998" y="279"/>
                  </a:cubicBezTo>
                  <a:close/>
                  <a:moveTo>
                    <a:pt x="1016" y="41"/>
                  </a:moveTo>
                  <a:cubicBezTo>
                    <a:pt x="963" y="41"/>
                    <a:pt x="963" y="41"/>
                    <a:pt x="963" y="41"/>
                  </a:cubicBezTo>
                  <a:cubicBezTo>
                    <a:pt x="963" y="68"/>
                    <a:pt x="963" y="92"/>
                    <a:pt x="963" y="120"/>
                  </a:cubicBezTo>
                  <a:cubicBezTo>
                    <a:pt x="1016" y="120"/>
                    <a:pt x="1016" y="120"/>
                    <a:pt x="1016" y="120"/>
                  </a:cubicBezTo>
                  <a:cubicBezTo>
                    <a:pt x="1038" y="120"/>
                    <a:pt x="1057" y="104"/>
                    <a:pt x="1057" y="82"/>
                  </a:cubicBezTo>
                  <a:cubicBezTo>
                    <a:pt x="1057" y="60"/>
                    <a:pt x="1040" y="42"/>
                    <a:pt x="1019" y="41"/>
                  </a:cubicBezTo>
                  <a:cubicBezTo>
                    <a:pt x="1018" y="41"/>
                    <a:pt x="1017" y="41"/>
                    <a:pt x="1016" y="41"/>
                  </a:cubicBezTo>
                  <a:close/>
                  <a:moveTo>
                    <a:pt x="459" y="40"/>
                  </a:moveTo>
                  <a:cubicBezTo>
                    <a:pt x="459" y="0"/>
                    <a:pt x="459" y="0"/>
                    <a:pt x="459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94" y="279"/>
                    <a:pt x="294" y="279"/>
                    <a:pt x="294" y="279"/>
                  </a:cubicBezTo>
                  <a:cubicBezTo>
                    <a:pt x="465" y="279"/>
                    <a:pt x="465" y="279"/>
                    <a:pt x="465" y="279"/>
                  </a:cubicBezTo>
                  <a:cubicBezTo>
                    <a:pt x="465" y="239"/>
                    <a:pt x="465" y="239"/>
                    <a:pt x="465" y="239"/>
                  </a:cubicBezTo>
                  <a:cubicBezTo>
                    <a:pt x="344" y="239"/>
                    <a:pt x="344" y="239"/>
                    <a:pt x="344" y="239"/>
                  </a:cubicBezTo>
                  <a:cubicBezTo>
                    <a:pt x="344" y="40"/>
                    <a:pt x="344" y="40"/>
                    <a:pt x="344" y="40"/>
                  </a:cubicBezTo>
                  <a:cubicBezTo>
                    <a:pt x="459" y="40"/>
                    <a:pt x="459" y="40"/>
                    <a:pt x="459" y="40"/>
                  </a:cubicBezTo>
                  <a:close/>
                  <a:moveTo>
                    <a:pt x="1625" y="0"/>
                  </a:moveTo>
                  <a:cubicBezTo>
                    <a:pt x="1575" y="0"/>
                    <a:pt x="1575" y="0"/>
                    <a:pt x="1575" y="0"/>
                  </a:cubicBezTo>
                  <a:cubicBezTo>
                    <a:pt x="1575" y="279"/>
                    <a:pt x="1575" y="279"/>
                    <a:pt x="1575" y="279"/>
                  </a:cubicBezTo>
                  <a:cubicBezTo>
                    <a:pt x="1747" y="279"/>
                    <a:pt x="1747" y="279"/>
                    <a:pt x="1747" y="279"/>
                  </a:cubicBezTo>
                  <a:cubicBezTo>
                    <a:pt x="1747" y="239"/>
                    <a:pt x="1747" y="239"/>
                    <a:pt x="1747" y="239"/>
                  </a:cubicBezTo>
                  <a:cubicBezTo>
                    <a:pt x="1625" y="239"/>
                    <a:pt x="1625" y="239"/>
                    <a:pt x="1625" y="239"/>
                  </a:cubicBezTo>
                  <a:cubicBezTo>
                    <a:pt x="1625" y="0"/>
                    <a:pt x="1625" y="0"/>
                    <a:pt x="1625" y="0"/>
                  </a:cubicBezTo>
                  <a:close/>
                  <a:moveTo>
                    <a:pt x="1908" y="0"/>
                  </a:moveTo>
                  <a:cubicBezTo>
                    <a:pt x="1859" y="0"/>
                    <a:pt x="1859" y="0"/>
                    <a:pt x="1859" y="0"/>
                  </a:cubicBezTo>
                  <a:cubicBezTo>
                    <a:pt x="1859" y="279"/>
                    <a:pt x="1859" y="279"/>
                    <a:pt x="1859" y="279"/>
                  </a:cubicBezTo>
                  <a:cubicBezTo>
                    <a:pt x="1908" y="279"/>
                    <a:pt x="1908" y="279"/>
                    <a:pt x="1908" y="279"/>
                  </a:cubicBezTo>
                  <a:cubicBezTo>
                    <a:pt x="1908" y="0"/>
                    <a:pt x="1908" y="0"/>
                    <a:pt x="1908" y="0"/>
                  </a:cubicBezTo>
                  <a:close/>
                  <a:moveTo>
                    <a:pt x="2232" y="279"/>
                  </a:moveTo>
                  <a:cubicBezTo>
                    <a:pt x="2285" y="279"/>
                    <a:pt x="2285" y="279"/>
                    <a:pt x="2285" y="279"/>
                  </a:cubicBezTo>
                  <a:cubicBezTo>
                    <a:pt x="2175" y="0"/>
                    <a:pt x="2175" y="0"/>
                    <a:pt x="2175" y="0"/>
                  </a:cubicBezTo>
                  <a:cubicBezTo>
                    <a:pt x="2129" y="0"/>
                    <a:pt x="2129" y="0"/>
                    <a:pt x="2129" y="0"/>
                  </a:cubicBezTo>
                  <a:cubicBezTo>
                    <a:pt x="2019" y="279"/>
                    <a:pt x="2019" y="279"/>
                    <a:pt x="2019" y="279"/>
                  </a:cubicBezTo>
                  <a:cubicBezTo>
                    <a:pt x="2069" y="279"/>
                    <a:pt x="2069" y="279"/>
                    <a:pt x="2069" y="279"/>
                  </a:cubicBezTo>
                  <a:cubicBezTo>
                    <a:pt x="2151" y="69"/>
                    <a:pt x="2151" y="69"/>
                    <a:pt x="2151" y="69"/>
                  </a:cubicBezTo>
                  <a:cubicBezTo>
                    <a:pt x="2232" y="279"/>
                    <a:pt x="2232" y="279"/>
                    <a:pt x="2232" y="2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3975100" y="5053013"/>
              <a:ext cx="215900" cy="115888"/>
            </a:xfrm>
            <a:custGeom>
              <a:rect b="b" l="l" r="r" t="t"/>
              <a:pathLst>
                <a:path extrusionOk="0" h="39" w="74">
                  <a:moveTo>
                    <a:pt x="0" y="39"/>
                  </a:moveTo>
                  <a:cubicBezTo>
                    <a:pt x="74" y="39"/>
                    <a:pt x="74" y="39"/>
                    <a:pt x="74" y="3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5" y="0"/>
                    <a:pt x="30" y="1"/>
                    <a:pt x="26" y="3"/>
                  </a:cubicBezTo>
                  <a:cubicBezTo>
                    <a:pt x="22" y="5"/>
                    <a:pt x="18" y="7"/>
                    <a:pt x="15" y="11"/>
                  </a:cubicBezTo>
                  <a:cubicBezTo>
                    <a:pt x="12" y="14"/>
                    <a:pt x="9" y="17"/>
                    <a:pt x="7" y="21"/>
                  </a:cubicBezTo>
                  <a:cubicBezTo>
                    <a:pt x="5" y="25"/>
                    <a:pt x="4" y="28"/>
                    <a:pt x="2" y="32"/>
                  </a:cubicBezTo>
                  <a:cubicBezTo>
                    <a:pt x="0" y="39"/>
                    <a:pt x="0" y="39"/>
                    <a:pt x="0" y="39"/>
                  </a:cubicBezTo>
                  <a:close/>
                </a:path>
              </a:pathLst>
            </a:custGeom>
            <a:solidFill>
              <a:srgbClr val="E27B2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9091613" y="5289550"/>
              <a:ext cx="231775" cy="115888"/>
            </a:xfrm>
            <a:custGeom>
              <a:rect b="b" l="l" r="r" t="t"/>
              <a:pathLst>
                <a:path extrusionOk="0" h="39" w="79">
                  <a:moveTo>
                    <a:pt x="0" y="39"/>
                  </a:moveTo>
                  <a:cubicBezTo>
                    <a:pt x="79" y="39"/>
                    <a:pt x="79" y="39"/>
                    <a:pt x="79" y="39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5" y="0"/>
                    <a:pt x="30" y="1"/>
                    <a:pt x="25" y="3"/>
                  </a:cubicBezTo>
                  <a:cubicBezTo>
                    <a:pt x="21" y="5"/>
                    <a:pt x="17" y="8"/>
                    <a:pt x="14" y="11"/>
                  </a:cubicBezTo>
                  <a:cubicBezTo>
                    <a:pt x="11" y="14"/>
                    <a:pt x="9" y="18"/>
                    <a:pt x="7" y="21"/>
                  </a:cubicBezTo>
                  <a:cubicBezTo>
                    <a:pt x="5" y="25"/>
                    <a:pt x="3" y="29"/>
                    <a:pt x="2" y="33"/>
                  </a:cubicBezTo>
                  <a:cubicBezTo>
                    <a:pt x="0" y="39"/>
                    <a:pt x="0" y="39"/>
                    <a:pt x="0" y="39"/>
                  </a:cubicBezTo>
                  <a:close/>
                </a:path>
              </a:pathLst>
            </a:custGeom>
            <a:solidFill>
              <a:srgbClr val="E27B2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2778125" y="5097463"/>
              <a:ext cx="155575" cy="76200"/>
            </a:xfrm>
            <a:custGeom>
              <a:rect b="b" l="l" r="r" t="t"/>
              <a:pathLst>
                <a:path extrusionOk="0" h="26" w="53">
                  <a:moveTo>
                    <a:pt x="11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8" y="0"/>
                    <a:pt x="53" y="5"/>
                    <a:pt x="53" y="12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21"/>
                    <a:pt x="48" y="26"/>
                    <a:pt x="4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1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EFAB1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2952750" y="5097463"/>
              <a:ext cx="161925" cy="79375"/>
            </a:xfrm>
            <a:custGeom>
              <a:rect b="b" l="l" r="r" t="t"/>
              <a:pathLst>
                <a:path extrusionOk="0" h="27" w="55">
                  <a:moveTo>
                    <a:pt x="12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50" y="0"/>
                    <a:pt x="55" y="6"/>
                    <a:pt x="55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21"/>
                    <a:pt x="50" y="27"/>
                    <a:pt x="43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6" y="26"/>
                    <a:pt x="0" y="21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lose/>
                </a:path>
              </a:pathLst>
            </a:custGeom>
            <a:solidFill>
              <a:srgbClr val="E27B2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2746375" y="4997450"/>
              <a:ext cx="160338" cy="79375"/>
            </a:xfrm>
            <a:custGeom>
              <a:rect b="b" l="l" r="r" t="t"/>
              <a:pathLst>
                <a:path extrusionOk="0" h="27" w="55">
                  <a:moveTo>
                    <a:pt x="11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50" y="0"/>
                    <a:pt x="55" y="6"/>
                    <a:pt x="55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21"/>
                    <a:pt x="50" y="27"/>
                    <a:pt x="4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7"/>
                    <a:pt x="0" y="21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E27B2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2930525" y="4997450"/>
              <a:ext cx="219075" cy="79375"/>
            </a:xfrm>
            <a:custGeom>
              <a:rect b="b" l="l" r="r" t="t"/>
              <a:pathLst>
                <a:path extrusionOk="0" h="27" w="75">
                  <a:moveTo>
                    <a:pt x="12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9" y="0"/>
                    <a:pt x="75" y="6"/>
                    <a:pt x="75" y="12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21"/>
                    <a:pt x="69" y="27"/>
                    <a:pt x="6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5" y="27"/>
                    <a:pt x="0" y="21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lose/>
                </a:path>
              </a:pathLst>
            </a:custGeom>
            <a:solidFill>
              <a:srgbClr val="EFAB1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2914650" y="5197475"/>
              <a:ext cx="168275" cy="77788"/>
            </a:xfrm>
            <a:custGeom>
              <a:rect b="b" l="l" r="r" t="t"/>
              <a:pathLst>
                <a:path extrusionOk="0" h="26" w="57">
                  <a:moveTo>
                    <a:pt x="12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52" y="0"/>
                    <a:pt x="57" y="5"/>
                    <a:pt x="57" y="12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7" y="21"/>
                    <a:pt x="52" y="26"/>
                    <a:pt x="45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6" y="26"/>
                    <a:pt x="0" y="21"/>
                    <a:pt x="0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lose/>
                </a:path>
              </a:pathLst>
            </a:custGeom>
            <a:solidFill>
              <a:srgbClr val="D55B5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2859088" y="5299075"/>
              <a:ext cx="190500" cy="76200"/>
            </a:xfrm>
            <a:custGeom>
              <a:rect b="b" l="l" r="r" t="t"/>
              <a:pathLst>
                <a:path extrusionOk="0" h="26" w="65">
                  <a:moveTo>
                    <a:pt x="12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60" y="0"/>
                    <a:pt x="65" y="5"/>
                    <a:pt x="65" y="11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21"/>
                    <a:pt x="60" y="26"/>
                    <a:pt x="5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6" y="26"/>
                    <a:pt x="0" y="21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lose/>
                </a:path>
              </a:pathLst>
            </a:custGeom>
            <a:solidFill>
              <a:srgbClr val="EFAB1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2813050" y="4897438"/>
              <a:ext cx="187325" cy="79375"/>
            </a:xfrm>
            <a:custGeom>
              <a:rect b="b" l="l" r="r" t="t"/>
              <a:pathLst>
                <a:path extrusionOk="0" h="27" w="64">
                  <a:moveTo>
                    <a:pt x="12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8" y="0"/>
                    <a:pt x="64" y="6"/>
                    <a:pt x="64" y="12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21"/>
                    <a:pt x="58" y="27"/>
                    <a:pt x="5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5" y="27"/>
                    <a:pt x="0" y="21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lose/>
                </a:path>
              </a:pathLst>
            </a:custGeom>
            <a:solidFill>
              <a:srgbClr val="EFAB1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3021013" y="4897438"/>
              <a:ext cx="160338" cy="79375"/>
            </a:xfrm>
            <a:custGeom>
              <a:rect b="b" l="l" r="r" t="t"/>
              <a:pathLst>
                <a:path extrusionOk="0" h="27" w="55">
                  <a:moveTo>
                    <a:pt x="11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50" y="0"/>
                    <a:pt x="55" y="6"/>
                    <a:pt x="55" y="12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21"/>
                    <a:pt x="50" y="27"/>
                    <a:pt x="43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5" y="27"/>
                    <a:pt x="0" y="21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E27B2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2716213" y="4897438"/>
              <a:ext cx="76200" cy="79500"/>
            </a:xfrm>
            <a:prstGeom prst="ellipse">
              <a:avLst/>
            </a:prstGeom>
            <a:solidFill>
              <a:srgbClr val="D55B5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2652713" y="4799013"/>
              <a:ext cx="300038" cy="77788"/>
            </a:xfrm>
            <a:custGeom>
              <a:rect b="b" l="l" r="r" t="t"/>
              <a:pathLst>
                <a:path extrusionOk="0" h="26" w="103">
                  <a:moveTo>
                    <a:pt x="11" y="0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98" y="0"/>
                    <a:pt x="103" y="5"/>
                    <a:pt x="103" y="11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21"/>
                    <a:pt x="98" y="26"/>
                    <a:pt x="9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1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D55B5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2973388" y="4799013"/>
              <a:ext cx="241300" cy="77788"/>
            </a:xfrm>
            <a:custGeom>
              <a:rect b="b" l="l" r="r" t="t"/>
              <a:pathLst>
                <a:path extrusionOk="0" h="26" w="82">
                  <a:moveTo>
                    <a:pt x="11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77" y="0"/>
                    <a:pt x="82" y="5"/>
                    <a:pt x="82" y="11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2" y="21"/>
                    <a:pt x="77" y="26"/>
                    <a:pt x="7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1"/>
                    <a:pt x="0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EFAB1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2584450" y="4699000"/>
              <a:ext cx="252413" cy="76200"/>
            </a:xfrm>
            <a:custGeom>
              <a:rect b="b" l="l" r="r" t="t"/>
              <a:pathLst>
                <a:path extrusionOk="0" h="26" w="86">
                  <a:moveTo>
                    <a:pt x="12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81" y="0"/>
                    <a:pt x="86" y="5"/>
                    <a:pt x="86" y="12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21"/>
                    <a:pt x="81" y="26"/>
                    <a:pt x="74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6" y="26"/>
                    <a:pt x="0" y="21"/>
                    <a:pt x="0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lose/>
                </a:path>
              </a:pathLst>
            </a:custGeom>
            <a:solidFill>
              <a:srgbClr val="E27B2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2955925" y="4699000"/>
              <a:ext cx="293688" cy="76200"/>
            </a:xfrm>
            <a:custGeom>
              <a:rect b="b" l="l" r="r" t="t"/>
              <a:pathLst>
                <a:path extrusionOk="0" h="26" w="100">
                  <a:moveTo>
                    <a:pt x="12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94" y="0"/>
                    <a:pt x="100" y="5"/>
                    <a:pt x="100" y="12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0" y="21"/>
                    <a:pt x="94" y="26"/>
                    <a:pt x="88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5" y="26"/>
                    <a:pt x="0" y="21"/>
                    <a:pt x="0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lose/>
                </a:path>
              </a:pathLst>
            </a:custGeom>
            <a:solidFill>
              <a:srgbClr val="D55B5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2857500" y="4699000"/>
              <a:ext cx="77700" cy="76200"/>
            </a:xfrm>
            <a:prstGeom prst="ellipse">
              <a:avLst/>
            </a:prstGeom>
            <a:solidFill>
              <a:srgbClr val="EFAB1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2819400" y="5197475"/>
              <a:ext cx="76200" cy="77700"/>
            </a:xfrm>
            <a:prstGeom prst="ellipse">
              <a:avLst/>
            </a:prstGeom>
            <a:solidFill>
              <a:srgbClr val="E27B2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4"/>
          <p:cNvSpPr txBox="1"/>
          <p:nvPr/>
        </p:nvSpPr>
        <p:spPr>
          <a:xfrm>
            <a:off x="1826531" y="4285256"/>
            <a:ext cx="58149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5B515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4"/>
          <p:cNvSpPr/>
          <p:nvPr/>
        </p:nvSpPr>
        <p:spPr>
          <a:xfrm>
            <a:off x="3908237" y="4288403"/>
            <a:ext cx="1327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www.verbolia.com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3"/>
          <p:cNvSpPr/>
          <p:nvPr/>
        </p:nvSpPr>
        <p:spPr>
          <a:xfrm>
            <a:off x="2919750" y="1162400"/>
            <a:ext cx="3304500" cy="33045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Jeans for women</a:t>
            </a:r>
            <a:endParaRPr b="1" sz="4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3"/>
          <p:cNvSpPr txBox="1"/>
          <p:nvPr/>
        </p:nvSpPr>
        <p:spPr>
          <a:xfrm>
            <a:off x="0" y="165225"/>
            <a:ext cx="91440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Transactional </a:t>
            </a:r>
            <a:r>
              <a:rPr b="1" lang="en-US" sz="3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Longtail</a:t>
            </a:r>
            <a:r>
              <a:rPr b="1" lang="en-US" sz="3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sz="3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4"/>
          <p:cNvSpPr/>
          <p:nvPr/>
        </p:nvSpPr>
        <p:spPr>
          <a:xfrm>
            <a:off x="2919750" y="1162400"/>
            <a:ext cx="3304500" cy="33045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Jeans for women</a:t>
            </a:r>
            <a:endParaRPr b="1" sz="4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4"/>
          <p:cNvSpPr/>
          <p:nvPr/>
        </p:nvSpPr>
        <p:spPr>
          <a:xfrm>
            <a:off x="2019175" y="6409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black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4"/>
          <p:cNvSpPr/>
          <p:nvPr/>
        </p:nvSpPr>
        <p:spPr>
          <a:xfrm>
            <a:off x="1520250" y="2114900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large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4"/>
          <p:cNvSpPr/>
          <p:nvPr/>
        </p:nvSpPr>
        <p:spPr>
          <a:xfrm>
            <a:off x="2019175" y="358887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bootcut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4"/>
          <p:cNvSpPr/>
          <p:nvPr/>
        </p:nvSpPr>
        <p:spPr>
          <a:xfrm>
            <a:off x="5738650" y="6409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slimfit mom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4"/>
          <p:cNvSpPr/>
          <p:nvPr/>
        </p:nvSpPr>
        <p:spPr>
          <a:xfrm>
            <a:off x="6224250" y="211127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blue mom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4"/>
          <p:cNvSpPr/>
          <p:nvPr/>
        </p:nvSpPr>
        <p:spPr>
          <a:xfrm>
            <a:off x="5738650" y="35816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high waist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5"/>
          <p:cNvSpPr/>
          <p:nvPr/>
        </p:nvSpPr>
        <p:spPr>
          <a:xfrm>
            <a:off x="2919750" y="1162400"/>
            <a:ext cx="3304500" cy="33045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Jeans for women</a:t>
            </a:r>
            <a:endParaRPr b="1" sz="4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5"/>
          <p:cNvSpPr/>
          <p:nvPr/>
        </p:nvSpPr>
        <p:spPr>
          <a:xfrm>
            <a:off x="2019175" y="6409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black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5"/>
          <p:cNvSpPr/>
          <p:nvPr/>
        </p:nvSpPr>
        <p:spPr>
          <a:xfrm>
            <a:off x="1520250" y="2114900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large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5"/>
          <p:cNvSpPr/>
          <p:nvPr/>
        </p:nvSpPr>
        <p:spPr>
          <a:xfrm>
            <a:off x="2019175" y="358887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bootcut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5"/>
          <p:cNvSpPr/>
          <p:nvPr/>
        </p:nvSpPr>
        <p:spPr>
          <a:xfrm>
            <a:off x="5738650" y="6409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slimfit mom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45"/>
          <p:cNvSpPr/>
          <p:nvPr/>
        </p:nvSpPr>
        <p:spPr>
          <a:xfrm>
            <a:off x="6224250" y="211127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blue mom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5"/>
          <p:cNvSpPr/>
          <p:nvPr/>
        </p:nvSpPr>
        <p:spPr>
          <a:xfrm>
            <a:off x="5738650" y="35816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high waist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5"/>
          <p:cNvSpPr/>
          <p:nvPr/>
        </p:nvSpPr>
        <p:spPr>
          <a:xfrm>
            <a:off x="1051075" y="35985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large black jeans for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5"/>
          <p:cNvSpPr/>
          <p:nvPr/>
        </p:nvSpPr>
        <p:spPr>
          <a:xfrm>
            <a:off x="843600" y="140955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large bootcut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45"/>
          <p:cNvSpPr/>
          <p:nvPr/>
        </p:nvSpPr>
        <p:spPr>
          <a:xfrm>
            <a:off x="470550" y="245925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coated high waist jeans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5"/>
          <p:cNvSpPr/>
          <p:nvPr/>
        </p:nvSpPr>
        <p:spPr>
          <a:xfrm>
            <a:off x="1051075" y="3317425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slimfit high waisted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5"/>
          <p:cNvSpPr/>
          <p:nvPr/>
        </p:nvSpPr>
        <p:spPr>
          <a:xfrm>
            <a:off x="327500" y="40587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stretch black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5"/>
          <p:cNvSpPr/>
          <p:nvPr/>
        </p:nvSpPr>
        <p:spPr>
          <a:xfrm>
            <a:off x="6916700" y="1127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stretch black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5"/>
          <p:cNvSpPr/>
          <p:nvPr/>
        </p:nvSpPr>
        <p:spPr>
          <a:xfrm>
            <a:off x="7077300" y="11624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slimfit high waisted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5"/>
          <p:cNvSpPr/>
          <p:nvPr/>
        </p:nvSpPr>
        <p:spPr>
          <a:xfrm>
            <a:off x="7581375" y="20469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slimfit stretch formal jeans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5"/>
          <p:cNvSpPr/>
          <p:nvPr/>
        </p:nvSpPr>
        <p:spPr>
          <a:xfrm>
            <a:off x="7316650" y="3130675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women black jeans classy 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45"/>
          <p:cNvSpPr/>
          <p:nvPr/>
        </p:nvSpPr>
        <p:spPr>
          <a:xfrm>
            <a:off x="7866075" y="40587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coated high waist jeans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6"/>
          <p:cNvSpPr/>
          <p:nvPr/>
        </p:nvSpPr>
        <p:spPr>
          <a:xfrm>
            <a:off x="2019175" y="6409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black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6"/>
          <p:cNvSpPr/>
          <p:nvPr/>
        </p:nvSpPr>
        <p:spPr>
          <a:xfrm>
            <a:off x="1520250" y="2114900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large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6"/>
          <p:cNvSpPr/>
          <p:nvPr/>
        </p:nvSpPr>
        <p:spPr>
          <a:xfrm>
            <a:off x="2019175" y="358887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bootcut jeans for women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6"/>
          <p:cNvSpPr/>
          <p:nvPr/>
        </p:nvSpPr>
        <p:spPr>
          <a:xfrm>
            <a:off x="5738650" y="6409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slimfit mom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6"/>
          <p:cNvSpPr/>
          <p:nvPr/>
        </p:nvSpPr>
        <p:spPr>
          <a:xfrm>
            <a:off x="6224250" y="211127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blue mom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6"/>
          <p:cNvSpPr/>
          <p:nvPr/>
        </p:nvSpPr>
        <p:spPr>
          <a:xfrm>
            <a:off x="5738650" y="3581625"/>
            <a:ext cx="1399500" cy="1399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high waist jeans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6"/>
          <p:cNvSpPr/>
          <p:nvPr/>
        </p:nvSpPr>
        <p:spPr>
          <a:xfrm>
            <a:off x="1051075" y="35985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large black jeans for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6"/>
          <p:cNvSpPr/>
          <p:nvPr/>
        </p:nvSpPr>
        <p:spPr>
          <a:xfrm>
            <a:off x="843600" y="140955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large bootcut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6"/>
          <p:cNvSpPr/>
          <p:nvPr/>
        </p:nvSpPr>
        <p:spPr>
          <a:xfrm>
            <a:off x="470550" y="245925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coated high waist jeans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46"/>
          <p:cNvSpPr/>
          <p:nvPr/>
        </p:nvSpPr>
        <p:spPr>
          <a:xfrm>
            <a:off x="1051075" y="3317425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slimfit high waisted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6"/>
          <p:cNvSpPr/>
          <p:nvPr/>
        </p:nvSpPr>
        <p:spPr>
          <a:xfrm>
            <a:off x="327500" y="40587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stretch black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46"/>
          <p:cNvSpPr/>
          <p:nvPr/>
        </p:nvSpPr>
        <p:spPr>
          <a:xfrm>
            <a:off x="6916700" y="1127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stretch black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6"/>
          <p:cNvSpPr/>
          <p:nvPr/>
        </p:nvSpPr>
        <p:spPr>
          <a:xfrm>
            <a:off x="7077300" y="11624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slimfit high waisted jeans women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6"/>
          <p:cNvSpPr/>
          <p:nvPr/>
        </p:nvSpPr>
        <p:spPr>
          <a:xfrm>
            <a:off x="7581375" y="20469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slimfit stretch formal jeans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6"/>
          <p:cNvSpPr/>
          <p:nvPr/>
        </p:nvSpPr>
        <p:spPr>
          <a:xfrm>
            <a:off x="7316650" y="3130675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women black jeans classy 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6"/>
          <p:cNvSpPr/>
          <p:nvPr/>
        </p:nvSpPr>
        <p:spPr>
          <a:xfrm>
            <a:off x="7866075" y="4058700"/>
            <a:ext cx="1049700" cy="1049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coated high waist jeans</a:t>
            </a:r>
            <a:endParaRPr sz="1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6"/>
          <p:cNvSpPr/>
          <p:nvPr/>
        </p:nvSpPr>
        <p:spPr>
          <a:xfrm>
            <a:off x="-130050" y="-1891025"/>
            <a:ext cx="9404100" cy="9404100"/>
          </a:xfrm>
          <a:prstGeom prst="ellipse">
            <a:avLst/>
          </a:prstGeom>
          <a:solidFill>
            <a:srgbClr val="ED7D38">
              <a:alpha val="6905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6"/>
          <p:cNvSpPr/>
          <p:nvPr/>
        </p:nvSpPr>
        <p:spPr>
          <a:xfrm>
            <a:off x="2919750" y="1162400"/>
            <a:ext cx="3304500" cy="33045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b="1" sz="7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6"/>
          <p:cNvSpPr txBox="1"/>
          <p:nvPr/>
        </p:nvSpPr>
        <p:spPr>
          <a:xfrm>
            <a:off x="2174100" y="60350"/>
            <a:ext cx="4795800" cy="115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3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15% - 30%</a:t>
            </a:r>
            <a:endParaRPr sz="3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7"/>
          <p:cNvSpPr txBox="1"/>
          <p:nvPr>
            <p:ph type="ctrTitle"/>
          </p:nvPr>
        </p:nvSpPr>
        <p:spPr>
          <a:xfrm>
            <a:off x="0" y="1902600"/>
            <a:ext cx="9144000" cy="13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en-US" sz="4600">
                <a:solidFill>
                  <a:schemeClr val="accent1"/>
                </a:solidFill>
              </a:rPr>
              <a:t>Longtail SEO</a:t>
            </a:r>
            <a:r>
              <a:rPr lang="en-US" sz="4600"/>
              <a:t> for ecommerce… </a:t>
            </a:r>
            <a:endParaRPr sz="4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600"/>
              <a:t>…for whom?</a:t>
            </a:r>
            <a:endParaRPr sz="4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48"/>
          <p:cNvGrpSpPr/>
          <p:nvPr/>
        </p:nvGrpSpPr>
        <p:grpSpPr>
          <a:xfrm>
            <a:off x="5131399" y="4017587"/>
            <a:ext cx="1333782" cy="463040"/>
            <a:chOff x="2827018" y="3982788"/>
            <a:chExt cx="1778376" cy="617386"/>
          </a:xfrm>
        </p:grpSpPr>
        <p:sp>
          <p:nvSpPr>
            <p:cNvPr id="458" name="Google Shape;458;p48"/>
            <p:cNvSpPr/>
            <p:nvPr/>
          </p:nvSpPr>
          <p:spPr>
            <a:xfrm>
              <a:off x="2833843" y="4014574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8"/>
            <p:cNvSpPr txBox="1"/>
            <p:nvPr/>
          </p:nvSpPr>
          <p:spPr>
            <a:xfrm>
              <a:off x="3390094" y="3982788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Zoom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48"/>
            <p:cNvSpPr txBox="1"/>
            <p:nvPr/>
          </p:nvSpPr>
          <p:spPr>
            <a:xfrm>
              <a:off x="4057336" y="4302564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1" name="Google Shape;461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27018" y="4058727"/>
              <a:ext cx="605778" cy="49395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462" name="Google Shape;462;p48"/>
            <p:cNvSpPr/>
            <p:nvPr/>
          </p:nvSpPr>
          <p:spPr>
            <a:xfrm>
              <a:off x="3480719" y="4226626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8"/>
            <p:cNvSpPr/>
            <p:nvPr/>
          </p:nvSpPr>
          <p:spPr>
            <a:xfrm>
              <a:off x="3480719" y="4322726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8"/>
            <p:cNvSpPr/>
            <p:nvPr/>
          </p:nvSpPr>
          <p:spPr>
            <a:xfrm>
              <a:off x="3480719" y="4418835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465;p48"/>
          <p:cNvGrpSpPr/>
          <p:nvPr/>
        </p:nvGrpSpPr>
        <p:grpSpPr>
          <a:xfrm>
            <a:off x="515119" y="2099007"/>
            <a:ext cx="1328663" cy="463040"/>
            <a:chOff x="1073051" y="2557057"/>
            <a:chExt cx="1771551" cy="617386"/>
          </a:xfrm>
        </p:grpSpPr>
        <p:sp>
          <p:nvSpPr>
            <p:cNvPr id="466" name="Google Shape;466;p48"/>
            <p:cNvSpPr/>
            <p:nvPr/>
          </p:nvSpPr>
          <p:spPr>
            <a:xfrm>
              <a:off x="1073051" y="2588843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8"/>
            <p:cNvSpPr txBox="1"/>
            <p:nvPr/>
          </p:nvSpPr>
          <p:spPr>
            <a:xfrm>
              <a:off x="1629302" y="2557057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Adizero Club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48"/>
            <p:cNvSpPr txBox="1"/>
            <p:nvPr/>
          </p:nvSpPr>
          <p:spPr>
            <a:xfrm>
              <a:off x="2296545" y="2876833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9" name="Google Shape;469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36290" y="2562926"/>
              <a:ext cx="541732" cy="5886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470" name="Google Shape;470;p48"/>
            <p:cNvSpPr/>
            <p:nvPr/>
          </p:nvSpPr>
          <p:spPr>
            <a:xfrm>
              <a:off x="1719928" y="2800895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8"/>
            <p:cNvSpPr/>
            <p:nvPr/>
          </p:nvSpPr>
          <p:spPr>
            <a:xfrm>
              <a:off x="1719928" y="2896995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8"/>
            <p:cNvSpPr/>
            <p:nvPr/>
          </p:nvSpPr>
          <p:spPr>
            <a:xfrm>
              <a:off x="1719928" y="2993104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48"/>
          <p:cNvGrpSpPr/>
          <p:nvPr/>
        </p:nvGrpSpPr>
        <p:grpSpPr>
          <a:xfrm>
            <a:off x="474919" y="3554547"/>
            <a:ext cx="1328663" cy="463039"/>
            <a:chOff x="1056411" y="4629722"/>
            <a:chExt cx="1771551" cy="617386"/>
          </a:xfrm>
        </p:grpSpPr>
        <p:sp>
          <p:nvSpPr>
            <p:cNvPr id="474" name="Google Shape;474;p48"/>
            <p:cNvSpPr/>
            <p:nvPr/>
          </p:nvSpPr>
          <p:spPr>
            <a:xfrm>
              <a:off x="1056411" y="4661508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8"/>
            <p:cNvSpPr txBox="1"/>
            <p:nvPr/>
          </p:nvSpPr>
          <p:spPr>
            <a:xfrm>
              <a:off x="1612662" y="4629722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Prophere 18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48"/>
            <p:cNvSpPr txBox="1"/>
            <p:nvPr/>
          </p:nvSpPr>
          <p:spPr>
            <a:xfrm>
              <a:off x="2279905" y="4949498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7" name="Google Shape;477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5173" y="4762143"/>
              <a:ext cx="541733" cy="3309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478" name="Google Shape;478;p48"/>
            <p:cNvSpPr/>
            <p:nvPr/>
          </p:nvSpPr>
          <p:spPr>
            <a:xfrm>
              <a:off x="1703288" y="487356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8"/>
            <p:cNvSpPr/>
            <p:nvPr/>
          </p:nvSpPr>
          <p:spPr>
            <a:xfrm>
              <a:off x="1703288" y="496966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8"/>
            <p:cNvSpPr/>
            <p:nvPr/>
          </p:nvSpPr>
          <p:spPr>
            <a:xfrm>
              <a:off x="1703288" y="5065769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48"/>
          <p:cNvGrpSpPr/>
          <p:nvPr/>
        </p:nvGrpSpPr>
        <p:grpSpPr>
          <a:xfrm>
            <a:off x="1384833" y="3052056"/>
            <a:ext cx="1386598" cy="463040"/>
            <a:chOff x="2084384" y="5473033"/>
            <a:chExt cx="1848797" cy="617386"/>
          </a:xfrm>
        </p:grpSpPr>
        <p:sp>
          <p:nvSpPr>
            <p:cNvPr id="482" name="Google Shape;482;p48"/>
            <p:cNvSpPr/>
            <p:nvPr/>
          </p:nvSpPr>
          <p:spPr>
            <a:xfrm>
              <a:off x="2118900" y="5504819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8"/>
            <p:cNvSpPr txBox="1"/>
            <p:nvPr/>
          </p:nvSpPr>
          <p:spPr>
            <a:xfrm>
              <a:off x="2717881" y="5473033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Air Jordan 4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48"/>
            <p:cNvSpPr txBox="1"/>
            <p:nvPr/>
          </p:nvSpPr>
          <p:spPr>
            <a:xfrm>
              <a:off x="3385124" y="5792809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5" name="Google Shape;485;p48"/>
            <p:cNvPicPr preferRelativeResize="0"/>
            <p:nvPr/>
          </p:nvPicPr>
          <p:blipFill rotWithShape="1">
            <a:blip r:embed="rId6">
              <a:alphaModFix/>
            </a:blip>
            <a:srcRect b="15553" l="0" r="0" t="51390"/>
            <a:stretch/>
          </p:blipFill>
          <p:spPr>
            <a:xfrm>
              <a:off x="2084384" y="5579828"/>
              <a:ext cx="709401" cy="3821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486" name="Google Shape;486;p48"/>
            <p:cNvSpPr/>
            <p:nvPr/>
          </p:nvSpPr>
          <p:spPr>
            <a:xfrm>
              <a:off x="2808507" y="5716871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8"/>
            <p:cNvSpPr/>
            <p:nvPr/>
          </p:nvSpPr>
          <p:spPr>
            <a:xfrm>
              <a:off x="2808507" y="5812971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8"/>
            <p:cNvSpPr/>
            <p:nvPr/>
          </p:nvSpPr>
          <p:spPr>
            <a:xfrm>
              <a:off x="2808507" y="5909080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48"/>
          <p:cNvGrpSpPr/>
          <p:nvPr/>
        </p:nvGrpSpPr>
        <p:grpSpPr>
          <a:xfrm>
            <a:off x="2184567" y="2099004"/>
            <a:ext cx="1328663" cy="463039"/>
            <a:chOff x="3006990" y="3391824"/>
            <a:chExt cx="1771551" cy="617386"/>
          </a:xfrm>
        </p:grpSpPr>
        <p:sp>
          <p:nvSpPr>
            <p:cNvPr id="490" name="Google Shape;490;p48"/>
            <p:cNvSpPr/>
            <p:nvPr/>
          </p:nvSpPr>
          <p:spPr>
            <a:xfrm>
              <a:off x="3006990" y="3423610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8"/>
            <p:cNvSpPr txBox="1"/>
            <p:nvPr/>
          </p:nvSpPr>
          <p:spPr>
            <a:xfrm>
              <a:off x="3563241" y="3391824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Yeezy Boost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48"/>
            <p:cNvSpPr txBox="1"/>
            <p:nvPr/>
          </p:nvSpPr>
          <p:spPr>
            <a:xfrm>
              <a:off x="4230484" y="3711600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3" name="Google Shape;493;p4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06991" y="3469765"/>
              <a:ext cx="674794" cy="439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494" name="Google Shape;494;p48"/>
            <p:cNvSpPr/>
            <p:nvPr/>
          </p:nvSpPr>
          <p:spPr>
            <a:xfrm>
              <a:off x="3653867" y="3635662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8"/>
            <p:cNvSpPr/>
            <p:nvPr/>
          </p:nvSpPr>
          <p:spPr>
            <a:xfrm>
              <a:off x="3653867" y="3731762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8"/>
            <p:cNvSpPr/>
            <p:nvPr/>
          </p:nvSpPr>
          <p:spPr>
            <a:xfrm>
              <a:off x="3653867" y="3827871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48"/>
          <p:cNvGrpSpPr/>
          <p:nvPr/>
        </p:nvGrpSpPr>
        <p:grpSpPr>
          <a:xfrm>
            <a:off x="3175717" y="2249446"/>
            <a:ext cx="1328663" cy="463040"/>
            <a:chOff x="3008989" y="4678369"/>
            <a:chExt cx="1771551" cy="617386"/>
          </a:xfrm>
        </p:grpSpPr>
        <p:sp>
          <p:nvSpPr>
            <p:cNvPr id="498" name="Google Shape;498;p48"/>
            <p:cNvSpPr/>
            <p:nvPr/>
          </p:nvSpPr>
          <p:spPr>
            <a:xfrm>
              <a:off x="3008989" y="4710155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8"/>
            <p:cNvSpPr txBox="1"/>
            <p:nvPr/>
          </p:nvSpPr>
          <p:spPr>
            <a:xfrm>
              <a:off x="3565240" y="4678369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Dunk Low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48"/>
            <p:cNvSpPr txBox="1"/>
            <p:nvPr/>
          </p:nvSpPr>
          <p:spPr>
            <a:xfrm>
              <a:off x="4232483" y="4998145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1" name="Google Shape;501;p4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08990" y="4834010"/>
              <a:ext cx="584475" cy="28451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02" name="Google Shape;502;p48"/>
            <p:cNvSpPr/>
            <p:nvPr/>
          </p:nvSpPr>
          <p:spPr>
            <a:xfrm>
              <a:off x="3655866" y="4922207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8"/>
            <p:cNvSpPr/>
            <p:nvPr/>
          </p:nvSpPr>
          <p:spPr>
            <a:xfrm>
              <a:off x="3655866" y="5018307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8"/>
            <p:cNvSpPr/>
            <p:nvPr/>
          </p:nvSpPr>
          <p:spPr>
            <a:xfrm>
              <a:off x="3655866" y="5114416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5" name="Google Shape;505;p48"/>
          <p:cNvGrpSpPr/>
          <p:nvPr/>
        </p:nvGrpSpPr>
        <p:grpSpPr>
          <a:xfrm>
            <a:off x="377545" y="1016561"/>
            <a:ext cx="1328663" cy="463040"/>
            <a:chOff x="1005162" y="1980575"/>
            <a:chExt cx="1771551" cy="617386"/>
          </a:xfrm>
        </p:grpSpPr>
        <p:sp>
          <p:nvSpPr>
            <p:cNvPr id="506" name="Google Shape;506;p48"/>
            <p:cNvSpPr/>
            <p:nvPr/>
          </p:nvSpPr>
          <p:spPr>
            <a:xfrm>
              <a:off x="1005162" y="2012361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8"/>
            <p:cNvSpPr txBox="1"/>
            <p:nvPr/>
          </p:nvSpPr>
          <p:spPr>
            <a:xfrm>
              <a:off x="1561413" y="1980575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Lite Racer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48"/>
            <p:cNvSpPr txBox="1"/>
            <p:nvPr/>
          </p:nvSpPr>
          <p:spPr>
            <a:xfrm>
              <a:off x="2228656" y="2300351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9" name="Google Shape;509;p4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47045" y="2012977"/>
              <a:ext cx="541732" cy="53774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10" name="Google Shape;510;p48"/>
            <p:cNvSpPr/>
            <p:nvPr/>
          </p:nvSpPr>
          <p:spPr>
            <a:xfrm>
              <a:off x="1652039" y="222441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8"/>
            <p:cNvSpPr/>
            <p:nvPr/>
          </p:nvSpPr>
          <p:spPr>
            <a:xfrm>
              <a:off x="1652039" y="232051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8"/>
            <p:cNvSpPr/>
            <p:nvPr/>
          </p:nvSpPr>
          <p:spPr>
            <a:xfrm>
              <a:off x="1652039" y="2416622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48"/>
          <p:cNvGrpSpPr/>
          <p:nvPr/>
        </p:nvGrpSpPr>
        <p:grpSpPr>
          <a:xfrm>
            <a:off x="2393592" y="1249524"/>
            <a:ext cx="1328663" cy="486827"/>
            <a:chOff x="2900859" y="2104919"/>
            <a:chExt cx="1771551" cy="649102"/>
          </a:xfrm>
        </p:grpSpPr>
        <p:sp>
          <p:nvSpPr>
            <p:cNvPr id="514" name="Google Shape;514;p48"/>
            <p:cNvSpPr/>
            <p:nvPr/>
          </p:nvSpPr>
          <p:spPr>
            <a:xfrm>
              <a:off x="2900859" y="2168421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8"/>
            <p:cNvSpPr txBox="1"/>
            <p:nvPr/>
          </p:nvSpPr>
          <p:spPr>
            <a:xfrm>
              <a:off x="3457110" y="2136635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Dame 7 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48"/>
            <p:cNvSpPr txBox="1"/>
            <p:nvPr/>
          </p:nvSpPr>
          <p:spPr>
            <a:xfrm>
              <a:off x="4124353" y="2456411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7" name="Google Shape;517;p4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69225" y="2104919"/>
              <a:ext cx="531222" cy="57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" name="Google Shape;518;p48"/>
            <p:cNvSpPr/>
            <p:nvPr/>
          </p:nvSpPr>
          <p:spPr>
            <a:xfrm>
              <a:off x="3547736" y="23804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8"/>
            <p:cNvSpPr/>
            <p:nvPr/>
          </p:nvSpPr>
          <p:spPr>
            <a:xfrm>
              <a:off x="3547736" y="24765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8"/>
            <p:cNvSpPr/>
            <p:nvPr/>
          </p:nvSpPr>
          <p:spPr>
            <a:xfrm>
              <a:off x="3547736" y="2572682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48"/>
          <p:cNvGrpSpPr/>
          <p:nvPr/>
        </p:nvGrpSpPr>
        <p:grpSpPr>
          <a:xfrm>
            <a:off x="515120" y="2814639"/>
            <a:ext cx="1328663" cy="463039"/>
            <a:chOff x="1102020" y="3870854"/>
            <a:chExt cx="1771551" cy="617385"/>
          </a:xfrm>
        </p:grpSpPr>
        <p:sp>
          <p:nvSpPr>
            <p:cNvPr id="522" name="Google Shape;522;p48"/>
            <p:cNvSpPr/>
            <p:nvPr/>
          </p:nvSpPr>
          <p:spPr>
            <a:xfrm>
              <a:off x="1102020" y="3902639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8"/>
            <p:cNvSpPr txBox="1"/>
            <p:nvPr/>
          </p:nvSpPr>
          <p:spPr>
            <a:xfrm>
              <a:off x="1658271" y="3870854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LeBron 17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48"/>
            <p:cNvSpPr txBox="1"/>
            <p:nvPr/>
          </p:nvSpPr>
          <p:spPr>
            <a:xfrm>
              <a:off x="2325514" y="4190630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5" name="Google Shape;525;p4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140050" y="3880147"/>
              <a:ext cx="531222" cy="57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Google Shape;526;p48"/>
            <p:cNvSpPr/>
            <p:nvPr/>
          </p:nvSpPr>
          <p:spPr>
            <a:xfrm>
              <a:off x="1748897" y="411469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8"/>
            <p:cNvSpPr/>
            <p:nvPr/>
          </p:nvSpPr>
          <p:spPr>
            <a:xfrm>
              <a:off x="1748897" y="421079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8"/>
            <p:cNvSpPr/>
            <p:nvPr/>
          </p:nvSpPr>
          <p:spPr>
            <a:xfrm>
              <a:off x="1748897" y="4306884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48"/>
          <p:cNvGrpSpPr/>
          <p:nvPr/>
        </p:nvGrpSpPr>
        <p:grpSpPr>
          <a:xfrm>
            <a:off x="5423242" y="951320"/>
            <a:ext cx="1328663" cy="463040"/>
            <a:chOff x="2874459" y="2800636"/>
            <a:chExt cx="1771551" cy="617386"/>
          </a:xfrm>
        </p:grpSpPr>
        <p:sp>
          <p:nvSpPr>
            <p:cNvPr id="530" name="Google Shape;530;p48"/>
            <p:cNvSpPr/>
            <p:nvPr/>
          </p:nvSpPr>
          <p:spPr>
            <a:xfrm>
              <a:off x="2874459" y="2832422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8"/>
            <p:cNvSpPr txBox="1"/>
            <p:nvPr/>
          </p:nvSpPr>
          <p:spPr>
            <a:xfrm>
              <a:off x="3430710" y="2800636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Precision IV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48"/>
            <p:cNvSpPr txBox="1"/>
            <p:nvPr/>
          </p:nvSpPr>
          <p:spPr>
            <a:xfrm>
              <a:off x="4097953" y="3120412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8"/>
            <p:cNvSpPr/>
            <p:nvPr/>
          </p:nvSpPr>
          <p:spPr>
            <a:xfrm>
              <a:off x="3521336" y="304447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8"/>
            <p:cNvSpPr/>
            <p:nvPr/>
          </p:nvSpPr>
          <p:spPr>
            <a:xfrm>
              <a:off x="3521336" y="314057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8"/>
            <p:cNvSpPr/>
            <p:nvPr/>
          </p:nvSpPr>
          <p:spPr>
            <a:xfrm>
              <a:off x="3521336" y="3236683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6" name="Google Shape;536;p4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874461" y="2873290"/>
              <a:ext cx="580579" cy="4504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7" name="Google Shape;537;p48"/>
          <p:cNvGrpSpPr/>
          <p:nvPr/>
        </p:nvGrpSpPr>
        <p:grpSpPr>
          <a:xfrm>
            <a:off x="3339645" y="2589004"/>
            <a:ext cx="1328663" cy="463041"/>
            <a:chOff x="920543" y="3229438"/>
            <a:chExt cx="1771551" cy="617388"/>
          </a:xfrm>
        </p:grpSpPr>
        <p:sp>
          <p:nvSpPr>
            <p:cNvPr id="538" name="Google Shape;538;p48"/>
            <p:cNvSpPr/>
            <p:nvPr/>
          </p:nvSpPr>
          <p:spPr>
            <a:xfrm>
              <a:off x="920543" y="3261226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8"/>
            <p:cNvSpPr txBox="1"/>
            <p:nvPr/>
          </p:nvSpPr>
          <p:spPr>
            <a:xfrm>
              <a:off x="1476794" y="3229438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NMD-R1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48"/>
            <p:cNvSpPr txBox="1"/>
            <p:nvPr/>
          </p:nvSpPr>
          <p:spPr>
            <a:xfrm>
              <a:off x="2144037" y="3549214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1" name="Google Shape;541;p4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60810" y="3233017"/>
              <a:ext cx="541731" cy="58860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42" name="Google Shape;542;p48"/>
            <p:cNvSpPr/>
            <p:nvPr/>
          </p:nvSpPr>
          <p:spPr>
            <a:xfrm>
              <a:off x="1567420" y="34732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8"/>
            <p:cNvSpPr/>
            <p:nvPr/>
          </p:nvSpPr>
          <p:spPr>
            <a:xfrm>
              <a:off x="1567420" y="3569369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8"/>
            <p:cNvSpPr/>
            <p:nvPr/>
          </p:nvSpPr>
          <p:spPr>
            <a:xfrm>
              <a:off x="1567420" y="3665477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48"/>
          <p:cNvGrpSpPr/>
          <p:nvPr/>
        </p:nvGrpSpPr>
        <p:grpSpPr>
          <a:xfrm>
            <a:off x="5994974" y="3210100"/>
            <a:ext cx="1333782" cy="463040"/>
            <a:chOff x="2827018" y="3982788"/>
            <a:chExt cx="1778376" cy="617386"/>
          </a:xfrm>
        </p:grpSpPr>
        <p:sp>
          <p:nvSpPr>
            <p:cNvPr id="546" name="Google Shape;546;p48"/>
            <p:cNvSpPr/>
            <p:nvPr/>
          </p:nvSpPr>
          <p:spPr>
            <a:xfrm>
              <a:off x="2833843" y="4014574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8"/>
            <p:cNvSpPr txBox="1"/>
            <p:nvPr/>
          </p:nvSpPr>
          <p:spPr>
            <a:xfrm>
              <a:off x="3390094" y="3982788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Zoom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48"/>
            <p:cNvSpPr txBox="1"/>
            <p:nvPr/>
          </p:nvSpPr>
          <p:spPr>
            <a:xfrm>
              <a:off x="4057336" y="4302564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9" name="Google Shape;549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27018" y="4058727"/>
              <a:ext cx="605778" cy="49395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50" name="Google Shape;550;p48"/>
            <p:cNvSpPr/>
            <p:nvPr/>
          </p:nvSpPr>
          <p:spPr>
            <a:xfrm>
              <a:off x="3480719" y="4226626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8"/>
            <p:cNvSpPr/>
            <p:nvPr/>
          </p:nvSpPr>
          <p:spPr>
            <a:xfrm>
              <a:off x="3480719" y="4322726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8"/>
            <p:cNvSpPr/>
            <p:nvPr/>
          </p:nvSpPr>
          <p:spPr>
            <a:xfrm>
              <a:off x="3480719" y="4418835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48"/>
          <p:cNvGrpSpPr/>
          <p:nvPr/>
        </p:nvGrpSpPr>
        <p:grpSpPr>
          <a:xfrm>
            <a:off x="6337344" y="2434132"/>
            <a:ext cx="1328663" cy="463040"/>
            <a:chOff x="1073051" y="2557057"/>
            <a:chExt cx="1771551" cy="617386"/>
          </a:xfrm>
        </p:grpSpPr>
        <p:sp>
          <p:nvSpPr>
            <p:cNvPr id="554" name="Google Shape;554;p48"/>
            <p:cNvSpPr/>
            <p:nvPr/>
          </p:nvSpPr>
          <p:spPr>
            <a:xfrm>
              <a:off x="1073051" y="2588843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8"/>
            <p:cNvSpPr txBox="1"/>
            <p:nvPr/>
          </p:nvSpPr>
          <p:spPr>
            <a:xfrm>
              <a:off x="1629302" y="2557057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Adizero Club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48"/>
            <p:cNvSpPr txBox="1"/>
            <p:nvPr/>
          </p:nvSpPr>
          <p:spPr>
            <a:xfrm>
              <a:off x="2296545" y="2876833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7" name="Google Shape;557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4823" y="2560643"/>
              <a:ext cx="541732" cy="5886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58" name="Google Shape;558;p48"/>
            <p:cNvSpPr/>
            <p:nvPr/>
          </p:nvSpPr>
          <p:spPr>
            <a:xfrm>
              <a:off x="1719928" y="2800895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8"/>
            <p:cNvSpPr/>
            <p:nvPr/>
          </p:nvSpPr>
          <p:spPr>
            <a:xfrm>
              <a:off x="1719928" y="2896995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8"/>
            <p:cNvSpPr/>
            <p:nvPr/>
          </p:nvSpPr>
          <p:spPr>
            <a:xfrm>
              <a:off x="1719928" y="2993104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1" name="Google Shape;561;p48"/>
          <p:cNvGrpSpPr/>
          <p:nvPr/>
        </p:nvGrpSpPr>
        <p:grpSpPr>
          <a:xfrm>
            <a:off x="7157270" y="1145222"/>
            <a:ext cx="1328663" cy="463039"/>
            <a:chOff x="1056411" y="4629722"/>
            <a:chExt cx="1771551" cy="617386"/>
          </a:xfrm>
        </p:grpSpPr>
        <p:sp>
          <p:nvSpPr>
            <p:cNvPr id="562" name="Google Shape;562;p48"/>
            <p:cNvSpPr/>
            <p:nvPr/>
          </p:nvSpPr>
          <p:spPr>
            <a:xfrm>
              <a:off x="1056411" y="4661508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8"/>
            <p:cNvSpPr txBox="1"/>
            <p:nvPr/>
          </p:nvSpPr>
          <p:spPr>
            <a:xfrm>
              <a:off x="1612662" y="4629722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Prophere 18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48"/>
            <p:cNvSpPr txBox="1"/>
            <p:nvPr/>
          </p:nvSpPr>
          <p:spPr>
            <a:xfrm>
              <a:off x="2279905" y="4949498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5" name="Google Shape;565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5173" y="4762143"/>
              <a:ext cx="541733" cy="3309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66" name="Google Shape;566;p48"/>
            <p:cNvSpPr/>
            <p:nvPr/>
          </p:nvSpPr>
          <p:spPr>
            <a:xfrm>
              <a:off x="1703288" y="487356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8"/>
            <p:cNvSpPr/>
            <p:nvPr/>
          </p:nvSpPr>
          <p:spPr>
            <a:xfrm>
              <a:off x="1703288" y="496966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8"/>
            <p:cNvSpPr/>
            <p:nvPr/>
          </p:nvSpPr>
          <p:spPr>
            <a:xfrm>
              <a:off x="1703288" y="5065769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Google Shape;569;p48"/>
          <p:cNvGrpSpPr/>
          <p:nvPr/>
        </p:nvGrpSpPr>
        <p:grpSpPr>
          <a:xfrm>
            <a:off x="4464458" y="1301143"/>
            <a:ext cx="1386598" cy="463040"/>
            <a:chOff x="2084384" y="5473033"/>
            <a:chExt cx="1848797" cy="617386"/>
          </a:xfrm>
        </p:grpSpPr>
        <p:sp>
          <p:nvSpPr>
            <p:cNvPr id="570" name="Google Shape;570;p48"/>
            <p:cNvSpPr/>
            <p:nvPr/>
          </p:nvSpPr>
          <p:spPr>
            <a:xfrm>
              <a:off x="2118900" y="5504819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8"/>
            <p:cNvSpPr txBox="1"/>
            <p:nvPr/>
          </p:nvSpPr>
          <p:spPr>
            <a:xfrm>
              <a:off x="2717881" y="5473033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Air Jordan 4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48"/>
            <p:cNvSpPr txBox="1"/>
            <p:nvPr/>
          </p:nvSpPr>
          <p:spPr>
            <a:xfrm>
              <a:off x="3385124" y="5792809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3" name="Google Shape;573;p48"/>
            <p:cNvPicPr preferRelativeResize="0"/>
            <p:nvPr/>
          </p:nvPicPr>
          <p:blipFill rotWithShape="1">
            <a:blip r:embed="rId6">
              <a:alphaModFix/>
            </a:blip>
            <a:srcRect b="15553" l="0" r="0" t="51390"/>
            <a:stretch/>
          </p:blipFill>
          <p:spPr>
            <a:xfrm>
              <a:off x="2084384" y="5579828"/>
              <a:ext cx="709401" cy="3821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74" name="Google Shape;574;p48"/>
            <p:cNvSpPr/>
            <p:nvPr/>
          </p:nvSpPr>
          <p:spPr>
            <a:xfrm>
              <a:off x="2808507" y="5716871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8"/>
            <p:cNvSpPr/>
            <p:nvPr/>
          </p:nvSpPr>
          <p:spPr>
            <a:xfrm>
              <a:off x="2808507" y="5812971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8"/>
            <p:cNvSpPr/>
            <p:nvPr/>
          </p:nvSpPr>
          <p:spPr>
            <a:xfrm>
              <a:off x="2808507" y="5909080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7" name="Google Shape;577;p48"/>
          <p:cNvGrpSpPr/>
          <p:nvPr/>
        </p:nvGrpSpPr>
        <p:grpSpPr>
          <a:xfrm>
            <a:off x="2955555" y="3806491"/>
            <a:ext cx="1328663" cy="463039"/>
            <a:chOff x="3006990" y="3391824"/>
            <a:chExt cx="1771551" cy="617386"/>
          </a:xfrm>
        </p:grpSpPr>
        <p:sp>
          <p:nvSpPr>
            <p:cNvPr id="578" name="Google Shape;578;p48"/>
            <p:cNvSpPr/>
            <p:nvPr/>
          </p:nvSpPr>
          <p:spPr>
            <a:xfrm>
              <a:off x="3006990" y="3423610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8"/>
            <p:cNvSpPr txBox="1"/>
            <p:nvPr/>
          </p:nvSpPr>
          <p:spPr>
            <a:xfrm>
              <a:off x="3563241" y="3391824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Yeezy Boost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48"/>
            <p:cNvSpPr txBox="1"/>
            <p:nvPr/>
          </p:nvSpPr>
          <p:spPr>
            <a:xfrm>
              <a:off x="4230484" y="3711600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1" name="Google Shape;581;p4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06991" y="3469765"/>
              <a:ext cx="674794" cy="439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82" name="Google Shape;582;p48"/>
            <p:cNvSpPr/>
            <p:nvPr/>
          </p:nvSpPr>
          <p:spPr>
            <a:xfrm>
              <a:off x="3653867" y="3635662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8"/>
            <p:cNvSpPr/>
            <p:nvPr/>
          </p:nvSpPr>
          <p:spPr>
            <a:xfrm>
              <a:off x="3653867" y="3731762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8"/>
            <p:cNvSpPr/>
            <p:nvPr/>
          </p:nvSpPr>
          <p:spPr>
            <a:xfrm>
              <a:off x="3653867" y="3827871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5" name="Google Shape;585;p48"/>
          <p:cNvGrpSpPr/>
          <p:nvPr/>
        </p:nvGrpSpPr>
        <p:grpSpPr>
          <a:xfrm>
            <a:off x="5655617" y="1658171"/>
            <a:ext cx="1328663" cy="463040"/>
            <a:chOff x="3008989" y="4678369"/>
            <a:chExt cx="1771551" cy="617386"/>
          </a:xfrm>
        </p:grpSpPr>
        <p:sp>
          <p:nvSpPr>
            <p:cNvPr id="586" name="Google Shape;586;p48"/>
            <p:cNvSpPr/>
            <p:nvPr/>
          </p:nvSpPr>
          <p:spPr>
            <a:xfrm>
              <a:off x="3008989" y="4710155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8"/>
            <p:cNvSpPr txBox="1"/>
            <p:nvPr/>
          </p:nvSpPr>
          <p:spPr>
            <a:xfrm>
              <a:off x="3565240" y="4678369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Dunk Low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48"/>
            <p:cNvSpPr txBox="1"/>
            <p:nvPr/>
          </p:nvSpPr>
          <p:spPr>
            <a:xfrm>
              <a:off x="4232483" y="4998145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9" name="Google Shape;589;p4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08990" y="4834010"/>
              <a:ext cx="584475" cy="28451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90" name="Google Shape;590;p48"/>
            <p:cNvSpPr/>
            <p:nvPr/>
          </p:nvSpPr>
          <p:spPr>
            <a:xfrm>
              <a:off x="3655866" y="4922207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8"/>
            <p:cNvSpPr/>
            <p:nvPr/>
          </p:nvSpPr>
          <p:spPr>
            <a:xfrm>
              <a:off x="3655866" y="5018307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8"/>
            <p:cNvSpPr/>
            <p:nvPr/>
          </p:nvSpPr>
          <p:spPr>
            <a:xfrm>
              <a:off x="3655866" y="5114416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3" name="Google Shape;593;p48"/>
          <p:cNvGrpSpPr/>
          <p:nvPr/>
        </p:nvGrpSpPr>
        <p:grpSpPr>
          <a:xfrm>
            <a:off x="1903220" y="3568749"/>
            <a:ext cx="1328663" cy="463039"/>
            <a:chOff x="1005162" y="1980575"/>
            <a:chExt cx="1771551" cy="617386"/>
          </a:xfrm>
        </p:grpSpPr>
        <p:sp>
          <p:nvSpPr>
            <p:cNvPr id="594" name="Google Shape;594;p48"/>
            <p:cNvSpPr/>
            <p:nvPr/>
          </p:nvSpPr>
          <p:spPr>
            <a:xfrm>
              <a:off x="1005162" y="2012361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8"/>
            <p:cNvSpPr txBox="1"/>
            <p:nvPr/>
          </p:nvSpPr>
          <p:spPr>
            <a:xfrm>
              <a:off x="1561413" y="1980575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Lite Racer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48"/>
            <p:cNvSpPr txBox="1"/>
            <p:nvPr/>
          </p:nvSpPr>
          <p:spPr>
            <a:xfrm>
              <a:off x="2228656" y="2300351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7" name="Google Shape;597;p4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47045" y="2012977"/>
              <a:ext cx="541732" cy="53774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598" name="Google Shape;598;p48"/>
            <p:cNvSpPr/>
            <p:nvPr/>
          </p:nvSpPr>
          <p:spPr>
            <a:xfrm>
              <a:off x="1652039" y="222441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8"/>
            <p:cNvSpPr/>
            <p:nvPr/>
          </p:nvSpPr>
          <p:spPr>
            <a:xfrm>
              <a:off x="1652039" y="232051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8"/>
            <p:cNvSpPr/>
            <p:nvPr/>
          </p:nvSpPr>
          <p:spPr>
            <a:xfrm>
              <a:off x="1652039" y="2416622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48"/>
          <p:cNvGrpSpPr/>
          <p:nvPr/>
        </p:nvGrpSpPr>
        <p:grpSpPr>
          <a:xfrm>
            <a:off x="3667317" y="1963149"/>
            <a:ext cx="1328663" cy="486827"/>
            <a:chOff x="2900859" y="2104919"/>
            <a:chExt cx="1771551" cy="649102"/>
          </a:xfrm>
        </p:grpSpPr>
        <p:sp>
          <p:nvSpPr>
            <p:cNvPr id="602" name="Google Shape;602;p48"/>
            <p:cNvSpPr/>
            <p:nvPr/>
          </p:nvSpPr>
          <p:spPr>
            <a:xfrm>
              <a:off x="2900859" y="2168421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8"/>
            <p:cNvSpPr txBox="1"/>
            <p:nvPr/>
          </p:nvSpPr>
          <p:spPr>
            <a:xfrm>
              <a:off x="3457110" y="2136635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Dame 7 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48"/>
            <p:cNvSpPr txBox="1"/>
            <p:nvPr/>
          </p:nvSpPr>
          <p:spPr>
            <a:xfrm>
              <a:off x="4124353" y="2456411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5" name="Google Shape;605;p4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69225" y="2104919"/>
              <a:ext cx="531222" cy="57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48"/>
            <p:cNvSpPr/>
            <p:nvPr/>
          </p:nvSpPr>
          <p:spPr>
            <a:xfrm>
              <a:off x="3547736" y="23804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3547736" y="24765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3547736" y="2572682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48"/>
          <p:cNvGrpSpPr/>
          <p:nvPr/>
        </p:nvGrpSpPr>
        <p:grpSpPr>
          <a:xfrm>
            <a:off x="6624420" y="3869989"/>
            <a:ext cx="1328663" cy="463039"/>
            <a:chOff x="1102020" y="3870854"/>
            <a:chExt cx="1771551" cy="617385"/>
          </a:xfrm>
        </p:grpSpPr>
        <p:sp>
          <p:nvSpPr>
            <p:cNvPr id="610" name="Google Shape;610;p48"/>
            <p:cNvSpPr/>
            <p:nvPr/>
          </p:nvSpPr>
          <p:spPr>
            <a:xfrm>
              <a:off x="1102020" y="3902639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8"/>
            <p:cNvSpPr txBox="1"/>
            <p:nvPr/>
          </p:nvSpPr>
          <p:spPr>
            <a:xfrm>
              <a:off x="1658271" y="3870854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LeBron 17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48"/>
            <p:cNvSpPr txBox="1"/>
            <p:nvPr/>
          </p:nvSpPr>
          <p:spPr>
            <a:xfrm>
              <a:off x="2325514" y="4190630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3" name="Google Shape;613;p4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140050" y="3880147"/>
              <a:ext cx="531222" cy="57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4" name="Google Shape;614;p48"/>
            <p:cNvSpPr/>
            <p:nvPr/>
          </p:nvSpPr>
          <p:spPr>
            <a:xfrm>
              <a:off x="1748897" y="411469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1748897" y="421079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1748897" y="4306884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7" name="Google Shape;617;p48"/>
          <p:cNvGrpSpPr/>
          <p:nvPr/>
        </p:nvGrpSpPr>
        <p:grpSpPr>
          <a:xfrm>
            <a:off x="3722242" y="951320"/>
            <a:ext cx="1328663" cy="463040"/>
            <a:chOff x="2874459" y="2800636"/>
            <a:chExt cx="1771551" cy="617386"/>
          </a:xfrm>
        </p:grpSpPr>
        <p:sp>
          <p:nvSpPr>
            <p:cNvPr id="618" name="Google Shape;618;p48"/>
            <p:cNvSpPr/>
            <p:nvPr/>
          </p:nvSpPr>
          <p:spPr>
            <a:xfrm>
              <a:off x="2874459" y="2832422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8"/>
            <p:cNvSpPr txBox="1"/>
            <p:nvPr/>
          </p:nvSpPr>
          <p:spPr>
            <a:xfrm>
              <a:off x="3430710" y="2800636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Precision IV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48"/>
            <p:cNvSpPr txBox="1"/>
            <p:nvPr/>
          </p:nvSpPr>
          <p:spPr>
            <a:xfrm>
              <a:off x="4097953" y="3120412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3521336" y="304447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3521336" y="314057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3521336" y="3236683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4" name="Google Shape;624;p4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874461" y="2873290"/>
              <a:ext cx="580579" cy="4504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5" name="Google Shape;625;p48"/>
          <p:cNvGrpSpPr/>
          <p:nvPr/>
        </p:nvGrpSpPr>
        <p:grpSpPr>
          <a:xfrm>
            <a:off x="4393582" y="2942779"/>
            <a:ext cx="1328663" cy="463041"/>
            <a:chOff x="920543" y="3229438"/>
            <a:chExt cx="1771551" cy="617388"/>
          </a:xfrm>
        </p:grpSpPr>
        <p:sp>
          <p:nvSpPr>
            <p:cNvPr id="626" name="Google Shape;626;p48"/>
            <p:cNvSpPr/>
            <p:nvPr/>
          </p:nvSpPr>
          <p:spPr>
            <a:xfrm>
              <a:off x="920543" y="3261226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8"/>
            <p:cNvSpPr txBox="1"/>
            <p:nvPr/>
          </p:nvSpPr>
          <p:spPr>
            <a:xfrm>
              <a:off x="1476794" y="3229438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NMD-R1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48"/>
            <p:cNvSpPr txBox="1"/>
            <p:nvPr/>
          </p:nvSpPr>
          <p:spPr>
            <a:xfrm>
              <a:off x="2144037" y="3549214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9" name="Google Shape;629;p4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60810" y="3233017"/>
              <a:ext cx="541731" cy="58860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630" name="Google Shape;630;p48"/>
            <p:cNvSpPr/>
            <p:nvPr/>
          </p:nvSpPr>
          <p:spPr>
            <a:xfrm>
              <a:off x="1567420" y="34732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1567420" y="3569369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1567420" y="3665477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3" name="Google Shape;633;p48"/>
          <p:cNvGrpSpPr/>
          <p:nvPr/>
        </p:nvGrpSpPr>
        <p:grpSpPr>
          <a:xfrm>
            <a:off x="3664762" y="3197750"/>
            <a:ext cx="1333782" cy="463040"/>
            <a:chOff x="2827018" y="3982788"/>
            <a:chExt cx="1778376" cy="617386"/>
          </a:xfrm>
        </p:grpSpPr>
        <p:sp>
          <p:nvSpPr>
            <p:cNvPr id="634" name="Google Shape;634;p48"/>
            <p:cNvSpPr/>
            <p:nvPr/>
          </p:nvSpPr>
          <p:spPr>
            <a:xfrm>
              <a:off x="2833843" y="4014574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8"/>
            <p:cNvSpPr txBox="1"/>
            <p:nvPr/>
          </p:nvSpPr>
          <p:spPr>
            <a:xfrm>
              <a:off x="3390094" y="3982788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Zoom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48"/>
            <p:cNvSpPr txBox="1"/>
            <p:nvPr/>
          </p:nvSpPr>
          <p:spPr>
            <a:xfrm>
              <a:off x="4057336" y="4302564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7" name="Google Shape;637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27018" y="4058727"/>
              <a:ext cx="605778" cy="49395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638" name="Google Shape;638;p48"/>
            <p:cNvSpPr/>
            <p:nvPr/>
          </p:nvSpPr>
          <p:spPr>
            <a:xfrm>
              <a:off x="3480719" y="4226626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3480719" y="4322726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3480719" y="4418835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1" name="Google Shape;641;p48"/>
          <p:cNvGrpSpPr/>
          <p:nvPr/>
        </p:nvGrpSpPr>
        <p:grpSpPr>
          <a:xfrm>
            <a:off x="951169" y="2483145"/>
            <a:ext cx="1328663" cy="463040"/>
            <a:chOff x="1073051" y="2557057"/>
            <a:chExt cx="1771551" cy="617386"/>
          </a:xfrm>
        </p:grpSpPr>
        <p:sp>
          <p:nvSpPr>
            <p:cNvPr id="642" name="Google Shape;642;p48"/>
            <p:cNvSpPr/>
            <p:nvPr/>
          </p:nvSpPr>
          <p:spPr>
            <a:xfrm>
              <a:off x="1073051" y="2588843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8"/>
            <p:cNvSpPr txBox="1"/>
            <p:nvPr/>
          </p:nvSpPr>
          <p:spPr>
            <a:xfrm>
              <a:off x="1629302" y="2557057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Adizero Club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48"/>
            <p:cNvSpPr txBox="1"/>
            <p:nvPr/>
          </p:nvSpPr>
          <p:spPr>
            <a:xfrm>
              <a:off x="2296545" y="2876833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5" name="Google Shape;645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4823" y="2560643"/>
              <a:ext cx="541732" cy="5886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646" name="Google Shape;646;p48"/>
            <p:cNvSpPr/>
            <p:nvPr/>
          </p:nvSpPr>
          <p:spPr>
            <a:xfrm>
              <a:off x="1719928" y="2800895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1719928" y="2896995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1719928" y="2993104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48"/>
          <p:cNvGrpSpPr/>
          <p:nvPr/>
        </p:nvGrpSpPr>
        <p:grpSpPr>
          <a:xfrm>
            <a:off x="7115695" y="1843222"/>
            <a:ext cx="1328663" cy="463039"/>
            <a:chOff x="1056411" y="4629722"/>
            <a:chExt cx="1771551" cy="617386"/>
          </a:xfrm>
        </p:grpSpPr>
        <p:sp>
          <p:nvSpPr>
            <p:cNvPr id="650" name="Google Shape;650;p48"/>
            <p:cNvSpPr/>
            <p:nvPr/>
          </p:nvSpPr>
          <p:spPr>
            <a:xfrm>
              <a:off x="1056411" y="4661508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8"/>
            <p:cNvSpPr txBox="1"/>
            <p:nvPr/>
          </p:nvSpPr>
          <p:spPr>
            <a:xfrm>
              <a:off x="1612662" y="4629722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Prophere 18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48"/>
            <p:cNvSpPr txBox="1"/>
            <p:nvPr/>
          </p:nvSpPr>
          <p:spPr>
            <a:xfrm>
              <a:off x="2279905" y="4949498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3" name="Google Shape;653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5173" y="4762143"/>
              <a:ext cx="541733" cy="3309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654" name="Google Shape;654;p48"/>
            <p:cNvSpPr/>
            <p:nvPr/>
          </p:nvSpPr>
          <p:spPr>
            <a:xfrm>
              <a:off x="1703288" y="487356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703288" y="496966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703288" y="5065769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8"/>
          <p:cNvGrpSpPr/>
          <p:nvPr/>
        </p:nvGrpSpPr>
        <p:grpSpPr>
          <a:xfrm>
            <a:off x="2279833" y="2952756"/>
            <a:ext cx="1386598" cy="463040"/>
            <a:chOff x="2084384" y="5473033"/>
            <a:chExt cx="1848797" cy="617386"/>
          </a:xfrm>
        </p:grpSpPr>
        <p:sp>
          <p:nvSpPr>
            <p:cNvPr id="658" name="Google Shape;658;p48"/>
            <p:cNvSpPr/>
            <p:nvPr/>
          </p:nvSpPr>
          <p:spPr>
            <a:xfrm>
              <a:off x="2118900" y="5504819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8"/>
            <p:cNvSpPr txBox="1"/>
            <p:nvPr/>
          </p:nvSpPr>
          <p:spPr>
            <a:xfrm>
              <a:off x="2717881" y="5473033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Air Jordan 4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48"/>
            <p:cNvSpPr txBox="1"/>
            <p:nvPr/>
          </p:nvSpPr>
          <p:spPr>
            <a:xfrm>
              <a:off x="3385124" y="5792809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1" name="Google Shape;661;p48"/>
            <p:cNvPicPr preferRelativeResize="0"/>
            <p:nvPr/>
          </p:nvPicPr>
          <p:blipFill rotWithShape="1">
            <a:blip r:embed="rId6">
              <a:alphaModFix/>
            </a:blip>
            <a:srcRect b="15553" l="0" r="0" t="51390"/>
            <a:stretch/>
          </p:blipFill>
          <p:spPr>
            <a:xfrm>
              <a:off x="2084384" y="5579828"/>
              <a:ext cx="709401" cy="3821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662" name="Google Shape;662;p48"/>
            <p:cNvSpPr/>
            <p:nvPr/>
          </p:nvSpPr>
          <p:spPr>
            <a:xfrm>
              <a:off x="2808507" y="5716871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2808507" y="5812971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2808507" y="5909080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5" name="Google Shape;665;p48"/>
          <p:cNvGrpSpPr/>
          <p:nvPr/>
        </p:nvGrpSpPr>
        <p:grpSpPr>
          <a:xfrm>
            <a:off x="4995967" y="2300466"/>
            <a:ext cx="1328663" cy="463039"/>
            <a:chOff x="3006990" y="3391824"/>
            <a:chExt cx="1771551" cy="617386"/>
          </a:xfrm>
        </p:grpSpPr>
        <p:sp>
          <p:nvSpPr>
            <p:cNvPr id="666" name="Google Shape;666;p48"/>
            <p:cNvSpPr/>
            <p:nvPr/>
          </p:nvSpPr>
          <p:spPr>
            <a:xfrm>
              <a:off x="3006990" y="3423610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8"/>
            <p:cNvSpPr txBox="1"/>
            <p:nvPr/>
          </p:nvSpPr>
          <p:spPr>
            <a:xfrm>
              <a:off x="3563241" y="3391824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Yeezy Boost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48"/>
            <p:cNvSpPr txBox="1"/>
            <p:nvPr/>
          </p:nvSpPr>
          <p:spPr>
            <a:xfrm>
              <a:off x="4230484" y="3711600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9" name="Google Shape;669;p4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06991" y="3469765"/>
              <a:ext cx="674794" cy="439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670" name="Google Shape;670;p48"/>
            <p:cNvSpPr/>
            <p:nvPr/>
          </p:nvSpPr>
          <p:spPr>
            <a:xfrm>
              <a:off x="3653867" y="3635662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3653867" y="3731762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3653867" y="3827871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3" name="Google Shape;673;p48"/>
          <p:cNvGrpSpPr/>
          <p:nvPr/>
        </p:nvGrpSpPr>
        <p:grpSpPr>
          <a:xfrm>
            <a:off x="7287842" y="3673146"/>
            <a:ext cx="1328663" cy="463040"/>
            <a:chOff x="3008989" y="4678369"/>
            <a:chExt cx="1771551" cy="617386"/>
          </a:xfrm>
        </p:grpSpPr>
        <p:sp>
          <p:nvSpPr>
            <p:cNvPr id="674" name="Google Shape;674;p48"/>
            <p:cNvSpPr/>
            <p:nvPr/>
          </p:nvSpPr>
          <p:spPr>
            <a:xfrm>
              <a:off x="3008989" y="4710155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8"/>
            <p:cNvSpPr txBox="1"/>
            <p:nvPr/>
          </p:nvSpPr>
          <p:spPr>
            <a:xfrm>
              <a:off x="3565240" y="4678369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Dunk Low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48"/>
            <p:cNvSpPr txBox="1"/>
            <p:nvPr/>
          </p:nvSpPr>
          <p:spPr>
            <a:xfrm>
              <a:off x="4232483" y="4998145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7" name="Google Shape;677;p4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08990" y="4834010"/>
              <a:ext cx="584475" cy="28451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678" name="Google Shape;678;p48"/>
            <p:cNvSpPr/>
            <p:nvPr/>
          </p:nvSpPr>
          <p:spPr>
            <a:xfrm>
              <a:off x="3655866" y="4922207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3655866" y="5018307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3655866" y="5114416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48"/>
          <p:cNvGrpSpPr/>
          <p:nvPr/>
        </p:nvGrpSpPr>
        <p:grpSpPr>
          <a:xfrm>
            <a:off x="836870" y="1852961"/>
            <a:ext cx="1328663" cy="463040"/>
            <a:chOff x="1005162" y="1980575"/>
            <a:chExt cx="1771551" cy="617386"/>
          </a:xfrm>
        </p:grpSpPr>
        <p:sp>
          <p:nvSpPr>
            <p:cNvPr id="682" name="Google Shape;682;p48"/>
            <p:cNvSpPr/>
            <p:nvPr/>
          </p:nvSpPr>
          <p:spPr>
            <a:xfrm>
              <a:off x="1005162" y="2012361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8"/>
            <p:cNvSpPr txBox="1"/>
            <p:nvPr/>
          </p:nvSpPr>
          <p:spPr>
            <a:xfrm>
              <a:off x="1561413" y="1980575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Lite Racer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48"/>
            <p:cNvSpPr txBox="1"/>
            <p:nvPr/>
          </p:nvSpPr>
          <p:spPr>
            <a:xfrm>
              <a:off x="2228656" y="2300351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5" name="Google Shape;685;p4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47045" y="2012977"/>
              <a:ext cx="541732" cy="53774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686" name="Google Shape;686;p48"/>
            <p:cNvSpPr/>
            <p:nvPr/>
          </p:nvSpPr>
          <p:spPr>
            <a:xfrm>
              <a:off x="1652039" y="222441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1652039" y="232051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1652039" y="2416622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9" name="Google Shape;689;p48"/>
          <p:cNvGrpSpPr/>
          <p:nvPr/>
        </p:nvGrpSpPr>
        <p:grpSpPr>
          <a:xfrm>
            <a:off x="4393580" y="3503024"/>
            <a:ext cx="1328663" cy="486827"/>
            <a:chOff x="2900859" y="2104919"/>
            <a:chExt cx="1771551" cy="649102"/>
          </a:xfrm>
        </p:grpSpPr>
        <p:sp>
          <p:nvSpPr>
            <p:cNvPr id="690" name="Google Shape;690;p48"/>
            <p:cNvSpPr/>
            <p:nvPr/>
          </p:nvSpPr>
          <p:spPr>
            <a:xfrm>
              <a:off x="2900859" y="2168421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8"/>
            <p:cNvSpPr txBox="1"/>
            <p:nvPr/>
          </p:nvSpPr>
          <p:spPr>
            <a:xfrm>
              <a:off x="3457110" y="2136635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Dame 7 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48"/>
            <p:cNvSpPr txBox="1"/>
            <p:nvPr/>
          </p:nvSpPr>
          <p:spPr>
            <a:xfrm>
              <a:off x="4124353" y="2456411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3" name="Google Shape;693;p4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69225" y="2104919"/>
              <a:ext cx="531222" cy="57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4" name="Google Shape;694;p48"/>
            <p:cNvSpPr/>
            <p:nvPr/>
          </p:nvSpPr>
          <p:spPr>
            <a:xfrm>
              <a:off x="3547736" y="23804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547736" y="24765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547736" y="2572682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7" name="Google Shape;697;p48"/>
          <p:cNvGrpSpPr/>
          <p:nvPr/>
        </p:nvGrpSpPr>
        <p:grpSpPr>
          <a:xfrm>
            <a:off x="286145" y="3776314"/>
            <a:ext cx="1328663" cy="463039"/>
            <a:chOff x="1102020" y="3870854"/>
            <a:chExt cx="1771551" cy="617385"/>
          </a:xfrm>
        </p:grpSpPr>
        <p:sp>
          <p:nvSpPr>
            <p:cNvPr id="698" name="Google Shape;698;p48"/>
            <p:cNvSpPr/>
            <p:nvPr/>
          </p:nvSpPr>
          <p:spPr>
            <a:xfrm>
              <a:off x="1102020" y="3902639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8"/>
            <p:cNvSpPr txBox="1"/>
            <p:nvPr/>
          </p:nvSpPr>
          <p:spPr>
            <a:xfrm>
              <a:off x="1658271" y="3870854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LeBron 17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48"/>
            <p:cNvSpPr txBox="1"/>
            <p:nvPr/>
          </p:nvSpPr>
          <p:spPr>
            <a:xfrm>
              <a:off x="2325514" y="4190630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1" name="Google Shape;701;p4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140050" y="3880147"/>
              <a:ext cx="531222" cy="57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2" name="Google Shape;702;p48"/>
            <p:cNvSpPr/>
            <p:nvPr/>
          </p:nvSpPr>
          <p:spPr>
            <a:xfrm>
              <a:off x="1748897" y="411469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1748897" y="421079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1748897" y="4306884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5" name="Google Shape;705;p48"/>
          <p:cNvGrpSpPr/>
          <p:nvPr/>
        </p:nvGrpSpPr>
        <p:grpSpPr>
          <a:xfrm>
            <a:off x="7552667" y="2952757"/>
            <a:ext cx="1328663" cy="463040"/>
            <a:chOff x="2874459" y="2800636"/>
            <a:chExt cx="1771551" cy="617386"/>
          </a:xfrm>
        </p:grpSpPr>
        <p:sp>
          <p:nvSpPr>
            <p:cNvPr id="706" name="Google Shape;706;p48"/>
            <p:cNvSpPr/>
            <p:nvPr/>
          </p:nvSpPr>
          <p:spPr>
            <a:xfrm>
              <a:off x="2874459" y="2832422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8"/>
            <p:cNvSpPr txBox="1"/>
            <p:nvPr/>
          </p:nvSpPr>
          <p:spPr>
            <a:xfrm>
              <a:off x="3430710" y="2800636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Precision IV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48"/>
            <p:cNvSpPr txBox="1"/>
            <p:nvPr/>
          </p:nvSpPr>
          <p:spPr>
            <a:xfrm>
              <a:off x="4097953" y="3120412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521336" y="304447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3521336" y="314057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521336" y="3236683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2" name="Google Shape;712;p4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874461" y="2873290"/>
              <a:ext cx="580579" cy="4504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3" name="Google Shape;713;p48"/>
          <p:cNvGrpSpPr/>
          <p:nvPr/>
        </p:nvGrpSpPr>
        <p:grpSpPr>
          <a:xfrm>
            <a:off x="1234195" y="1347429"/>
            <a:ext cx="1328663" cy="463041"/>
            <a:chOff x="920543" y="3229438"/>
            <a:chExt cx="1771551" cy="617388"/>
          </a:xfrm>
        </p:grpSpPr>
        <p:sp>
          <p:nvSpPr>
            <p:cNvPr id="714" name="Google Shape;714;p48"/>
            <p:cNvSpPr/>
            <p:nvPr/>
          </p:nvSpPr>
          <p:spPr>
            <a:xfrm>
              <a:off x="920543" y="3261226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48"/>
            <p:cNvSpPr txBox="1"/>
            <p:nvPr/>
          </p:nvSpPr>
          <p:spPr>
            <a:xfrm>
              <a:off x="1476794" y="3229438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NMD-R1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48"/>
            <p:cNvSpPr txBox="1"/>
            <p:nvPr/>
          </p:nvSpPr>
          <p:spPr>
            <a:xfrm>
              <a:off x="2144037" y="3549214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7" name="Google Shape;717;p4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60810" y="3233017"/>
              <a:ext cx="541731" cy="58860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718" name="Google Shape;718;p48"/>
            <p:cNvSpPr/>
            <p:nvPr/>
          </p:nvSpPr>
          <p:spPr>
            <a:xfrm>
              <a:off x="1567420" y="34732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1567420" y="3569369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1567420" y="3665477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1" name="Google Shape;721;p48"/>
          <p:cNvSpPr/>
          <p:nvPr/>
        </p:nvSpPr>
        <p:spPr>
          <a:xfrm>
            <a:off x="-75" y="811750"/>
            <a:ext cx="9144000" cy="3699600"/>
          </a:xfrm>
          <a:prstGeom prst="rect">
            <a:avLst/>
          </a:prstGeom>
          <a:solidFill>
            <a:srgbClr val="F4F4EA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48"/>
          <p:cNvSpPr txBox="1"/>
          <p:nvPr>
            <p:ph type="ctrTitle"/>
          </p:nvPr>
        </p:nvSpPr>
        <p:spPr>
          <a:xfrm>
            <a:off x="-75" y="1987600"/>
            <a:ext cx="9144000" cy="133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600"/>
              <a:t>Ecommerce platform with</a:t>
            </a:r>
            <a:r>
              <a:rPr b="1" lang="en-US" sz="4600">
                <a:solidFill>
                  <a:schemeClr val="accent1"/>
                </a:solidFill>
              </a:rPr>
              <a:t> </a:t>
            </a:r>
            <a:endParaRPr b="1" sz="46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en-US" sz="4600">
                <a:solidFill>
                  <a:schemeClr val="accent1"/>
                </a:solidFill>
              </a:rPr>
              <a:t>&gt;3000 </a:t>
            </a:r>
            <a:r>
              <a:rPr lang="en-US" sz="4600"/>
              <a:t>products</a:t>
            </a:r>
            <a:endParaRPr sz="4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49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-997527">
            <a:off x="-17475" y="989351"/>
            <a:ext cx="9178924" cy="305073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9"/>
          <p:cNvSpPr txBox="1"/>
          <p:nvPr>
            <p:ph type="ctrTitle"/>
          </p:nvPr>
        </p:nvSpPr>
        <p:spPr>
          <a:xfrm>
            <a:off x="17450" y="2035275"/>
            <a:ext cx="9144000" cy="133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600"/>
              <a:t>Already some non-branded traffic</a:t>
            </a:r>
            <a:endParaRPr sz="4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en-US" sz="4600">
                <a:solidFill>
                  <a:schemeClr val="accent4"/>
                </a:solidFill>
              </a:rPr>
              <a:t>&gt;100k</a:t>
            </a:r>
            <a:r>
              <a:rPr lang="en-US" sz="4600"/>
              <a:t> monthly visits</a:t>
            </a:r>
            <a:endParaRPr sz="4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50"/>
          <p:cNvPicPr preferRelativeResize="0"/>
          <p:nvPr/>
        </p:nvPicPr>
        <p:blipFill rotWithShape="1">
          <a:blip r:embed="rId3">
            <a:alphaModFix amt="15000"/>
          </a:blip>
          <a:srcRect b="3762" l="0" r="0" t="0"/>
          <a:stretch/>
        </p:blipFill>
        <p:spPr>
          <a:xfrm>
            <a:off x="2043625" y="-366375"/>
            <a:ext cx="5399650" cy="5775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50"/>
          <p:cNvSpPr txBox="1"/>
          <p:nvPr/>
        </p:nvSpPr>
        <p:spPr>
          <a:xfrm>
            <a:off x="1393200" y="405325"/>
            <a:ext cx="6357600" cy="1569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Blog</a:t>
            </a:r>
            <a:r>
              <a:rPr lang="en-US" sz="9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post?</a:t>
            </a:r>
            <a:endParaRPr sz="9700"/>
          </a:p>
        </p:txBody>
      </p:sp>
      <p:sp>
        <p:nvSpPr>
          <p:cNvPr id="737" name="Google Shape;737;p50"/>
          <p:cNvSpPr txBox="1"/>
          <p:nvPr>
            <p:ph type="ctrTitle"/>
          </p:nvPr>
        </p:nvSpPr>
        <p:spPr>
          <a:xfrm>
            <a:off x="1465375" y="2362150"/>
            <a:ext cx="6357600" cy="216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7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✗</a:t>
            </a:r>
            <a:r>
              <a:rPr lang="en-US" sz="4000">
                <a:solidFill>
                  <a:srgbClr val="00B05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600"/>
              <a:t>Expensive</a:t>
            </a:r>
            <a:endParaRPr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700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rPr>
              <a:t>✗</a:t>
            </a:r>
            <a:r>
              <a:rPr lang="en-US" sz="4600"/>
              <a:t> </a:t>
            </a:r>
            <a:r>
              <a:rPr lang="en-US" sz="4600"/>
              <a:t>Can’t automate</a:t>
            </a:r>
            <a:endParaRPr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47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✗ </a:t>
            </a:r>
            <a:r>
              <a:rPr lang="en-US" sz="4700"/>
              <a:t>Non-transactional</a:t>
            </a:r>
            <a:endParaRPr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700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rPr>
              <a:t>✗</a:t>
            </a:r>
            <a:r>
              <a:rPr lang="en-US" sz="4600"/>
              <a:t> Poor</a:t>
            </a:r>
            <a:r>
              <a:rPr lang="en-US" sz="4600"/>
              <a:t> conversion rate</a:t>
            </a:r>
            <a:endParaRPr sz="4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51"/>
          <p:cNvPicPr preferRelativeResize="0"/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1324900" y="-675350"/>
            <a:ext cx="6494201" cy="6494201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51"/>
          <p:cNvSpPr txBox="1"/>
          <p:nvPr/>
        </p:nvSpPr>
        <p:spPr>
          <a:xfrm>
            <a:off x="0" y="491700"/>
            <a:ext cx="9144000" cy="130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Product</a:t>
            </a:r>
            <a:r>
              <a:rPr b="1" lang="en-US" sz="8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Detail</a:t>
            </a:r>
            <a:r>
              <a:rPr lang="en-US" sz="8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Page?</a:t>
            </a:r>
            <a:endParaRPr sz="8100"/>
          </a:p>
        </p:txBody>
      </p:sp>
      <p:sp>
        <p:nvSpPr>
          <p:cNvPr id="745" name="Google Shape;745;p51"/>
          <p:cNvSpPr txBox="1"/>
          <p:nvPr>
            <p:ph type="ctrTitle"/>
          </p:nvPr>
        </p:nvSpPr>
        <p:spPr>
          <a:xfrm>
            <a:off x="1393200" y="2200225"/>
            <a:ext cx="6357600" cy="216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700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rPr>
              <a:t>✗</a:t>
            </a:r>
            <a:r>
              <a:rPr lang="en-US" sz="4600">
                <a:solidFill>
                  <a:schemeClr val="accent2"/>
                </a:solidFill>
              </a:rPr>
              <a:t> </a:t>
            </a:r>
            <a:r>
              <a:rPr lang="en-US" sz="4600"/>
              <a:t>Single product</a:t>
            </a:r>
            <a:endParaRPr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700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rPr>
              <a:t>✗</a:t>
            </a:r>
            <a:r>
              <a:rPr lang="en-US" sz="4600"/>
              <a:t> Can’t automate</a:t>
            </a:r>
            <a:endParaRPr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700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rPr>
              <a:t>✗</a:t>
            </a:r>
            <a:r>
              <a:rPr lang="en-US" sz="4600"/>
              <a:t> What if OoS?</a:t>
            </a:r>
            <a:endParaRPr sz="4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52"/>
          <p:cNvPicPr preferRelativeResize="0"/>
          <p:nvPr/>
        </p:nvPicPr>
        <p:blipFill rotWithShape="1">
          <a:blip r:embed="rId3">
            <a:alphaModFix amt="21000"/>
          </a:blip>
          <a:srcRect b="29071" l="0" r="0" t="6483"/>
          <a:stretch/>
        </p:blipFill>
        <p:spPr>
          <a:xfrm>
            <a:off x="919635" y="157162"/>
            <a:ext cx="7304725" cy="48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2"/>
          <p:cNvSpPr txBox="1"/>
          <p:nvPr/>
        </p:nvSpPr>
        <p:spPr>
          <a:xfrm>
            <a:off x="0" y="444075"/>
            <a:ext cx="9144000" cy="129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Product</a:t>
            </a:r>
            <a:r>
              <a:rPr b="1" lang="en-US" sz="8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Listing</a:t>
            </a:r>
            <a:r>
              <a:rPr lang="en-US" sz="8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Page?</a:t>
            </a:r>
            <a:endParaRPr sz="8000"/>
          </a:p>
        </p:txBody>
      </p:sp>
      <p:sp>
        <p:nvSpPr>
          <p:cNvPr id="753" name="Google Shape;753;p52"/>
          <p:cNvSpPr txBox="1"/>
          <p:nvPr>
            <p:ph type="ctrTitle"/>
          </p:nvPr>
        </p:nvSpPr>
        <p:spPr>
          <a:xfrm>
            <a:off x="1166850" y="1813275"/>
            <a:ext cx="6810300" cy="282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000">
                <a:solidFill>
                  <a:srgbClr val="6AA84F"/>
                </a:solidFill>
                <a:latin typeface="Muli"/>
                <a:ea typeface="Muli"/>
                <a:cs typeface="Muli"/>
                <a:sym typeface="Muli"/>
              </a:rPr>
              <a:t>✔</a:t>
            </a:r>
            <a:r>
              <a:rPr lang="en-US" sz="4600">
                <a:solidFill>
                  <a:schemeClr val="accent2"/>
                </a:solidFill>
              </a:rPr>
              <a:t> </a:t>
            </a:r>
            <a:r>
              <a:rPr lang="en-US" sz="4600"/>
              <a:t>Transactional</a:t>
            </a:r>
            <a:endParaRPr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000">
                <a:solidFill>
                  <a:srgbClr val="6AA84F"/>
                </a:solidFill>
                <a:latin typeface="Muli"/>
                <a:ea typeface="Muli"/>
                <a:cs typeface="Muli"/>
                <a:sym typeface="Muli"/>
              </a:rPr>
              <a:t>✔</a:t>
            </a:r>
            <a:r>
              <a:rPr lang="en-US" sz="4000">
                <a:solidFill>
                  <a:srgbClr val="00B05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600"/>
              <a:t>High conversion</a:t>
            </a:r>
            <a:endParaRPr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000">
                <a:solidFill>
                  <a:srgbClr val="6AA84F"/>
                </a:solidFill>
                <a:latin typeface="Muli"/>
                <a:ea typeface="Muli"/>
                <a:cs typeface="Muli"/>
                <a:sym typeface="Muli"/>
              </a:rPr>
              <a:t>✔</a:t>
            </a:r>
            <a:r>
              <a:rPr lang="en-US" sz="4600"/>
              <a:t> Automation possible</a:t>
            </a:r>
            <a:endParaRPr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000">
                <a:solidFill>
                  <a:srgbClr val="6AA84F"/>
                </a:solidFill>
                <a:latin typeface="Muli"/>
                <a:ea typeface="Muli"/>
                <a:cs typeface="Muli"/>
                <a:sym typeface="Muli"/>
              </a:rPr>
              <a:t>✔</a:t>
            </a:r>
            <a:r>
              <a:rPr lang="en-US" sz="4600"/>
              <a:t> Multi-product</a:t>
            </a:r>
            <a:endParaRPr sz="4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625" y="217677"/>
            <a:ext cx="5786025" cy="6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>
            <a:off x="1993925" y="775675"/>
            <a:ext cx="582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b="1" lang="en-US" sz="1800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rPr>
              <a:t>Scalable traffic acquisition platform for</a:t>
            </a:r>
            <a:r>
              <a:rPr b="1" lang="en-US" sz="1800">
                <a:solidFill>
                  <a:srgbClr val="D55A5F"/>
                </a:solidFill>
                <a:latin typeface="Calibri"/>
                <a:ea typeface="Calibri"/>
                <a:cs typeface="Calibri"/>
                <a:sym typeface="Calibri"/>
              </a:rPr>
              <a:t> ecommerce</a:t>
            </a:r>
            <a:endParaRPr b="1" sz="1800">
              <a:solidFill>
                <a:srgbClr val="D55A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0" name="Google Shape;260;p35"/>
          <p:cNvGrpSpPr/>
          <p:nvPr/>
        </p:nvGrpSpPr>
        <p:grpSpPr>
          <a:xfrm>
            <a:off x="0" y="4203175"/>
            <a:ext cx="9144000" cy="597000"/>
            <a:chOff x="0" y="4050775"/>
            <a:chExt cx="9144000" cy="597000"/>
          </a:xfrm>
        </p:grpSpPr>
        <p:pic>
          <p:nvPicPr>
            <p:cNvPr id="261" name="Google Shape;261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4190100"/>
              <a:ext cx="1281996" cy="31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94612" y="4118426"/>
              <a:ext cx="461766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le:Walmart logo.svg - Wikimedia Commons" id="263" name="Google Shape;263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84975" y="4170263"/>
              <a:ext cx="1494401" cy="3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stand:Media Markt logo.svg - Wikipedia" id="264" name="Google Shape;264;p35"/>
            <p:cNvPicPr preferRelativeResize="0"/>
            <p:nvPr/>
          </p:nvPicPr>
          <p:blipFill rotWithShape="1">
            <a:blip r:embed="rId7">
              <a:alphaModFix/>
            </a:blip>
            <a:srcRect b="26472" l="0" r="0" t="26505"/>
            <a:stretch/>
          </p:blipFill>
          <p:spPr>
            <a:xfrm>
              <a:off x="5660850" y="4226125"/>
              <a:ext cx="1571525" cy="2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oohoo logo and symbol, meaning, history, PNG" id="265" name="Google Shape;265;p35"/>
            <p:cNvPicPr preferRelativeResize="0"/>
            <p:nvPr/>
          </p:nvPicPr>
          <p:blipFill rotWithShape="1">
            <a:blip r:embed="rId8">
              <a:alphaModFix/>
            </a:blip>
            <a:srcRect b="30166" l="0" r="0" t="27782"/>
            <a:stretch/>
          </p:blipFill>
          <p:spPr>
            <a:xfrm>
              <a:off x="2369001" y="4197677"/>
              <a:ext cx="1282001" cy="303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35"/>
            <p:cNvPicPr preferRelativeResize="0"/>
            <p:nvPr/>
          </p:nvPicPr>
          <p:blipFill rotWithShape="1">
            <a:blip r:embed="rId9">
              <a:alphaModFix/>
            </a:blip>
            <a:srcRect b="36824" l="0" r="0" t="36292"/>
            <a:stretch/>
          </p:blipFill>
          <p:spPr>
            <a:xfrm>
              <a:off x="7476375" y="4226125"/>
              <a:ext cx="1628959" cy="24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35"/>
            <p:cNvSpPr/>
            <p:nvPr/>
          </p:nvSpPr>
          <p:spPr>
            <a:xfrm>
              <a:off x="0" y="4050775"/>
              <a:ext cx="9144000" cy="597000"/>
            </a:xfrm>
            <a:prstGeom prst="rect">
              <a:avLst/>
            </a:prstGeom>
            <a:solidFill>
              <a:srgbClr val="F4F4EA">
                <a:alpha val="525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" name="Google Shape;268;p35"/>
          <p:cNvSpPr txBox="1"/>
          <p:nvPr/>
        </p:nvSpPr>
        <p:spPr>
          <a:xfrm>
            <a:off x="0" y="2181600"/>
            <a:ext cx="91440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Founded</a:t>
            </a:r>
            <a:r>
              <a:rPr lang="en-US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5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2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3"/>
          <p:cNvSpPr txBox="1"/>
          <p:nvPr/>
        </p:nvSpPr>
        <p:spPr>
          <a:xfrm>
            <a:off x="14100" y="-678325"/>
            <a:ext cx="91440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0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4"/>
          <p:cNvSpPr txBox="1"/>
          <p:nvPr/>
        </p:nvSpPr>
        <p:spPr>
          <a:xfrm>
            <a:off x="150" y="2238375"/>
            <a:ext cx="91440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It’s super simple!</a:t>
            </a:r>
            <a:endParaRPr sz="4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5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6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778" name="Google Shape;778;p56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56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7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786" name="Google Shape;786;p57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787" name="Google Shape;787;p57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57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58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795" name="Google Shape;795;p58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796" name="Google Shape;796;p58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797" name="Google Shape;797;p58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58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9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05" name="Google Shape;805;p59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06" name="Google Shape;806;p59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07" name="Google Shape;807;p59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08" name="Google Shape;808;p59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59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60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16" name="Google Shape;816;p60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17" name="Google Shape;817;p60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18" name="Google Shape;818;p60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19" name="Google Shape;819;p60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20" name="Google Shape;820;p60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60"/>
          <p:cNvSpPr txBox="1"/>
          <p:nvPr>
            <p:ph type="ctrTitle"/>
          </p:nvPr>
        </p:nvSpPr>
        <p:spPr>
          <a:xfrm rot="307642">
            <a:off x="80" y="-59"/>
            <a:ext cx="9143990" cy="51433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61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28" name="Google Shape;828;p61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29" name="Google Shape;829;p61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30" name="Google Shape;830;p61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31" name="Google Shape;831;p61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32" name="Google Shape;832;p61"/>
          <p:cNvSpPr txBox="1"/>
          <p:nvPr>
            <p:ph type="ctrTitle"/>
          </p:nvPr>
        </p:nvSpPr>
        <p:spPr>
          <a:xfrm rot="307642">
            <a:off x="80" y="-59"/>
            <a:ext cx="9143990" cy="5143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33" name="Google Shape;833;p61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61"/>
          <p:cNvSpPr txBox="1"/>
          <p:nvPr>
            <p:ph type="ctrTitle"/>
          </p:nvPr>
        </p:nvSpPr>
        <p:spPr>
          <a:xfrm rot="704298">
            <a:off x="16" y="-6"/>
            <a:ext cx="9144131" cy="51433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7. Monitor crawlability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62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41" name="Google Shape;841;p62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42" name="Google Shape;842;p62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43" name="Google Shape;843;p62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44" name="Google Shape;844;p62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45" name="Google Shape;845;p62"/>
          <p:cNvSpPr txBox="1"/>
          <p:nvPr>
            <p:ph type="ctrTitle"/>
          </p:nvPr>
        </p:nvSpPr>
        <p:spPr>
          <a:xfrm rot="307642">
            <a:off x="80" y="-59"/>
            <a:ext cx="9143990" cy="5143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46" name="Google Shape;846;p62"/>
          <p:cNvSpPr txBox="1"/>
          <p:nvPr>
            <p:ph type="ctrTitle"/>
          </p:nvPr>
        </p:nvSpPr>
        <p:spPr>
          <a:xfrm rot="704298">
            <a:off x="16" y="-6"/>
            <a:ext cx="9144131" cy="5143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7. Monitor crawlability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47" name="Google Shape;847;p62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62"/>
          <p:cNvSpPr txBox="1"/>
          <p:nvPr>
            <p:ph type="ctrTitle"/>
          </p:nvPr>
        </p:nvSpPr>
        <p:spPr>
          <a:xfrm rot="928078">
            <a:off x="-41" y="-42"/>
            <a:ext cx="9143998" cy="514353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8. Monitor indexation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625" y="217677"/>
            <a:ext cx="5786025" cy="6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6"/>
          <p:cNvSpPr txBox="1"/>
          <p:nvPr/>
        </p:nvSpPr>
        <p:spPr>
          <a:xfrm>
            <a:off x="1993925" y="775675"/>
            <a:ext cx="582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b="1" lang="en-US" sz="1800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rPr>
              <a:t>Scalable traffic acquisition platform for</a:t>
            </a:r>
            <a:r>
              <a:rPr b="1" lang="en-US" sz="1800">
                <a:solidFill>
                  <a:srgbClr val="D55A5F"/>
                </a:solidFill>
                <a:latin typeface="Calibri"/>
                <a:ea typeface="Calibri"/>
                <a:cs typeface="Calibri"/>
                <a:sym typeface="Calibri"/>
              </a:rPr>
              <a:t> ecommerce</a:t>
            </a:r>
            <a:endParaRPr b="1" sz="1800">
              <a:solidFill>
                <a:srgbClr val="D55A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" name="Google Shape;276;p36"/>
          <p:cNvGrpSpPr/>
          <p:nvPr/>
        </p:nvGrpSpPr>
        <p:grpSpPr>
          <a:xfrm>
            <a:off x="0" y="4203175"/>
            <a:ext cx="9144000" cy="597000"/>
            <a:chOff x="0" y="4050775"/>
            <a:chExt cx="9144000" cy="597000"/>
          </a:xfrm>
        </p:grpSpPr>
        <p:pic>
          <p:nvPicPr>
            <p:cNvPr id="277" name="Google Shape;277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4190100"/>
              <a:ext cx="1281996" cy="31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94612" y="4118426"/>
              <a:ext cx="461766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le:Walmart logo.svg - Wikimedia Commons" id="279" name="Google Shape;279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84975" y="4170263"/>
              <a:ext cx="1494401" cy="3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stand:Media Markt logo.svg - Wikipedia" id="280" name="Google Shape;280;p36"/>
            <p:cNvPicPr preferRelativeResize="0"/>
            <p:nvPr/>
          </p:nvPicPr>
          <p:blipFill rotWithShape="1">
            <a:blip r:embed="rId7">
              <a:alphaModFix/>
            </a:blip>
            <a:srcRect b="26472" l="0" r="0" t="26505"/>
            <a:stretch/>
          </p:blipFill>
          <p:spPr>
            <a:xfrm>
              <a:off x="5660850" y="4226125"/>
              <a:ext cx="1571525" cy="2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oohoo logo and symbol, meaning, history, PNG" id="281" name="Google Shape;281;p36"/>
            <p:cNvPicPr preferRelativeResize="0"/>
            <p:nvPr/>
          </p:nvPicPr>
          <p:blipFill rotWithShape="1">
            <a:blip r:embed="rId8">
              <a:alphaModFix/>
            </a:blip>
            <a:srcRect b="30166" l="0" r="0" t="27782"/>
            <a:stretch/>
          </p:blipFill>
          <p:spPr>
            <a:xfrm>
              <a:off x="2369001" y="4197677"/>
              <a:ext cx="1282001" cy="303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36"/>
            <p:cNvPicPr preferRelativeResize="0"/>
            <p:nvPr/>
          </p:nvPicPr>
          <p:blipFill rotWithShape="1">
            <a:blip r:embed="rId9">
              <a:alphaModFix/>
            </a:blip>
            <a:srcRect b="36824" l="0" r="0" t="36292"/>
            <a:stretch/>
          </p:blipFill>
          <p:spPr>
            <a:xfrm>
              <a:off x="7476375" y="4226125"/>
              <a:ext cx="1628959" cy="24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36"/>
            <p:cNvSpPr/>
            <p:nvPr/>
          </p:nvSpPr>
          <p:spPr>
            <a:xfrm>
              <a:off x="0" y="4050775"/>
              <a:ext cx="9144000" cy="597000"/>
            </a:xfrm>
            <a:prstGeom prst="rect">
              <a:avLst/>
            </a:prstGeom>
            <a:solidFill>
              <a:srgbClr val="F4F4EA">
                <a:alpha val="525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4" name="Google Shape;284;p36"/>
          <p:cNvSpPr txBox="1"/>
          <p:nvPr/>
        </p:nvSpPr>
        <p:spPr>
          <a:xfrm>
            <a:off x="0" y="2181600"/>
            <a:ext cx="91440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en-US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employees</a:t>
            </a:r>
            <a:endParaRPr sz="4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3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55" name="Google Shape;855;p63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56" name="Google Shape;856;p63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57" name="Google Shape;857;p63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58" name="Google Shape;858;p63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59" name="Google Shape;859;p63"/>
          <p:cNvSpPr txBox="1"/>
          <p:nvPr>
            <p:ph type="ctrTitle"/>
          </p:nvPr>
        </p:nvSpPr>
        <p:spPr>
          <a:xfrm rot="307642">
            <a:off x="80" y="-59"/>
            <a:ext cx="9143990" cy="5143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60" name="Google Shape;860;p63"/>
          <p:cNvSpPr txBox="1"/>
          <p:nvPr>
            <p:ph type="ctrTitle"/>
          </p:nvPr>
        </p:nvSpPr>
        <p:spPr>
          <a:xfrm rot="704298">
            <a:off x="16" y="-6"/>
            <a:ext cx="9144131" cy="5143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7. Monitor crawlability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61" name="Google Shape;861;p63"/>
          <p:cNvSpPr txBox="1"/>
          <p:nvPr>
            <p:ph type="ctrTitle"/>
          </p:nvPr>
        </p:nvSpPr>
        <p:spPr>
          <a:xfrm rot="928078">
            <a:off x="-41" y="-42"/>
            <a:ext cx="9143998" cy="5143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8. Monitor indexation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62" name="Google Shape;862;p63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63"/>
          <p:cNvSpPr txBox="1"/>
          <p:nvPr>
            <p:ph type="ctrTitle"/>
          </p:nvPr>
        </p:nvSpPr>
        <p:spPr>
          <a:xfrm rot="1431325">
            <a:off x="88" y="88"/>
            <a:ext cx="9143980" cy="51433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9. Monitor ranking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4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0" name="Google Shape;870;p64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1" name="Google Shape;871;p64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2" name="Google Shape;872;p64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3" name="Google Shape;873;p64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4" name="Google Shape;874;p64"/>
          <p:cNvSpPr txBox="1"/>
          <p:nvPr>
            <p:ph type="ctrTitle"/>
          </p:nvPr>
        </p:nvSpPr>
        <p:spPr>
          <a:xfrm rot="307642">
            <a:off x="80" y="-59"/>
            <a:ext cx="9143990" cy="5143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5" name="Google Shape;875;p64"/>
          <p:cNvSpPr txBox="1"/>
          <p:nvPr>
            <p:ph type="ctrTitle"/>
          </p:nvPr>
        </p:nvSpPr>
        <p:spPr>
          <a:xfrm rot="704298">
            <a:off x="16" y="-6"/>
            <a:ext cx="9144131" cy="5143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7. Monitor crawlability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6" name="Google Shape;876;p64"/>
          <p:cNvSpPr txBox="1"/>
          <p:nvPr>
            <p:ph type="ctrTitle"/>
          </p:nvPr>
        </p:nvSpPr>
        <p:spPr>
          <a:xfrm rot="928078">
            <a:off x="-41" y="-42"/>
            <a:ext cx="9143998" cy="5143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8. Monitor indexation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7" name="Google Shape;877;p64"/>
          <p:cNvSpPr txBox="1"/>
          <p:nvPr>
            <p:ph type="ctrTitle"/>
          </p:nvPr>
        </p:nvSpPr>
        <p:spPr>
          <a:xfrm rot="1431325">
            <a:off x="88" y="88"/>
            <a:ext cx="9143980" cy="51433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9. Monitor ranking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78" name="Google Shape;878;p64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64"/>
          <p:cNvSpPr txBox="1"/>
          <p:nvPr>
            <p:ph type="ctrTitle"/>
          </p:nvPr>
        </p:nvSpPr>
        <p:spPr>
          <a:xfrm rot="-478172">
            <a:off x="-17" y="0"/>
            <a:ext cx="9144115" cy="51433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10. Monitor visits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65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86" name="Google Shape;886;p65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87" name="Google Shape;887;p65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88" name="Google Shape;888;p65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89" name="Google Shape;889;p65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90" name="Google Shape;890;p65"/>
          <p:cNvSpPr txBox="1"/>
          <p:nvPr>
            <p:ph type="ctrTitle"/>
          </p:nvPr>
        </p:nvSpPr>
        <p:spPr>
          <a:xfrm rot="307642">
            <a:off x="80" y="-59"/>
            <a:ext cx="9143990" cy="5143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91" name="Google Shape;891;p65"/>
          <p:cNvSpPr txBox="1"/>
          <p:nvPr>
            <p:ph type="ctrTitle"/>
          </p:nvPr>
        </p:nvSpPr>
        <p:spPr>
          <a:xfrm rot="704298">
            <a:off x="16" y="-6"/>
            <a:ext cx="9144131" cy="5143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7. Monitor crawlability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92" name="Google Shape;892;p65"/>
          <p:cNvSpPr txBox="1"/>
          <p:nvPr>
            <p:ph type="ctrTitle"/>
          </p:nvPr>
        </p:nvSpPr>
        <p:spPr>
          <a:xfrm rot="928078">
            <a:off x="-41" y="-42"/>
            <a:ext cx="9143998" cy="5143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8. Monitor indexation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93" name="Google Shape;893;p65"/>
          <p:cNvSpPr txBox="1"/>
          <p:nvPr>
            <p:ph type="ctrTitle"/>
          </p:nvPr>
        </p:nvSpPr>
        <p:spPr>
          <a:xfrm rot="1431325">
            <a:off x="88" y="88"/>
            <a:ext cx="9143980" cy="51433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9. Monitor ranking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94" name="Google Shape;894;p65"/>
          <p:cNvSpPr txBox="1"/>
          <p:nvPr>
            <p:ph type="ctrTitle"/>
          </p:nvPr>
        </p:nvSpPr>
        <p:spPr>
          <a:xfrm rot="-478172">
            <a:off x="-17" y="0"/>
            <a:ext cx="9144115" cy="5143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10. Monitor visits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895" name="Google Shape;895;p65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65"/>
          <p:cNvSpPr txBox="1"/>
          <p:nvPr>
            <p:ph type="ctrTitle"/>
          </p:nvPr>
        </p:nvSpPr>
        <p:spPr>
          <a:xfrm rot="-842120">
            <a:off x="-23" y="82"/>
            <a:ext cx="9143981" cy="51434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11. Monitor revenue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6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03" name="Google Shape;903;p66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04" name="Google Shape;904;p66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05" name="Google Shape;905;p66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06" name="Google Shape;906;p66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07" name="Google Shape;907;p66"/>
          <p:cNvSpPr txBox="1"/>
          <p:nvPr>
            <p:ph type="ctrTitle"/>
          </p:nvPr>
        </p:nvSpPr>
        <p:spPr>
          <a:xfrm rot="307642">
            <a:off x="80" y="-59"/>
            <a:ext cx="9143990" cy="5143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08" name="Google Shape;908;p66"/>
          <p:cNvSpPr txBox="1"/>
          <p:nvPr>
            <p:ph type="ctrTitle"/>
          </p:nvPr>
        </p:nvSpPr>
        <p:spPr>
          <a:xfrm rot="704298">
            <a:off x="16" y="-6"/>
            <a:ext cx="9144131" cy="5143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7. Monitor crawlability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09" name="Google Shape;909;p66"/>
          <p:cNvSpPr txBox="1"/>
          <p:nvPr>
            <p:ph type="ctrTitle"/>
          </p:nvPr>
        </p:nvSpPr>
        <p:spPr>
          <a:xfrm rot="928078">
            <a:off x="-41" y="-42"/>
            <a:ext cx="9143998" cy="5143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8. Monitor indexation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10" name="Google Shape;910;p66"/>
          <p:cNvSpPr txBox="1"/>
          <p:nvPr>
            <p:ph type="ctrTitle"/>
          </p:nvPr>
        </p:nvSpPr>
        <p:spPr>
          <a:xfrm rot="1431325">
            <a:off x="88" y="88"/>
            <a:ext cx="9143980" cy="51433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9. Monitor ranking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11" name="Google Shape;911;p66"/>
          <p:cNvSpPr txBox="1"/>
          <p:nvPr>
            <p:ph type="ctrTitle"/>
          </p:nvPr>
        </p:nvSpPr>
        <p:spPr>
          <a:xfrm rot="-478172">
            <a:off x="-17" y="0"/>
            <a:ext cx="9144115" cy="5143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10. Monitor visits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12" name="Google Shape;912;p66"/>
          <p:cNvSpPr txBox="1"/>
          <p:nvPr>
            <p:ph type="ctrTitle"/>
          </p:nvPr>
        </p:nvSpPr>
        <p:spPr>
          <a:xfrm rot="-842120">
            <a:off x="-23" y="82"/>
            <a:ext cx="9143981" cy="5143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11. Monitor revenue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913" name="Google Shape;913;p66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66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highlight>
                  <a:schemeClr val="accent3"/>
                </a:highlight>
              </a:rPr>
              <a:t>12. Aaaand… start over!</a:t>
            </a:r>
            <a:endParaRPr b="1" sz="66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67"/>
          <p:cNvSpPr txBox="1"/>
          <p:nvPr/>
        </p:nvSpPr>
        <p:spPr>
          <a:xfrm>
            <a:off x="150" y="2238375"/>
            <a:ext cx="91440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It’s super simple!</a:t>
            </a:r>
            <a:endParaRPr sz="4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68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  <a:latin typeface="Calibri"/>
                <a:ea typeface="Calibri"/>
                <a:cs typeface="Calibri"/>
                <a:sym typeface="Calibri"/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68"/>
          <p:cNvSpPr/>
          <p:nvPr/>
        </p:nvSpPr>
        <p:spPr>
          <a:xfrm rot="10800000">
            <a:off x="4604525" y="1079325"/>
            <a:ext cx="159600" cy="3286800"/>
          </a:xfrm>
          <a:prstGeom prst="leftBrace">
            <a:avLst>
              <a:gd fmla="val 0" name="adj1"/>
              <a:gd fmla="val 83244" name="adj2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68"/>
          <p:cNvSpPr/>
          <p:nvPr/>
        </p:nvSpPr>
        <p:spPr>
          <a:xfrm>
            <a:off x="4977675" y="1245225"/>
            <a:ext cx="40233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Extract</a:t>
            </a:r>
            <a:r>
              <a:rPr lang="en-US" sz="1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n-grams </a:t>
            </a:r>
            <a:r>
              <a:rPr lang="en-US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with NLP algorithms</a:t>
            </a:r>
            <a:r>
              <a:rPr b="1" i="0" lang="en-US" sz="19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9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68"/>
          <p:cNvSpPr/>
          <p:nvPr/>
        </p:nvSpPr>
        <p:spPr>
          <a:xfrm>
            <a:off x="5353225" y="1797676"/>
            <a:ext cx="1587900" cy="143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“Nike zoom”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“air jordan 4”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“tennis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“Adidas Yeezy”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“shoes to run”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“amazing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“running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30" name="Google Shape;930;p68"/>
          <p:cNvSpPr txBox="1"/>
          <p:nvPr/>
        </p:nvSpPr>
        <p:spPr>
          <a:xfrm>
            <a:off x="5353223" y="4537708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0.000</a:t>
            </a:r>
            <a:r>
              <a:rPr b="1" lang="en-US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68"/>
          <p:cNvSpPr txBox="1"/>
          <p:nvPr/>
        </p:nvSpPr>
        <p:spPr>
          <a:xfrm>
            <a:off x="2150624" y="1079313"/>
            <a:ext cx="1505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Your product catalog</a:t>
            </a:r>
            <a:endParaRPr b="1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2" name="Google Shape;932;p68"/>
          <p:cNvGrpSpPr/>
          <p:nvPr/>
        </p:nvGrpSpPr>
        <p:grpSpPr>
          <a:xfrm>
            <a:off x="448094" y="1264849"/>
            <a:ext cx="3207636" cy="3099609"/>
            <a:chOff x="132020" y="1548161"/>
            <a:chExt cx="3207636" cy="3099609"/>
          </a:xfrm>
        </p:grpSpPr>
        <p:grpSp>
          <p:nvGrpSpPr>
            <p:cNvPr id="933" name="Google Shape;933;p68"/>
            <p:cNvGrpSpPr/>
            <p:nvPr/>
          </p:nvGrpSpPr>
          <p:grpSpPr>
            <a:xfrm>
              <a:off x="1891574" y="3210112"/>
              <a:ext cx="1333782" cy="463040"/>
              <a:chOff x="2827018" y="3982788"/>
              <a:chExt cx="1778376" cy="617386"/>
            </a:xfrm>
          </p:grpSpPr>
          <p:sp>
            <p:nvSpPr>
              <p:cNvPr id="934" name="Google Shape;934;p68"/>
              <p:cNvSpPr/>
              <p:nvPr/>
            </p:nvSpPr>
            <p:spPr>
              <a:xfrm>
                <a:off x="2833843" y="4014574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68"/>
              <p:cNvSpPr txBox="1"/>
              <p:nvPr/>
            </p:nvSpPr>
            <p:spPr>
              <a:xfrm>
                <a:off x="3390094" y="3982788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Nike Zoom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68"/>
              <p:cNvSpPr txBox="1"/>
              <p:nvPr/>
            </p:nvSpPr>
            <p:spPr>
              <a:xfrm>
                <a:off x="4057336" y="4302564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37" name="Google Shape;937;p68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827018" y="4058727"/>
                <a:ext cx="605778" cy="4939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938" name="Google Shape;938;p68"/>
              <p:cNvSpPr/>
              <p:nvPr/>
            </p:nvSpPr>
            <p:spPr>
              <a:xfrm>
                <a:off x="3480719" y="4226626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68"/>
              <p:cNvSpPr/>
              <p:nvPr/>
            </p:nvSpPr>
            <p:spPr>
              <a:xfrm>
                <a:off x="3480719" y="4322726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68"/>
              <p:cNvSpPr/>
              <p:nvPr/>
            </p:nvSpPr>
            <p:spPr>
              <a:xfrm>
                <a:off x="3480719" y="4418835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1" name="Google Shape;941;p68"/>
            <p:cNvGrpSpPr/>
            <p:nvPr/>
          </p:nvGrpSpPr>
          <p:grpSpPr>
            <a:xfrm>
              <a:off x="646369" y="2178345"/>
              <a:ext cx="1328663" cy="463040"/>
              <a:chOff x="1073051" y="2557057"/>
              <a:chExt cx="1771551" cy="617386"/>
            </a:xfrm>
          </p:grpSpPr>
          <p:sp>
            <p:nvSpPr>
              <p:cNvPr id="942" name="Google Shape;942;p68"/>
              <p:cNvSpPr/>
              <p:nvPr/>
            </p:nvSpPr>
            <p:spPr>
              <a:xfrm>
                <a:off x="1073051" y="2588843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68"/>
              <p:cNvSpPr txBox="1"/>
              <p:nvPr/>
            </p:nvSpPr>
            <p:spPr>
              <a:xfrm>
                <a:off x="1629302" y="2557057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Adidas Adizero Club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68"/>
              <p:cNvSpPr txBox="1"/>
              <p:nvPr/>
            </p:nvSpPr>
            <p:spPr>
              <a:xfrm>
                <a:off x="2296545" y="2876833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45" name="Google Shape;945;p6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124823" y="2560643"/>
                <a:ext cx="541732" cy="58860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946" name="Google Shape;946;p68"/>
              <p:cNvSpPr/>
              <p:nvPr/>
            </p:nvSpPr>
            <p:spPr>
              <a:xfrm>
                <a:off x="1719928" y="2800895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68"/>
              <p:cNvSpPr/>
              <p:nvPr/>
            </p:nvSpPr>
            <p:spPr>
              <a:xfrm>
                <a:off x="1719928" y="2896995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68"/>
              <p:cNvSpPr/>
              <p:nvPr/>
            </p:nvSpPr>
            <p:spPr>
              <a:xfrm>
                <a:off x="1719928" y="2993104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9" name="Google Shape;949;p68"/>
            <p:cNvGrpSpPr/>
            <p:nvPr/>
          </p:nvGrpSpPr>
          <p:grpSpPr>
            <a:xfrm>
              <a:off x="474919" y="3554547"/>
              <a:ext cx="1328663" cy="463039"/>
              <a:chOff x="1056411" y="4629722"/>
              <a:chExt cx="1771551" cy="617386"/>
            </a:xfrm>
          </p:grpSpPr>
          <p:sp>
            <p:nvSpPr>
              <p:cNvPr id="950" name="Google Shape;950;p68"/>
              <p:cNvSpPr/>
              <p:nvPr/>
            </p:nvSpPr>
            <p:spPr>
              <a:xfrm>
                <a:off x="1056411" y="4661508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68"/>
              <p:cNvSpPr txBox="1"/>
              <p:nvPr/>
            </p:nvSpPr>
            <p:spPr>
              <a:xfrm>
                <a:off x="1612662" y="4629722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Adidas Prophere 18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68"/>
              <p:cNvSpPr txBox="1"/>
              <p:nvPr/>
            </p:nvSpPr>
            <p:spPr>
              <a:xfrm>
                <a:off x="2279905" y="4949498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53" name="Google Shape;953;p6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085173" y="4762143"/>
                <a:ext cx="541733" cy="33092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954" name="Google Shape;954;p68"/>
              <p:cNvSpPr/>
              <p:nvPr/>
            </p:nvSpPr>
            <p:spPr>
              <a:xfrm>
                <a:off x="1703288" y="4873560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68"/>
              <p:cNvSpPr/>
              <p:nvPr/>
            </p:nvSpPr>
            <p:spPr>
              <a:xfrm>
                <a:off x="1703288" y="4969660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68"/>
              <p:cNvSpPr/>
              <p:nvPr/>
            </p:nvSpPr>
            <p:spPr>
              <a:xfrm>
                <a:off x="1703288" y="5065769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68"/>
            <p:cNvGrpSpPr/>
            <p:nvPr/>
          </p:nvGrpSpPr>
          <p:grpSpPr>
            <a:xfrm>
              <a:off x="661708" y="4184731"/>
              <a:ext cx="1386598" cy="463040"/>
              <a:chOff x="2084384" y="5473033"/>
              <a:chExt cx="1848797" cy="617386"/>
            </a:xfrm>
          </p:grpSpPr>
          <p:sp>
            <p:nvSpPr>
              <p:cNvPr id="958" name="Google Shape;958;p68"/>
              <p:cNvSpPr/>
              <p:nvPr/>
            </p:nvSpPr>
            <p:spPr>
              <a:xfrm>
                <a:off x="2118900" y="5504819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68"/>
              <p:cNvSpPr txBox="1"/>
              <p:nvPr/>
            </p:nvSpPr>
            <p:spPr>
              <a:xfrm>
                <a:off x="2717881" y="5473033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Nike Air Jordan 4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68"/>
              <p:cNvSpPr txBox="1"/>
              <p:nvPr/>
            </p:nvSpPr>
            <p:spPr>
              <a:xfrm>
                <a:off x="3385124" y="5792809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61" name="Google Shape;961;p68"/>
              <p:cNvPicPr preferRelativeResize="0"/>
              <p:nvPr/>
            </p:nvPicPr>
            <p:blipFill rotWithShape="1">
              <a:blip r:embed="rId6">
                <a:alphaModFix/>
              </a:blip>
              <a:srcRect b="15553" l="0" r="0" t="51390"/>
              <a:stretch/>
            </p:blipFill>
            <p:spPr>
              <a:xfrm>
                <a:off x="2084384" y="5579828"/>
                <a:ext cx="709401" cy="3821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962" name="Google Shape;962;p68"/>
              <p:cNvSpPr/>
              <p:nvPr/>
            </p:nvSpPr>
            <p:spPr>
              <a:xfrm>
                <a:off x="2808507" y="5716871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68"/>
              <p:cNvSpPr/>
              <p:nvPr/>
            </p:nvSpPr>
            <p:spPr>
              <a:xfrm>
                <a:off x="2808507" y="5812971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68"/>
              <p:cNvSpPr/>
              <p:nvPr/>
            </p:nvSpPr>
            <p:spPr>
              <a:xfrm>
                <a:off x="2808507" y="5909080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5" name="Google Shape;965;p68"/>
            <p:cNvGrpSpPr/>
            <p:nvPr/>
          </p:nvGrpSpPr>
          <p:grpSpPr>
            <a:xfrm>
              <a:off x="1325192" y="2637079"/>
              <a:ext cx="1328663" cy="463039"/>
              <a:chOff x="3006990" y="3391824"/>
              <a:chExt cx="1771551" cy="617386"/>
            </a:xfrm>
          </p:grpSpPr>
          <p:sp>
            <p:nvSpPr>
              <p:cNvPr id="966" name="Google Shape;966;p68"/>
              <p:cNvSpPr/>
              <p:nvPr/>
            </p:nvSpPr>
            <p:spPr>
              <a:xfrm>
                <a:off x="3006990" y="3423610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68"/>
              <p:cNvSpPr txBox="1"/>
              <p:nvPr/>
            </p:nvSpPr>
            <p:spPr>
              <a:xfrm>
                <a:off x="3563241" y="3391824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Adidas Yeezy Boost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8" name="Google Shape;968;p68"/>
              <p:cNvSpPr txBox="1"/>
              <p:nvPr/>
            </p:nvSpPr>
            <p:spPr>
              <a:xfrm>
                <a:off x="4230484" y="3711600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69" name="Google Shape;969;p6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006991" y="3469765"/>
                <a:ext cx="674794" cy="4399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970" name="Google Shape;970;p68"/>
              <p:cNvSpPr/>
              <p:nvPr/>
            </p:nvSpPr>
            <p:spPr>
              <a:xfrm>
                <a:off x="3653867" y="3635662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68"/>
              <p:cNvSpPr/>
              <p:nvPr/>
            </p:nvSpPr>
            <p:spPr>
              <a:xfrm>
                <a:off x="3653867" y="3731762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68"/>
              <p:cNvSpPr/>
              <p:nvPr/>
            </p:nvSpPr>
            <p:spPr>
              <a:xfrm>
                <a:off x="3653867" y="3827871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68"/>
            <p:cNvGrpSpPr/>
            <p:nvPr/>
          </p:nvGrpSpPr>
          <p:grpSpPr>
            <a:xfrm>
              <a:off x="1839542" y="3783146"/>
              <a:ext cx="1328663" cy="463040"/>
              <a:chOff x="3008989" y="4678369"/>
              <a:chExt cx="1771551" cy="617386"/>
            </a:xfrm>
          </p:grpSpPr>
          <p:sp>
            <p:nvSpPr>
              <p:cNvPr id="974" name="Google Shape;974;p68"/>
              <p:cNvSpPr/>
              <p:nvPr/>
            </p:nvSpPr>
            <p:spPr>
              <a:xfrm>
                <a:off x="3008989" y="4710155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68"/>
              <p:cNvSpPr txBox="1"/>
              <p:nvPr/>
            </p:nvSpPr>
            <p:spPr>
              <a:xfrm>
                <a:off x="3565240" y="4678369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Nike Dunk Low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68"/>
              <p:cNvSpPr txBox="1"/>
              <p:nvPr/>
            </p:nvSpPr>
            <p:spPr>
              <a:xfrm>
                <a:off x="4232483" y="4998145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77" name="Google Shape;977;p68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008990" y="4834010"/>
                <a:ext cx="584475" cy="2845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978" name="Google Shape;978;p68"/>
              <p:cNvSpPr/>
              <p:nvPr/>
            </p:nvSpPr>
            <p:spPr>
              <a:xfrm>
                <a:off x="3655866" y="4922207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68"/>
              <p:cNvSpPr/>
              <p:nvPr/>
            </p:nvSpPr>
            <p:spPr>
              <a:xfrm>
                <a:off x="3655866" y="5018307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68"/>
              <p:cNvSpPr/>
              <p:nvPr/>
            </p:nvSpPr>
            <p:spPr>
              <a:xfrm>
                <a:off x="3655866" y="5114416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1" name="Google Shape;981;p68"/>
            <p:cNvGrpSpPr/>
            <p:nvPr/>
          </p:nvGrpSpPr>
          <p:grpSpPr>
            <a:xfrm>
              <a:off x="532070" y="1548161"/>
              <a:ext cx="1328663" cy="463040"/>
              <a:chOff x="1005162" y="1980575"/>
              <a:chExt cx="1771551" cy="617386"/>
            </a:xfrm>
          </p:grpSpPr>
          <p:sp>
            <p:nvSpPr>
              <p:cNvPr id="982" name="Google Shape;982;p68"/>
              <p:cNvSpPr/>
              <p:nvPr/>
            </p:nvSpPr>
            <p:spPr>
              <a:xfrm>
                <a:off x="1005162" y="2012361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68"/>
              <p:cNvSpPr txBox="1"/>
              <p:nvPr/>
            </p:nvSpPr>
            <p:spPr>
              <a:xfrm>
                <a:off x="1561413" y="1980575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Adidas Lite Racer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68"/>
              <p:cNvSpPr txBox="1"/>
              <p:nvPr/>
            </p:nvSpPr>
            <p:spPr>
              <a:xfrm>
                <a:off x="2228656" y="2300351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85" name="Google Shape;985;p68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1047045" y="2012977"/>
                <a:ext cx="541732" cy="5377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986" name="Google Shape;986;p68"/>
              <p:cNvSpPr/>
              <p:nvPr/>
            </p:nvSpPr>
            <p:spPr>
              <a:xfrm>
                <a:off x="1652039" y="2224413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68"/>
              <p:cNvSpPr/>
              <p:nvPr/>
            </p:nvSpPr>
            <p:spPr>
              <a:xfrm>
                <a:off x="1652039" y="2320513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68"/>
              <p:cNvSpPr/>
              <p:nvPr/>
            </p:nvSpPr>
            <p:spPr>
              <a:xfrm>
                <a:off x="1652039" y="2416622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9" name="Google Shape;989;p68"/>
            <p:cNvGrpSpPr/>
            <p:nvPr/>
          </p:nvGrpSpPr>
          <p:grpSpPr>
            <a:xfrm>
              <a:off x="1553792" y="1695824"/>
              <a:ext cx="1328663" cy="486827"/>
              <a:chOff x="2900859" y="2104919"/>
              <a:chExt cx="1771551" cy="649102"/>
            </a:xfrm>
          </p:grpSpPr>
          <p:sp>
            <p:nvSpPr>
              <p:cNvPr id="990" name="Google Shape;990;p68"/>
              <p:cNvSpPr/>
              <p:nvPr/>
            </p:nvSpPr>
            <p:spPr>
              <a:xfrm>
                <a:off x="2900859" y="2168421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68"/>
              <p:cNvSpPr txBox="1"/>
              <p:nvPr/>
            </p:nvSpPr>
            <p:spPr>
              <a:xfrm>
                <a:off x="3457110" y="2136635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Adidas Dame 7 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68"/>
              <p:cNvSpPr txBox="1"/>
              <p:nvPr/>
            </p:nvSpPr>
            <p:spPr>
              <a:xfrm>
                <a:off x="4124353" y="2456411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93" name="Google Shape;993;p68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2969225" y="2104919"/>
                <a:ext cx="531222" cy="5771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94" name="Google Shape;994;p68"/>
              <p:cNvSpPr/>
              <p:nvPr/>
            </p:nvSpPr>
            <p:spPr>
              <a:xfrm>
                <a:off x="3547736" y="2380473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68"/>
              <p:cNvSpPr/>
              <p:nvPr/>
            </p:nvSpPr>
            <p:spPr>
              <a:xfrm>
                <a:off x="3547736" y="2476573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68"/>
              <p:cNvSpPr/>
              <p:nvPr/>
            </p:nvSpPr>
            <p:spPr>
              <a:xfrm>
                <a:off x="3547736" y="2572682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7" name="Google Shape;997;p68"/>
            <p:cNvGrpSpPr/>
            <p:nvPr/>
          </p:nvGrpSpPr>
          <p:grpSpPr>
            <a:xfrm>
              <a:off x="703520" y="3038664"/>
              <a:ext cx="1328663" cy="463039"/>
              <a:chOff x="1102020" y="3870854"/>
              <a:chExt cx="1771551" cy="617385"/>
            </a:xfrm>
          </p:grpSpPr>
          <p:sp>
            <p:nvSpPr>
              <p:cNvPr id="998" name="Google Shape;998;p68"/>
              <p:cNvSpPr/>
              <p:nvPr/>
            </p:nvSpPr>
            <p:spPr>
              <a:xfrm>
                <a:off x="1102020" y="3902639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68"/>
              <p:cNvSpPr txBox="1"/>
              <p:nvPr/>
            </p:nvSpPr>
            <p:spPr>
              <a:xfrm>
                <a:off x="1658271" y="3870854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Nike LeBron 17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68"/>
              <p:cNvSpPr txBox="1"/>
              <p:nvPr/>
            </p:nvSpPr>
            <p:spPr>
              <a:xfrm>
                <a:off x="2325514" y="4190630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01" name="Google Shape;1001;p68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1140050" y="3880147"/>
                <a:ext cx="531222" cy="5771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02" name="Google Shape;1002;p68"/>
              <p:cNvSpPr/>
              <p:nvPr/>
            </p:nvSpPr>
            <p:spPr>
              <a:xfrm>
                <a:off x="1748897" y="4114690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68"/>
              <p:cNvSpPr/>
              <p:nvPr/>
            </p:nvSpPr>
            <p:spPr>
              <a:xfrm>
                <a:off x="1748897" y="4210794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68"/>
              <p:cNvSpPr/>
              <p:nvPr/>
            </p:nvSpPr>
            <p:spPr>
              <a:xfrm>
                <a:off x="1748897" y="4306884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5" name="Google Shape;1005;p68"/>
            <p:cNvGrpSpPr/>
            <p:nvPr/>
          </p:nvGrpSpPr>
          <p:grpSpPr>
            <a:xfrm>
              <a:off x="2010992" y="2121195"/>
              <a:ext cx="1328663" cy="463040"/>
              <a:chOff x="2874459" y="2800636"/>
              <a:chExt cx="1771551" cy="617386"/>
            </a:xfrm>
          </p:grpSpPr>
          <p:sp>
            <p:nvSpPr>
              <p:cNvPr id="1006" name="Google Shape;1006;p68"/>
              <p:cNvSpPr/>
              <p:nvPr/>
            </p:nvSpPr>
            <p:spPr>
              <a:xfrm>
                <a:off x="2874459" y="2832422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68"/>
              <p:cNvSpPr txBox="1"/>
              <p:nvPr/>
            </p:nvSpPr>
            <p:spPr>
              <a:xfrm>
                <a:off x="3430710" y="2800636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Nike Precision IV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68"/>
              <p:cNvSpPr txBox="1"/>
              <p:nvPr/>
            </p:nvSpPr>
            <p:spPr>
              <a:xfrm>
                <a:off x="4097953" y="3120412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68"/>
              <p:cNvSpPr/>
              <p:nvPr/>
            </p:nvSpPr>
            <p:spPr>
              <a:xfrm>
                <a:off x="3521336" y="3044474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68"/>
              <p:cNvSpPr/>
              <p:nvPr/>
            </p:nvSpPr>
            <p:spPr>
              <a:xfrm>
                <a:off x="3521336" y="3140574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68"/>
              <p:cNvSpPr/>
              <p:nvPr/>
            </p:nvSpPr>
            <p:spPr>
              <a:xfrm>
                <a:off x="3521336" y="3236683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12" name="Google Shape;1012;p68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2874461" y="2873290"/>
                <a:ext cx="580579" cy="450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13" name="Google Shape;1013;p68"/>
            <p:cNvGrpSpPr/>
            <p:nvPr/>
          </p:nvGrpSpPr>
          <p:grpSpPr>
            <a:xfrm>
              <a:off x="132020" y="2579929"/>
              <a:ext cx="1328663" cy="463041"/>
              <a:chOff x="920543" y="3229438"/>
              <a:chExt cx="1771551" cy="617388"/>
            </a:xfrm>
          </p:grpSpPr>
          <p:sp>
            <p:nvSpPr>
              <p:cNvPr id="1014" name="Google Shape;1014;p68"/>
              <p:cNvSpPr/>
              <p:nvPr/>
            </p:nvSpPr>
            <p:spPr>
              <a:xfrm>
                <a:off x="920543" y="3261226"/>
                <a:ext cx="1769400" cy="585600"/>
              </a:xfrm>
              <a:prstGeom prst="roundRect">
                <a:avLst>
                  <a:gd fmla="val 16667" name="adj"/>
                </a:avLst>
              </a:prstGeom>
              <a:solidFill>
                <a:srgbClr val="F8DCA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68"/>
              <p:cNvSpPr txBox="1"/>
              <p:nvPr/>
            </p:nvSpPr>
            <p:spPr>
              <a:xfrm>
                <a:off x="1476794" y="3229438"/>
                <a:ext cx="1215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en-US" sz="6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Adidas NMD-R1</a:t>
                </a:r>
                <a:endParaRPr b="1" i="0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68"/>
              <p:cNvSpPr txBox="1"/>
              <p:nvPr/>
            </p:nvSpPr>
            <p:spPr>
              <a:xfrm>
                <a:off x="2144037" y="3549214"/>
                <a:ext cx="414900" cy="28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en-US" sz="500" u="none" cap="none" strike="noStrike">
                    <a:solidFill>
                      <a:srgbClr val="5B51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109$</a:t>
                </a:r>
                <a:endParaRPr b="0" i="0" sz="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17" name="Google Shape;1017;p68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960810" y="3233017"/>
                <a:ext cx="541731" cy="58860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1018" name="Google Shape;1018;p68"/>
              <p:cNvSpPr/>
              <p:nvPr/>
            </p:nvSpPr>
            <p:spPr>
              <a:xfrm>
                <a:off x="1567420" y="3473273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68"/>
              <p:cNvSpPr/>
              <p:nvPr/>
            </p:nvSpPr>
            <p:spPr>
              <a:xfrm>
                <a:off x="1567420" y="3569369"/>
                <a:ext cx="8928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68"/>
              <p:cNvSpPr/>
              <p:nvPr/>
            </p:nvSpPr>
            <p:spPr>
              <a:xfrm>
                <a:off x="1567420" y="3665477"/>
                <a:ext cx="672900" cy="50700"/>
              </a:xfrm>
              <a:prstGeom prst="rect">
                <a:avLst/>
              </a:prstGeom>
              <a:solidFill>
                <a:schemeClr val="dk2">
                  <a:alpha val="45880"/>
                </a:scheme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21" name="Google Shape;1021;p68"/>
          <p:cNvSpPr txBox="1"/>
          <p:nvPr/>
        </p:nvSpPr>
        <p:spPr>
          <a:xfrm>
            <a:off x="1480123" y="4537708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10.000</a:t>
            </a:r>
            <a:r>
              <a:rPr b="1" lang="en-US" sz="11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products</a:t>
            </a:r>
            <a:endParaRPr b="1" i="0" sz="11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69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  <a:latin typeface="Calibri"/>
                <a:ea typeface="Calibri"/>
                <a:cs typeface="Calibri"/>
                <a:sym typeface="Calibri"/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69"/>
          <p:cNvSpPr/>
          <p:nvPr/>
        </p:nvSpPr>
        <p:spPr>
          <a:xfrm rot="10800000">
            <a:off x="1843175" y="951323"/>
            <a:ext cx="159600" cy="3947100"/>
          </a:xfrm>
          <a:prstGeom prst="leftBrace">
            <a:avLst>
              <a:gd fmla="val 8333" name="adj1"/>
              <a:gd fmla="val 83244" name="adj2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69"/>
          <p:cNvSpPr/>
          <p:nvPr/>
        </p:nvSpPr>
        <p:spPr>
          <a:xfrm>
            <a:off x="5761875" y="1037525"/>
            <a:ext cx="32871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Combine with all possible </a:t>
            </a:r>
            <a:r>
              <a:rPr b="1" lang="en-U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attributes </a:t>
            </a:r>
            <a:r>
              <a:rPr lang="en-U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(color, size, style, discount,...) </a:t>
            </a:r>
            <a:r>
              <a:rPr b="1" i="0" lang="en-US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69"/>
          <p:cNvSpPr/>
          <p:nvPr/>
        </p:nvSpPr>
        <p:spPr>
          <a:xfrm rot="10800000">
            <a:off x="5482150" y="1037525"/>
            <a:ext cx="159600" cy="3857700"/>
          </a:xfrm>
          <a:prstGeom prst="leftBrace">
            <a:avLst>
              <a:gd fmla="val 8333" name="adj1"/>
              <a:gd fmla="val 83244" name="adj2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69"/>
          <p:cNvSpPr txBox="1"/>
          <p:nvPr/>
        </p:nvSpPr>
        <p:spPr>
          <a:xfrm>
            <a:off x="-52677" y="4479733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lang="en-US" sz="2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0.000</a:t>
            </a:r>
            <a:r>
              <a:rPr b="1" lang="en-US" sz="11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69"/>
          <p:cNvSpPr/>
          <p:nvPr/>
        </p:nvSpPr>
        <p:spPr>
          <a:xfrm>
            <a:off x="5856900" y="2248913"/>
            <a:ext cx="2664600" cy="17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blue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green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blue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“Nike zoom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“air jordan 4 green”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“wedding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“formal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“black formal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“wedding tennis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“White Nike zoom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33" name="Google Shape;1033;p69"/>
          <p:cNvSpPr txBox="1"/>
          <p:nvPr/>
        </p:nvSpPr>
        <p:spPr>
          <a:xfrm>
            <a:off x="6101398" y="4479733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10.000.000</a:t>
            </a:r>
            <a:r>
              <a:rPr b="1" lang="en-US" sz="11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4" name="Google Shape;103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5624" y="1536227"/>
            <a:ext cx="1100426" cy="14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69"/>
          <p:cNvPicPr preferRelativeResize="0"/>
          <p:nvPr/>
        </p:nvPicPr>
        <p:blipFill rotWithShape="1">
          <a:blip r:embed="rId4">
            <a:alphaModFix/>
          </a:blip>
          <a:srcRect b="33882" l="10431" r="8327" t="36929"/>
          <a:stretch/>
        </p:blipFill>
        <p:spPr>
          <a:xfrm>
            <a:off x="3925625" y="981300"/>
            <a:ext cx="1100419" cy="2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6050" y="1198749"/>
            <a:ext cx="559577" cy="21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69"/>
          <p:cNvSpPr/>
          <p:nvPr/>
        </p:nvSpPr>
        <p:spPr>
          <a:xfrm>
            <a:off x="2122925" y="981300"/>
            <a:ext cx="18027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Enrich with 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favorite tools </a:t>
            </a:r>
            <a:endParaRPr sz="1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 internal search data</a:t>
            </a:r>
            <a:endParaRPr i="0" sz="1500" u="none" cap="none" strike="noStrike">
              <a:solidFill>
                <a:schemeClr val="accent1"/>
              </a:solidFill>
            </a:endParaRPr>
          </a:p>
        </p:txBody>
      </p:sp>
      <p:sp>
        <p:nvSpPr>
          <p:cNvPr id="1038" name="Google Shape;1038;p69"/>
          <p:cNvSpPr txBox="1"/>
          <p:nvPr/>
        </p:nvSpPr>
        <p:spPr>
          <a:xfrm>
            <a:off x="2654660" y="4479733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100.000</a:t>
            </a:r>
            <a:r>
              <a:rPr b="1" lang="en-US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69"/>
          <p:cNvSpPr/>
          <p:nvPr/>
        </p:nvSpPr>
        <p:spPr>
          <a:xfrm>
            <a:off x="178175" y="2248926"/>
            <a:ext cx="1587900" cy="143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“Nike zoom”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“air jordan 4”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“tennis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“Adidas Yeezy”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“shoes to run”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“amazing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“running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40" name="Google Shape;1040;p69"/>
          <p:cNvSpPr/>
          <p:nvPr/>
        </p:nvSpPr>
        <p:spPr>
          <a:xfrm>
            <a:off x="2654675" y="2248925"/>
            <a:ext cx="1587900" cy="211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“Nike zoom”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“air jordan 4”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“tennis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“Adidas Yeezy”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“shoes to run”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“amazing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“running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“shoes boston”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“regular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“whatever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70"/>
          <p:cNvSpPr/>
          <p:nvPr/>
        </p:nvSpPr>
        <p:spPr>
          <a:xfrm>
            <a:off x="3499725" y="951325"/>
            <a:ext cx="2341200" cy="1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Remove</a:t>
            </a: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 low quality</a:t>
            </a:r>
            <a:r>
              <a:rPr b="1" lang="en-US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 too similar</a:t>
            </a:r>
            <a:endParaRPr b="1" sz="1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 no AMS</a:t>
            </a:r>
            <a:endParaRPr b="1" sz="1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70"/>
          <p:cNvSpPr/>
          <p:nvPr/>
        </p:nvSpPr>
        <p:spPr>
          <a:xfrm rot="10800000">
            <a:off x="3291388" y="1236643"/>
            <a:ext cx="159600" cy="3156000"/>
          </a:xfrm>
          <a:prstGeom prst="leftBrace">
            <a:avLst>
              <a:gd fmla="val 8333" name="adj1"/>
              <a:gd fmla="val 83244" name="adj2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70"/>
          <p:cNvSpPr/>
          <p:nvPr/>
        </p:nvSpPr>
        <p:spPr>
          <a:xfrm>
            <a:off x="234075" y="2057825"/>
            <a:ext cx="2702100" cy="17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blue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green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blue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“Nike zoom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“air jordan 4 green”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“wedding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“formal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“black formal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“wedding tennis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“White Nike zoom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49" name="Google Shape;1049;p70"/>
          <p:cNvSpPr txBox="1"/>
          <p:nvPr/>
        </p:nvSpPr>
        <p:spPr>
          <a:xfrm>
            <a:off x="459723" y="4159383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10.000.000</a:t>
            </a:r>
            <a:r>
              <a:rPr b="1" lang="en-US" sz="11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70"/>
          <p:cNvSpPr txBox="1"/>
          <p:nvPr/>
        </p:nvSpPr>
        <p:spPr>
          <a:xfrm>
            <a:off x="155050" y="87100"/>
            <a:ext cx="84774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  <a:latin typeface="Calibri"/>
                <a:ea typeface="Calibri"/>
                <a:cs typeface="Calibri"/>
                <a:sym typeface="Calibri"/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70"/>
          <p:cNvSpPr/>
          <p:nvPr/>
        </p:nvSpPr>
        <p:spPr>
          <a:xfrm>
            <a:off x="3451000" y="2057825"/>
            <a:ext cx="2702100" cy="1275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green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“Nike zoom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“air jordan 4 green”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“wedding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“formal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“black formal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“White Nike zoom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52" name="Google Shape;1052;p70"/>
          <p:cNvSpPr txBox="1"/>
          <p:nvPr/>
        </p:nvSpPr>
        <p:spPr>
          <a:xfrm>
            <a:off x="3760411" y="4159383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1.000.000</a:t>
            </a:r>
            <a:r>
              <a:rPr b="1" lang="en-US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70"/>
          <p:cNvSpPr/>
          <p:nvPr/>
        </p:nvSpPr>
        <p:spPr>
          <a:xfrm>
            <a:off x="6483500" y="1108025"/>
            <a:ext cx="2805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Check</a:t>
            </a:r>
            <a: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 matching products? </a:t>
            </a:r>
            <a:endParaRPr b="1" sz="1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 no duplicate? (same products)</a:t>
            </a:r>
            <a:endParaRPr b="1" sz="1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70"/>
          <p:cNvSpPr/>
          <p:nvPr/>
        </p:nvSpPr>
        <p:spPr>
          <a:xfrm rot="10800000">
            <a:off x="6245413" y="1236643"/>
            <a:ext cx="159600" cy="3156000"/>
          </a:xfrm>
          <a:prstGeom prst="leftBrace">
            <a:avLst>
              <a:gd fmla="val 8333" name="adj1"/>
              <a:gd fmla="val 83244" name="adj2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70"/>
          <p:cNvSpPr/>
          <p:nvPr/>
        </p:nvSpPr>
        <p:spPr>
          <a:xfrm>
            <a:off x="6405025" y="2057825"/>
            <a:ext cx="2702100" cy="910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green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“Nike zoom for women”</a:t>
            </a:r>
            <a:endParaRPr sz="1100" strike="sngStrike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“wedding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“formal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“black formal shoes for women”</a:t>
            </a:r>
            <a:endParaRPr sz="1100" strike="sngStrike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56" name="Google Shape;1056;p70"/>
          <p:cNvSpPr txBox="1"/>
          <p:nvPr/>
        </p:nvSpPr>
        <p:spPr>
          <a:xfrm>
            <a:off x="6649073" y="4159383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b="1" lang="en-US" sz="2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.000</a:t>
            </a:r>
            <a:r>
              <a:rPr b="1" lang="en-US" sz="11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71"/>
          <p:cNvSpPr/>
          <p:nvPr/>
        </p:nvSpPr>
        <p:spPr>
          <a:xfrm>
            <a:off x="3499722" y="1108025"/>
            <a:ext cx="54153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Prevent cannibalization: </a:t>
            </a:r>
            <a:r>
              <a:rPr b="1" lang="en-US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SERP scraping</a:t>
            </a:r>
            <a:endParaRPr b="1" sz="1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71"/>
          <p:cNvSpPr/>
          <p:nvPr/>
        </p:nvSpPr>
        <p:spPr>
          <a:xfrm rot="10800000">
            <a:off x="2757988" y="1236643"/>
            <a:ext cx="159600" cy="3156000"/>
          </a:xfrm>
          <a:prstGeom prst="leftBrace">
            <a:avLst>
              <a:gd fmla="val 8333" name="adj1"/>
              <a:gd fmla="val 83244" name="adj2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71"/>
          <p:cNvSpPr txBox="1"/>
          <p:nvPr/>
        </p:nvSpPr>
        <p:spPr>
          <a:xfrm>
            <a:off x="43048" y="4137833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0.000</a:t>
            </a:r>
            <a:r>
              <a:rPr b="1" lang="en-US" sz="11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1"/>
          <p:cNvSpPr txBox="1"/>
          <p:nvPr/>
        </p:nvSpPr>
        <p:spPr>
          <a:xfrm>
            <a:off x="155050" y="87100"/>
            <a:ext cx="84774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  <a:latin typeface="Calibri"/>
                <a:ea typeface="Calibri"/>
                <a:cs typeface="Calibri"/>
                <a:sym typeface="Calibri"/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6" name="Google Shape;1066;p71"/>
          <p:cNvPicPr preferRelativeResize="0"/>
          <p:nvPr/>
        </p:nvPicPr>
        <p:blipFill rotWithShape="1">
          <a:blip r:embed="rId3">
            <a:alphaModFix/>
          </a:blip>
          <a:srcRect b="0" l="0" r="22486" t="0"/>
          <a:stretch/>
        </p:blipFill>
        <p:spPr>
          <a:xfrm>
            <a:off x="2964075" y="1518800"/>
            <a:ext cx="6138174" cy="3121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67" name="Google Shape;1067;p71"/>
          <p:cNvSpPr txBox="1"/>
          <p:nvPr/>
        </p:nvSpPr>
        <p:spPr>
          <a:xfrm>
            <a:off x="4945361" y="4640658"/>
            <a:ext cx="21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0.000</a:t>
            </a:r>
            <a:r>
              <a:rPr b="1" lang="en-US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keywords</a:t>
            </a:r>
            <a:endParaRPr b="1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8" name="Google Shape;10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8750" y="2413700"/>
            <a:ext cx="1741224" cy="2381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69" name="Google Shape;1069;p71"/>
          <p:cNvSpPr/>
          <p:nvPr/>
        </p:nvSpPr>
        <p:spPr>
          <a:xfrm rot="10800000">
            <a:off x="7691550" y="2333750"/>
            <a:ext cx="861900" cy="131400"/>
          </a:xfrm>
          <a:prstGeom prst="triangle">
            <a:avLst>
              <a:gd fmla="val 49613" name="adj"/>
            </a:avLst>
          </a:prstGeom>
          <a:solidFill>
            <a:srgbClr val="01CB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71"/>
          <p:cNvSpPr/>
          <p:nvPr/>
        </p:nvSpPr>
        <p:spPr>
          <a:xfrm>
            <a:off x="90575" y="2033563"/>
            <a:ext cx="2702100" cy="910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“cheap green shoes”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“Nike zoom for women”</a:t>
            </a:r>
            <a:endParaRPr sz="1100" strike="sngStrike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“wedding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“formal shoes for women”</a:t>
            </a:r>
            <a:endParaRPr sz="11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“black formal shoes for women”</a:t>
            </a:r>
            <a:endParaRPr sz="1100" strike="sngStrike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p72"/>
          <p:cNvPicPr preferRelativeResize="0"/>
          <p:nvPr/>
        </p:nvPicPr>
        <p:blipFill rotWithShape="1">
          <a:blip r:embed="rId3">
            <a:alphaModFix/>
          </a:blip>
          <a:srcRect b="0" l="0" r="22486" t="0"/>
          <a:stretch/>
        </p:blipFill>
        <p:spPr>
          <a:xfrm>
            <a:off x="2769850" y="662725"/>
            <a:ext cx="6138174" cy="3121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77" name="Google Shape;107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4525" y="1557625"/>
            <a:ext cx="1741224" cy="2381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78" name="Google Shape;1078;p72"/>
          <p:cNvSpPr/>
          <p:nvPr/>
        </p:nvSpPr>
        <p:spPr>
          <a:xfrm rot="10800000">
            <a:off x="7497325" y="1477675"/>
            <a:ext cx="861900" cy="131400"/>
          </a:xfrm>
          <a:prstGeom prst="triangle">
            <a:avLst>
              <a:gd fmla="val 49613" name="adj"/>
            </a:avLst>
          </a:prstGeom>
          <a:solidFill>
            <a:srgbClr val="01CB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625" y="217677"/>
            <a:ext cx="5786025" cy="6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 txBox="1"/>
          <p:nvPr/>
        </p:nvSpPr>
        <p:spPr>
          <a:xfrm>
            <a:off x="1993925" y="775675"/>
            <a:ext cx="582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b="1" lang="en-US" sz="1800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rPr>
              <a:t>Scalable traffic acquisition platform for</a:t>
            </a:r>
            <a:r>
              <a:rPr b="1" lang="en-US" sz="1800">
                <a:solidFill>
                  <a:srgbClr val="D55A5F"/>
                </a:solidFill>
                <a:latin typeface="Calibri"/>
                <a:ea typeface="Calibri"/>
                <a:cs typeface="Calibri"/>
                <a:sym typeface="Calibri"/>
              </a:rPr>
              <a:t> ecommerce</a:t>
            </a:r>
            <a:endParaRPr b="1" sz="1800">
              <a:solidFill>
                <a:srgbClr val="D55A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2" name="Google Shape;292;p37"/>
          <p:cNvGrpSpPr/>
          <p:nvPr/>
        </p:nvGrpSpPr>
        <p:grpSpPr>
          <a:xfrm>
            <a:off x="0" y="4203175"/>
            <a:ext cx="9144000" cy="597000"/>
            <a:chOff x="0" y="4050775"/>
            <a:chExt cx="9144000" cy="597000"/>
          </a:xfrm>
        </p:grpSpPr>
        <p:pic>
          <p:nvPicPr>
            <p:cNvPr id="293" name="Google Shape;293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4190100"/>
              <a:ext cx="1281996" cy="31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94612" y="4118426"/>
              <a:ext cx="461766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le:Walmart logo.svg - Wikimedia Commons" id="295" name="Google Shape;295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84975" y="4170263"/>
              <a:ext cx="1494401" cy="3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stand:Media Markt logo.svg - Wikipedia" id="296" name="Google Shape;296;p37"/>
            <p:cNvPicPr preferRelativeResize="0"/>
            <p:nvPr/>
          </p:nvPicPr>
          <p:blipFill rotWithShape="1">
            <a:blip r:embed="rId7">
              <a:alphaModFix/>
            </a:blip>
            <a:srcRect b="26472" l="0" r="0" t="26505"/>
            <a:stretch/>
          </p:blipFill>
          <p:spPr>
            <a:xfrm>
              <a:off x="5660850" y="4226125"/>
              <a:ext cx="1571525" cy="2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oohoo logo and symbol, meaning, history, PNG" id="297" name="Google Shape;297;p37"/>
            <p:cNvPicPr preferRelativeResize="0"/>
            <p:nvPr/>
          </p:nvPicPr>
          <p:blipFill rotWithShape="1">
            <a:blip r:embed="rId8">
              <a:alphaModFix/>
            </a:blip>
            <a:srcRect b="30166" l="0" r="0" t="27782"/>
            <a:stretch/>
          </p:blipFill>
          <p:spPr>
            <a:xfrm>
              <a:off x="2369001" y="4197677"/>
              <a:ext cx="1282001" cy="303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37"/>
            <p:cNvPicPr preferRelativeResize="0"/>
            <p:nvPr/>
          </p:nvPicPr>
          <p:blipFill rotWithShape="1">
            <a:blip r:embed="rId9">
              <a:alphaModFix/>
            </a:blip>
            <a:srcRect b="36824" l="0" r="0" t="36292"/>
            <a:stretch/>
          </p:blipFill>
          <p:spPr>
            <a:xfrm>
              <a:off x="7476375" y="4226125"/>
              <a:ext cx="1628959" cy="24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7"/>
            <p:cNvSpPr/>
            <p:nvPr/>
          </p:nvSpPr>
          <p:spPr>
            <a:xfrm>
              <a:off x="0" y="4050775"/>
              <a:ext cx="9144000" cy="597000"/>
            </a:xfrm>
            <a:prstGeom prst="rect">
              <a:avLst/>
            </a:prstGeom>
            <a:solidFill>
              <a:srgbClr val="F4F4EA">
                <a:alpha val="525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0" name="Google Shape;300;p37"/>
          <p:cNvSpPr txBox="1"/>
          <p:nvPr/>
        </p:nvSpPr>
        <p:spPr>
          <a:xfrm>
            <a:off x="0" y="2181600"/>
            <a:ext cx="91440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&gt;20.000.000</a:t>
            </a:r>
            <a:r>
              <a:rPr lang="en-US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longtail SEO visits/mo</a:t>
            </a:r>
            <a:endParaRPr sz="4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73"/>
          <p:cNvPicPr preferRelativeResize="0"/>
          <p:nvPr/>
        </p:nvPicPr>
        <p:blipFill rotWithShape="1">
          <a:blip r:embed="rId3">
            <a:alphaModFix/>
          </a:blip>
          <a:srcRect b="21143" l="69388" r="5766" t="5847"/>
          <a:stretch/>
        </p:blipFill>
        <p:spPr>
          <a:xfrm>
            <a:off x="7668933" y="0"/>
            <a:ext cx="1475065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85" name="Google Shape;1085;p73"/>
          <p:cNvPicPr preferRelativeResize="0"/>
          <p:nvPr/>
        </p:nvPicPr>
        <p:blipFill rotWithShape="1">
          <a:blip r:embed="rId3">
            <a:alphaModFix/>
          </a:blip>
          <a:srcRect b="2822" l="0" r="40645" t="31374"/>
          <a:stretch/>
        </p:blipFill>
        <p:spPr>
          <a:xfrm>
            <a:off x="3712046" y="0"/>
            <a:ext cx="3909804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86" name="Google Shape;1086;p73"/>
          <p:cNvPicPr preferRelativeResize="0"/>
          <p:nvPr/>
        </p:nvPicPr>
        <p:blipFill rotWithShape="1">
          <a:blip r:embed="rId3">
            <a:alphaModFix/>
          </a:blip>
          <a:srcRect b="68516" l="0" r="40645" t="0"/>
          <a:stretch/>
        </p:blipFill>
        <p:spPr>
          <a:xfrm>
            <a:off x="35900" y="2313125"/>
            <a:ext cx="4250525" cy="2675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87" name="Google Shape;1087;p73"/>
          <p:cNvSpPr txBox="1"/>
          <p:nvPr/>
        </p:nvSpPr>
        <p:spPr>
          <a:xfrm>
            <a:off x="35900" y="395100"/>
            <a:ext cx="4568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Implemented as a </a:t>
            </a:r>
            <a:r>
              <a:rPr b="1" lang="en-US" sz="4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State Machine</a:t>
            </a:r>
            <a:r>
              <a:rPr lang="en-US"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in AWS</a:t>
            </a:r>
            <a:endParaRPr sz="3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74"/>
          <p:cNvSpPr txBox="1"/>
          <p:nvPr/>
        </p:nvSpPr>
        <p:spPr>
          <a:xfrm>
            <a:off x="14100" y="-678325"/>
            <a:ext cx="91440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0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75"/>
          <p:cNvSpPr/>
          <p:nvPr/>
        </p:nvSpPr>
        <p:spPr>
          <a:xfrm>
            <a:off x="5216223" y="949233"/>
            <a:ext cx="1770000" cy="2517000"/>
          </a:xfrm>
          <a:prstGeom prst="roundRect">
            <a:avLst>
              <a:gd fmla="val 430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9" name="Google Shape;1099;p75"/>
          <p:cNvGrpSpPr/>
          <p:nvPr/>
        </p:nvGrpSpPr>
        <p:grpSpPr>
          <a:xfrm>
            <a:off x="1891574" y="3210112"/>
            <a:ext cx="1333782" cy="463040"/>
            <a:chOff x="2827018" y="3982788"/>
            <a:chExt cx="1778376" cy="617386"/>
          </a:xfrm>
        </p:grpSpPr>
        <p:sp>
          <p:nvSpPr>
            <p:cNvPr id="1100" name="Google Shape;1100;p75"/>
            <p:cNvSpPr/>
            <p:nvPr/>
          </p:nvSpPr>
          <p:spPr>
            <a:xfrm>
              <a:off x="2833843" y="4014574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75"/>
            <p:cNvSpPr txBox="1"/>
            <p:nvPr/>
          </p:nvSpPr>
          <p:spPr>
            <a:xfrm>
              <a:off x="3390094" y="3982788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Zoom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75"/>
            <p:cNvSpPr txBox="1"/>
            <p:nvPr/>
          </p:nvSpPr>
          <p:spPr>
            <a:xfrm>
              <a:off x="4057336" y="4302564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3" name="Google Shape;1103;p7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27018" y="4058727"/>
              <a:ext cx="605778" cy="49395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104" name="Google Shape;1104;p75"/>
            <p:cNvSpPr/>
            <p:nvPr/>
          </p:nvSpPr>
          <p:spPr>
            <a:xfrm>
              <a:off x="3480719" y="4226626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75"/>
            <p:cNvSpPr/>
            <p:nvPr/>
          </p:nvSpPr>
          <p:spPr>
            <a:xfrm>
              <a:off x="3480719" y="4322726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75"/>
            <p:cNvSpPr/>
            <p:nvPr/>
          </p:nvSpPr>
          <p:spPr>
            <a:xfrm>
              <a:off x="3480719" y="4418835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7" name="Google Shape;1107;p75"/>
          <p:cNvGrpSpPr/>
          <p:nvPr/>
        </p:nvGrpSpPr>
        <p:grpSpPr>
          <a:xfrm>
            <a:off x="646369" y="2178345"/>
            <a:ext cx="1328663" cy="463040"/>
            <a:chOff x="1073051" y="2557057"/>
            <a:chExt cx="1771551" cy="617386"/>
          </a:xfrm>
        </p:grpSpPr>
        <p:sp>
          <p:nvSpPr>
            <p:cNvPr id="1108" name="Google Shape;1108;p75"/>
            <p:cNvSpPr/>
            <p:nvPr/>
          </p:nvSpPr>
          <p:spPr>
            <a:xfrm>
              <a:off x="1073051" y="2588843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75"/>
            <p:cNvSpPr txBox="1"/>
            <p:nvPr/>
          </p:nvSpPr>
          <p:spPr>
            <a:xfrm>
              <a:off x="1629302" y="2557057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Adizero Club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75"/>
            <p:cNvSpPr txBox="1"/>
            <p:nvPr/>
          </p:nvSpPr>
          <p:spPr>
            <a:xfrm>
              <a:off x="2296545" y="2876833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1" name="Google Shape;1111;p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4823" y="2560643"/>
              <a:ext cx="541732" cy="5886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112" name="Google Shape;1112;p75"/>
            <p:cNvSpPr/>
            <p:nvPr/>
          </p:nvSpPr>
          <p:spPr>
            <a:xfrm>
              <a:off x="1719928" y="2800895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75"/>
            <p:cNvSpPr/>
            <p:nvPr/>
          </p:nvSpPr>
          <p:spPr>
            <a:xfrm>
              <a:off x="1719928" y="2896995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75"/>
            <p:cNvSpPr/>
            <p:nvPr/>
          </p:nvSpPr>
          <p:spPr>
            <a:xfrm>
              <a:off x="1719928" y="2993104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5" name="Google Shape;1115;p75"/>
          <p:cNvGrpSpPr/>
          <p:nvPr/>
        </p:nvGrpSpPr>
        <p:grpSpPr>
          <a:xfrm>
            <a:off x="474919" y="3554547"/>
            <a:ext cx="1328663" cy="463039"/>
            <a:chOff x="1056411" y="4629722"/>
            <a:chExt cx="1771551" cy="617386"/>
          </a:xfrm>
        </p:grpSpPr>
        <p:sp>
          <p:nvSpPr>
            <p:cNvPr id="1116" name="Google Shape;1116;p75"/>
            <p:cNvSpPr/>
            <p:nvPr/>
          </p:nvSpPr>
          <p:spPr>
            <a:xfrm>
              <a:off x="1056411" y="4661508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75"/>
            <p:cNvSpPr txBox="1"/>
            <p:nvPr/>
          </p:nvSpPr>
          <p:spPr>
            <a:xfrm>
              <a:off x="1612662" y="4629722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Prophere 18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75"/>
            <p:cNvSpPr txBox="1"/>
            <p:nvPr/>
          </p:nvSpPr>
          <p:spPr>
            <a:xfrm>
              <a:off x="2279905" y="4949498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9" name="Google Shape;1119;p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5173" y="4762143"/>
              <a:ext cx="541733" cy="3309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120" name="Google Shape;1120;p75"/>
            <p:cNvSpPr/>
            <p:nvPr/>
          </p:nvSpPr>
          <p:spPr>
            <a:xfrm>
              <a:off x="1703288" y="487356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75"/>
            <p:cNvSpPr/>
            <p:nvPr/>
          </p:nvSpPr>
          <p:spPr>
            <a:xfrm>
              <a:off x="1703288" y="496966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75"/>
            <p:cNvSpPr/>
            <p:nvPr/>
          </p:nvSpPr>
          <p:spPr>
            <a:xfrm>
              <a:off x="1703288" y="5065769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75"/>
          <p:cNvGrpSpPr/>
          <p:nvPr/>
        </p:nvGrpSpPr>
        <p:grpSpPr>
          <a:xfrm>
            <a:off x="661708" y="4184731"/>
            <a:ext cx="1386598" cy="463040"/>
            <a:chOff x="2084384" y="5473033"/>
            <a:chExt cx="1848797" cy="617386"/>
          </a:xfrm>
        </p:grpSpPr>
        <p:sp>
          <p:nvSpPr>
            <p:cNvPr id="1124" name="Google Shape;1124;p75"/>
            <p:cNvSpPr/>
            <p:nvPr/>
          </p:nvSpPr>
          <p:spPr>
            <a:xfrm>
              <a:off x="2118900" y="5504819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75"/>
            <p:cNvSpPr txBox="1"/>
            <p:nvPr/>
          </p:nvSpPr>
          <p:spPr>
            <a:xfrm>
              <a:off x="2717881" y="5473033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Air Jordan 4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75"/>
            <p:cNvSpPr txBox="1"/>
            <p:nvPr/>
          </p:nvSpPr>
          <p:spPr>
            <a:xfrm>
              <a:off x="3385124" y="5792809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7" name="Google Shape;1127;p75"/>
            <p:cNvPicPr preferRelativeResize="0"/>
            <p:nvPr/>
          </p:nvPicPr>
          <p:blipFill rotWithShape="1">
            <a:blip r:embed="rId6">
              <a:alphaModFix/>
            </a:blip>
            <a:srcRect b="15553" l="0" r="0" t="51390"/>
            <a:stretch/>
          </p:blipFill>
          <p:spPr>
            <a:xfrm>
              <a:off x="2084384" y="5579828"/>
              <a:ext cx="709401" cy="3821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128" name="Google Shape;1128;p75"/>
            <p:cNvSpPr/>
            <p:nvPr/>
          </p:nvSpPr>
          <p:spPr>
            <a:xfrm>
              <a:off x="2808507" y="5716871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75"/>
            <p:cNvSpPr/>
            <p:nvPr/>
          </p:nvSpPr>
          <p:spPr>
            <a:xfrm>
              <a:off x="2808507" y="5812971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75"/>
            <p:cNvSpPr/>
            <p:nvPr/>
          </p:nvSpPr>
          <p:spPr>
            <a:xfrm>
              <a:off x="2808507" y="5909080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1" name="Google Shape;1131;p75"/>
          <p:cNvGrpSpPr/>
          <p:nvPr/>
        </p:nvGrpSpPr>
        <p:grpSpPr>
          <a:xfrm>
            <a:off x="1325192" y="2637079"/>
            <a:ext cx="1328663" cy="463039"/>
            <a:chOff x="3006990" y="3391824"/>
            <a:chExt cx="1771551" cy="617386"/>
          </a:xfrm>
        </p:grpSpPr>
        <p:sp>
          <p:nvSpPr>
            <p:cNvPr id="1132" name="Google Shape;1132;p75"/>
            <p:cNvSpPr/>
            <p:nvPr/>
          </p:nvSpPr>
          <p:spPr>
            <a:xfrm>
              <a:off x="3006990" y="3423610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75"/>
            <p:cNvSpPr txBox="1"/>
            <p:nvPr/>
          </p:nvSpPr>
          <p:spPr>
            <a:xfrm>
              <a:off x="3563241" y="3391824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Yeezy Boost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75"/>
            <p:cNvSpPr txBox="1"/>
            <p:nvPr/>
          </p:nvSpPr>
          <p:spPr>
            <a:xfrm>
              <a:off x="4230484" y="3711600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5" name="Google Shape;1135;p7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06991" y="3469765"/>
              <a:ext cx="674794" cy="4399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136" name="Google Shape;1136;p75"/>
            <p:cNvSpPr/>
            <p:nvPr/>
          </p:nvSpPr>
          <p:spPr>
            <a:xfrm>
              <a:off x="3653867" y="3635662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75"/>
            <p:cNvSpPr/>
            <p:nvPr/>
          </p:nvSpPr>
          <p:spPr>
            <a:xfrm>
              <a:off x="3653867" y="3731762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75"/>
            <p:cNvSpPr/>
            <p:nvPr/>
          </p:nvSpPr>
          <p:spPr>
            <a:xfrm>
              <a:off x="3653867" y="3827871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9" name="Google Shape;1139;p75"/>
          <p:cNvGrpSpPr/>
          <p:nvPr/>
        </p:nvGrpSpPr>
        <p:grpSpPr>
          <a:xfrm>
            <a:off x="1839542" y="3783146"/>
            <a:ext cx="1328663" cy="463040"/>
            <a:chOff x="3008989" y="4678369"/>
            <a:chExt cx="1771551" cy="617386"/>
          </a:xfrm>
        </p:grpSpPr>
        <p:sp>
          <p:nvSpPr>
            <p:cNvPr id="1140" name="Google Shape;1140;p75"/>
            <p:cNvSpPr/>
            <p:nvPr/>
          </p:nvSpPr>
          <p:spPr>
            <a:xfrm>
              <a:off x="3008989" y="4710155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75"/>
            <p:cNvSpPr txBox="1"/>
            <p:nvPr/>
          </p:nvSpPr>
          <p:spPr>
            <a:xfrm>
              <a:off x="3565240" y="4678369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Dunk Low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75"/>
            <p:cNvSpPr txBox="1"/>
            <p:nvPr/>
          </p:nvSpPr>
          <p:spPr>
            <a:xfrm>
              <a:off x="4232483" y="4998145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3" name="Google Shape;1143;p7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08990" y="4834010"/>
              <a:ext cx="584475" cy="28451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144" name="Google Shape;1144;p75"/>
            <p:cNvSpPr/>
            <p:nvPr/>
          </p:nvSpPr>
          <p:spPr>
            <a:xfrm>
              <a:off x="3655866" y="4922207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75"/>
            <p:cNvSpPr/>
            <p:nvPr/>
          </p:nvSpPr>
          <p:spPr>
            <a:xfrm>
              <a:off x="3655866" y="5018307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75"/>
            <p:cNvSpPr/>
            <p:nvPr/>
          </p:nvSpPr>
          <p:spPr>
            <a:xfrm>
              <a:off x="3655866" y="5114416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7" name="Google Shape;1147;p75"/>
          <p:cNvGrpSpPr/>
          <p:nvPr/>
        </p:nvGrpSpPr>
        <p:grpSpPr>
          <a:xfrm>
            <a:off x="532070" y="1548161"/>
            <a:ext cx="1328663" cy="463040"/>
            <a:chOff x="1005162" y="1980575"/>
            <a:chExt cx="1771551" cy="617386"/>
          </a:xfrm>
        </p:grpSpPr>
        <p:sp>
          <p:nvSpPr>
            <p:cNvPr id="1148" name="Google Shape;1148;p75"/>
            <p:cNvSpPr/>
            <p:nvPr/>
          </p:nvSpPr>
          <p:spPr>
            <a:xfrm>
              <a:off x="1005162" y="2012361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75"/>
            <p:cNvSpPr txBox="1"/>
            <p:nvPr/>
          </p:nvSpPr>
          <p:spPr>
            <a:xfrm>
              <a:off x="1561413" y="1980575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Lite Racer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75"/>
            <p:cNvSpPr txBox="1"/>
            <p:nvPr/>
          </p:nvSpPr>
          <p:spPr>
            <a:xfrm>
              <a:off x="2228656" y="2300351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1" name="Google Shape;1151;p7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47045" y="2012977"/>
              <a:ext cx="541732" cy="53774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152" name="Google Shape;1152;p75"/>
            <p:cNvSpPr/>
            <p:nvPr/>
          </p:nvSpPr>
          <p:spPr>
            <a:xfrm>
              <a:off x="1652039" y="222441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75"/>
            <p:cNvSpPr/>
            <p:nvPr/>
          </p:nvSpPr>
          <p:spPr>
            <a:xfrm>
              <a:off x="1652039" y="232051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75"/>
            <p:cNvSpPr/>
            <p:nvPr/>
          </p:nvSpPr>
          <p:spPr>
            <a:xfrm>
              <a:off x="1652039" y="2416622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5" name="Google Shape;1155;p75"/>
          <p:cNvGrpSpPr/>
          <p:nvPr/>
        </p:nvGrpSpPr>
        <p:grpSpPr>
          <a:xfrm>
            <a:off x="1553792" y="1695824"/>
            <a:ext cx="1328663" cy="486827"/>
            <a:chOff x="2900859" y="2104919"/>
            <a:chExt cx="1771551" cy="649102"/>
          </a:xfrm>
        </p:grpSpPr>
        <p:sp>
          <p:nvSpPr>
            <p:cNvPr id="1156" name="Google Shape;1156;p75"/>
            <p:cNvSpPr/>
            <p:nvPr/>
          </p:nvSpPr>
          <p:spPr>
            <a:xfrm>
              <a:off x="2900859" y="2168421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75"/>
            <p:cNvSpPr txBox="1"/>
            <p:nvPr/>
          </p:nvSpPr>
          <p:spPr>
            <a:xfrm>
              <a:off x="3457110" y="2136635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Dame 7 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75"/>
            <p:cNvSpPr txBox="1"/>
            <p:nvPr/>
          </p:nvSpPr>
          <p:spPr>
            <a:xfrm>
              <a:off x="4124353" y="2456411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9" name="Google Shape;1159;p7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69225" y="2104919"/>
              <a:ext cx="531222" cy="57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75"/>
            <p:cNvSpPr/>
            <p:nvPr/>
          </p:nvSpPr>
          <p:spPr>
            <a:xfrm>
              <a:off x="3547736" y="23804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75"/>
            <p:cNvSpPr/>
            <p:nvPr/>
          </p:nvSpPr>
          <p:spPr>
            <a:xfrm>
              <a:off x="3547736" y="24765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75"/>
            <p:cNvSpPr/>
            <p:nvPr/>
          </p:nvSpPr>
          <p:spPr>
            <a:xfrm>
              <a:off x="3547736" y="2572682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75"/>
          <p:cNvGrpSpPr/>
          <p:nvPr/>
        </p:nvGrpSpPr>
        <p:grpSpPr>
          <a:xfrm>
            <a:off x="703520" y="3038664"/>
            <a:ext cx="1328663" cy="463039"/>
            <a:chOff x="1102020" y="3870854"/>
            <a:chExt cx="1771551" cy="617385"/>
          </a:xfrm>
        </p:grpSpPr>
        <p:sp>
          <p:nvSpPr>
            <p:cNvPr id="1164" name="Google Shape;1164;p75"/>
            <p:cNvSpPr/>
            <p:nvPr/>
          </p:nvSpPr>
          <p:spPr>
            <a:xfrm>
              <a:off x="1102020" y="3902639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75"/>
            <p:cNvSpPr txBox="1"/>
            <p:nvPr/>
          </p:nvSpPr>
          <p:spPr>
            <a:xfrm>
              <a:off x="1658271" y="3870854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LeBron 17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75"/>
            <p:cNvSpPr txBox="1"/>
            <p:nvPr/>
          </p:nvSpPr>
          <p:spPr>
            <a:xfrm>
              <a:off x="2325514" y="4190630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67" name="Google Shape;1167;p7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140050" y="3880147"/>
              <a:ext cx="531222" cy="577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8" name="Google Shape;1168;p75"/>
            <p:cNvSpPr/>
            <p:nvPr/>
          </p:nvSpPr>
          <p:spPr>
            <a:xfrm>
              <a:off x="1748897" y="4114690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75"/>
            <p:cNvSpPr/>
            <p:nvPr/>
          </p:nvSpPr>
          <p:spPr>
            <a:xfrm>
              <a:off x="1748897" y="421079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75"/>
            <p:cNvSpPr/>
            <p:nvPr/>
          </p:nvSpPr>
          <p:spPr>
            <a:xfrm>
              <a:off x="1748897" y="4306884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75"/>
          <p:cNvGrpSpPr/>
          <p:nvPr/>
        </p:nvGrpSpPr>
        <p:grpSpPr>
          <a:xfrm>
            <a:off x="2010992" y="2121195"/>
            <a:ext cx="1328663" cy="463040"/>
            <a:chOff x="2874459" y="2800636"/>
            <a:chExt cx="1771551" cy="617386"/>
          </a:xfrm>
        </p:grpSpPr>
        <p:sp>
          <p:nvSpPr>
            <p:cNvPr id="1172" name="Google Shape;1172;p75"/>
            <p:cNvSpPr/>
            <p:nvPr/>
          </p:nvSpPr>
          <p:spPr>
            <a:xfrm>
              <a:off x="2874459" y="2832422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75"/>
            <p:cNvSpPr txBox="1"/>
            <p:nvPr/>
          </p:nvSpPr>
          <p:spPr>
            <a:xfrm>
              <a:off x="3430710" y="2800636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Nike Precision IV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75"/>
            <p:cNvSpPr txBox="1"/>
            <p:nvPr/>
          </p:nvSpPr>
          <p:spPr>
            <a:xfrm>
              <a:off x="4097953" y="3120412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75"/>
            <p:cNvSpPr/>
            <p:nvPr/>
          </p:nvSpPr>
          <p:spPr>
            <a:xfrm>
              <a:off x="3521336" y="304447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75"/>
            <p:cNvSpPr/>
            <p:nvPr/>
          </p:nvSpPr>
          <p:spPr>
            <a:xfrm>
              <a:off x="3521336" y="3140574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75"/>
            <p:cNvSpPr/>
            <p:nvPr/>
          </p:nvSpPr>
          <p:spPr>
            <a:xfrm>
              <a:off x="3521336" y="3236683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78" name="Google Shape;1178;p7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874461" y="2873290"/>
              <a:ext cx="580579" cy="450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9" name="Google Shape;1179;p75"/>
          <p:cNvSpPr txBox="1"/>
          <p:nvPr/>
        </p:nvSpPr>
        <p:spPr>
          <a:xfrm>
            <a:off x="705198" y="1143433"/>
            <a:ext cx="21756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Your Product Catalog</a:t>
            </a:r>
            <a:endParaRPr b="1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75"/>
          <p:cNvSpPr txBox="1"/>
          <p:nvPr/>
        </p:nvSpPr>
        <p:spPr>
          <a:xfrm>
            <a:off x="5216225" y="1133025"/>
            <a:ext cx="177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Blue adidas shoes for women</a:t>
            </a:r>
            <a:endParaRPr b="1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75"/>
          <p:cNvSpPr txBox="1"/>
          <p:nvPr/>
        </p:nvSpPr>
        <p:spPr>
          <a:xfrm>
            <a:off x="5912205" y="1427869"/>
            <a:ext cx="1016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Adidas Lite Racer</a:t>
            </a:r>
            <a:endParaRPr b="1" i="0" sz="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75"/>
          <p:cNvSpPr/>
          <p:nvPr/>
        </p:nvSpPr>
        <p:spPr>
          <a:xfrm>
            <a:off x="5985512" y="1600158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75"/>
          <p:cNvSpPr/>
          <p:nvPr/>
        </p:nvSpPr>
        <p:spPr>
          <a:xfrm>
            <a:off x="5985512" y="1680506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75"/>
          <p:cNvSpPr/>
          <p:nvPr/>
        </p:nvSpPr>
        <p:spPr>
          <a:xfrm>
            <a:off x="5985512" y="1760862"/>
            <a:ext cx="5625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5" name="Google Shape;1185;p7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79682" y="1423377"/>
            <a:ext cx="452937" cy="4496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186" name="Google Shape;1186;p75"/>
          <p:cNvSpPr txBox="1"/>
          <p:nvPr/>
        </p:nvSpPr>
        <p:spPr>
          <a:xfrm>
            <a:off x="6505304" y="1674984"/>
            <a:ext cx="2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75"/>
          <p:cNvSpPr txBox="1"/>
          <p:nvPr/>
        </p:nvSpPr>
        <p:spPr>
          <a:xfrm>
            <a:off x="5912204" y="1917236"/>
            <a:ext cx="1016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Adidas Adizero Club</a:t>
            </a:r>
            <a:endParaRPr b="1" i="0" sz="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75"/>
          <p:cNvSpPr txBox="1"/>
          <p:nvPr/>
        </p:nvSpPr>
        <p:spPr>
          <a:xfrm>
            <a:off x="6505304" y="2156561"/>
            <a:ext cx="2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75"/>
          <p:cNvSpPr/>
          <p:nvPr/>
        </p:nvSpPr>
        <p:spPr>
          <a:xfrm>
            <a:off x="5985512" y="2089524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75"/>
          <p:cNvSpPr/>
          <p:nvPr/>
        </p:nvSpPr>
        <p:spPr>
          <a:xfrm>
            <a:off x="5985512" y="2169869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75"/>
          <p:cNvSpPr/>
          <p:nvPr/>
        </p:nvSpPr>
        <p:spPr>
          <a:xfrm>
            <a:off x="5985512" y="2250224"/>
            <a:ext cx="5625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7949" y="1888654"/>
            <a:ext cx="452939" cy="4921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193" name="Google Shape;1193;p75"/>
          <p:cNvSpPr txBox="1"/>
          <p:nvPr/>
        </p:nvSpPr>
        <p:spPr>
          <a:xfrm>
            <a:off x="5912205" y="2409329"/>
            <a:ext cx="1016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Adidas NMD-R1</a:t>
            </a:r>
            <a:endParaRPr b="1" i="0" sz="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75"/>
          <p:cNvSpPr txBox="1"/>
          <p:nvPr/>
        </p:nvSpPr>
        <p:spPr>
          <a:xfrm>
            <a:off x="6505305" y="2652549"/>
            <a:ext cx="2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75"/>
          <p:cNvSpPr/>
          <p:nvPr/>
        </p:nvSpPr>
        <p:spPr>
          <a:xfrm>
            <a:off x="5985512" y="2581616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75"/>
          <p:cNvSpPr/>
          <p:nvPr/>
        </p:nvSpPr>
        <p:spPr>
          <a:xfrm>
            <a:off x="5985512" y="2661962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75"/>
          <p:cNvSpPr/>
          <p:nvPr/>
        </p:nvSpPr>
        <p:spPr>
          <a:xfrm>
            <a:off x="5985512" y="2742317"/>
            <a:ext cx="5628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8" name="Google Shape;1198;p7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78330" y="2380739"/>
            <a:ext cx="452938" cy="4921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199" name="Google Shape;1199;p75"/>
          <p:cNvSpPr txBox="1"/>
          <p:nvPr/>
        </p:nvSpPr>
        <p:spPr>
          <a:xfrm>
            <a:off x="5912204" y="2894765"/>
            <a:ext cx="1016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Adidas Prophere 18</a:t>
            </a:r>
            <a:endParaRPr b="1" i="0" sz="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75"/>
          <p:cNvSpPr txBox="1"/>
          <p:nvPr/>
        </p:nvSpPr>
        <p:spPr>
          <a:xfrm>
            <a:off x="6505304" y="3138237"/>
            <a:ext cx="2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75"/>
          <p:cNvSpPr/>
          <p:nvPr/>
        </p:nvSpPr>
        <p:spPr>
          <a:xfrm>
            <a:off x="5985512" y="3067055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75"/>
          <p:cNvSpPr/>
          <p:nvPr/>
        </p:nvSpPr>
        <p:spPr>
          <a:xfrm>
            <a:off x="5985512" y="3147403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75"/>
          <p:cNvSpPr/>
          <p:nvPr/>
        </p:nvSpPr>
        <p:spPr>
          <a:xfrm>
            <a:off x="5985512" y="3227759"/>
            <a:ext cx="5625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4" name="Google Shape;1204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68710" y="2973899"/>
            <a:ext cx="452939" cy="2766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205" name="Google Shape;1205;p75"/>
          <p:cNvSpPr/>
          <p:nvPr/>
        </p:nvSpPr>
        <p:spPr>
          <a:xfrm>
            <a:off x="3392550" y="2590050"/>
            <a:ext cx="158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One keyword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One page 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75"/>
          <p:cNvSpPr/>
          <p:nvPr/>
        </p:nvSpPr>
        <p:spPr>
          <a:xfrm rot="-4499944">
            <a:off x="4683528" y="1964599"/>
            <a:ext cx="1417506" cy="1895542"/>
          </a:xfrm>
          <a:prstGeom prst="arc">
            <a:avLst>
              <a:gd fmla="val 16430527" name="adj1"/>
              <a:gd fmla="val 19573346" name="adj2"/>
            </a:avLst>
          </a:prstGeom>
          <a:noFill/>
          <a:ln cap="flat" cmpd="sng" w="9525">
            <a:solidFill>
              <a:srgbClr val="D35359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75"/>
          <p:cNvSpPr/>
          <p:nvPr/>
        </p:nvSpPr>
        <p:spPr>
          <a:xfrm rot="10800000">
            <a:off x="3297938" y="1453543"/>
            <a:ext cx="159600" cy="3156000"/>
          </a:xfrm>
          <a:prstGeom prst="leftBrace">
            <a:avLst>
              <a:gd fmla="val 8333" name="adj1"/>
              <a:gd fmla="val 52402" name="adj2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75"/>
          <p:cNvSpPr/>
          <p:nvPr/>
        </p:nvSpPr>
        <p:spPr>
          <a:xfrm flipH="1" rot="-6299985">
            <a:off x="5557698" y="-58527"/>
            <a:ext cx="2851458" cy="5102555"/>
          </a:xfrm>
          <a:prstGeom prst="arc">
            <a:avLst>
              <a:gd fmla="val 16450697" name="adj1"/>
              <a:gd fmla="val 20834673" name="adj2"/>
            </a:avLst>
          </a:prstGeom>
          <a:noFill/>
          <a:ln cap="flat" cmpd="sng" w="9525">
            <a:solidFill>
              <a:srgbClr val="D35359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9" name="Google Shape;1209;p75"/>
          <p:cNvCxnSpPr/>
          <p:nvPr/>
        </p:nvCxnSpPr>
        <p:spPr>
          <a:xfrm>
            <a:off x="5367913" y="1012271"/>
            <a:ext cx="1497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0" name="Google Shape;1210;p75"/>
          <p:cNvCxnSpPr/>
          <p:nvPr/>
        </p:nvCxnSpPr>
        <p:spPr>
          <a:xfrm>
            <a:off x="5367913" y="1056029"/>
            <a:ext cx="1497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1" name="Google Shape;1211;p75"/>
          <p:cNvCxnSpPr/>
          <p:nvPr/>
        </p:nvCxnSpPr>
        <p:spPr>
          <a:xfrm>
            <a:off x="5367913" y="1099785"/>
            <a:ext cx="1497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12" name="Google Shape;1212;p7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611183" y="987701"/>
            <a:ext cx="121921" cy="121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3" name="Google Shape;1213;p75"/>
          <p:cNvCxnSpPr/>
          <p:nvPr/>
        </p:nvCxnSpPr>
        <p:spPr>
          <a:xfrm>
            <a:off x="5396255" y="1903589"/>
            <a:ext cx="1404300" cy="5100"/>
          </a:xfrm>
          <a:prstGeom prst="straightConnector1">
            <a:avLst/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4" name="Google Shape;1214;p75"/>
          <p:cNvCxnSpPr/>
          <p:nvPr/>
        </p:nvCxnSpPr>
        <p:spPr>
          <a:xfrm>
            <a:off x="5401925" y="2393513"/>
            <a:ext cx="1404300" cy="5100"/>
          </a:xfrm>
          <a:prstGeom prst="straightConnector1">
            <a:avLst/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5" name="Google Shape;1215;p75"/>
          <p:cNvCxnSpPr/>
          <p:nvPr/>
        </p:nvCxnSpPr>
        <p:spPr>
          <a:xfrm>
            <a:off x="5401925" y="2883437"/>
            <a:ext cx="1404300" cy="5100"/>
          </a:xfrm>
          <a:prstGeom prst="straightConnector1">
            <a:avLst/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6" name="Google Shape;1216;p75"/>
          <p:cNvSpPr/>
          <p:nvPr/>
        </p:nvSpPr>
        <p:spPr>
          <a:xfrm>
            <a:off x="7065016" y="1935178"/>
            <a:ext cx="1770000" cy="2517000"/>
          </a:xfrm>
          <a:prstGeom prst="roundRect">
            <a:avLst>
              <a:gd fmla="val 430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75"/>
          <p:cNvSpPr txBox="1"/>
          <p:nvPr/>
        </p:nvSpPr>
        <p:spPr>
          <a:xfrm>
            <a:off x="7065022" y="2123900"/>
            <a:ext cx="177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 basketball shoes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18" name="Google Shape;1218;p75"/>
          <p:cNvSpPr txBox="1"/>
          <p:nvPr/>
        </p:nvSpPr>
        <p:spPr>
          <a:xfrm>
            <a:off x="7760999" y="2413814"/>
            <a:ext cx="1016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Adidas Dame 7 </a:t>
            </a:r>
            <a:endParaRPr sz="1100"/>
          </a:p>
        </p:txBody>
      </p:sp>
      <p:sp>
        <p:nvSpPr>
          <p:cNvPr id="1219" name="Google Shape;1219;p75"/>
          <p:cNvSpPr/>
          <p:nvPr/>
        </p:nvSpPr>
        <p:spPr>
          <a:xfrm>
            <a:off x="7834306" y="2586103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75"/>
          <p:cNvSpPr/>
          <p:nvPr/>
        </p:nvSpPr>
        <p:spPr>
          <a:xfrm>
            <a:off x="7834306" y="2666451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75"/>
          <p:cNvSpPr/>
          <p:nvPr/>
        </p:nvSpPr>
        <p:spPr>
          <a:xfrm>
            <a:off x="7834306" y="2746807"/>
            <a:ext cx="5625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75"/>
          <p:cNvSpPr txBox="1"/>
          <p:nvPr/>
        </p:nvSpPr>
        <p:spPr>
          <a:xfrm>
            <a:off x="8354098" y="2660929"/>
            <a:ext cx="2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75"/>
          <p:cNvSpPr txBox="1"/>
          <p:nvPr/>
        </p:nvSpPr>
        <p:spPr>
          <a:xfrm>
            <a:off x="7760998" y="2898468"/>
            <a:ext cx="1016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Nike Precision IV</a:t>
            </a:r>
            <a:endParaRPr sz="1100"/>
          </a:p>
        </p:txBody>
      </p:sp>
      <p:sp>
        <p:nvSpPr>
          <p:cNvPr id="1224" name="Google Shape;1224;p75"/>
          <p:cNvSpPr txBox="1"/>
          <p:nvPr/>
        </p:nvSpPr>
        <p:spPr>
          <a:xfrm>
            <a:off x="8354098" y="3137792"/>
            <a:ext cx="2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75"/>
          <p:cNvSpPr/>
          <p:nvPr/>
        </p:nvSpPr>
        <p:spPr>
          <a:xfrm>
            <a:off x="7834306" y="3070756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75"/>
          <p:cNvSpPr/>
          <p:nvPr/>
        </p:nvSpPr>
        <p:spPr>
          <a:xfrm>
            <a:off x="7834306" y="3151101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75"/>
          <p:cNvSpPr/>
          <p:nvPr/>
        </p:nvSpPr>
        <p:spPr>
          <a:xfrm>
            <a:off x="7834306" y="3231456"/>
            <a:ext cx="5625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75"/>
          <p:cNvSpPr txBox="1"/>
          <p:nvPr/>
        </p:nvSpPr>
        <p:spPr>
          <a:xfrm>
            <a:off x="7760999" y="3388205"/>
            <a:ext cx="1016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Nike Dunk Low</a:t>
            </a:r>
            <a:endParaRPr sz="1100"/>
          </a:p>
        </p:txBody>
      </p:sp>
      <p:sp>
        <p:nvSpPr>
          <p:cNvPr id="1229" name="Google Shape;1229;p75"/>
          <p:cNvSpPr txBox="1"/>
          <p:nvPr/>
        </p:nvSpPr>
        <p:spPr>
          <a:xfrm>
            <a:off x="8354099" y="3631424"/>
            <a:ext cx="2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75"/>
          <p:cNvSpPr/>
          <p:nvPr/>
        </p:nvSpPr>
        <p:spPr>
          <a:xfrm>
            <a:off x="7834305" y="3560492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75"/>
          <p:cNvSpPr/>
          <p:nvPr/>
        </p:nvSpPr>
        <p:spPr>
          <a:xfrm>
            <a:off x="7834305" y="3640837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75"/>
          <p:cNvSpPr/>
          <p:nvPr/>
        </p:nvSpPr>
        <p:spPr>
          <a:xfrm>
            <a:off x="7834305" y="3721193"/>
            <a:ext cx="5628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75"/>
          <p:cNvSpPr txBox="1"/>
          <p:nvPr/>
        </p:nvSpPr>
        <p:spPr>
          <a:xfrm>
            <a:off x="7760998" y="3880710"/>
            <a:ext cx="1016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Nike LeBron 17</a:t>
            </a:r>
            <a:endParaRPr b="1" i="0" sz="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75"/>
          <p:cNvSpPr txBox="1"/>
          <p:nvPr/>
        </p:nvSpPr>
        <p:spPr>
          <a:xfrm>
            <a:off x="8354098" y="4124182"/>
            <a:ext cx="2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75"/>
          <p:cNvSpPr/>
          <p:nvPr/>
        </p:nvSpPr>
        <p:spPr>
          <a:xfrm>
            <a:off x="7834306" y="4052999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75"/>
          <p:cNvSpPr/>
          <p:nvPr/>
        </p:nvSpPr>
        <p:spPr>
          <a:xfrm>
            <a:off x="7834306" y="4133348"/>
            <a:ext cx="7467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75"/>
          <p:cNvSpPr/>
          <p:nvPr/>
        </p:nvSpPr>
        <p:spPr>
          <a:xfrm>
            <a:off x="7834306" y="4213703"/>
            <a:ext cx="562500" cy="42300"/>
          </a:xfrm>
          <a:prstGeom prst="rect">
            <a:avLst/>
          </a:prstGeom>
          <a:solidFill>
            <a:srgbClr val="781E22">
              <a:alpha val="4588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8" name="Google Shape;1238;p75"/>
          <p:cNvCxnSpPr/>
          <p:nvPr/>
        </p:nvCxnSpPr>
        <p:spPr>
          <a:xfrm>
            <a:off x="7216706" y="1998216"/>
            <a:ext cx="1497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9" name="Google Shape;1239;p75"/>
          <p:cNvCxnSpPr/>
          <p:nvPr/>
        </p:nvCxnSpPr>
        <p:spPr>
          <a:xfrm>
            <a:off x="7216706" y="2041973"/>
            <a:ext cx="1497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0" name="Google Shape;1240;p75"/>
          <p:cNvCxnSpPr/>
          <p:nvPr/>
        </p:nvCxnSpPr>
        <p:spPr>
          <a:xfrm>
            <a:off x="7216706" y="2085730"/>
            <a:ext cx="1497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41" name="Google Shape;1241;p7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459976" y="1973646"/>
            <a:ext cx="121921" cy="121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2" name="Google Shape;1242;p75"/>
          <p:cNvGrpSpPr/>
          <p:nvPr/>
        </p:nvGrpSpPr>
        <p:grpSpPr>
          <a:xfrm>
            <a:off x="7244209" y="2879652"/>
            <a:ext cx="1433212" cy="988628"/>
            <a:chOff x="9812290" y="3839536"/>
            <a:chExt cx="1769616" cy="1318171"/>
          </a:xfrm>
        </p:grpSpPr>
        <p:cxnSp>
          <p:nvCxnSpPr>
            <p:cNvPr id="1243" name="Google Shape;1243;p75"/>
            <p:cNvCxnSpPr/>
            <p:nvPr/>
          </p:nvCxnSpPr>
          <p:spPr>
            <a:xfrm>
              <a:off x="9812290" y="3839536"/>
              <a:ext cx="1762500" cy="6600"/>
            </a:xfrm>
            <a:prstGeom prst="straightConnector1">
              <a:avLst/>
            </a:prstGeom>
            <a:noFill/>
            <a:ln cap="flat" cmpd="sng" w="9525">
              <a:solidFill>
                <a:srgbClr val="B52E3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4" name="Google Shape;1244;p75"/>
            <p:cNvCxnSpPr/>
            <p:nvPr/>
          </p:nvCxnSpPr>
          <p:spPr>
            <a:xfrm>
              <a:off x="9819406" y="4495322"/>
              <a:ext cx="1762500" cy="6600"/>
            </a:xfrm>
            <a:prstGeom prst="straightConnector1">
              <a:avLst/>
            </a:prstGeom>
            <a:noFill/>
            <a:ln cap="flat" cmpd="sng" w="9525">
              <a:solidFill>
                <a:srgbClr val="B52E3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5" name="Google Shape;1245;p75"/>
            <p:cNvCxnSpPr/>
            <p:nvPr/>
          </p:nvCxnSpPr>
          <p:spPr>
            <a:xfrm>
              <a:off x="9819406" y="5151107"/>
              <a:ext cx="1762500" cy="6600"/>
            </a:xfrm>
            <a:prstGeom prst="straightConnector1">
              <a:avLst/>
            </a:prstGeom>
            <a:noFill/>
            <a:ln cap="flat" cmpd="sng" w="9525">
              <a:solidFill>
                <a:srgbClr val="B52E3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246" name="Google Shape;1246;p7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91867" y="3873345"/>
            <a:ext cx="444154" cy="48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7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91867" y="2397839"/>
            <a:ext cx="444152" cy="48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7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71234" y="2928728"/>
            <a:ext cx="485419" cy="3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69605" y="3494132"/>
            <a:ext cx="488675" cy="237877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75"/>
          <p:cNvSpPr/>
          <p:nvPr/>
        </p:nvSpPr>
        <p:spPr>
          <a:xfrm>
            <a:off x="5396255" y="1466204"/>
            <a:ext cx="1410000" cy="38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75"/>
          <p:cNvSpPr/>
          <p:nvPr/>
        </p:nvSpPr>
        <p:spPr>
          <a:xfrm>
            <a:off x="5397689" y="1956128"/>
            <a:ext cx="1410000" cy="38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75"/>
          <p:cNvSpPr/>
          <p:nvPr/>
        </p:nvSpPr>
        <p:spPr>
          <a:xfrm>
            <a:off x="5397689" y="2446052"/>
            <a:ext cx="1410000" cy="38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75"/>
          <p:cNvSpPr/>
          <p:nvPr/>
        </p:nvSpPr>
        <p:spPr>
          <a:xfrm>
            <a:off x="5397689" y="2935977"/>
            <a:ext cx="1410000" cy="38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75"/>
          <p:cNvSpPr/>
          <p:nvPr/>
        </p:nvSpPr>
        <p:spPr>
          <a:xfrm>
            <a:off x="7245049" y="2441309"/>
            <a:ext cx="1410000" cy="38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75"/>
          <p:cNvSpPr/>
          <p:nvPr/>
        </p:nvSpPr>
        <p:spPr>
          <a:xfrm>
            <a:off x="7245049" y="2933149"/>
            <a:ext cx="1410000" cy="38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75"/>
          <p:cNvSpPr/>
          <p:nvPr/>
        </p:nvSpPr>
        <p:spPr>
          <a:xfrm>
            <a:off x="7245049" y="3424988"/>
            <a:ext cx="1410000" cy="38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75"/>
          <p:cNvSpPr/>
          <p:nvPr/>
        </p:nvSpPr>
        <p:spPr>
          <a:xfrm>
            <a:off x="7245049" y="3916828"/>
            <a:ext cx="1410000" cy="38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8" name="Google Shape;1258;p75"/>
          <p:cNvGrpSpPr/>
          <p:nvPr/>
        </p:nvGrpSpPr>
        <p:grpSpPr>
          <a:xfrm>
            <a:off x="132020" y="2579929"/>
            <a:ext cx="1328663" cy="463041"/>
            <a:chOff x="920543" y="3229438"/>
            <a:chExt cx="1771551" cy="617388"/>
          </a:xfrm>
        </p:grpSpPr>
        <p:sp>
          <p:nvSpPr>
            <p:cNvPr id="1259" name="Google Shape;1259;p75"/>
            <p:cNvSpPr/>
            <p:nvPr/>
          </p:nvSpPr>
          <p:spPr>
            <a:xfrm>
              <a:off x="920543" y="3261226"/>
              <a:ext cx="1769400" cy="585600"/>
            </a:xfrm>
            <a:prstGeom prst="roundRect">
              <a:avLst>
                <a:gd fmla="val 16667" name="adj"/>
              </a:avLst>
            </a:prstGeom>
            <a:solidFill>
              <a:srgbClr val="F8DCAC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75"/>
            <p:cNvSpPr txBox="1"/>
            <p:nvPr/>
          </p:nvSpPr>
          <p:spPr>
            <a:xfrm>
              <a:off x="1476794" y="3229438"/>
              <a:ext cx="121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Adidas NMD-R1</a:t>
              </a:r>
              <a:endParaRPr b="1" i="0" sz="6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75"/>
            <p:cNvSpPr txBox="1"/>
            <p:nvPr/>
          </p:nvSpPr>
          <p:spPr>
            <a:xfrm>
              <a:off x="2144037" y="3549214"/>
              <a:ext cx="41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n-US" sz="500" u="none" cap="none" strike="noStrike">
                  <a:solidFill>
                    <a:srgbClr val="5B5151"/>
                  </a:solidFill>
                  <a:latin typeface="Calibri"/>
                  <a:ea typeface="Calibri"/>
                  <a:cs typeface="Calibri"/>
                  <a:sym typeface="Calibri"/>
                </a:rPr>
                <a:t>109$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62" name="Google Shape;1262;p7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60810" y="3233017"/>
              <a:ext cx="541731" cy="58860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1263" name="Google Shape;1263;p75"/>
            <p:cNvSpPr/>
            <p:nvPr/>
          </p:nvSpPr>
          <p:spPr>
            <a:xfrm>
              <a:off x="1567420" y="3473273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75"/>
            <p:cNvSpPr/>
            <p:nvPr/>
          </p:nvSpPr>
          <p:spPr>
            <a:xfrm>
              <a:off x="1567420" y="3569369"/>
              <a:ext cx="8928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75"/>
            <p:cNvSpPr/>
            <p:nvPr/>
          </p:nvSpPr>
          <p:spPr>
            <a:xfrm>
              <a:off x="1567420" y="3665477"/>
              <a:ext cx="672900" cy="50700"/>
            </a:xfrm>
            <a:prstGeom prst="rect">
              <a:avLst/>
            </a:prstGeom>
            <a:solidFill>
              <a:schemeClr val="dk2">
                <a:alpha val="4588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6" name="Google Shape;1266;p75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2"/>
                </a:solidFill>
                <a:highlight>
                  <a:schemeClr val="accent3"/>
                </a:highlight>
                <a:latin typeface="Calibri"/>
                <a:ea typeface="Calibri"/>
                <a:cs typeface="Calibri"/>
                <a:sym typeface="Calibri"/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76"/>
          <p:cNvSpPr/>
          <p:nvPr/>
        </p:nvSpPr>
        <p:spPr>
          <a:xfrm>
            <a:off x="682125" y="862525"/>
            <a:ext cx="5456700" cy="10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Take it to </a:t>
            </a:r>
            <a:r>
              <a:rPr b="1" lang="en-US" sz="49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90+</a:t>
            </a:r>
            <a:endParaRPr b="1" sz="4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76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  <a:latin typeface="Calibri"/>
                <a:ea typeface="Calibri"/>
                <a:cs typeface="Calibri"/>
                <a:sym typeface="Calibri"/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4" name="Google Shape;127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225" y="2228300"/>
            <a:ext cx="4569725" cy="1725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75" name="Google Shape;127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9000" y="752700"/>
            <a:ext cx="1884275" cy="3135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76" name="Google Shape;1276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975" y="2062850"/>
            <a:ext cx="3809900" cy="2792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77" name="Google Shape;1277;p76"/>
          <p:cNvSpPr/>
          <p:nvPr/>
        </p:nvSpPr>
        <p:spPr>
          <a:xfrm flipH="1" rot="-9341849">
            <a:off x="974326" y="-850965"/>
            <a:ext cx="4716996" cy="5449616"/>
          </a:xfrm>
          <a:prstGeom prst="arc">
            <a:avLst>
              <a:gd fmla="val 16430527" name="adj1"/>
              <a:gd fmla="val 20363823" name="adj2"/>
            </a:avLst>
          </a:prstGeom>
          <a:noFill/>
          <a:ln cap="flat" cmpd="sng" w="38100">
            <a:solidFill>
              <a:srgbClr val="D35359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77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  <a:latin typeface="Calibri"/>
                <a:ea typeface="Calibri"/>
                <a:cs typeface="Calibri"/>
                <a:sym typeface="Calibri"/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77"/>
          <p:cNvSpPr/>
          <p:nvPr/>
        </p:nvSpPr>
        <p:spPr>
          <a:xfrm>
            <a:off x="324150" y="868325"/>
            <a:ext cx="2865600" cy="4108500"/>
          </a:xfrm>
          <a:prstGeom prst="roundRect">
            <a:avLst>
              <a:gd fmla="val 4309" name="adj"/>
            </a:avLst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77"/>
          <p:cNvSpPr/>
          <p:nvPr/>
        </p:nvSpPr>
        <p:spPr>
          <a:xfrm>
            <a:off x="533553" y="1211986"/>
            <a:ext cx="2446805" cy="31584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5875">
            <a:solidFill>
              <a:srgbClr val="781E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77"/>
          <p:cNvSpPr txBox="1"/>
          <p:nvPr/>
        </p:nvSpPr>
        <p:spPr>
          <a:xfrm>
            <a:off x="812222" y="1208147"/>
            <a:ext cx="2122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1200" u="none" cap="none" strike="noStrike">
                <a:solidFill>
                  <a:srgbClr val="5B5151"/>
                </a:solidFill>
                <a:latin typeface="Calibri"/>
                <a:ea typeface="Calibri"/>
                <a:cs typeface="Calibri"/>
                <a:sym typeface="Calibri"/>
              </a:rPr>
              <a:t>“Blue adidas shoes for women”</a:t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77"/>
          <p:cNvSpPr txBox="1"/>
          <p:nvPr/>
        </p:nvSpPr>
        <p:spPr>
          <a:xfrm>
            <a:off x="1451033" y="1548747"/>
            <a:ext cx="164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Adidas Lite Racer</a:t>
            </a:r>
            <a:endParaRPr b="1" i="0" sz="12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8" name="Google Shape;128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820" y="1617847"/>
            <a:ext cx="733260" cy="71072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1289" name="Google Shape;128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679" y="3655269"/>
            <a:ext cx="733263" cy="77796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1290" name="Google Shape;1290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682" y="2650158"/>
            <a:ext cx="733262" cy="77796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1291" name="Google Shape;1291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7683" y="1287458"/>
            <a:ext cx="166996" cy="163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2" name="Google Shape;1292;p77"/>
          <p:cNvCxnSpPr/>
          <p:nvPr/>
        </p:nvCxnSpPr>
        <p:spPr>
          <a:xfrm>
            <a:off x="569878" y="967971"/>
            <a:ext cx="24234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3" name="Google Shape;1293;p77"/>
          <p:cNvCxnSpPr/>
          <p:nvPr/>
        </p:nvCxnSpPr>
        <p:spPr>
          <a:xfrm>
            <a:off x="569878" y="1037142"/>
            <a:ext cx="24234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4" name="Google Shape;1294;p77"/>
          <p:cNvCxnSpPr/>
          <p:nvPr/>
        </p:nvCxnSpPr>
        <p:spPr>
          <a:xfrm>
            <a:off x="569878" y="1106313"/>
            <a:ext cx="24234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95" name="Google Shape;1295;p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2607" y="929131"/>
            <a:ext cx="197378" cy="1927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77"/>
          <p:cNvSpPr/>
          <p:nvPr/>
        </p:nvSpPr>
        <p:spPr>
          <a:xfrm>
            <a:off x="610800" y="1569200"/>
            <a:ext cx="2446800" cy="92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77"/>
          <p:cNvSpPr txBox="1"/>
          <p:nvPr/>
        </p:nvSpPr>
        <p:spPr>
          <a:xfrm>
            <a:off x="1484075" y="1707825"/>
            <a:ext cx="16449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“Amazing </a:t>
            </a:r>
            <a:r>
              <a:rPr lang="en-US" sz="1100">
                <a:solidFill>
                  <a:schemeClr val="lt1"/>
                </a:solidFill>
                <a:highlight>
                  <a:srgbClr val="01CBA1"/>
                </a:highlight>
                <a:latin typeface="Calibri"/>
                <a:ea typeface="Calibri"/>
                <a:cs typeface="Calibri"/>
                <a:sym typeface="Calibri"/>
              </a:rPr>
              <a:t>Adidas</a:t>
            </a: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>
                <a:solidFill>
                  <a:schemeClr val="lt1"/>
                </a:solidFill>
                <a:highlight>
                  <a:srgbClr val="01CBA1"/>
                </a:highlight>
                <a:latin typeface="Calibri"/>
                <a:ea typeface="Calibri"/>
                <a:cs typeface="Calibri"/>
                <a:sym typeface="Calibri"/>
              </a:rPr>
              <a:t>shoes</a:t>
            </a: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 Just bought them, can’t stop running anymore”</a:t>
            </a:r>
            <a:endParaRPr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77"/>
          <p:cNvSpPr txBox="1"/>
          <p:nvPr/>
        </p:nvSpPr>
        <p:spPr>
          <a:xfrm>
            <a:off x="2582589" y="2226212"/>
            <a:ext cx="477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1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77"/>
          <p:cNvSpPr txBox="1"/>
          <p:nvPr/>
        </p:nvSpPr>
        <p:spPr>
          <a:xfrm>
            <a:off x="1454608" y="2553847"/>
            <a:ext cx="164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Adidas </a:t>
            </a:r>
            <a:r>
              <a:rPr b="1" lang="en-US"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Adizero Club</a:t>
            </a:r>
            <a:endParaRPr b="1" i="0" sz="12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77"/>
          <p:cNvSpPr/>
          <p:nvPr/>
        </p:nvSpPr>
        <p:spPr>
          <a:xfrm>
            <a:off x="614375" y="2574300"/>
            <a:ext cx="2446800" cy="92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77"/>
          <p:cNvSpPr txBox="1"/>
          <p:nvPr/>
        </p:nvSpPr>
        <p:spPr>
          <a:xfrm>
            <a:off x="1487650" y="2712925"/>
            <a:ext cx="16449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Brand: </a:t>
            </a:r>
            <a:r>
              <a:rPr lang="en-US" sz="1100">
                <a:solidFill>
                  <a:schemeClr val="lt1"/>
                </a:solidFill>
                <a:highlight>
                  <a:srgbClr val="01CBA1"/>
                </a:highlight>
                <a:latin typeface="Calibri"/>
                <a:ea typeface="Calibri"/>
                <a:cs typeface="Calibri"/>
                <a:sym typeface="Calibri"/>
              </a:rPr>
              <a:t>Adidas</a:t>
            </a:r>
            <a:endParaRPr sz="1100">
              <a:solidFill>
                <a:schemeClr val="lt1"/>
              </a:solidFill>
              <a:highlight>
                <a:srgbClr val="01CBA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Gender: </a:t>
            </a:r>
            <a:r>
              <a:rPr lang="en-US" sz="1100">
                <a:solidFill>
                  <a:schemeClr val="lt1"/>
                </a:solidFill>
                <a:highlight>
                  <a:srgbClr val="01CBA1"/>
                </a:highlight>
                <a:latin typeface="Calibri"/>
                <a:ea typeface="Calibri"/>
                <a:cs typeface="Calibri"/>
                <a:sym typeface="Calibri"/>
              </a:rPr>
              <a:t>Women</a:t>
            </a:r>
            <a:endParaRPr sz="1100">
              <a:solidFill>
                <a:schemeClr val="lt1"/>
              </a:solidFill>
              <a:highlight>
                <a:srgbClr val="01CBA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Color: </a:t>
            </a:r>
            <a:r>
              <a:rPr lang="en-US" sz="1100">
                <a:solidFill>
                  <a:schemeClr val="lt1"/>
                </a:solidFill>
                <a:highlight>
                  <a:srgbClr val="01CBA1"/>
                </a:highlight>
                <a:latin typeface="Calibri"/>
                <a:ea typeface="Calibri"/>
                <a:cs typeface="Calibri"/>
                <a:sym typeface="Calibri"/>
              </a:rPr>
              <a:t>Blue</a:t>
            </a:r>
            <a:endParaRPr sz="1100">
              <a:solidFill>
                <a:schemeClr val="lt1"/>
              </a:solidFill>
              <a:highlight>
                <a:srgbClr val="01CBA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77"/>
          <p:cNvSpPr txBox="1"/>
          <p:nvPr/>
        </p:nvSpPr>
        <p:spPr>
          <a:xfrm>
            <a:off x="2586164" y="3231312"/>
            <a:ext cx="477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1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77"/>
          <p:cNvSpPr txBox="1"/>
          <p:nvPr/>
        </p:nvSpPr>
        <p:spPr>
          <a:xfrm>
            <a:off x="1454620" y="3558947"/>
            <a:ext cx="164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1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Adidas </a:t>
            </a:r>
            <a:r>
              <a:rPr b="1" lang="en-US"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NMD-R1</a:t>
            </a:r>
            <a:endParaRPr b="1" i="0" sz="12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77"/>
          <p:cNvSpPr/>
          <p:nvPr/>
        </p:nvSpPr>
        <p:spPr>
          <a:xfrm>
            <a:off x="614388" y="3579400"/>
            <a:ext cx="2446800" cy="929700"/>
          </a:xfrm>
          <a:prstGeom prst="roundRect">
            <a:avLst>
              <a:gd fmla="val 8551" name="adj"/>
            </a:avLst>
          </a:prstGeom>
          <a:noFill/>
          <a:ln cap="flat" cmpd="sng" w="9525">
            <a:solidFill>
              <a:srgbClr val="B52E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77"/>
          <p:cNvSpPr txBox="1"/>
          <p:nvPr/>
        </p:nvSpPr>
        <p:spPr>
          <a:xfrm>
            <a:off x="1487663" y="3718025"/>
            <a:ext cx="16449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100">
                <a:solidFill>
                  <a:schemeClr val="lt1"/>
                </a:solidFill>
                <a:highlight>
                  <a:srgbClr val="01CBA1"/>
                </a:highlight>
                <a:latin typeface="Calibri"/>
                <a:ea typeface="Calibri"/>
                <a:cs typeface="Calibri"/>
                <a:sym typeface="Calibri"/>
              </a:rPr>
              <a:t>Adidas</a:t>
            </a: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NMD-R1 is an all-round shoe for </a:t>
            </a:r>
            <a:r>
              <a:rPr lang="en-US" sz="1100">
                <a:solidFill>
                  <a:schemeClr val="lt1"/>
                </a:solidFill>
                <a:highlight>
                  <a:srgbClr val="01CBA1"/>
                </a:highlight>
                <a:latin typeface="Calibri"/>
                <a:ea typeface="Calibri"/>
                <a:cs typeface="Calibri"/>
                <a:sym typeface="Calibri"/>
              </a:rPr>
              <a:t>women</a:t>
            </a: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who like to exercise very…</a:t>
            </a:r>
            <a:endParaRPr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77"/>
          <p:cNvSpPr txBox="1"/>
          <p:nvPr/>
        </p:nvSpPr>
        <p:spPr>
          <a:xfrm>
            <a:off x="2586176" y="4236412"/>
            <a:ext cx="477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109$</a:t>
            </a:r>
            <a:endParaRPr b="0" i="0" sz="1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77"/>
          <p:cNvSpPr txBox="1"/>
          <p:nvPr/>
        </p:nvSpPr>
        <p:spPr>
          <a:xfrm>
            <a:off x="3661800" y="2262775"/>
            <a:ext cx="3034200" cy="14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NLP </a:t>
            </a:r>
            <a:r>
              <a:rPr b="1" lang="en-U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extraction</a:t>
            </a:r>
            <a:r>
              <a:rPr b="1" lang="en-U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from:</a:t>
            </a:r>
            <a:endParaRPr b="1"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User reviews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Product Attributes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Product Description</a:t>
            </a:r>
            <a:endParaRPr b="1"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8" name="Google Shape;1308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3650" y="1569188"/>
            <a:ext cx="1752600" cy="2790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09" name="Google Shape;1309;p77"/>
          <p:cNvSpPr/>
          <p:nvPr/>
        </p:nvSpPr>
        <p:spPr>
          <a:xfrm rot="-4499843">
            <a:off x="5828532" y="1180127"/>
            <a:ext cx="2597126" cy="3568985"/>
          </a:xfrm>
          <a:prstGeom prst="arc">
            <a:avLst>
              <a:gd fmla="val 16430527" name="adj1"/>
              <a:gd fmla="val 19573346" name="adj2"/>
            </a:avLst>
          </a:prstGeom>
          <a:noFill/>
          <a:ln cap="flat" cmpd="sng" w="9525">
            <a:solidFill>
              <a:srgbClr val="D35359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77"/>
          <p:cNvSpPr txBox="1"/>
          <p:nvPr/>
        </p:nvSpPr>
        <p:spPr>
          <a:xfrm rot="-1615551">
            <a:off x="5036836" y="1418478"/>
            <a:ext cx="2258429" cy="4063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check position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11" name="Google Shape;1311;p77"/>
          <p:cNvSpPr/>
          <p:nvPr/>
        </p:nvSpPr>
        <p:spPr>
          <a:xfrm rot="9355678">
            <a:off x="4990367" y="737514"/>
            <a:ext cx="2597057" cy="3568928"/>
          </a:xfrm>
          <a:prstGeom prst="arc">
            <a:avLst>
              <a:gd fmla="val 16430527" name="adj1"/>
              <a:gd fmla="val 19573346" name="adj2"/>
            </a:avLst>
          </a:prstGeom>
          <a:noFill/>
          <a:ln cap="flat" cmpd="sng" w="9525">
            <a:solidFill>
              <a:srgbClr val="D35359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77"/>
          <p:cNvSpPr txBox="1"/>
          <p:nvPr/>
        </p:nvSpPr>
        <p:spPr>
          <a:xfrm rot="1714623">
            <a:off x="5159687" y="4094774"/>
            <a:ext cx="2258435" cy="40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try another combination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1313" name="Google Shape;1313;p77"/>
          <p:cNvCxnSpPr/>
          <p:nvPr/>
        </p:nvCxnSpPr>
        <p:spPr>
          <a:xfrm>
            <a:off x="2914650" y="2047875"/>
            <a:ext cx="838200" cy="74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4" name="Google Shape;1314;p77"/>
          <p:cNvCxnSpPr/>
          <p:nvPr/>
        </p:nvCxnSpPr>
        <p:spPr>
          <a:xfrm>
            <a:off x="2581200" y="3057625"/>
            <a:ext cx="1200300" cy="8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5" name="Google Shape;1315;p77"/>
          <p:cNvCxnSpPr/>
          <p:nvPr/>
        </p:nvCxnSpPr>
        <p:spPr>
          <a:xfrm flipH="1" rot="10800000">
            <a:off x="2914650" y="3447975"/>
            <a:ext cx="828600" cy="6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78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2"/>
                </a:solidFill>
                <a:highlight>
                  <a:schemeClr val="accent3"/>
                </a:highlight>
                <a:latin typeface="Calibri"/>
                <a:ea typeface="Calibri"/>
                <a:cs typeface="Calibri"/>
                <a:sym typeface="Calibri"/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2" name="Google Shape;1322;p78"/>
          <p:cNvPicPr preferRelativeResize="0"/>
          <p:nvPr/>
        </p:nvPicPr>
        <p:blipFill rotWithShape="1">
          <a:blip r:embed="rId3">
            <a:alphaModFix/>
          </a:blip>
          <a:srcRect b="32171" l="0" r="0" t="0"/>
          <a:stretch/>
        </p:blipFill>
        <p:spPr>
          <a:xfrm>
            <a:off x="1681163" y="838425"/>
            <a:ext cx="5781676" cy="2274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23" name="Google Shape;1323;p78"/>
          <p:cNvSpPr/>
          <p:nvPr/>
        </p:nvSpPr>
        <p:spPr>
          <a:xfrm>
            <a:off x="1828800" y="2562225"/>
            <a:ext cx="5781600" cy="6954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78"/>
          <p:cNvSpPr txBox="1"/>
          <p:nvPr/>
        </p:nvSpPr>
        <p:spPr>
          <a:xfrm>
            <a:off x="1228650" y="3324300"/>
            <a:ext cx="6981900" cy="1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Dynamic linking, based on:</a:t>
            </a:r>
            <a:endParaRPr b="1" sz="3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Similarity:</a:t>
            </a: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Semantic Proximity</a:t>
            </a:r>
            <a:endParaRPr sz="3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Least Crawled</a:t>
            </a: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Real-time Log Analysis</a:t>
            </a:r>
            <a:endParaRPr b="1" sz="3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79"/>
          <p:cNvSpPr/>
          <p:nvPr/>
        </p:nvSpPr>
        <p:spPr>
          <a:xfrm>
            <a:off x="525275" y="1391025"/>
            <a:ext cx="78717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Check </a:t>
            </a:r>
            <a:r>
              <a:rPr b="1" lang="en-US" sz="4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Googlebot visit</a:t>
            </a:r>
            <a:r>
              <a:rPr lang="en-US" sz="4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in logs</a:t>
            </a:r>
            <a:endParaRPr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79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  <a:latin typeface="Calibri"/>
                <a:ea typeface="Calibri"/>
                <a:cs typeface="Calibri"/>
                <a:sym typeface="Calibri"/>
              </a:rPr>
              <a:t>7. Monitor crawlability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2" name="Google Shape;133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88" y="2568750"/>
            <a:ext cx="8558824" cy="2168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80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  <a:latin typeface="Calibri"/>
                <a:ea typeface="Calibri"/>
                <a:cs typeface="Calibri"/>
                <a:sym typeface="Calibri"/>
              </a:rPr>
              <a:t>8. Monitor indexation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9" name="Google Shape;133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61775"/>
            <a:ext cx="8839199" cy="21353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40" name="Google Shape;1340;p80"/>
          <p:cNvSpPr/>
          <p:nvPr/>
        </p:nvSpPr>
        <p:spPr>
          <a:xfrm>
            <a:off x="525275" y="1391025"/>
            <a:ext cx="78717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Check </a:t>
            </a:r>
            <a:r>
              <a:rPr b="1" lang="en-US" sz="4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indexation</a:t>
            </a:r>
            <a:r>
              <a:rPr lang="en-US" sz="4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in GSC or “site:”</a:t>
            </a:r>
            <a:endParaRPr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81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2"/>
                </a:solidFill>
                <a:highlight>
                  <a:schemeClr val="accent3"/>
                </a:highlight>
                <a:latin typeface="Calibri"/>
                <a:ea typeface="Calibri"/>
                <a:cs typeface="Calibri"/>
                <a:sym typeface="Calibri"/>
              </a:rPr>
              <a:t>9. Monitor ranking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7" name="Google Shape;134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33037"/>
            <a:ext cx="8839199" cy="198512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48" name="Google Shape;1348;p81"/>
          <p:cNvSpPr/>
          <p:nvPr/>
        </p:nvSpPr>
        <p:spPr>
          <a:xfrm>
            <a:off x="525275" y="1391025"/>
            <a:ext cx="78717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SERP crawling</a:t>
            </a:r>
            <a:r>
              <a:rPr lang="en-US" sz="4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everyday</a:t>
            </a:r>
            <a:endParaRPr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82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  <a:latin typeface="Calibri"/>
                <a:ea typeface="Calibri"/>
                <a:cs typeface="Calibri"/>
                <a:sym typeface="Calibri"/>
              </a:rPr>
              <a:t>10. Monitor visits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5" name="Google Shape;135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59375"/>
            <a:ext cx="8839198" cy="17316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56" name="Google Shape;1356;p82"/>
          <p:cNvSpPr/>
          <p:nvPr/>
        </p:nvSpPr>
        <p:spPr>
          <a:xfrm>
            <a:off x="525275" y="1391025"/>
            <a:ext cx="78717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GA, GSC, AT,...</a:t>
            </a:r>
            <a:r>
              <a:rPr lang="en-US" sz="4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you name it</a:t>
            </a:r>
            <a:endParaRPr sz="3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/>
          <p:nvPr>
            <p:ph type="ctrTitle"/>
          </p:nvPr>
        </p:nvSpPr>
        <p:spPr>
          <a:xfrm>
            <a:off x="1651619" y="133805"/>
            <a:ext cx="5840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en-US"/>
              <a:t>What Makes Amazon 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en-US">
                <a:solidFill>
                  <a:schemeClr val="accent1"/>
                </a:solidFill>
              </a:rPr>
              <a:t>Stand-out in SEO? </a:t>
            </a:r>
            <a:endParaRPr b="1"/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675" y="1409454"/>
            <a:ext cx="3086587" cy="308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83"/>
          <p:cNvSpPr txBox="1"/>
          <p:nvPr/>
        </p:nvSpPr>
        <p:spPr>
          <a:xfrm>
            <a:off x="0" y="0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  <a:latin typeface="Calibri"/>
                <a:ea typeface="Calibri"/>
                <a:cs typeface="Calibri"/>
                <a:sym typeface="Calibri"/>
              </a:rPr>
              <a:t>11. Monitor revenue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14650"/>
            <a:ext cx="8839202" cy="172583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64" name="Google Shape;1364;p83"/>
          <p:cNvSpPr/>
          <p:nvPr/>
        </p:nvSpPr>
        <p:spPr>
          <a:xfrm>
            <a:off x="0" y="1193600"/>
            <a:ext cx="9144000" cy="16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Attribution model:</a:t>
            </a:r>
            <a:r>
              <a:rPr lang="en-US" sz="4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“user landed on PLP” </a:t>
            </a:r>
            <a:r>
              <a:rPr b="1" lang="en-US" sz="3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3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“user purchased within 3d”</a:t>
            </a:r>
            <a:endParaRPr sz="3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84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1. Find tons of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1" name="Google Shape;1371;p84"/>
          <p:cNvSpPr txBox="1"/>
          <p:nvPr>
            <p:ph type="ctrTitle"/>
          </p:nvPr>
        </p:nvSpPr>
        <p:spPr>
          <a:xfrm rot="-484664">
            <a:off x="-44" y="47"/>
            <a:ext cx="9144125" cy="514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2. Select most relevant keywords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2" name="Google Shape;1372;p84"/>
          <p:cNvSpPr txBox="1"/>
          <p:nvPr>
            <p:ph type="ctrTitle"/>
          </p:nvPr>
        </p:nvSpPr>
        <p:spPr>
          <a:xfrm rot="-877271">
            <a:off x="27" y="-35"/>
            <a:ext cx="9144021" cy="5143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3. Create specific PLP for each keyword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3" name="Google Shape;1373;p84"/>
          <p:cNvSpPr txBox="1"/>
          <p:nvPr>
            <p:ph type="ctrTitle"/>
          </p:nvPr>
        </p:nvSpPr>
        <p:spPr>
          <a:xfrm rot="-858861">
            <a:off x="-7" y="31"/>
            <a:ext cx="9144089" cy="5143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4. Optimize CWV of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4" name="Google Shape;1374;p84"/>
          <p:cNvSpPr txBox="1"/>
          <p:nvPr>
            <p:ph type="ctrTitle"/>
          </p:nvPr>
        </p:nvSpPr>
        <p:spPr>
          <a:xfrm rot="-1388998">
            <a:off x="82" y="23"/>
            <a:ext cx="9144091" cy="5143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5. Insert relevant content on each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5" name="Google Shape;1375;p84"/>
          <p:cNvSpPr txBox="1"/>
          <p:nvPr>
            <p:ph type="ctrTitle"/>
          </p:nvPr>
        </p:nvSpPr>
        <p:spPr>
          <a:xfrm rot="307642">
            <a:off x="80" y="-59"/>
            <a:ext cx="9143990" cy="5143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6. Link all PLP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6" name="Google Shape;1376;p84"/>
          <p:cNvSpPr txBox="1"/>
          <p:nvPr>
            <p:ph type="ctrTitle"/>
          </p:nvPr>
        </p:nvSpPr>
        <p:spPr>
          <a:xfrm rot="704298">
            <a:off x="16" y="-6"/>
            <a:ext cx="9144131" cy="5143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7. Monitor crawlability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7" name="Google Shape;1377;p84"/>
          <p:cNvSpPr txBox="1"/>
          <p:nvPr>
            <p:ph type="ctrTitle"/>
          </p:nvPr>
        </p:nvSpPr>
        <p:spPr>
          <a:xfrm rot="928078">
            <a:off x="-41" y="-42"/>
            <a:ext cx="9143998" cy="5143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8. Monitor indexation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8" name="Google Shape;1378;p84"/>
          <p:cNvSpPr txBox="1"/>
          <p:nvPr>
            <p:ph type="ctrTitle"/>
          </p:nvPr>
        </p:nvSpPr>
        <p:spPr>
          <a:xfrm rot="1431325">
            <a:off x="88" y="88"/>
            <a:ext cx="9143980" cy="51433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highlight>
                  <a:schemeClr val="accent3"/>
                </a:highlight>
              </a:rPr>
              <a:t>9. Monitor ranking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79" name="Google Shape;1379;p84"/>
          <p:cNvSpPr txBox="1"/>
          <p:nvPr>
            <p:ph type="ctrTitle"/>
          </p:nvPr>
        </p:nvSpPr>
        <p:spPr>
          <a:xfrm rot="-478172">
            <a:off x="-17" y="0"/>
            <a:ext cx="9144115" cy="5143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1"/>
                </a:highlight>
              </a:rPr>
              <a:t>10. Monitor visits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80" name="Google Shape;1380;p84"/>
          <p:cNvSpPr txBox="1"/>
          <p:nvPr>
            <p:ph type="ctrTitle"/>
          </p:nvPr>
        </p:nvSpPr>
        <p:spPr>
          <a:xfrm rot="-842120">
            <a:off x="-23" y="82"/>
            <a:ext cx="9143981" cy="5143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2"/>
                </a:solidFill>
                <a:highlight>
                  <a:schemeClr val="accent2"/>
                </a:highlight>
              </a:rPr>
              <a:t>11. Monitor revenue</a:t>
            </a:r>
            <a:endParaRPr b="1" sz="41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  <p:sp>
        <p:nvSpPr>
          <p:cNvPr id="1381" name="Google Shape;1381;p84"/>
          <p:cNvSpPr/>
          <p:nvPr/>
        </p:nvSpPr>
        <p:spPr>
          <a:xfrm>
            <a:off x="19050" y="0"/>
            <a:ext cx="9144000" cy="5143500"/>
          </a:xfrm>
          <a:prstGeom prst="rect">
            <a:avLst/>
          </a:prstGeom>
          <a:solidFill>
            <a:srgbClr val="F4F4EA">
              <a:alpha val="75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84"/>
          <p:cNvSpPr txBox="1"/>
          <p:nvPr>
            <p:ph type="ctr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highlight>
                  <a:schemeClr val="accent3"/>
                </a:highlight>
              </a:rPr>
              <a:t>12. Aaaand… start over!</a:t>
            </a:r>
            <a:endParaRPr b="1" sz="6600">
              <a:solidFill>
                <a:schemeClr val="lt2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85"/>
          <p:cNvSpPr txBox="1"/>
          <p:nvPr>
            <p:ph type="ctrTitle"/>
          </p:nvPr>
        </p:nvSpPr>
        <p:spPr>
          <a:xfrm>
            <a:off x="0" y="0"/>
            <a:ext cx="9144000" cy="13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600">
                <a:solidFill>
                  <a:schemeClr val="accent2"/>
                </a:solidFill>
              </a:rPr>
              <a:t>When you get there…</a:t>
            </a:r>
            <a:endParaRPr sz="4600">
              <a:solidFill>
                <a:schemeClr val="accent2"/>
              </a:solidFill>
            </a:endParaRPr>
          </a:p>
        </p:txBody>
      </p:sp>
      <p:sp>
        <p:nvSpPr>
          <p:cNvPr id="1389" name="Google Shape;1389;p85"/>
          <p:cNvSpPr txBox="1"/>
          <p:nvPr/>
        </p:nvSpPr>
        <p:spPr>
          <a:xfrm>
            <a:off x="1107250" y="1995050"/>
            <a:ext cx="6852000" cy="163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9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+15%</a:t>
            </a:r>
            <a:r>
              <a:rPr lang="en-US" sz="6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b="1" lang="en-US" sz="69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+30%</a:t>
            </a:r>
            <a:r>
              <a:rPr lang="en-US" sz="6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your non-branded SEO traffic</a:t>
            </a:r>
            <a:endParaRPr sz="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86"/>
          <p:cNvSpPr txBox="1"/>
          <p:nvPr>
            <p:ph type="ctrTitle"/>
          </p:nvPr>
        </p:nvSpPr>
        <p:spPr>
          <a:xfrm>
            <a:off x="0" y="0"/>
            <a:ext cx="9144000" cy="13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4600">
                <a:solidFill>
                  <a:schemeClr val="accent2"/>
                </a:solidFill>
              </a:rPr>
              <a:t>When you get there…</a:t>
            </a:r>
            <a:endParaRPr sz="4600">
              <a:solidFill>
                <a:schemeClr val="accent2"/>
              </a:solidFill>
            </a:endParaRPr>
          </a:p>
        </p:txBody>
      </p:sp>
      <p:sp>
        <p:nvSpPr>
          <p:cNvPr id="1396" name="Google Shape;1396;p86"/>
          <p:cNvSpPr txBox="1"/>
          <p:nvPr/>
        </p:nvSpPr>
        <p:spPr>
          <a:xfrm>
            <a:off x="1107250" y="1995050"/>
            <a:ext cx="6852000" cy="163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9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+15%</a:t>
            </a:r>
            <a:r>
              <a:rPr lang="en-US" sz="6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b="1" lang="en-US" sz="69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+30%</a:t>
            </a:r>
            <a:r>
              <a:rPr lang="en-US" sz="6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your non-branded SEO traffic</a:t>
            </a:r>
            <a:endParaRPr sz="400"/>
          </a:p>
        </p:txBody>
      </p:sp>
      <p:sp>
        <p:nvSpPr>
          <p:cNvPr id="1397" name="Google Shape;1397;p86"/>
          <p:cNvSpPr txBox="1"/>
          <p:nvPr/>
        </p:nvSpPr>
        <p:spPr>
          <a:xfrm>
            <a:off x="3741950" y="3980175"/>
            <a:ext cx="5427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(btw, Verbolia can probably help you)</a:t>
            </a:r>
            <a:endParaRPr sz="1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Google Shape;1403;p87"/>
          <p:cNvPicPr preferRelativeResize="0"/>
          <p:nvPr/>
        </p:nvPicPr>
        <p:blipFill rotWithShape="1">
          <a:blip r:embed="rId3">
            <a:alphaModFix/>
          </a:blip>
          <a:srcRect b="5396" l="17147" r="8102" t="15708"/>
          <a:stretch/>
        </p:blipFill>
        <p:spPr>
          <a:xfrm>
            <a:off x="787075" y="1430375"/>
            <a:ext cx="1176000" cy="1248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04" name="Google Shape;1404;p87"/>
          <p:cNvSpPr txBox="1"/>
          <p:nvPr/>
        </p:nvSpPr>
        <p:spPr>
          <a:xfrm>
            <a:off x="702800" y="2778175"/>
            <a:ext cx="37998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Pierre-Olivier Danhaive</a:t>
            </a:r>
            <a:endParaRPr b="1"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Co-founder &amp; CEO</a:t>
            </a:r>
            <a:b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pod@verbolia.com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https://www.linkedin.com/in/pierre-olivier-danhaive-468a51/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5" name="Google Shape;1405;p87"/>
          <p:cNvGrpSpPr/>
          <p:nvPr/>
        </p:nvGrpSpPr>
        <p:grpSpPr>
          <a:xfrm>
            <a:off x="0" y="4203175"/>
            <a:ext cx="9144000" cy="597000"/>
            <a:chOff x="0" y="4050775"/>
            <a:chExt cx="9144000" cy="597000"/>
          </a:xfrm>
        </p:grpSpPr>
        <p:pic>
          <p:nvPicPr>
            <p:cNvPr id="1406" name="Google Shape;1406;p8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4190100"/>
              <a:ext cx="1281996" cy="31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7" name="Google Shape;1407;p8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94612" y="4118426"/>
              <a:ext cx="461766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le:Walmart logo.svg - Wikimedia Commons" id="1408" name="Google Shape;1408;p8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884975" y="4170263"/>
              <a:ext cx="1494401" cy="3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stand:Media Markt logo.svg - Wikipedia" id="1409" name="Google Shape;1409;p87"/>
            <p:cNvPicPr preferRelativeResize="0"/>
            <p:nvPr/>
          </p:nvPicPr>
          <p:blipFill rotWithShape="1">
            <a:blip r:embed="rId8">
              <a:alphaModFix/>
            </a:blip>
            <a:srcRect b="26472" l="0" r="0" t="26505"/>
            <a:stretch/>
          </p:blipFill>
          <p:spPr>
            <a:xfrm>
              <a:off x="5660850" y="4226125"/>
              <a:ext cx="1571525" cy="2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oohoo logo and symbol, meaning, history, PNG" id="1410" name="Google Shape;1410;p87"/>
            <p:cNvPicPr preferRelativeResize="0"/>
            <p:nvPr/>
          </p:nvPicPr>
          <p:blipFill rotWithShape="1">
            <a:blip r:embed="rId9">
              <a:alphaModFix/>
            </a:blip>
            <a:srcRect b="30166" l="0" r="0" t="27782"/>
            <a:stretch/>
          </p:blipFill>
          <p:spPr>
            <a:xfrm>
              <a:off x="2369001" y="4197677"/>
              <a:ext cx="1282001" cy="303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1" name="Google Shape;1411;p87"/>
            <p:cNvPicPr preferRelativeResize="0"/>
            <p:nvPr/>
          </p:nvPicPr>
          <p:blipFill rotWithShape="1">
            <a:blip r:embed="rId10">
              <a:alphaModFix/>
            </a:blip>
            <a:srcRect b="36824" l="0" r="0" t="36292"/>
            <a:stretch/>
          </p:blipFill>
          <p:spPr>
            <a:xfrm>
              <a:off x="7476375" y="4226125"/>
              <a:ext cx="1628959" cy="24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2" name="Google Shape;1412;p87"/>
            <p:cNvSpPr/>
            <p:nvPr/>
          </p:nvSpPr>
          <p:spPr>
            <a:xfrm>
              <a:off x="0" y="4050775"/>
              <a:ext cx="9144000" cy="597000"/>
            </a:xfrm>
            <a:prstGeom prst="rect">
              <a:avLst/>
            </a:prstGeom>
            <a:solidFill>
              <a:srgbClr val="F4F4EA">
                <a:alpha val="525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3" name="Google Shape;1413;p87"/>
          <p:cNvSpPr txBox="1"/>
          <p:nvPr>
            <p:ph idx="4294967295" type="title"/>
          </p:nvPr>
        </p:nvSpPr>
        <p:spPr>
          <a:xfrm>
            <a:off x="532744" y="439463"/>
            <a:ext cx="69126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2175"/>
              <a:t>Get in touch!</a:t>
            </a:r>
            <a:endParaRPr b="1" sz="2175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"/>
          <p:cNvSpPr txBox="1"/>
          <p:nvPr>
            <p:ph type="ctrTitle"/>
          </p:nvPr>
        </p:nvSpPr>
        <p:spPr>
          <a:xfrm>
            <a:off x="1651619" y="305255"/>
            <a:ext cx="5840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en-US"/>
              <a:t>They Have Pages For All Possible </a:t>
            </a:r>
            <a:br>
              <a:rPr b="1" lang="en-US">
                <a:solidFill>
                  <a:schemeClr val="accent1"/>
                </a:solidFill>
              </a:rPr>
            </a:br>
            <a:r>
              <a:rPr b="1" lang="en-US">
                <a:solidFill>
                  <a:schemeClr val="accent1"/>
                </a:solidFill>
              </a:rPr>
              <a:t>Transactional Search Queries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/>
          </a:p>
        </p:txBody>
      </p:sp>
      <p:pic>
        <p:nvPicPr>
          <p:cNvPr id="314" name="Google Shape;3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0574" y="3658633"/>
            <a:ext cx="4443000" cy="1056600"/>
          </a:xfrm>
          <a:prstGeom prst="roundRect">
            <a:avLst>
              <a:gd fmla="val 11744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5" name="Google Shape;315;p39"/>
          <p:cNvPicPr preferRelativeResize="0"/>
          <p:nvPr/>
        </p:nvPicPr>
        <p:blipFill rotWithShape="1">
          <a:blip r:embed="rId4">
            <a:alphaModFix/>
          </a:blip>
          <a:srcRect b="0" l="21042" r="0" t="0"/>
          <a:stretch/>
        </p:blipFill>
        <p:spPr>
          <a:xfrm>
            <a:off x="2810927" y="1065625"/>
            <a:ext cx="3522300" cy="1056600"/>
          </a:xfrm>
          <a:prstGeom prst="roundRect">
            <a:avLst>
              <a:gd fmla="val 11744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16" name="Google Shape;316;p39"/>
          <p:cNvGrpSpPr/>
          <p:nvPr/>
        </p:nvGrpSpPr>
        <p:grpSpPr>
          <a:xfrm>
            <a:off x="2810809" y="2362130"/>
            <a:ext cx="3522375" cy="1056600"/>
            <a:chOff x="3747762" y="2997106"/>
            <a:chExt cx="4696500" cy="1408800"/>
          </a:xfrm>
        </p:grpSpPr>
        <p:pic>
          <p:nvPicPr>
            <p:cNvPr id="317" name="Google Shape;317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47762" y="2997106"/>
              <a:ext cx="4696500" cy="1408800"/>
            </a:xfrm>
            <a:prstGeom prst="roundRect">
              <a:avLst>
                <a:gd fmla="val 11744" name="adj"/>
              </a:avLst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18" name="Google Shape;318;p39"/>
            <p:cNvSpPr/>
            <p:nvPr/>
          </p:nvSpPr>
          <p:spPr>
            <a:xfrm>
              <a:off x="5467800" y="3045175"/>
              <a:ext cx="554700" cy="189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/>
          <p:nvPr/>
        </p:nvSpPr>
        <p:spPr>
          <a:xfrm>
            <a:off x="1906476" y="3146305"/>
            <a:ext cx="7237800" cy="15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0"/>
          <p:cNvSpPr/>
          <p:nvPr/>
        </p:nvSpPr>
        <p:spPr>
          <a:xfrm>
            <a:off x="320972" y="850395"/>
            <a:ext cx="834000" cy="3816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0"/>
          <p:cNvSpPr/>
          <p:nvPr/>
        </p:nvSpPr>
        <p:spPr>
          <a:xfrm>
            <a:off x="1154829" y="1189475"/>
            <a:ext cx="925200" cy="347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p40"/>
          <p:cNvGrpSpPr/>
          <p:nvPr/>
        </p:nvGrpSpPr>
        <p:grpSpPr>
          <a:xfrm>
            <a:off x="320983" y="603419"/>
            <a:ext cx="8810008" cy="4059526"/>
            <a:chOff x="4059044" y="1895620"/>
            <a:chExt cx="4839600" cy="2854800"/>
          </a:xfrm>
        </p:grpSpPr>
        <p:cxnSp>
          <p:nvCxnSpPr>
            <p:cNvPr id="327" name="Google Shape;327;p40"/>
            <p:cNvCxnSpPr/>
            <p:nvPr/>
          </p:nvCxnSpPr>
          <p:spPr>
            <a:xfrm rot="10800000">
              <a:off x="4059044" y="1895620"/>
              <a:ext cx="0" cy="2854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28" name="Google Shape;328;p40"/>
            <p:cNvCxnSpPr/>
            <p:nvPr/>
          </p:nvCxnSpPr>
          <p:spPr>
            <a:xfrm>
              <a:off x="4059044" y="4750420"/>
              <a:ext cx="4839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329" name="Google Shape;329;p40"/>
          <p:cNvSpPr/>
          <p:nvPr/>
        </p:nvSpPr>
        <p:spPr>
          <a:xfrm rot="-5400000">
            <a:off x="-975350" y="1642476"/>
            <a:ext cx="22743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en-U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monthly searches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0"/>
          <p:cNvSpPr/>
          <p:nvPr/>
        </p:nvSpPr>
        <p:spPr>
          <a:xfrm>
            <a:off x="6951192" y="4718942"/>
            <a:ext cx="21798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en-U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keyword </a:t>
            </a: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variants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0"/>
          <p:cNvSpPr/>
          <p:nvPr/>
        </p:nvSpPr>
        <p:spPr>
          <a:xfrm rot="10800000">
            <a:off x="322150" y="647819"/>
            <a:ext cx="8822650" cy="3956320"/>
          </a:xfrm>
          <a:custGeom>
            <a:rect b="b" l="l" r="r" t="t"/>
            <a:pathLst>
              <a:path extrusionOk="0" h="2293519" w="5055960">
                <a:moveTo>
                  <a:pt x="0" y="0"/>
                </a:moveTo>
                <a:cubicBezTo>
                  <a:pt x="4083173" y="9940"/>
                  <a:pt x="4783384" y="984219"/>
                  <a:pt x="5055960" y="2184104"/>
                </a:cubicBezTo>
                <a:lnTo>
                  <a:pt x="1" y="2293519"/>
                </a:lnTo>
                <a:cubicBezTo>
                  <a:pt x="1" y="1529013"/>
                  <a:pt x="0" y="764506"/>
                  <a:pt x="0" y="0"/>
                </a:cubicBezTo>
                <a:close/>
              </a:path>
              <a:path extrusionOk="0" fill="none" h="2293519" w="5055960">
                <a:moveTo>
                  <a:pt x="0" y="0"/>
                </a:moveTo>
                <a:cubicBezTo>
                  <a:pt x="2701634" y="0"/>
                  <a:pt x="4927075" y="961359"/>
                  <a:pt x="5055960" y="2184104"/>
                </a:cubicBezTo>
              </a:path>
            </a:pathLst>
          </a:custGeom>
          <a:solidFill>
            <a:srgbClr val="F4F4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0"/>
          <p:cNvSpPr/>
          <p:nvPr/>
        </p:nvSpPr>
        <p:spPr>
          <a:xfrm>
            <a:off x="5545776" y="316075"/>
            <a:ext cx="3598500" cy="6993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54000" spcFirstLastPara="1" rIns="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Shampoo - Women shoes - Television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" name="Google Shape;333;p40"/>
          <p:cNvCxnSpPr>
            <a:endCxn id="332" idx="1"/>
          </p:cNvCxnSpPr>
          <p:nvPr/>
        </p:nvCxnSpPr>
        <p:spPr>
          <a:xfrm flipH="1" rot="10800000">
            <a:off x="538776" y="665725"/>
            <a:ext cx="5007000" cy="1388700"/>
          </a:xfrm>
          <a:prstGeom prst="bentConnector3">
            <a:avLst>
              <a:gd fmla="val 15639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4" name="Google Shape;334;p40"/>
          <p:cNvSpPr txBox="1"/>
          <p:nvPr/>
        </p:nvSpPr>
        <p:spPr>
          <a:xfrm>
            <a:off x="275375" y="3309506"/>
            <a:ext cx="92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Top Tail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(20%)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0"/>
          <p:cNvSpPr/>
          <p:nvPr/>
        </p:nvSpPr>
        <p:spPr>
          <a:xfrm>
            <a:off x="1154975" y="2619825"/>
            <a:ext cx="7976100" cy="2046900"/>
          </a:xfrm>
          <a:prstGeom prst="rect">
            <a:avLst/>
          </a:prstGeom>
          <a:solidFill>
            <a:srgbClr val="F4F4EA">
              <a:alpha val="525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1"/>
          <p:cNvSpPr/>
          <p:nvPr/>
        </p:nvSpPr>
        <p:spPr>
          <a:xfrm>
            <a:off x="1906476" y="3146305"/>
            <a:ext cx="7237800" cy="15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1"/>
          <p:cNvSpPr/>
          <p:nvPr/>
        </p:nvSpPr>
        <p:spPr>
          <a:xfrm>
            <a:off x="320972" y="850395"/>
            <a:ext cx="834000" cy="3816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1"/>
          <p:cNvSpPr/>
          <p:nvPr/>
        </p:nvSpPr>
        <p:spPr>
          <a:xfrm>
            <a:off x="1154829" y="1189475"/>
            <a:ext cx="925200" cy="347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3" name="Google Shape;343;p41"/>
          <p:cNvGrpSpPr/>
          <p:nvPr/>
        </p:nvGrpSpPr>
        <p:grpSpPr>
          <a:xfrm>
            <a:off x="320983" y="603419"/>
            <a:ext cx="8810008" cy="4059526"/>
            <a:chOff x="4059044" y="1895620"/>
            <a:chExt cx="4839600" cy="2854800"/>
          </a:xfrm>
        </p:grpSpPr>
        <p:cxnSp>
          <p:nvCxnSpPr>
            <p:cNvPr id="344" name="Google Shape;344;p41"/>
            <p:cNvCxnSpPr/>
            <p:nvPr/>
          </p:nvCxnSpPr>
          <p:spPr>
            <a:xfrm rot="10800000">
              <a:off x="4059044" y="1895620"/>
              <a:ext cx="0" cy="2854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45" name="Google Shape;345;p41"/>
            <p:cNvCxnSpPr/>
            <p:nvPr/>
          </p:nvCxnSpPr>
          <p:spPr>
            <a:xfrm>
              <a:off x="4059044" y="4750420"/>
              <a:ext cx="4839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346" name="Google Shape;346;p41"/>
          <p:cNvSpPr/>
          <p:nvPr/>
        </p:nvSpPr>
        <p:spPr>
          <a:xfrm rot="-5400000">
            <a:off x="-975350" y="1642476"/>
            <a:ext cx="22743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en-U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monthly searches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1"/>
          <p:cNvSpPr/>
          <p:nvPr/>
        </p:nvSpPr>
        <p:spPr>
          <a:xfrm>
            <a:off x="6951192" y="4718942"/>
            <a:ext cx="21798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en-U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keyword </a:t>
            </a: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variants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1"/>
          <p:cNvSpPr/>
          <p:nvPr/>
        </p:nvSpPr>
        <p:spPr>
          <a:xfrm rot="10800000">
            <a:off x="322150" y="647819"/>
            <a:ext cx="8822650" cy="3956320"/>
          </a:xfrm>
          <a:custGeom>
            <a:rect b="b" l="l" r="r" t="t"/>
            <a:pathLst>
              <a:path extrusionOk="0" h="2293519" w="5055960">
                <a:moveTo>
                  <a:pt x="0" y="0"/>
                </a:moveTo>
                <a:cubicBezTo>
                  <a:pt x="4083173" y="9940"/>
                  <a:pt x="4783384" y="984219"/>
                  <a:pt x="5055960" y="2184104"/>
                </a:cubicBezTo>
                <a:lnTo>
                  <a:pt x="1" y="2293519"/>
                </a:lnTo>
                <a:cubicBezTo>
                  <a:pt x="1" y="1529013"/>
                  <a:pt x="0" y="764506"/>
                  <a:pt x="0" y="0"/>
                </a:cubicBezTo>
                <a:close/>
              </a:path>
              <a:path extrusionOk="0" fill="none" h="2293519" w="5055960">
                <a:moveTo>
                  <a:pt x="0" y="0"/>
                </a:moveTo>
                <a:cubicBezTo>
                  <a:pt x="2701634" y="0"/>
                  <a:pt x="4927075" y="961359"/>
                  <a:pt x="5055960" y="2184104"/>
                </a:cubicBezTo>
              </a:path>
            </a:pathLst>
          </a:custGeom>
          <a:solidFill>
            <a:srgbClr val="F4F4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1"/>
          <p:cNvSpPr/>
          <p:nvPr/>
        </p:nvSpPr>
        <p:spPr>
          <a:xfrm>
            <a:off x="4303000" y="1731188"/>
            <a:ext cx="4827900" cy="699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54000" spcFirstLastPara="1" rIns="0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Shampoo Nivea - </a:t>
            </a:r>
            <a:r>
              <a:rPr lang="en-U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Blue women shoes - Samsung television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1"/>
          <p:cNvSpPr/>
          <p:nvPr/>
        </p:nvSpPr>
        <p:spPr>
          <a:xfrm>
            <a:off x="5545776" y="316075"/>
            <a:ext cx="3598500" cy="6993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54000" spcFirstLastPara="1" rIns="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Shampoo - Women shoes - Television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1" name="Google Shape;351;p41"/>
          <p:cNvCxnSpPr>
            <a:endCxn id="349" idx="1"/>
          </p:cNvCxnSpPr>
          <p:nvPr/>
        </p:nvCxnSpPr>
        <p:spPr>
          <a:xfrm flipH="1" rot="10800000">
            <a:off x="1413100" y="2080838"/>
            <a:ext cx="2889900" cy="1655400"/>
          </a:xfrm>
          <a:prstGeom prst="bentConnector3">
            <a:avLst>
              <a:gd fmla="val 15484" name="adj1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41"/>
          <p:cNvCxnSpPr>
            <a:endCxn id="350" idx="1"/>
          </p:cNvCxnSpPr>
          <p:nvPr/>
        </p:nvCxnSpPr>
        <p:spPr>
          <a:xfrm flipH="1" rot="10800000">
            <a:off x="538776" y="665725"/>
            <a:ext cx="5007000" cy="1388700"/>
          </a:xfrm>
          <a:prstGeom prst="bentConnector3">
            <a:avLst>
              <a:gd fmla="val 15639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" name="Google Shape;353;p41"/>
          <p:cNvSpPr txBox="1"/>
          <p:nvPr/>
        </p:nvSpPr>
        <p:spPr>
          <a:xfrm>
            <a:off x="1200428" y="3662982"/>
            <a:ext cx="8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 Tail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(10%)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1"/>
          <p:cNvSpPr/>
          <p:nvPr/>
        </p:nvSpPr>
        <p:spPr>
          <a:xfrm>
            <a:off x="2079875" y="2609300"/>
            <a:ext cx="7065000" cy="2046900"/>
          </a:xfrm>
          <a:prstGeom prst="rect">
            <a:avLst/>
          </a:prstGeom>
          <a:solidFill>
            <a:srgbClr val="F4F4EA">
              <a:alpha val="525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1"/>
          <p:cNvSpPr/>
          <p:nvPr/>
        </p:nvSpPr>
        <p:spPr>
          <a:xfrm>
            <a:off x="320975" y="768800"/>
            <a:ext cx="834000" cy="3887400"/>
          </a:xfrm>
          <a:prstGeom prst="rect">
            <a:avLst/>
          </a:prstGeom>
          <a:solidFill>
            <a:srgbClr val="F4F4EA">
              <a:alpha val="525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1"/>
          <p:cNvSpPr/>
          <p:nvPr/>
        </p:nvSpPr>
        <p:spPr>
          <a:xfrm>
            <a:off x="1297900" y="0"/>
            <a:ext cx="7833000" cy="1731300"/>
          </a:xfrm>
          <a:prstGeom prst="rect">
            <a:avLst/>
          </a:prstGeom>
          <a:solidFill>
            <a:srgbClr val="F4F4EA">
              <a:alpha val="525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1"/>
          <p:cNvSpPr/>
          <p:nvPr/>
        </p:nvSpPr>
        <p:spPr>
          <a:xfrm>
            <a:off x="1154823" y="1731200"/>
            <a:ext cx="478800" cy="497700"/>
          </a:xfrm>
          <a:prstGeom prst="rect">
            <a:avLst/>
          </a:prstGeom>
          <a:solidFill>
            <a:srgbClr val="F4F4EA">
              <a:alpha val="525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2"/>
          <p:cNvSpPr/>
          <p:nvPr/>
        </p:nvSpPr>
        <p:spPr>
          <a:xfrm>
            <a:off x="1906476" y="3146305"/>
            <a:ext cx="7237800" cy="15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2"/>
          <p:cNvSpPr/>
          <p:nvPr/>
        </p:nvSpPr>
        <p:spPr>
          <a:xfrm>
            <a:off x="320972" y="850395"/>
            <a:ext cx="834000" cy="3816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2"/>
          <p:cNvSpPr/>
          <p:nvPr/>
        </p:nvSpPr>
        <p:spPr>
          <a:xfrm>
            <a:off x="1154829" y="1189475"/>
            <a:ext cx="925200" cy="347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p42"/>
          <p:cNvGrpSpPr/>
          <p:nvPr/>
        </p:nvGrpSpPr>
        <p:grpSpPr>
          <a:xfrm>
            <a:off x="320983" y="603419"/>
            <a:ext cx="8810008" cy="4059526"/>
            <a:chOff x="4059044" y="1895620"/>
            <a:chExt cx="4839600" cy="2854800"/>
          </a:xfrm>
        </p:grpSpPr>
        <p:cxnSp>
          <p:nvCxnSpPr>
            <p:cNvPr id="366" name="Google Shape;366;p42"/>
            <p:cNvCxnSpPr/>
            <p:nvPr/>
          </p:nvCxnSpPr>
          <p:spPr>
            <a:xfrm rot="10800000">
              <a:off x="4059044" y="1895620"/>
              <a:ext cx="0" cy="2854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67" name="Google Shape;367;p42"/>
            <p:cNvCxnSpPr/>
            <p:nvPr/>
          </p:nvCxnSpPr>
          <p:spPr>
            <a:xfrm>
              <a:off x="4059044" y="4750420"/>
              <a:ext cx="4839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368" name="Google Shape;368;p42"/>
          <p:cNvSpPr/>
          <p:nvPr/>
        </p:nvSpPr>
        <p:spPr>
          <a:xfrm rot="-5400000">
            <a:off x="-975350" y="1642476"/>
            <a:ext cx="22743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en-U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monthly searches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2"/>
          <p:cNvSpPr/>
          <p:nvPr/>
        </p:nvSpPr>
        <p:spPr>
          <a:xfrm>
            <a:off x="6951192" y="4718942"/>
            <a:ext cx="21798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en-U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keyword </a:t>
            </a:r>
            <a:r>
              <a:rPr b="0" i="0" lang="en-US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variants</a:t>
            </a:r>
            <a:endParaRPr b="0" i="0" sz="11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2"/>
          <p:cNvSpPr/>
          <p:nvPr/>
        </p:nvSpPr>
        <p:spPr>
          <a:xfrm rot="10800000">
            <a:off x="322150" y="647819"/>
            <a:ext cx="8822650" cy="3956320"/>
          </a:xfrm>
          <a:custGeom>
            <a:rect b="b" l="l" r="r" t="t"/>
            <a:pathLst>
              <a:path extrusionOk="0" h="2293519" w="5055960">
                <a:moveTo>
                  <a:pt x="0" y="0"/>
                </a:moveTo>
                <a:cubicBezTo>
                  <a:pt x="4083173" y="9940"/>
                  <a:pt x="4783384" y="984219"/>
                  <a:pt x="5055960" y="2184104"/>
                </a:cubicBezTo>
                <a:lnTo>
                  <a:pt x="1" y="2293519"/>
                </a:lnTo>
                <a:cubicBezTo>
                  <a:pt x="1" y="1529013"/>
                  <a:pt x="0" y="764506"/>
                  <a:pt x="0" y="0"/>
                </a:cubicBezTo>
                <a:close/>
              </a:path>
              <a:path extrusionOk="0" fill="none" h="2293519" w="5055960">
                <a:moveTo>
                  <a:pt x="0" y="0"/>
                </a:moveTo>
                <a:cubicBezTo>
                  <a:pt x="2701634" y="0"/>
                  <a:pt x="4927075" y="961359"/>
                  <a:pt x="5055960" y="2184104"/>
                </a:cubicBezTo>
              </a:path>
            </a:pathLst>
          </a:custGeom>
          <a:solidFill>
            <a:srgbClr val="F4F4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2"/>
          <p:cNvSpPr/>
          <p:nvPr/>
        </p:nvSpPr>
        <p:spPr>
          <a:xfrm>
            <a:off x="4303000" y="1731188"/>
            <a:ext cx="4827900" cy="699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54000" spcFirstLastPara="1" rIns="0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Shampoo Nivea - </a:t>
            </a:r>
            <a:r>
              <a:rPr lang="en-U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Blue women shoes - Samsung television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2"/>
          <p:cNvSpPr/>
          <p:nvPr/>
        </p:nvSpPr>
        <p:spPr>
          <a:xfrm>
            <a:off x="5545776" y="316075"/>
            <a:ext cx="3598500" cy="6993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54000" spcFirstLastPara="1" rIns="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Shampoo - Women shoes - Television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2"/>
          <p:cNvSpPr/>
          <p:nvPr/>
        </p:nvSpPr>
        <p:spPr>
          <a:xfrm>
            <a:off x="3513800" y="3037038"/>
            <a:ext cx="5631000" cy="699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54000" spcFirstLastPara="1" rIns="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Shampoo Nivea for grey hair -  Blue Adidas running shoes for women - 4k samsung led television</a:t>
            </a:r>
            <a:endParaRPr b="0" i="0" sz="18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4" name="Google Shape;374;p42"/>
          <p:cNvCxnSpPr>
            <a:endCxn id="371" idx="1"/>
          </p:cNvCxnSpPr>
          <p:nvPr/>
        </p:nvCxnSpPr>
        <p:spPr>
          <a:xfrm flipH="1" rot="10800000">
            <a:off x="1413100" y="2080838"/>
            <a:ext cx="2889900" cy="1655400"/>
          </a:xfrm>
          <a:prstGeom prst="bentConnector3">
            <a:avLst>
              <a:gd fmla="val 15484" name="adj1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p42"/>
          <p:cNvCxnSpPr>
            <a:endCxn id="372" idx="1"/>
          </p:cNvCxnSpPr>
          <p:nvPr/>
        </p:nvCxnSpPr>
        <p:spPr>
          <a:xfrm flipH="1" rot="10800000">
            <a:off x="538776" y="665725"/>
            <a:ext cx="5007000" cy="1388700"/>
          </a:xfrm>
          <a:prstGeom prst="bentConnector3">
            <a:avLst>
              <a:gd fmla="val 15639" name="adj1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6" name="Google Shape;376;p42"/>
          <p:cNvCxnSpPr>
            <a:endCxn id="373" idx="1"/>
          </p:cNvCxnSpPr>
          <p:nvPr/>
        </p:nvCxnSpPr>
        <p:spPr>
          <a:xfrm rot="-5400000">
            <a:off x="2608100" y="3767988"/>
            <a:ext cx="1287000" cy="5244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7" name="Google Shape;377;p42"/>
          <p:cNvSpPr txBox="1"/>
          <p:nvPr/>
        </p:nvSpPr>
        <p:spPr>
          <a:xfrm>
            <a:off x="2123835" y="4124047"/>
            <a:ext cx="1992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Long Tail (70%)</a:t>
            </a:r>
            <a:endParaRPr b="1"/>
          </a:p>
        </p:txBody>
      </p:sp>
      <p:sp>
        <p:nvSpPr>
          <p:cNvPr id="378" name="Google Shape;378;p42"/>
          <p:cNvSpPr/>
          <p:nvPr/>
        </p:nvSpPr>
        <p:spPr>
          <a:xfrm>
            <a:off x="322150" y="775550"/>
            <a:ext cx="1758900" cy="3887400"/>
          </a:xfrm>
          <a:prstGeom prst="rect">
            <a:avLst/>
          </a:prstGeom>
          <a:solidFill>
            <a:srgbClr val="F4F4EA">
              <a:alpha val="525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2"/>
          <p:cNvSpPr/>
          <p:nvPr/>
        </p:nvSpPr>
        <p:spPr>
          <a:xfrm>
            <a:off x="2080025" y="0"/>
            <a:ext cx="7064700" cy="2649300"/>
          </a:xfrm>
          <a:prstGeom prst="rect">
            <a:avLst/>
          </a:prstGeom>
          <a:solidFill>
            <a:srgbClr val="F4F4EA">
              <a:alpha val="525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2"/>
          <p:cNvSpPr/>
          <p:nvPr/>
        </p:nvSpPr>
        <p:spPr>
          <a:xfrm>
            <a:off x="1321925" y="480675"/>
            <a:ext cx="758100" cy="320400"/>
          </a:xfrm>
          <a:prstGeom prst="rect">
            <a:avLst/>
          </a:prstGeom>
          <a:solidFill>
            <a:srgbClr val="F4F4EA">
              <a:alpha val="525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Custom 201">
      <a:dk1>
        <a:srgbClr val="000000"/>
      </a:dk1>
      <a:lt1>
        <a:srgbClr val="FFFFFF"/>
      </a:lt1>
      <a:dk2>
        <a:srgbClr val="5B5151"/>
      </a:dk2>
      <a:lt2>
        <a:srgbClr val="F4F4EA"/>
      </a:lt2>
      <a:accent1>
        <a:srgbClr val="D55A5F"/>
      </a:accent1>
      <a:accent2>
        <a:srgbClr val="ED7D38"/>
      </a:accent2>
      <a:accent3>
        <a:srgbClr val="EEAB34"/>
      </a:accent3>
      <a:accent4>
        <a:srgbClr val="D55A5F"/>
      </a:accent4>
      <a:accent5>
        <a:srgbClr val="ED7D38"/>
      </a:accent5>
      <a:accent6>
        <a:srgbClr val="EEAB34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Custom 201">
      <a:dk1>
        <a:srgbClr val="000000"/>
      </a:dk1>
      <a:lt1>
        <a:srgbClr val="FFFFFF"/>
      </a:lt1>
      <a:dk2>
        <a:srgbClr val="5B5151"/>
      </a:dk2>
      <a:lt2>
        <a:srgbClr val="F4F4EA"/>
      </a:lt2>
      <a:accent1>
        <a:srgbClr val="D55A5F"/>
      </a:accent1>
      <a:accent2>
        <a:srgbClr val="ED7D38"/>
      </a:accent2>
      <a:accent3>
        <a:srgbClr val="EEAB34"/>
      </a:accent3>
      <a:accent4>
        <a:srgbClr val="D55A5F"/>
      </a:accent4>
      <a:accent5>
        <a:srgbClr val="ED7D38"/>
      </a:accent5>
      <a:accent6>
        <a:srgbClr val="EEAB34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