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4"/>
    <p:sldMasterId id="2147483706" r:id="rId5"/>
    <p:sldMasterId id="214748370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Oswald Medium"/>
      <p:regular r:id="rId29"/>
      <p:bold r:id="rId30"/>
    </p:embeddedFont>
    <p:embeddedFont>
      <p:font typeface="Roboto"/>
      <p:regular r:id="rId31"/>
      <p:bold r:id="rId32"/>
      <p:italic r:id="rId33"/>
      <p:boldItalic r:id="rId34"/>
    </p:embeddedFont>
    <p:embeddedFont>
      <p:font typeface="Poppins"/>
      <p:regular r:id="rId35"/>
      <p:bold r:id="rId36"/>
      <p:italic r:id="rId37"/>
      <p:boldItalic r:id="rId38"/>
    </p:embeddedFont>
    <p:embeddedFont>
      <p:font typeface="Helvetica Neue"/>
      <p:regular r:id="rId39"/>
      <p:bold r:id="rId40"/>
      <p:italic r:id="rId41"/>
      <p:boldItalic r:id="rId42"/>
    </p:embeddedFont>
    <p:embeddedFont>
      <p:font typeface="Helvetica Neue Light"/>
      <p:regular r:id="rId43"/>
      <p:bold r:id="rId44"/>
      <p:italic r:id="rId45"/>
      <p:boldItalic r:id="rId46"/>
    </p:embeddedFont>
    <p:embeddedFont>
      <p:font typeface="Oswald"/>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3.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5.xml"/><Relationship Id="rId44" Type="http://schemas.openxmlformats.org/officeDocument/2006/relationships/font" Target="fonts/HelveticaNeueLight-bold.fntdata"/><Relationship Id="rId21" Type="http://schemas.openxmlformats.org/officeDocument/2006/relationships/slide" Target="slides/slide14.xml"/><Relationship Id="rId43" Type="http://schemas.openxmlformats.org/officeDocument/2006/relationships/font" Target="fonts/HelveticaNeueLight-regular.fntdata"/><Relationship Id="rId24" Type="http://schemas.openxmlformats.org/officeDocument/2006/relationships/slide" Target="slides/slide17.xml"/><Relationship Id="rId46" Type="http://schemas.openxmlformats.org/officeDocument/2006/relationships/font" Target="fonts/HelveticaNeueLight-boldItalic.fntdata"/><Relationship Id="rId23" Type="http://schemas.openxmlformats.org/officeDocument/2006/relationships/slide" Target="slides/slide16.xml"/><Relationship Id="rId45" Type="http://schemas.openxmlformats.org/officeDocument/2006/relationships/font" Target="fonts/HelveticaNeueLight-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8" Type="http://schemas.openxmlformats.org/officeDocument/2006/relationships/font" Target="fonts/Oswald-bold.fntdata"/><Relationship Id="rId25" Type="http://schemas.openxmlformats.org/officeDocument/2006/relationships/slide" Target="slides/slide18.xml"/><Relationship Id="rId47" Type="http://schemas.openxmlformats.org/officeDocument/2006/relationships/font" Target="fonts/Oswald-regular.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OswaldMedium-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regular.fntdata"/><Relationship Id="rId30" Type="http://schemas.openxmlformats.org/officeDocument/2006/relationships/font" Target="fonts/OswaldMedium-bold.fntdata"/><Relationship Id="rId11" Type="http://schemas.openxmlformats.org/officeDocument/2006/relationships/slide" Target="slides/slide4.xml"/><Relationship Id="rId33" Type="http://schemas.openxmlformats.org/officeDocument/2006/relationships/font" Target="fonts/Roboto-italic.fntdata"/><Relationship Id="rId10" Type="http://schemas.openxmlformats.org/officeDocument/2006/relationships/slide" Target="slides/slide3.xml"/><Relationship Id="rId32" Type="http://schemas.openxmlformats.org/officeDocument/2006/relationships/font" Target="fonts/Roboto-bold.fntdata"/><Relationship Id="rId13" Type="http://schemas.openxmlformats.org/officeDocument/2006/relationships/slide" Target="slides/slide6.xml"/><Relationship Id="rId35" Type="http://schemas.openxmlformats.org/officeDocument/2006/relationships/font" Target="fonts/Poppins-regular.fntdata"/><Relationship Id="rId12" Type="http://schemas.openxmlformats.org/officeDocument/2006/relationships/slide" Target="slides/slide5.xml"/><Relationship Id="rId34" Type="http://schemas.openxmlformats.org/officeDocument/2006/relationships/font" Target="fonts/Roboto-boldItalic.fntdata"/><Relationship Id="rId15" Type="http://schemas.openxmlformats.org/officeDocument/2006/relationships/slide" Target="slides/slide8.xml"/><Relationship Id="rId37" Type="http://schemas.openxmlformats.org/officeDocument/2006/relationships/font" Target="fonts/Poppins-italic.fntdata"/><Relationship Id="rId14" Type="http://schemas.openxmlformats.org/officeDocument/2006/relationships/slide" Target="slides/slide7.xml"/><Relationship Id="rId36" Type="http://schemas.openxmlformats.org/officeDocument/2006/relationships/font" Target="fonts/Poppins-bold.fntdata"/><Relationship Id="rId17" Type="http://schemas.openxmlformats.org/officeDocument/2006/relationships/slide" Target="slides/slide10.xml"/><Relationship Id="rId39" Type="http://schemas.openxmlformats.org/officeDocument/2006/relationships/font" Target="fonts/HelveticaNeue-regular.fntdata"/><Relationship Id="rId16" Type="http://schemas.openxmlformats.org/officeDocument/2006/relationships/slide" Target="slides/slide9.xml"/><Relationship Id="rId38" Type="http://schemas.openxmlformats.org/officeDocument/2006/relationships/font" Target="fonts/Poppins-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k.shop.gymshark.com/" TargetMode="External"/><Relationship Id="rId3" Type="http://schemas.openxmlformats.org/officeDocument/2006/relationships/hyperlink" Target="https://kyliejennercosmetics.co.uk/" TargetMode="External"/><Relationship Id="rId4" Type="http://schemas.openxmlformats.org/officeDocument/2006/relationships/hyperlink" Target="https://www.statista.com/topics/4909/e-commerce-in-the-netherlands/#topicOverview"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k.shop.gymshark.com/"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usinessofapps.com/news/livestream-shopping-app-installs-jump-77-in-2022/"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chcrunch.com/2022/08/03/starbucks-to-unveil-its-web3-based-rewards-program-next-month/" TargetMode="External"/><Relationship Id="rId3" Type="http://schemas.openxmlformats.org/officeDocument/2006/relationships/hyperlink" Target="https://uk.dailypaperclothing.com/" TargetMode="External"/><Relationship Id="rId4" Type="http://schemas.openxmlformats.org/officeDocument/2006/relationships/hyperlink" Target="https://www.highsnobiety.com/p/daily-paper-flooz-gen-f-nfts/" TargetMode="External"/><Relationship Id="rId5" Type="http://schemas.openxmlformats.org/officeDocument/2006/relationships/hyperlink" Target="https://pattaxtommy.co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k.supreme.com/" TargetMode="External"/><Relationship Id="rId3" Type="http://schemas.openxmlformats.org/officeDocument/2006/relationships/hyperlink" Target="https://skims.co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ahoo.com/now/shopify-inc-nyse-shop-q4-234854587.html?guce_referrer=aHR0cHM6Ly93d3cuZ29vZ2xlLmNvbS8&amp;guce_referrer_sig=AQAAAHXDCvdP6EEtYjUaRIiegkq63M-XTFq7y_Hj8g8wER1lICaSo5MB6W83aMXnHlQmsj4UgXswELpenRKm1M4mk2IBnMUYOpukhfXv4-Qt-Sv1M9rdJmMWMb9U5mEAj7xwGXwUuVoRYH3tRMmdTmwU0F6ccKxIR4wl_j240aHl3VHk" TargetMode="External"/><Relationship Id="rId3" Type="http://schemas.openxmlformats.org/officeDocument/2006/relationships/hyperlink" Target="https://www.yahoo.com/now/shopify-inc-nyse-shop-q4-234854587.html?guce_referrer=aHR0cHM6Ly93d3cuZ29vZ2xlLmNvbS8&amp;guce_referrer_sig=AQAAAHXDCvdP6EEtYjUaRIiegkq63M-XTFq7y_Hj8g8wER1lICaSo5MB6W83aMXnHlQmsj4UgXswELpenRKm1M4mk2IBnMUYOpukhfXv4-Qt-Sv1M9rdJmMWMb9U5mEAj7xwGXwUuVoRYH3tRMmdTmwU0F6ccKxIR4wl_j240aHl3VHk"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shopify.com/shopify-merchants-support-worlds-largest-workforce-contributing-5m-jobs-and-444b-in-economic-activity-in-2021"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hopify.com/media/index-beta" TargetMode="External"/><Relationship Id="rId3" Type="http://schemas.openxmlformats.org/officeDocument/2006/relationships/hyperlink" Target="https://drive.google.com/file/d/1Jib139SXFF3Yj-lylZdPwC5P-ZWIebkd/view"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17bed724ce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17bed724ce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Title Slide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125d141c6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125d141c6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{Animated slide: click once for macro trends to appear (white), and then again for the solutions / where merchants need to be present (yellow)}</a:t>
            </a:r>
            <a:br>
              <a:rPr b="1" lang="en">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Shopify has a strong track record in providing retailers with the right tools to stay creative, adapt, innovate and become more profitable. In DTC, for example, we’ve created entirely new category leaders and helped retailers of all sizes adapt to new retail environments. Businesses like </a:t>
            </a:r>
            <a:r>
              <a:rPr lang="en">
                <a:solidFill>
                  <a:schemeClr val="dk1"/>
                </a:solidFill>
                <a:highlight>
                  <a:srgbClr val="FCE5CD"/>
                </a:highlight>
              </a:rPr>
              <a:t>Mr Marvis, Cowboy and Gimber</a:t>
            </a:r>
            <a:r>
              <a:rPr lang="en">
                <a:solidFill>
                  <a:schemeClr val="dk1"/>
                </a:solidFill>
              </a:rPr>
              <a:t> are thriving in times of change thanks to Shopify. And we’ve created DTC giants around the world, from </a:t>
            </a:r>
            <a:r>
              <a:rPr lang="en" u="sng">
                <a:solidFill>
                  <a:srgbClr val="1155CC"/>
                </a:solidFill>
                <a:highlight>
                  <a:srgbClr val="FCE5CD"/>
                </a:highlight>
                <a:hlinkClick r:id="rId2">
                  <a:extLst>
                    <a:ext uri="{A12FA001-AC4F-418D-AE19-62706E023703}">
                      <ahyp:hlinkClr val="tx"/>
                    </a:ext>
                  </a:extLst>
                </a:hlinkClick>
              </a:rPr>
              <a:t>Gymshark</a:t>
            </a:r>
            <a:r>
              <a:rPr lang="en">
                <a:solidFill>
                  <a:schemeClr val="dk1"/>
                </a:solidFill>
              </a:rPr>
              <a:t> to </a:t>
            </a:r>
            <a:r>
              <a:rPr lang="en" u="sng">
                <a:solidFill>
                  <a:srgbClr val="1155CC"/>
                </a:solidFill>
                <a:highlight>
                  <a:srgbClr val="FCE5CD"/>
                </a:highlight>
                <a:hlinkClick r:id="rId3">
                  <a:extLst>
                    <a:ext uri="{A12FA001-AC4F-418D-AE19-62706E023703}">
                      <ahyp:hlinkClr val="tx"/>
                    </a:ext>
                  </a:extLst>
                </a:hlinkClick>
              </a:rPr>
              <a:t>Kylie Cosmetics</a:t>
            </a:r>
            <a:r>
              <a:rPr lang="en">
                <a:solidFill>
                  <a:schemeClr val="dk1"/>
                </a:solidFill>
              </a:rPr>
              <a:t>.</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So we operate at an incredible scale, helping our merchants adapt to whatever comes next. And this is much needed in light of current events, from the emerging from the pandemic, to the conflict in Europe, the continued stress of the climate crisis and unimaginable natural disasters. As everyone here knows, these events have a colossal impact on populations, consumers, business and retail.</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biggest key to flourishing beyond mere survival in this environment is investing in innovative tools and placing customers at the center of your business model. In fact, research has shown that companies that continue to find creative ways to establish and retain relationships with customers are the ones who flourish during times of uncertainty. </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is particularly non-negotiable in the Netherlands: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Which is the </a:t>
            </a:r>
            <a:r>
              <a:rPr lang="en" u="sng">
                <a:solidFill>
                  <a:schemeClr val="hlink"/>
                </a:solidFill>
                <a:hlinkClick r:id="rId4"/>
              </a:rPr>
              <a:t>7th</a:t>
            </a:r>
            <a:r>
              <a:rPr lang="en">
                <a:solidFill>
                  <a:schemeClr val="dk1"/>
                </a:solidFill>
              </a:rPr>
              <a:t> largest e-commerce market in Europe, with 90% of the population shopping online.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50">
                <a:solidFill>
                  <a:srgbClr val="455F7C"/>
                </a:solidFill>
                <a:highlight>
                  <a:srgbClr val="FFFFFF"/>
                </a:highlight>
              </a:rPr>
              <a:t>In the last decade, the Dutch e-commerce market has grown by over 20 billion euros and shows no signs of stopping.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481d30d93d_1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481d30d93d_1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INTRODUCING C2C SOLUTION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reality is that consumers are more discerning with their spend and their loyalty. They’re harder to reach and are spread across so many more surfaces. You now have to work overtime to cultivate audiences and loyalty.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But what if I could tell you there’s a solution for this new world of retail. A radically easier way to win in the new era of commerce by connecting to consumers.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That’s it, in fact: connect to consumers, or C2C. That’s the solution.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If online marketplaces and one-stop stores like eBay and Amazon defined commerce in the 2000s, and DTC brands defined the 2010s, C2C will define the future. Adopting the C2C model is the key to being on the right side of history.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What is C2C? How do you do C2C? What real-world problems will it solve for your business now?</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C2C has many pathways to consumers, not just one. It’s where brands are smart about telling their unique story across multiple pathways to cultivate communities and buyers.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125d141c60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125d141c60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OFFLINE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 the post-pandemic world, offline retail is soaring in popularity. Retailers have had to break back on to the street and capture consumer spend happening in real life.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see it at Shopify. In fact, in 2022, Q2 offline sales grew 47% year on year.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Physical retail helps drive brand awareness, enhance consumer perceptions, and is an opportunity to provide personal and tailored advice and experiences.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Retail is everywhere - brands are re-imagining the role brick and mortar stores play to unlock their full potential and connect to consumers in a meaningful way. This does not only mean that the POS will play a new role (act as fulfillment centers, showrooms) but the role of employees will change too. Store employees will act more as “experience hosts.” Brands will give them the tools they need to better serve customers and facilitate options like appointment shopping, virtual shopping, live shopping, and live chat.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At Shopify, we facilitate this change by providing a POS solution that seamlessly integrates your online store with up to 1,000 physical locations. Whether it’s your first store, or you’re already in high streets across the country, we are constantly bringing out new features to help you scale and future proof your business. </a:t>
            </a:r>
            <a:endParaRPr>
              <a:solidFill>
                <a:schemeClr val="dk1"/>
              </a:solidFill>
              <a:highlight>
                <a:srgbClr val="FFFF00"/>
              </a:highlight>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most ambitious retailers are effective at breaking down silos between digital and physical storefronts to create a holistic shopping experience based on their customers needs and preferences. </a:t>
            </a:r>
            <a:r>
              <a:rPr lang="en" u="sng">
                <a:solidFill>
                  <a:srgbClr val="1155CC"/>
                </a:solidFill>
                <a:highlight>
                  <a:srgbClr val="FCE5CD"/>
                </a:highlight>
                <a:hlinkClick r:id="rId2">
                  <a:extLst>
                    <a:ext uri="{A12FA001-AC4F-418D-AE19-62706E023703}">
                      <ahyp:hlinkClr val="tx"/>
                    </a:ext>
                  </a:extLst>
                </a:hlinkClick>
              </a:rPr>
              <a:t>Gymshark</a:t>
            </a:r>
            <a:r>
              <a:rPr lang="en">
                <a:solidFill>
                  <a:schemeClr val="dk1"/>
                </a:solidFill>
              </a:rPr>
              <a:t> for example opened a very large flagship store in London last October and incorporated a “Deload” pop-up barbershop, an innovative mental health initiative which encourages young people to focus on their mental as well as their physical wellbeing. It provides content, stories and advice from wellbeing experts and medical professionals. This offers a glimpse into the possibilities of connecting to consumers on a deeper level.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125d141c60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125d141c60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SOCIAL COMMERCE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So off-line is one pathway. Social Commerce is another one you can’t afford to ignore.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lot of experimentation with the C2C model is happening already on social media. In fact, orders made for Shopify merchants through key partner surfaces like TikTok and Instagram grew 5X over Q2 of last year.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Social media is where the most exciting brands are building and cultivating their communities. It’s where they’re able to connect directly with consumers with unique brand storytelling. But it’s often happening over so many different surfaces and brands just need an easy button to connect and sell anywhere.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Not just on one marketplace. Not just on one channel. Your community is everywhere, so retail should be everywhere too. Shopify is this easy button to connect to consumers everywhere, from YouTube to TikTok.</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western world is following in the footsteps of Asia when it comes to live selling. And there is huge potential there knowing that livestream shopping app installs jumped by </a:t>
            </a:r>
            <a:r>
              <a:rPr lang="en" u="sng">
                <a:solidFill>
                  <a:srgbClr val="1155CC"/>
                </a:solidFill>
                <a:hlinkClick r:id="rId2">
                  <a:extLst>
                    <a:ext uri="{A12FA001-AC4F-418D-AE19-62706E023703}">
                      <ahyp:hlinkClr val="tx"/>
                    </a:ext>
                  </a:extLst>
                </a:hlinkClick>
              </a:rPr>
              <a:t>77%</a:t>
            </a:r>
            <a:r>
              <a:rPr lang="en">
                <a:solidFill>
                  <a:schemeClr val="dk1"/>
                </a:solidFill>
              </a:rPr>
              <a:t> in 2022.</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125d141c60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125d141c60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WEB3</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new frontier is Web3. Web3 is creating new opportunities for brands to connect with consumers in a creative way. Consider how a token or NFT in your digital wallet will unlock an exclusive offer online or a VIP experience on the high street. This is what we’re calling tokengated commerce.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is already hitting the mainstream, with Starbucks rolling out a </a:t>
            </a:r>
            <a:r>
              <a:rPr lang="en" u="sng">
                <a:solidFill>
                  <a:srgbClr val="1155CC"/>
                </a:solidFill>
                <a:hlinkClick r:id="rId2">
                  <a:extLst>
                    <a:ext uri="{A12FA001-AC4F-418D-AE19-62706E023703}">
                      <ahyp:hlinkClr val="tx"/>
                    </a:ext>
                  </a:extLst>
                </a:hlinkClick>
              </a:rPr>
              <a:t>web3-based rewards program</a:t>
            </a:r>
            <a:r>
              <a:rPr lang="en">
                <a:solidFill>
                  <a:schemeClr val="dk1"/>
                </a:solidFill>
              </a:rPr>
              <a:t> to give customers exclusive perks.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streetwear retailer </a:t>
            </a:r>
            <a:r>
              <a:rPr lang="en" u="sng">
                <a:solidFill>
                  <a:srgbClr val="1155CC"/>
                </a:solidFill>
                <a:highlight>
                  <a:srgbClr val="FCE5CD"/>
                </a:highlight>
                <a:hlinkClick r:id="rId3">
                  <a:extLst>
                    <a:ext uri="{A12FA001-AC4F-418D-AE19-62706E023703}">
                      <ahyp:hlinkClr val="tx"/>
                    </a:ext>
                  </a:extLst>
                </a:hlinkClick>
              </a:rPr>
              <a:t>Daily Paper</a:t>
            </a:r>
            <a:r>
              <a:rPr lang="en">
                <a:solidFill>
                  <a:schemeClr val="dk1"/>
                </a:solidFill>
              </a:rPr>
              <a:t> has</a:t>
            </a:r>
            <a:r>
              <a:rPr lang="en" u="sng">
                <a:solidFill>
                  <a:srgbClr val="1155CC"/>
                </a:solidFill>
                <a:hlinkClick r:id="rId4">
                  <a:extLst>
                    <a:ext uri="{A12FA001-AC4F-418D-AE19-62706E023703}">
                      <ahyp:hlinkClr val="tx"/>
                    </a:ext>
                  </a:extLst>
                </a:hlinkClick>
              </a:rPr>
              <a:t> rolled out</a:t>
            </a:r>
            <a:r>
              <a:rPr lang="en">
                <a:solidFill>
                  <a:schemeClr val="dk1"/>
                </a:solidFill>
              </a:rPr>
              <a:t> NFTs for their community to unlock exclusive brand drops and VIP access to events.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is how tokengated commerce works at Shopify: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 buyer will connect their wallet to a Shopify store to validate they own an NFT that will then unlock exclusive access to merch and other perks. Buyers will then go through the familiar checkout flow to complete their tokengated buying experience.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Buyers can use their NFTs to unlock personalized shopping experiences designed especially for them, even on stores they’ve never shopped at before.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 real advantage with NFTs is that buyers don’t need a customer account. Connecting a wallet means that the store logs into the buyer, rather than the buyer having to login to the store.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What’s super exciting is that tokengated commerce can be multiplayer and collaborative.</a:t>
            </a:r>
            <a:endParaRPr i="1">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NFTs can be from a merchant’s brand, a sub-brand, or even a collab partner. Through collaborative tokengating, merchants can easily partner with other brands without having to share customer lists or data. One brand’s NFTs can unlock another brand’s store. </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This is a new way to accelerate “community commerce” - inviting other communities into discovering new brands, do endorsements, etc. (e.g. </a:t>
            </a:r>
            <a:r>
              <a:rPr lang="en" u="sng">
                <a:solidFill>
                  <a:schemeClr val="hlink"/>
                </a:solidFill>
                <a:hlinkClick r:id="rId5"/>
              </a:rPr>
              <a:t>Patta x Tommy</a:t>
            </a:r>
            <a:r>
              <a:rPr lang="en">
                <a:solidFill>
                  <a:schemeClr val="dk1"/>
                </a:solidFill>
              </a:rPr>
              <a:t>).</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7b32e8c70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7b32e8c70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AI</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You can’t open a news feed or Linkedin feed or you come across something around AI and how it’s massively impacting our lives at this stage, but more importantly the near future.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While it’s in </a:t>
            </a:r>
            <a:r>
              <a:rPr lang="en">
                <a:solidFill>
                  <a:schemeClr val="dk1"/>
                </a:solidFill>
              </a:rPr>
              <a:t>development</a:t>
            </a:r>
            <a:r>
              <a:rPr lang="en">
                <a:solidFill>
                  <a:schemeClr val="dk1"/>
                </a:solidFill>
              </a:rPr>
              <a:t> already for years, with the launch of ChatGPT It instantly became mainstream and people were </a:t>
            </a:r>
            <a:r>
              <a:rPr lang="en">
                <a:solidFill>
                  <a:schemeClr val="dk1"/>
                </a:solidFill>
              </a:rPr>
              <a:t>mind blown</a:t>
            </a:r>
            <a:r>
              <a:rPr lang="en">
                <a:solidFill>
                  <a:schemeClr val="dk1"/>
                </a:solidFill>
              </a:rPr>
              <a:t> by the information they can get by asking a question. In reality this is just the beginning of AI and how it will affect our lives, and eCommerce is a field where AI thrives!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At Shopify we’re having major investments in our AI suite, called Shopify Magic. We’re on the verge of launching Sidekick. This </a:t>
            </a:r>
            <a:r>
              <a:rPr lang="en">
                <a:solidFill>
                  <a:schemeClr val="dk1"/>
                </a:solidFill>
              </a:rPr>
              <a:t>assistant</a:t>
            </a:r>
            <a:r>
              <a:rPr lang="en">
                <a:solidFill>
                  <a:schemeClr val="dk1"/>
                </a:solidFill>
              </a:rPr>
              <a:t> will feel like an additional member of your team. It can provide insights in your data, it can create discount codes and even change the look and feel of your theme.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possibilities are endless when it comes to Commerce &amp; AI. Some examples we’ve already implemented are: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Creating generative text. AI will generate content that converts. It will generate on-brand, quality content that drives traffic to your store. From headers to product descriptions.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R</a:t>
            </a:r>
            <a:r>
              <a:rPr lang="en">
                <a:solidFill>
                  <a:schemeClr val="dk1"/>
                </a:solidFill>
              </a:rPr>
              <a:t>eview, edit, and respond to live chat inquiries instantly with smart replies in Shopify Inbox.</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Publish personalized FAQs and responses with Shopify Inbox.</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Generate compelling subject lines, create engaging email content, and find send times with highest impact using Shopify Email.</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125d141c60_0_1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125d141c60_0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BEING CREATIVE TO SELL BETTER </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For merchants, being creative in the way they connect with their customers can also mean updating their product offering quickly, or even the way they sell. One great example to do this are Flash Sales, which creates excitement and a deeper connection to the brand.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Two examples: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In Q1 of this year we welcomed the iconic streetwear brand </a:t>
            </a:r>
            <a:r>
              <a:rPr lang="en" u="sng">
                <a:solidFill>
                  <a:srgbClr val="1155CC"/>
                </a:solidFill>
                <a:highlight>
                  <a:srgbClr val="FCE5CD"/>
                </a:highlight>
                <a:hlinkClick r:id="rId2">
                  <a:extLst>
                    <a:ext uri="{A12FA001-AC4F-418D-AE19-62706E023703}">
                      <ahyp:hlinkClr val="tx"/>
                    </a:ext>
                  </a:extLst>
                </a:hlinkClick>
              </a:rPr>
              <a:t>Supreme</a:t>
            </a:r>
            <a:r>
              <a:rPr lang="en">
                <a:solidFill>
                  <a:schemeClr val="dk1"/>
                </a:solidFill>
              </a:rPr>
              <a:t> to Shopify. Supreme is one of the world's biggest flash sale retailers, hosting more than 50 flash sales each year that are live for no more than a few minutes. Supreme needed the ideal platform to accommodate this kind of adaptability and scale.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Another great example is Kim Kardashian’s </a:t>
            </a:r>
            <a:r>
              <a:rPr lang="en" u="sng">
                <a:solidFill>
                  <a:srgbClr val="1155CC"/>
                </a:solidFill>
                <a:highlight>
                  <a:srgbClr val="FCE5CD"/>
                </a:highlight>
                <a:hlinkClick r:id="rId3">
                  <a:extLst>
                    <a:ext uri="{A12FA001-AC4F-418D-AE19-62706E023703}">
                      <ahyp:hlinkClr val="tx"/>
                    </a:ext>
                  </a:extLst>
                </a:hlinkClick>
              </a:rPr>
              <a:t>SKIMS</a:t>
            </a:r>
            <a:r>
              <a:rPr lang="en">
                <a:solidFill>
                  <a:schemeClr val="dk1"/>
                </a:solidFill>
              </a:rPr>
              <a:t> shapewear and clothing brand, which has a cult following. They sell out drops weekly. The brand releases a limited number of products per drop to create FOMO in buyers—and it works. Some of the collection’s most expensive pieces always sold out in mere seconds. In November 2021, SKIMS’ collaboration with Fendi made over $1 million in one minute during its first drop.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is what all merchants should aim for. They should innovate in the way they sell, and choose solutions that provide speed and the ability to stay creative and absorb constant change.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125d141c60_0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125d141c60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SELLING INTERNATIONALLY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During and post pandemic, merchants have had to quickly get accustomed to selling internationally to reach larger audiences.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 2022, Shopify enabled approximately </a:t>
            </a:r>
            <a:r>
              <a:rPr lang="en" u="sng">
                <a:solidFill>
                  <a:srgbClr val="1155CC"/>
                </a:solidFill>
                <a:hlinkClick r:id="rId2">
                  <a:extLst>
                    <a:ext uri="{A12FA001-AC4F-418D-AE19-62706E023703}">
                      <ahyp:hlinkClr val="tx"/>
                    </a:ext>
                  </a:extLst>
                </a:hlinkClick>
              </a:rPr>
              <a:t>$28 billion</a:t>
            </a:r>
            <a:r>
              <a:rPr lang="en">
                <a:solidFill>
                  <a:schemeClr val="dk1"/>
                </a:solidFill>
              </a:rPr>
              <a:t> in cross-border sales, capitalizing on the surge of international interest, with nearly </a:t>
            </a:r>
            <a:r>
              <a:rPr lang="en" u="sng">
                <a:solidFill>
                  <a:srgbClr val="1155CC"/>
                </a:solidFill>
                <a:hlinkClick r:id="rId3">
                  <a:extLst>
                    <a:ext uri="{A12FA001-AC4F-418D-AE19-62706E023703}">
                      <ahyp:hlinkClr val="tx"/>
                    </a:ext>
                  </a:extLst>
                </a:hlinkClick>
              </a:rPr>
              <a:t>28% </a:t>
            </a:r>
            <a:r>
              <a:rPr lang="en">
                <a:solidFill>
                  <a:schemeClr val="dk1"/>
                </a:solidFill>
              </a:rPr>
              <a:t>of all traffic to Shopify stores coming from buyers outside of the merchant's home country.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is imperative that merchants get comfortable with selling abroad and find the best ways to do so in seamless ways.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125d141c60_0_1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125d141c60_0_1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CONVERSION</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Ultimately, building a great relationship with your consumers is only effective if it also translates as part of the conversion stage.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When shopping, time savings and convenience is a top priority which means merchants need to ensure convenience is at the forefront of their strategy and address any pain points in the consumer journey, particularly through smooth check-outs.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Looking at a local case, Club Brugge is experiencing great conversion rates when they moved to Shopify last year. With a 4.53% conversions rate on all devices, and where 77% of all checkouts happen on mobile.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when it comes to conversion, Shopify gives retailers the cheat code to convert customers faster than ever.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Earlier this year the Big3 global consulting firms executed this study where Shopify </a:t>
            </a:r>
            <a:r>
              <a:rPr lang="en">
                <a:solidFill>
                  <a:schemeClr val="dk1"/>
                </a:solidFill>
              </a:rPr>
              <a:t>outperformed</a:t>
            </a:r>
            <a:r>
              <a:rPr lang="en">
                <a:solidFill>
                  <a:schemeClr val="dk1"/>
                </a:solidFill>
              </a:rPr>
              <a:t> peers up to 36%, and by 15.2% on average.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 other words; You’re simply losing money by not using Shopify’s checkout.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4cf413f07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4cf413f07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CUSTOMER LOYALTY</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Loyal customers are worth far more than short-term sales. In fact, a 2021 study estimated that loyalty increases a customer’s worth </a:t>
            </a:r>
            <a:r>
              <a:rPr b="1" lang="en">
                <a:solidFill>
                  <a:schemeClr val="dk1"/>
                </a:solidFill>
              </a:rPr>
              <a:t>by 22 times</a:t>
            </a:r>
            <a:r>
              <a:rPr lang="en">
                <a:solidFill>
                  <a:schemeClr val="dk1"/>
                </a:solidFill>
              </a:rPr>
              <a:t>. It costs less to sell to loyal customers because they’re more likely to buy, with the probability of a sale jumping from 5–20% for a new customer to 60–70% for a returning one.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Strong customer relationships also make price increases more tenable. Almost </a:t>
            </a:r>
            <a:r>
              <a:rPr b="1" lang="en">
                <a:solidFill>
                  <a:schemeClr val="dk1"/>
                </a:solidFill>
              </a:rPr>
              <a:t>40%</a:t>
            </a:r>
            <a:r>
              <a:rPr lang="en">
                <a:solidFill>
                  <a:schemeClr val="dk1"/>
                </a:solidFill>
              </a:rPr>
              <a:t> of loyal customers will buy the brand’s product even if cheaper options exist, and </a:t>
            </a:r>
            <a:r>
              <a:rPr b="1" lang="en">
                <a:solidFill>
                  <a:schemeClr val="dk1"/>
                </a:solidFill>
              </a:rPr>
              <a:t>60%</a:t>
            </a:r>
            <a:r>
              <a:rPr lang="en">
                <a:solidFill>
                  <a:schemeClr val="dk1"/>
                </a:solidFill>
              </a:rPr>
              <a:t> of customers tell others about brands they’re loyal to.</a:t>
            </a:r>
            <a:endParaRPr>
              <a:solidFill>
                <a:schemeClr val="dk1"/>
              </a:solidFill>
            </a:endParaRPr>
          </a:p>
          <a:p>
            <a:pPr indent="-298450" lvl="0" marL="457200" rtl="0" algn="l">
              <a:lnSpc>
                <a:spcPct val="115000"/>
              </a:lnSpc>
              <a:spcBef>
                <a:spcPts val="0"/>
              </a:spcBef>
              <a:spcAft>
                <a:spcPts val="0"/>
              </a:spcAft>
              <a:buSzPts val="1100"/>
              <a:buChar char="●"/>
            </a:pPr>
            <a:r>
              <a:rPr lang="en">
                <a:solidFill>
                  <a:schemeClr val="dk1"/>
                </a:solidFill>
              </a:rPr>
              <a:t>As an example, Toteme, a Swedish brand, launched their own app - which they call </a:t>
            </a:r>
            <a:r>
              <a:rPr lang="en" sz="1000">
                <a:solidFill>
                  <a:srgbClr val="1D1D1F"/>
                </a:solidFill>
                <a:highlight>
                  <a:srgbClr val="FFFFFF"/>
                </a:highlight>
                <a:latin typeface="Helvetica Neue"/>
                <a:ea typeface="Helvetica Neue"/>
                <a:cs typeface="Helvetica Neue"/>
                <a:sym typeface="Helvetica Neue"/>
              </a:rPr>
              <a:t>” A TOTEME concierge in your pocket”! Members can access discounts, exclusive features  and a portfolio of "off-menu" services.</a:t>
            </a:r>
            <a:endParaRPr i="1">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INTRO</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Hi — I’m Mel van Lieshout, Country Lead for the Benelux at Shopify.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I’m delighted to be here at the EU Crossborder Forum, meeting so many inspirational ecommerce leaders and entrepreneurs! I’m excited to have the opportunity to share insights and practical tools that will be helpful for those of you in the audience looking to leverage your creativity to stay adaptable in the world of commerce.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125d141c60_0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2125d141c60_0_1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CONCLUSION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Your consumers are more discerning with their spend and their loyalties. Brand loyalty can no longer be assumed.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They’re harder to reach and are spread across so many more surfaces. You now have to work overtime to cultivate audiences and meet them where they are.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It’s no longer enough to just rely on the web store, a retail location or some paid marketing. Brands must up their game to find audiences, convert shoppers and tell their stories, across every channel.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are evolving from a one dimensional, transactional relationship with shoppers, and embracing new ways to “Connect to Consumers”. Thank you so much for listening today!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17bed724ce_0_1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117bed724ce_0_1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Closing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46bc8b834b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46bc8b834b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At Shopify, by putting retailers on the right side of change, we’ve helped them</a:t>
            </a:r>
            <a:r>
              <a:rPr lang="en" u="sng">
                <a:solidFill>
                  <a:schemeClr val="hlink"/>
                </a:solidFill>
                <a:hlinkClick r:id="rId2"/>
              </a:rPr>
              <a:t> support 5 million jobs</a:t>
            </a:r>
            <a:r>
              <a:rPr lang="en">
                <a:solidFill>
                  <a:schemeClr val="dk1"/>
                </a:solidFill>
              </a:rPr>
              <a:t> last year. Collectively this would make up the largest workforce in the world. With a GDP contribution of almost 230 billion dollars globally and over 600 million shoppers having bought from one of the merchants on our platform, the Shopify ecosystem is truly a global force.</a:t>
            </a:r>
            <a:endParaRPr sz="1200">
              <a:highlight>
                <a:srgbClr val="FFFF00"/>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7b32e8c70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7b32e8c70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Now, let’s look a little closer at some of these numbers for the Benelux!</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Earlier this year, we released </a:t>
            </a:r>
            <a:r>
              <a:rPr lang="en" sz="1150">
                <a:solidFill>
                  <a:srgbClr val="1D1C1D"/>
                </a:solidFill>
                <a:highlight>
                  <a:srgbClr val="F8F8F8"/>
                </a:highlight>
              </a:rPr>
              <a:t>the </a:t>
            </a:r>
            <a:r>
              <a:rPr b="1" lang="en" sz="1150">
                <a:solidFill>
                  <a:schemeClr val="hlink"/>
                </a:solidFill>
                <a:highlight>
                  <a:srgbClr val="F8F8F8"/>
                </a:highlight>
                <a:uFill>
                  <a:noFill/>
                </a:uFill>
                <a:hlinkClick r:id="rId2"/>
              </a:rPr>
              <a:t>Shopify Entrepreneurship Index</a:t>
            </a:r>
            <a:r>
              <a:rPr b="1" lang="en" sz="1150">
                <a:solidFill>
                  <a:srgbClr val="1D1C1D"/>
                </a:solidFill>
                <a:highlight>
                  <a:srgbClr val="F8F8F8"/>
                </a:highlight>
              </a:rPr>
              <a:t>:</a:t>
            </a:r>
            <a:r>
              <a:rPr lang="en" sz="1150">
                <a:solidFill>
                  <a:srgbClr val="1D1C1D"/>
                </a:solidFill>
                <a:highlight>
                  <a:srgbClr val="F8F8F8"/>
                </a:highlight>
              </a:rPr>
              <a:t> the world’s first home for data and insights on global entrepreneurship across 40 countries. The Shopify Entrepreneurship Index measures the economic impact of entrepreneurs in Shopify’s ecosystem on national economies across business activity, GDP impact, exports and jobs supported.</a:t>
            </a:r>
            <a:endParaRPr sz="1150">
              <a:solidFill>
                <a:srgbClr val="1D1C1D"/>
              </a:solidFill>
              <a:highlight>
                <a:srgbClr val="F8F8F8"/>
              </a:highlight>
            </a:endParaRPr>
          </a:p>
          <a:p>
            <a:pPr indent="0" lvl="0" marL="0" rtl="0" algn="l">
              <a:lnSpc>
                <a:spcPct val="115000"/>
              </a:lnSpc>
              <a:spcBef>
                <a:spcPts val="0"/>
              </a:spcBef>
              <a:spcAft>
                <a:spcPts val="0"/>
              </a:spcAft>
              <a:buNone/>
            </a:pPr>
            <a:r>
              <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When looking at the economic impact created by entrepreneurs in the Benelux i</a:t>
            </a:r>
            <a:r>
              <a:rPr lang="en">
                <a:solidFill>
                  <a:schemeClr val="dk1"/>
                </a:solidFill>
              </a:rPr>
              <a:t>n 2022, </a:t>
            </a:r>
            <a:r>
              <a:rPr lang="en">
                <a:solidFill>
                  <a:schemeClr val="dk1"/>
                </a:solidFill>
              </a:rPr>
              <a:t>Shopify merchants </a:t>
            </a:r>
            <a:r>
              <a:rPr lang="en">
                <a:solidFill>
                  <a:schemeClr val="dk1"/>
                </a:solidFill>
              </a:rPr>
              <a:t>supported close to 24.000 jobs and powered nearly $3 billion in economic activity. (link </a:t>
            </a:r>
            <a:r>
              <a:rPr lang="en" u="sng">
                <a:solidFill>
                  <a:schemeClr val="hlink"/>
                </a:solidFill>
                <a:hlinkClick r:id="rId3"/>
              </a:rPr>
              <a:t>here</a:t>
            </a:r>
            <a:r>
              <a:rPr lang="en">
                <a:solidFill>
                  <a:schemeClr val="dk1"/>
                </a:solidFill>
              </a:rPr>
              <a:t>). That puts the Netherlands in the </a:t>
            </a:r>
            <a:r>
              <a:rPr lang="en">
                <a:solidFill>
                  <a:schemeClr val="dk1"/>
                </a:solidFill>
              </a:rPr>
              <a:t>23rd place of our list</a:t>
            </a:r>
            <a:r>
              <a:rPr lang="en">
                <a:solidFill>
                  <a:schemeClr val="dk1"/>
                </a:solidFill>
              </a:rPr>
              <a:t>, and Belgium on the 25th. So besides the geographical position, both countries are performing fairly similar in our Index.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45b4230fa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45b4230fa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We’ve also looked at the cross border impact from the Shopify merchants in the Benelux. We’re seeing that the Dutch Shopify merchants are exporting over $800 million in 2022, with a year on year increase of 6.2%. We’re seeing higher year on year numbers in Belgium of 18%, but the actual value of $270 million is far less than </a:t>
            </a:r>
            <a:r>
              <a:rPr lang="en">
                <a:solidFill>
                  <a:schemeClr val="dk1"/>
                </a:solidFill>
              </a:rPr>
              <a:t>its</a:t>
            </a:r>
            <a:r>
              <a:rPr lang="en">
                <a:solidFill>
                  <a:schemeClr val="dk1"/>
                </a:solidFill>
              </a:rPr>
              <a:t> </a:t>
            </a:r>
            <a:r>
              <a:rPr lang="en">
                <a:solidFill>
                  <a:schemeClr val="dk1"/>
                </a:solidFill>
              </a:rPr>
              <a:t>neighbor</a:t>
            </a:r>
            <a:r>
              <a:rPr lang="en">
                <a:solidFill>
                  <a:schemeClr val="dk1"/>
                </a:solidFill>
              </a:rPr>
              <a:t>.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 fact that Belgium is lower has to do with lots of elements, but most and foremost of the digital Commerce maturity. As the Commerce </a:t>
            </a:r>
            <a:r>
              <a:rPr lang="en">
                <a:solidFill>
                  <a:schemeClr val="dk1"/>
                </a:solidFill>
              </a:rPr>
              <a:t>maturity in Belgium is lower, it directly impacts the cross border sales, as it’s both a technical and operational struggle. Merchants tend to lean towards what is more comfortable, in an already challenging environment, and that’s the local market.</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While cross border sales is very complex, the technical element is something we’ve been tackling for quite some time and are becoming successful to provide a solution where merchants are more eager to take the leap into new geographies.</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e173d70a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e173d70a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TALK TRACK</a:t>
            </a:r>
            <a:br>
              <a:rPr lang="en"/>
            </a:br>
            <a:r>
              <a:rPr lang="en"/>
              <a:t>So I’ve shared some information about the impact our merchants are having across the market. While the majority of you know Shopify by name, it’s good to provide some context on what we do from day-to-day.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and foremost Shopify is a </a:t>
            </a:r>
            <a:r>
              <a:rPr b="1" lang="en"/>
              <a:t>product company</a:t>
            </a:r>
            <a:r>
              <a:rPr lang="en"/>
              <a:t>.</a:t>
            </a:r>
            <a:endParaRPr/>
          </a:p>
          <a:p>
            <a:pPr indent="0" lvl="0" marL="0" rtl="0" algn="l">
              <a:spcBef>
                <a:spcPts val="0"/>
              </a:spcBef>
              <a:spcAft>
                <a:spcPts val="0"/>
              </a:spcAft>
              <a:buNone/>
            </a:pPr>
            <a:r>
              <a:rPr lang="en"/>
              <a:t>Today</a:t>
            </a:r>
            <a:r>
              <a:rPr lang="en"/>
              <a:t> I’ll be focusing more on the ever-evolving commerce landscape, but from our inception in 2006, we’ve built and shipped enough products for me to talk all day!</a:t>
            </a:r>
            <a:br>
              <a:rPr lang="en"/>
            </a:br>
            <a:r>
              <a:rPr lang="en"/>
              <a:t>The main thing to understand is that we are constantly building &amp; innovating. </a:t>
            </a:r>
            <a:br>
              <a:rPr lang="en"/>
            </a:br>
            <a:r>
              <a:rPr lang="en"/>
              <a:t>We’ve invested over $1.3BN into R&amp;D on the platform over the past 12 months, and if you take today -12 months, this number actually has ramped up to $1.5BN. So we’re fully invested into our product and determined to have the best product.</a:t>
            </a:r>
            <a:endParaRPr/>
          </a:p>
          <a:p>
            <a:pPr indent="0" lvl="0" marL="0" rtl="0" algn="l">
              <a:spcBef>
                <a:spcPts val="0"/>
              </a:spcBef>
              <a:spcAft>
                <a:spcPts val="0"/>
              </a:spcAft>
              <a:buNone/>
            </a:pPr>
            <a:r>
              <a:rPr lang="en">
                <a:solidFill>
                  <a:schemeClr val="dk1"/>
                </a:solidFill>
              </a:rPr>
              <a:t>An important part of deciding what to build is listening to what the retailers on our platform need to continue to thrive as the world of Commerce evolves. </a:t>
            </a:r>
            <a:br>
              <a:rPr lang="en">
                <a:solidFill>
                  <a:schemeClr val="dk1"/>
                </a:solidFill>
              </a:rPr>
            </a:b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7c54fba5d5_0_14: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7c54fba5d5_0_14:notes"/>
          <p:cNvSpPr txBox="1"/>
          <p:nvPr>
            <p:ph idx="1" type="body"/>
          </p:nvPr>
        </p:nvSpPr>
        <p:spPr>
          <a:xfrm>
            <a:off x="457200" y="2200275"/>
            <a:ext cx="3657600" cy="18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these investments are being acknowledged by the market and by external analysts, like Gartner. As we’re positioned the highest related to ability to execute, this will provide an unfair advantage for those using Shopify. New ways of Commerce is not something you need to focus on, it will be enabled and built by us.</a:t>
            </a:r>
            <a:endParaRPr/>
          </a:p>
        </p:txBody>
      </p:sp>
      <p:sp>
        <p:nvSpPr>
          <p:cNvPr id="370" name="Google Shape;370;g27c54fba5d5_0_14:notes"/>
          <p:cNvSpPr txBox="1"/>
          <p:nvPr>
            <p:ph idx="12" type="sldNum"/>
          </p:nvPr>
        </p:nvSpPr>
        <p:spPr>
          <a:xfrm>
            <a:off x="2589742" y="4342607"/>
            <a:ext cx="1981200" cy="229500"/>
          </a:xfrm>
          <a:prstGeom prst="rect">
            <a:avLst/>
          </a:prstGeom>
          <a:noFill/>
          <a:ln>
            <a:noFill/>
          </a:ln>
        </p:spPr>
        <p:txBody>
          <a:bodyPr anchorCtr="0" anchor="ctr" bIns="55875" lIns="55875" spcFirstLastPara="1" rIns="55875" wrap="square" tIns="55875">
            <a:noAutofit/>
          </a:bodyPr>
          <a:lstStyle/>
          <a:p>
            <a:pPr indent="0" lvl="0" marL="0" rtl="0" algn="l">
              <a:spcBef>
                <a:spcPts val="0"/>
              </a:spcBef>
              <a:spcAft>
                <a:spcPts val="0"/>
              </a:spcAft>
              <a:buClr>
                <a:srgbClr val="000000"/>
              </a:buClr>
              <a:buFont typeface="Arial"/>
              <a:buNone/>
            </a:pPr>
            <a:fld id="{00000000-1234-1234-1234-123412341234}" type="slidenum">
              <a:rPr lang="en" sz="900"/>
              <a:t>‹#›</a:t>
            </a:fld>
            <a:endParaRPr sz="9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e173d70acd_0_82: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e173d70acd_0_82:notes"/>
          <p:cNvSpPr txBox="1"/>
          <p:nvPr>
            <p:ph idx="1" type="body"/>
          </p:nvPr>
        </p:nvSpPr>
        <p:spPr>
          <a:xfrm>
            <a:off x="457200" y="2200275"/>
            <a:ext cx="3657600" cy="18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I take you through the ever evolving commerce </a:t>
            </a:r>
            <a:r>
              <a:rPr lang="en"/>
              <a:t>landscape</a:t>
            </a:r>
            <a:r>
              <a:rPr lang="en"/>
              <a:t>, you’ll see that we offer </a:t>
            </a:r>
            <a:r>
              <a:rPr b="1" i="1" lang="en">
                <a:solidFill>
                  <a:srgbClr val="1D1C1D"/>
                </a:solidFill>
                <a:highlight>
                  <a:schemeClr val="lt1"/>
                </a:highlight>
              </a:rPr>
              <a:t>multiple </a:t>
            </a:r>
            <a:r>
              <a:rPr i="1" lang="en">
                <a:solidFill>
                  <a:srgbClr val="1D1C1D"/>
                </a:solidFill>
                <a:highlight>
                  <a:schemeClr val="lt1"/>
                </a:highlight>
              </a:rPr>
              <a:t>channels </a:t>
            </a:r>
            <a:r>
              <a:rPr lang="en">
                <a:solidFill>
                  <a:srgbClr val="1D1C1D"/>
                </a:solidFill>
                <a:highlight>
                  <a:schemeClr val="lt1"/>
                </a:highlight>
              </a:rPr>
              <a:t>for merchants to access so they can sell and market, like social integrations, brick and mortar &amp; B2B. </a:t>
            </a:r>
            <a:endParaRPr>
              <a:solidFill>
                <a:srgbClr val="1D1C1D"/>
              </a:solidFill>
              <a:highlight>
                <a:schemeClr val="lt1"/>
              </a:highlight>
            </a:endParaRPr>
          </a:p>
          <a:p>
            <a:pPr indent="0" lvl="0" marL="0" rtl="0" algn="l">
              <a:spcBef>
                <a:spcPts val="0"/>
              </a:spcBef>
              <a:spcAft>
                <a:spcPts val="0"/>
              </a:spcAft>
              <a:buNone/>
            </a:pPr>
            <a:r>
              <a:rPr lang="en">
                <a:solidFill>
                  <a:srgbClr val="1D1C1D"/>
                </a:solidFill>
                <a:highlight>
                  <a:schemeClr val="lt1"/>
                </a:highlight>
              </a:rPr>
              <a:t>That’s because Shopify’s mission is to make </a:t>
            </a:r>
            <a:r>
              <a:rPr b="1" lang="en">
                <a:solidFill>
                  <a:schemeClr val="dk1"/>
                </a:solidFill>
                <a:highlight>
                  <a:schemeClr val="lt1"/>
                </a:highlight>
              </a:rPr>
              <a:t>it easier for our merchants to reach customers </a:t>
            </a:r>
            <a:r>
              <a:rPr lang="en">
                <a:solidFill>
                  <a:schemeClr val="dk1"/>
                </a:solidFill>
                <a:highlight>
                  <a:schemeClr val="lt1"/>
                </a:highlight>
              </a:rPr>
              <a:t>on every surface and to help with every aspect of running a business, from internationalisation to retail POS to capital and lending.</a:t>
            </a:r>
            <a:endParaRPr/>
          </a:p>
        </p:txBody>
      </p:sp>
      <p:sp>
        <p:nvSpPr>
          <p:cNvPr id="379" name="Google Shape;379;g1e173d70acd_0_82:notes"/>
          <p:cNvSpPr txBox="1"/>
          <p:nvPr>
            <p:ph idx="12" type="sldNum"/>
          </p:nvPr>
        </p:nvSpPr>
        <p:spPr>
          <a:xfrm>
            <a:off x="2589742" y="4342607"/>
            <a:ext cx="1981200" cy="229500"/>
          </a:xfrm>
          <a:prstGeom prst="rect">
            <a:avLst/>
          </a:prstGeom>
          <a:noFill/>
          <a:ln>
            <a:noFill/>
          </a:ln>
        </p:spPr>
        <p:txBody>
          <a:bodyPr anchorCtr="0" anchor="ctr" bIns="55875" lIns="55875" spcFirstLastPara="1" rIns="55875" wrap="square" tIns="55875">
            <a:noAutofit/>
          </a:bodyPr>
          <a:lstStyle/>
          <a:p>
            <a:pPr indent="0" lvl="0" marL="0" rtl="0" algn="l">
              <a:spcBef>
                <a:spcPts val="0"/>
              </a:spcBef>
              <a:spcAft>
                <a:spcPts val="0"/>
              </a:spcAft>
              <a:buClr>
                <a:srgbClr val="000000"/>
              </a:buClr>
              <a:buFont typeface="Arial"/>
              <a:buNone/>
            </a:pPr>
            <a:fld id="{00000000-1234-1234-1234-123412341234}" type="slidenum">
              <a:rPr lang="en" sz="900"/>
              <a:t>‹#›</a:t>
            </a:fld>
            <a:endParaRPr sz="9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384121559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384121559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CONTEXT</a:t>
            </a:r>
            <a:r>
              <a:rPr lang="en">
                <a:solidFill>
                  <a:schemeClr val="dk1"/>
                </a:solidFill>
              </a:rPr>
              <a: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As some of you may know, Shopify is no stranger to disruption and change in retail. It’s in our DNA as an entrepreneurship company. And we love change. We thrive on it! What’s exciting is how fast change happens in today’s world. In the space of 5 to 10 years: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No one even thought about TikTok and how it would upend how Gen Z socializes and buys.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No one could have imagined how DTC would shake up the retail industry.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No one could have predicted how web3 would disrupt the foundations of the internet itself, especially with the arrival of ChatGPT.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ack">
  <p:cSld name="TITLE_1">
    <p:bg>
      <p:bgPr>
        <a:solidFill>
          <a:srgbClr val="15151F"/>
        </a:solidFill>
      </p:bgPr>
    </p:bg>
    <p:spTree>
      <p:nvGrpSpPr>
        <p:cNvPr id="50" name="Shape 50"/>
        <p:cNvGrpSpPr/>
        <p:nvPr/>
      </p:nvGrpSpPr>
      <p:grpSpPr>
        <a:xfrm>
          <a:off x="0" y="0"/>
          <a:ext cx="0" cy="0"/>
          <a:chOff x="0" y="0"/>
          <a:chExt cx="0" cy="0"/>
        </a:xfrm>
      </p:grpSpPr>
      <p:sp>
        <p:nvSpPr>
          <p:cNvPr id="51" name="Google Shape;51;p13"/>
          <p:cNvSpPr txBox="1"/>
          <p:nvPr>
            <p:ph type="ctrTitle"/>
          </p:nvPr>
        </p:nvSpPr>
        <p:spPr>
          <a:xfrm>
            <a:off x="720000" y="1267600"/>
            <a:ext cx="7094700" cy="1797000"/>
          </a:xfrm>
          <a:prstGeom prst="rect">
            <a:avLst/>
          </a:prstGeom>
        </p:spPr>
        <p:txBody>
          <a:bodyPr anchorCtr="0" anchor="t" bIns="0" lIns="0" spcFirstLastPara="1" rIns="0" wrap="square" tIns="0">
            <a:normAutofit/>
          </a:bodyPr>
          <a:lstStyle>
            <a:lvl1pPr lvl="0" rtl="0">
              <a:spcBef>
                <a:spcPts val="0"/>
              </a:spcBef>
              <a:spcAft>
                <a:spcPts val="0"/>
              </a:spcAft>
              <a:buClr>
                <a:srgbClr val="FFFFFF"/>
              </a:buClr>
              <a:buSzPts val="5800"/>
              <a:buNone/>
              <a:defRPr sz="58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52" name="Google Shape;52;p13"/>
          <p:cNvPicPr preferRelativeResize="0"/>
          <p:nvPr/>
        </p:nvPicPr>
        <p:blipFill rotWithShape="1">
          <a:blip r:embed="rId2">
            <a:alphaModFix/>
          </a:blip>
          <a:srcRect b="0" l="-2098" r="-7779" t="0"/>
          <a:stretch/>
        </p:blipFill>
        <p:spPr>
          <a:xfrm>
            <a:off x="720000" y="720000"/>
            <a:ext cx="1367051" cy="255750"/>
          </a:xfrm>
          <a:prstGeom prst="rect">
            <a:avLst/>
          </a:prstGeom>
          <a:noFill/>
          <a:ln>
            <a:noFill/>
          </a:ln>
        </p:spPr>
      </p:pic>
      <p:sp>
        <p:nvSpPr>
          <p:cNvPr id="53" name="Google Shape;53;p13"/>
          <p:cNvSpPr txBox="1"/>
          <p:nvPr>
            <p:ph idx="2" type="title"/>
          </p:nvPr>
        </p:nvSpPr>
        <p:spPr>
          <a:xfrm>
            <a:off x="720000" y="3468425"/>
            <a:ext cx="3895200" cy="8469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5F5F5"/>
              </a:buClr>
              <a:buSzPts val="2400"/>
              <a:buNone/>
              <a:defRPr b="0" sz="2400">
                <a:solidFill>
                  <a:srgbClr val="F5F5F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_2">
    <p:spTree>
      <p:nvGrpSpPr>
        <p:cNvPr id="54" name="Shape 54"/>
        <p:cNvGrpSpPr/>
        <p:nvPr/>
      </p:nvGrpSpPr>
      <p:grpSpPr>
        <a:xfrm>
          <a:off x="0" y="0"/>
          <a:ext cx="0" cy="0"/>
          <a:chOff x="0" y="0"/>
          <a:chExt cx="0" cy="0"/>
        </a:xfrm>
      </p:grpSpPr>
      <p:sp>
        <p:nvSpPr>
          <p:cNvPr id="55" name="Google Shape;55;p14"/>
          <p:cNvSpPr txBox="1"/>
          <p:nvPr>
            <p:ph type="title"/>
          </p:nvPr>
        </p:nvSpPr>
        <p:spPr>
          <a:xfrm>
            <a:off x="666750" y="862013"/>
            <a:ext cx="7810500" cy="1743000"/>
          </a:xfrm>
          <a:prstGeom prst="rect">
            <a:avLst/>
          </a:prstGeom>
          <a:noFill/>
          <a:ln>
            <a:noFill/>
          </a:ln>
        </p:spPr>
        <p:txBody>
          <a:bodyPr anchorCtr="0" anchor="b" bIns="19050" lIns="19050" spcFirstLastPara="1" rIns="19050" wrap="square" tIns="19050">
            <a:normAutofit/>
          </a:bodyPr>
          <a:lstStyle>
            <a:lvl1pPr lvl="0" rtl="0" algn="ctr">
              <a:lnSpc>
                <a:spcPct val="100000"/>
              </a:lnSpc>
              <a:spcBef>
                <a:spcPts val="0"/>
              </a:spcBef>
              <a:spcAft>
                <a:spcPts val="0"/>
              </a:spcAft>
              <a:buClr>
                <a:srgbClr val="FFFFFF"/>
              </a:buClr>
              <a:buSzPts val="700"/>
              <a:buNone/>
              <a:defRPr/>
            </a:lvl1pPr>
            <a:lvl2pPr lvl="1" rtl="0" algn="ctr">
              <a:lnSpc>
                <a:spcPct val="100000"/>
              </a:lnSpc>
              <a:spcBef>
                <a:spcPts val="0"/>
              </a:spcBef>
              <a:spcAft>
                <a:spcPts val="0"/>
              </a:spcAft>
              <a:buClr>
                <a:srgbClr val="FFFFFF"/>
              </a:buClr>
              <a:buSzPts val="700"/>
              <a:buNone/>
              <a:defRPr/>
            </a:lvl2pPr>
            <a:lvl3pPr lvl="2" rtl="0" algn="ctr">
              <a:lnSpc>
                <a:spcPct val="100000"/>
              </a:lnSpc>
              <a:spcBef>
                <a:spcPts val="0"/>
              </a:spcBef>
              <a:spcAft>
                <a:spcPts val="0"/>
              </a:spcAft>
              <a:buClr>
                <a:srgbClr val="FFFFFF"/>
              </a:buClr>
              <a:buSzPts val="700"/>
              <a:buNone/>
              <a:defRPr/>
            </a:lvl3pPr>
            <a:lvl4pPr lvl="3" rtl="0" algn="ctr">
              <a:lnSpc>
                <a:spcPct val="100000"/>
              </a:lnSpc>
              <a:spcBef>
                <a:spcPts val="0"/>
              </a:spcBef>
              <a:spcAft>
                <a:spcPts val="0"/>
              </a:spcAft>
              <a:buClr>
                <a:srgbClr val="FFFFFF"/>
              </a:buClr>
              <a:buSzPts val="700"/>
              <a:buNone/>
              <a:defRPr/>
            </a:lvl4pPr>
            <a:lvl5pPr lvl="4" rtl="0" algn="ctr">
              <a:lnSpc>
                <a:spcPct val="100000"/>
              </a:lnSpc>
              <a:spcBef>
                <a:spcPts val="0"/>
              </a:spcBef>
              <a:spcAft>
                <a:spcPts val="0"/>
              </a:spcAft>
              <a:buClr>
                <a:srgbClr val="FFFFFF"/>
              </a:buClr>
              <a:buSzPts val="700"/>
              <a:buNone/>
              <a:defRPr/>
            </a:lvl5pPr>
            <a:lvl6pPr lvl="5" rtl="0" algn="ctr">
              <a:lnSpc>
                <a:spcPct val="100000"/>
              </a:lnSpc>
              <a:spcBef>
                <a:spcPts val="0"/>
              </a:spcBef>
              <a:spcAft>
                <a:spcPts val="0"/>
              </a:spcAft>
              <a:buClr>
                <a:srgbClr val="FFFFFF"/>
              </a:buClr>
              <a:buSzPts val="700"/>
              <a:buNone/>
              <a:defRPr/>
            </a:lvl6pPr>
            <a:lvl7pPr lvl="6" rtl="0" algn="ctr">
              <a:lnSpc>
                <a:spcPct val="100000"/>
              </a:lnSpc>
              <a:spcBef>
                <a:spcPts val="0"/>
              </a:spcBef>
              <a:spcAft>
                <a:spcPts val="0"/>
              </a:spcAft>
              <a:buClr>
                <a:srgbClr val="FFFFFF"/>
              </a:buClr>
              <a:buSzPts val="700"/>
              <a:buNone/>
              <a:defRPr/>
            </a:lvl7pPr>
            <a:lvl8pPr lvl="7" rtl="0" algn="ctr">
              <a:lnSpc>
                <a:spcPct val="100000"/>
              </a:lnSpc>
              <a:spcBef>
                <a:spcPts val="0"/>
              </a:spcBef>
              <a:spcAft>
                <a:spcPts val="0"/>
              </a:spcAft>
              <a:buClr>
                <a:srgbClr val="FFFFFF"/>
              </a:buClr>
              <a:buSzPts val="700"/>
              <a:buNone/>
              <a:defRPr/>
            </a:lvl8pPr>
            <a:lvl9pPr lvl="8" rtl="0" algn="ctr">
              <a:lnSpc>
                <a:spcPct val="100000"/>
              </a:lnSpc>
              <a:spcBef>
                <a:spcPts val="0"/>
              </a:spcBef>
              <a:spcAft>
                <a:spcPts val="0"/>
              </a:spcAft>
              <a:buClr>
                <a:srgbClr val="FFFFFF"/>
              </a:buClr>
              <a:buSzPts val="700"/>
              <a:buNone/>
              <a:defRPr/>
            </a:lvl9pPr>
          </a:lstStyle>
          <a:p/>
        </p:txBody>
      </p:sp>
      <p:sp>
        <p:nvSpPr>
          <p:cNvPr id="56" name="Google Shape;56;p14"/>
          <p:cNvSpPr txBox="1"/>
          <p:nvPr>
            <p:ph idx="1" type="body"/>
          </p:nvPr>
        </p:nvSpPr>
        <p:spPr>
          <a:xfrm>
            <a:off x="666750" y="2652713"/>
            <a:ext cx="7810500" cy="595200"/>
          </a:xfrm>
          <a:prstGeom prst="rect">
            <a:avLst/>
          </a:prstGeom>
          <a:noFill/>
          <a:ln>
            <a:noFill/>
          </a:ln>
        </p:spPr>
        <p:txBody>
          <a:bodyPr anchorCtr="0" anchor="t" bIns="19050" lIns="19050" spcFirstLastPara="1" rIns="19050" wrap="square" tIns="19050">
            <a:normAutofit/>
          </a:bodyPr>
          <a:lstStyle>
            <a:lvl1pPr indent="-228600" lvl="0" marL="457200" rtl="0" algn="ctr">
              <a:lnSpc>
                <a:spcPct val="100000"/>
              </a:lnSpc>
              <a:spcBef>
                <a:spcPts val="0"/>
              </a:spcBef>
              <a:spcAft>
                <a:spcPts val="0"/>
              </a:spcAft>
              <a:buClr>
                <a:srgbClr val="FFFFFF"/>
              </a:buClr>
              <a:buSzPts val="2000"/>
              <a:buFont typeface="Helvetica Neue"/>
              <a:buNone/>
              <a:defRPr sz="2000"/>
            </a:lvl1pPr>
            <a:lvl2pPr indent="-228600" lvl="1" marL="914400" rtl="0" algn="ctr">
              <a:lnSpc>
                <a:spcPct val="100000"/>
              </a:lnSpc>
              <a:spcBef>
                <a:spcPts val="0"/>
              </a:spcBef>
              <a:spcAft>
                <a:spcPts val="0"/>
              </a:spcAft>
              <a:buClr>
                <a:srgbClr val="FFFFFF"/>
              </a:buClr>
              <a:buSzPts val="2000"/>
              <a:buFont typeface="Helvetica Neue"/>
              <a:buNone/>
              <a:defRPr sz="2000"/>
            </a:lvl2pPr>
            <a:lvl3pPr indent="-228600" lvl="2" marL="1371600" rtl="0" algn="ctr">
              <a:lnSpc>
                <a:spcPct val="100000"/>
              </a:lnSpc>
              <a:spcBef>
                <a:spcPts val="0"/>
              </a:spcBef>
              <a:spcAft>
                <a:spcPts val="0"/>
              </a:spcAft>
              <a:buClr>
                <a:srgbClr val="FFFFFF"/>
              </a:buClr>
              <a:buSzPts val="2000"/>
              <a:buFont typeface="Helvetica Neue"/>
              <a:buNone/>
              <a:defRPr sz="2000"/>
            </a:lvl3pPr>
            <a:lvl4pPr indent="-228600" lvl="3" marL="1828800" rtl="0" algn="ctr">
              <a:lnSpc>
                <a:spcPct val="100000"/>
              </a:lnSpc>
              <a:spcBef>
                <a:spcPts val="0"/>
              </a:spcBef>
              <a:spcAft>
                <a:spcPts val="0"/>
              </a:spcAft>
              <a:buClr>
                <a:srgbClr val="FFFFFF"/>
              </a:buClr>
              <a:buSzPts val="2000"/>
              <a:buFont typeface="Helvetica Neue"/>
              <a:buNone/>
              <a:defRPr sz="2000"/>
            </a:lvl4pPr>
            <a:lvl5pPr indent="-228600" lvl="4" marL="2286000" rtl="0" algn="ctr">
              <a:lnSpc>
                <a:spcPct val="100000"/>
              </a:lnSpc>
              <a:spcBef>
                <a:spcPts val="0"/>
              </a:spcBef>
              <a:spcAft>
                <a:spcPts val="0"/>
              </a:spcAft>
              <a:buClr>
                <a:srgbClr val="FFFFFF"/>
              </a:buClr>
              <a:buSzPts val="2000"/>
              <a:buFont typeface="Helvetica Neue"/>
              <a:buNone/>
              <a:defRPr sz="2000"/>
            </a:lvl5pPr>
            <a:lvl6pPr indent="-279400" lvl="5" marL="2743200" rtl="0" algn="l">
              <a:lnSpc>
                <a:spcPct val="100000"/>
              </a:lnSpc>
              <a:spcBef>
                <a:spcPts val="2200"/>
              </a:spcBef>
              <a:spcAft>
                <a:spcPts val="0"/>
              </a:spcAft>
              <a:buSzPts val="800"/>
              <a:buChar char="■"/>
              <a:defRPr/>
            </a:lvl6pPr>
            <a:lvl7pPr indent="-279400" lvl="6" marL="3200400" rtl="0" algn="l">
              <a:lnSpc>
                <a:spcPct val="100000"/>
              </a:lnSpc>
              <a:spcBef>
                <a:spcPts val="2200"/>
              </a:spcBef>
              <a:spcAft>
                <a:spcPts val="0"/>
              </a:spcAft>
              <a:buSzPts val="800"/>
              <a:buChar char="●"/>
              <a:defRPr/>
            </a:lvl7pPr>
            <a:lvl8pPr indent="-279400" lvl="7" marL="3657600" rtl="0" algn="l">
              <a:lnSpc>
                <a:spcPct val="100000"/>
              </a:lnSpc>
              <a:spcBef>
                <a:spcPts val="2200"/>
              </a:spcBef>
              <a:spcAft>
                <a:spcPts val="0"/>
              </a:spcAft>
              <a:buSzPts val="800"/>
              <a:buChar char="○"/>
              <a:defRPr/>
            </a:lvl8pPr>
            <a:lvl9pPr indent="-279400" lvl="8" marL="4114800" rtl="0" algn="l">
              <a:lnSpc>
                <a:spcPct val="100000"/>
              </a:lnSpc>
              <a:spcBef>
                <a:spcPts val="2200"/>
              </a:spcBef>
              <a:spcAft>
                <a:spcPts val="0"/>
              </a:spcAft>
              <a:buSzPts val="800"/>
              <a:buChar char="■"/>
              <a:defRPr/>
            </a:lvl9pPr>
          </a:lstStyle>
          <a:p/>
        </p:txBody>
      </p:sp>
      <p:sp>
        <p:nvSpPr>
          <p:cNvPr id="57" name="Google Shape;57;p14"/>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rmAutofit lnSpcReduction="20000"/>
          </a:bodyPr>
          <a:lstStyle>
            <a:lvl1pPr indent="0" lvl="0"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_1">
    <p:bg>
      <p:bgPr>
        <a:solidFill>
          <a:srgbClr val="FFFFFF"/>
        </a:solidFill>
      </p:bgPr>
    </p:bg>
    <p:spTree>
      <p:nvGrpSpPr>
        <p:cNvPr id="58" name="Shape 58"/>
        <p:cNvGrpSpPr/>
        <p:nvPr/>
      </p:nvGrpSpPr>
      <p:grpSpPr>
        <a:xfrm>
          <a:off x="0" y="0"/>
          <a:ext cx="0" cy="0"/>
          <a:chOff x="0" y="0"/>
          <a:chExt cx="0" cy="0"/>
        </a:xfrm>
      </p:grpSpPr>
      <p:sp>
        <p:nvSpPr>
          <p:cNvPr id="59" name="Google Shape;59;p15"/>
          <p:cNvSpPr txBox="1"/>
          <p:nvPr>
            <p:ph idx="12" type="sldNum"/>
          </p:nvPr>
        </p:nvSpPr>
        <p:spPr>
          <a:xfrm>
            <a:off x="8392077" y="460975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solidFill>
                <a:srgbClr val="F5F5F5"/>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
  <p:cSld name="DEFAULT_1">
    <p:bg>
      <p:bgPr>
        <a:solidFill>
          <a:schemeClr val="lt1"/>
        </a:solidFill>
      </p:bgPr>
    </p:bg>
    <p:spTree>
      <p:nvGrpSpPr>
        <p:cNvPr id="60" name="Shape 6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_2">
    <p:bg>
      <p:bgPr>
        <a:solidFill>
          <a:schemeClr val="lt1"/>
        </a:solidFill>
      </p:bgPr>
    </p:bg>
    <p:spTree>
      <p:nvGrpSpPr>
        <p:cNvPr id="61" name="Shape 6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ack" type="title">
  <p:cSld name="TITLE">
    <p:bg>
      <p:bgPr>
        <a:solidFill>
          <a:srgbClr val="15151F"/>
        </a:solidFill>
      </p:bgPr>
    </p:bg>
    <p:spTree>
      <p:nvGrpSpPr>
        <p:cNvPr id="66" name="Shape 66"/>
        <p:cNvGrpSpPr/>
        <p:nvPr/>
      </p:nvGrpSpPr>
      <p:grpSpPr>
        <a:xfrm>
          <a:off x="0" y="0"/>
          <a:ext cx="0" cy="0"/>
          <a:chOff x="0" y="0"/>
          <a:chExt cx="0" cy="0"/>
        </a:xfrm>
      </p:grpSpPr>
      <p:sp>
        <p:nvSpPr>
          <p:cNvPr id="67" name="Google Shape;67;p19"/>
          <p:cNvSpPr txBox="1"/>
          <p:nvPr>
            <p:ph type="ctrTitle"/>
          </p:nvPr>
        </p:nvSpPr>
        <p:spPr>
          <a:xfrm>
            <a:off x="720000" y="1267600"/>
            <a:ext cx="7094700" cy="17970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5800"/>
              <a:buNone/>
              <a:defRPr sz="58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68" name="Google Shape;68;p19"/>
          <p:cNvPicPr preferRelativeResize="0"/>
          <p:nvPr/>
        </p:nvPicPr>
        <p:blipFill rotWithShape="1">
          <a:blip r:embed="rId2">
            <a:alphaModFix/>
          </a:blip>
          <a:srcRect b="0" l="-2098" r="-7779" t="0"/>
          <a:stretch/>
        </p:blipFill>
        <p:spPr>
          <a:xfrm>
            <a:off x="720000" y="720000"/>
            <a:ext cx="1367051" cy="255750"/>
          </a:xfrm>
          <a:prstGeom prst="rect">
            <a:avLst/>
          </a:prstGeom>
          <a:noFill/>
          <a:ln>
            <a:noFill/>
          </a:ln>
        </p:spPr>
      </p:pic>
      <p:sp>
        <p:nvSpPr>
          <p:cNvPr id="69" name="Google Shape;69;p19"/>
          <p:cNvSpPr txBox="1"/>
          <p:nvPr>
            <p:ph idx="2" type="title"/>
          </p:nvPr>
        </p:nvSpPr>
        <p:spPr>
          <a:xfrm>
            <a:off x="720000" y="3468425"/>
            <a:ext cx="3895200" cy="846900"/>
          </a:xfrm>
          <a:prstGeom prst="rect">
            <a:avLst/>
          </a:prstGeom>
        </p:spPr>
        <p:txBody>
          <a:bodyPr anchorCtr="0" anchor="t" bIns="0" lIns="0" spcFirstLastPara="1" rIns="0" wrap="square" tIns="0">
            <a:noAutofit/>
          </a:bodyPr>
          <a:lstStyle>
            <a:lvl1pPr lvl="0" rtl="0">
              <a:spcBef>
                <a:spcPts val="0"/>
              </a:spcBef>
              <a:spcAft>
                <a:spcPts val="0"/>
              </a:spcAft>
              <a:buClr>
                <a:srgbClr val="F5F5F5"/>
              </a:buClr>
              <a:buSzPts val="2400"/>
              <a:buNone/>
              <a:defRPr b="0" sz="2400">
                <a:solidFill>
                  <a:srgbClr val="F5F5F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type="secHead">
  <p:cSld name="SECTION_HEADER">
    <p:bg>
      <p:bgPr>
        <a:solidFill>
          <a:srgbClr val="15151F"/>
        </a:solidFill>
      </p:bgPr>
    </p:bg>
    <p:spTree>
      <p:nvGrpSpPr>
        <p:cNvPr id="70" name="Shape 70"/>
        <p:cNvGrpSpPr/>
        <p:nvPr/>
      </p:nvGrpSpPr>
      <p:grpSpPr>
        <a:xfrm>
          <a:off x="0" y="0"/>
          <a:ext cx="0" cy="0"/>
          <a:chOff x="0" y="0"/>
          <a:chExt cx="0" cy="0"/>
        </a:xfrm>
      </p:grpSpPr>
      <p:sp>
        <p:nvSpPr>
          <p:cNvPr id="71" name="Google Shape;71;p20"/>
          <p:cNvSpPr txBox="1"/>
          <p:nvPr>
            <p:ph type="title"/>
          </p:nvPr>
        </p:nvSpPr>
        <p:spPr>
          <a:xfrm>
            <a:off x="720000" y="1216550"/>
            <a:ext cx="7771500" cy="2710200"/>
          </a:xfrm>
          <a:prstGeom prst="rect">
            <a:avLst/>
          </a:prstGeom>
        </p:spPr>
        <p:txBody>
          <a:bodyPr anchorCtr="0" anchor="ctr" bIns="0" lIns="0" spcFirstLastPara="1" rIns="0" wrap="square" tIns="0">
            <a:noAutofit/>
          </a:bodyPr>
          <a:lstStyle>
            <a:lvl1pPr lvl="0" rtl="0">
              <a:spcBef>
                <a:spcPts val="0"/>
              </a:spcBef>
              <a:spcAft>
                <a:spcPts val="0"/>
              </a:spcAft>
              <a:buClr>
                <a:srgbClr val="FFFFFF"/>
              </a:buClr>
              <a:buSzPts val="3000"/>
              <a:buNone/>
              <a:defRPr>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Section/Intro page - Black">
  <p:cSld name="SECTION_HEADER_1">
    <p:bg>
      <p:bgPr>
        <a:solidFill>
          <a:srgbClr val="15151F"/>
        </a:solidFill>
      </p:bgPr>
    </p:bg>
    <p:spTree>
      <p:nvGrpSpPr>
        <p:cNvPr id="72" name="Shape 72"/>
        <p:cNvGrpSpPr/>
        <p:nvPr/>
      </p:nvGrpSpPr>
      <p:grpSpPr>
        <a:xfrm>
          <a:off x="0" y="0"/>
          <a:ext cx="0" cy="0"/>
          <a:chOff x="0" y="0"/>
          <a:chExt cx="0" cy="0"/>
        </a:xfrm>
      </p:grpSpPr>
      <p:sp>
        <p:nvSpPr>
          <p:cNvPr id="73" name="Google Shape;73;p21"/>
          <p:cNvSpPr txBox="1"/>
          <p:nvPr>
            <p:ph type="title"/>
          </p:nvPr>
        </p:nvSpPr>
        <p:spPr>
          <a:xfrm>
            <a:off x="720000" y="1151175"/>
            <a:ext cx="4232100" cy="2841000"/>
          </a:xfrm>
          <a:prstGeom prst="rect">
            <a:avLst/>
          </a:prstGeom>
        </p:spPr>
        <p:txBody>
          <a:bodyPr anchorCtr="0" anchor="ctr" bIns="0" lIns="0" spcFirstLastPara="1" rIns="0" wrap="square" tIns="0">
            <a:noAutofit/>
          </a:bodyPr>
          <a:lstStyle>
            <a:lvl1pPr lvl="0" rtl="0">
              <a:spcBef>
                <a:spcPts val="0"/>
              </a:spcBef>
              <a:spcAft>
                <a:spcPts val="0"/>
              </a:spcAft>
              <a:buClr>
                <a:srgbClr val="FFFFFF"/>
              </a:buClr>
              <a:buSzPts val="2400"/>
              <a:buNone/>
              <a:defRPr sz="24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Black" type="tx">
  <p:cSld name="TITLE_AND_BODY">
    <p:bg>
      <p:bgPr>
        <a:solidFill>
          <a:srgbClr val="15151F"/>
        </a:solidFill>
      </p:bgPr>
    </p:bg>
    <p:spTree>
      <p:nvGrpSpPr>
        <p:cNvPr id="74" name="Shape 74"/>
        <p:cNvGrpSpPr/>
        <p:nvPr/>
      </p:nvGrpSpPr>
      <p:grpSpPr>
        <a:xfrm>
          <a:off x="0" y="0"/>
          <a:ext cx="0" cy="0"/>
          <a:chOff x="0" y="0"/>
          <a:chExt cx="0" cy="0"/>
        </a:xfrm>
      </p:grpSpPr>
      <p:sp>
        <p:nvSpPr>
          <p:cNvPr id="75" name="Google Shape;75;p22"/>
          <p:cNvSpPr txBox="1"/>
          <p:nvPr>
            <p:ph type="title"/>
          </p:nvPr>
        </p:nvSpPr>
        <p:spPr>
          <a:xfrm>
            <a:off x="720000" y="445025"/>
            <a:ext cx="7467600" cy="572700"/>
          </a:xfrm>
          <a:prstGeom prst="rect">
            <a:avLst/>
          </a:prstGeom>
        </p:spPr>
        <p:txBody>
          <a:bodyPr anchorCtr="0" anchor="t"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22"/>
          <p:cNvSpPr txBox="1"/>
          <p:nvPr>
            <p:ph idx="1" type="body"/>
          </p:nvPr>
        </p:nvSpPr>
        <p:spPr>
          <a:xfrm>
            <a:off x="720000" y="1152475"/>
            <a:ext cx="4276500" cy="3416400"/>
          </a:xfrm>
          <a:prstGeom prst="rect">
            <a:avLst/>
          </a:prstGeom>
        </p:spPr>
        <p:txBody>
          <a:bodyPr anchorCtr="0" anchor="ctr"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1600"/>
              </a:spcBef>
              <a:spcAft>
                <a:spcPts val="0"/>
              </a:spcAft>
              <a:buSzPts val="1000"/>
              <a:buChar char="○"/>
              <a:defRPr/>
            </a:lvl2pPr>
            <a:lvl3pPr indent="-292100" lvl="2" marL="1371600" rtl="0">
              <a:spcBef>
                <a:spcPts val="1600"/>
              </a:spcBef>
              <a:spcAft>
                <a:spcPts val="0"/>
              </a:spcAft>
              <a:buSzPts val="10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ody - Black">
  <p:cSld name="TITLE_AND_BODY_2">
    <p:spTree>
      <p:nvGrpSpPr>
        <p:cNvPr id="77" name="Shape 77"/>
        <p:cNvGrpSpPr/>
        <p:nvPr/>
      </p:nvGrpSpPr>
      <p:grpSpPr>
        <a:xfrm>
          <a:off x="0" y="0"/>
          <a:ext cx="0" cy="0"/>
          <a:chOff x="0" y="0"/>
          <a:chExt cx="0" cy="0"/>
        </a:xfrm>
      </p:grpSpPr>
      <p:sp>
        <p:nvSpPr>
          <p:cNvPr id="78" name="Google Shape;78;p23"/>
          <p:cNvSpPr txBox="1"/>
          <p:nvPr>
            <p:ph idx="1" type="body"/>
          </p:nvPr>
        </p:nvSpPr>
        <p:spPr>
          <a:xfrm>
            <a:off x="724625" y="2767725"/>
            <a:ext cx="2564400" cy="18012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F5F5F5"/>
              </a:buClr>
              <a:buSzPts val="1000"/>
              <a:buChar char="●"/>
              <a:defRPr>
                <a:solidFill>
                  <a:srgbClr val="F5F5F5"/>
                </a:solidFill>
              </a:defRPr>
            </a:lvl1pPr>
            <a:lvl2pPr indent="-292100" lvl="1" marL="914400" rtl="0">
              <a:spcBef>
                <a:spcPts val="1600"/>
              </a:spcBef>
              <a:spcAft>
                <a:spcPts val="0"/>
              </a:spcAft>
              <a:buClr>
                <a:srgbClr val="F5F5F5"/>
              </a:buClr>
              <a:buSzPts val="1000"/>
              <a:buChar char="○"/>
              <a:defRPr>
                <a:solidFill>
                  <a:srgbClr val="F5F5F5"/>
                </a:solidFill>
              </a:defRPr>
            </a:lvl2pPr>
            <a:lvl3pPr indent="-292100" lvl="2" marL="1371600" rtl="0">
              <a:spcBef>
                <a:spcPts val="1600"/>
              </a:spcBef>
              <a:spcAft>
                <a:spcPts val="0"/>
              </a:spcAft>
              <a:buClr>
                <a:srgbClr val="F5F5F5"/>
              </a:buClr>
              <a:buSzPts val="1000"/>
              <a:buChar char="■"/>
              <a:defRPr>
                <a:solidFill>
                  <a:srgbClr val="F5F5F5"/>
                </a:solidFill>
              </a:defRPr>
            </a:lvl3pPr>
            <a:lvl4pPr indent="-292100" lvl="3" marL="1828800" rtl="0">
              <a:spcBef>
                <a:spcPts val="1600"/>
              </a:spcBef>
              <a:spcAft>
                <a:spcPts val="0"/>
              </a:spcAft>
              <a:buClr>
                <a:srgbClr val="F5F5F5"/>
              </a:buClr>
              <a:buSzPts val="1000"/>
              <a:buChar char="●"/>
              <a:defRPr>
                <a:solidFill>
                  <a:srgbClr val="F5F5F5"/>
                </a:solidFill>
              </a:defRPr>
            </a:lvl4pPr>
            <a:lvl5pPr indent="-292100" lvl="4" marL="2286000" rtl="0">
              <a:spcBef>
                <a:spcPts val="1600"/>
              </a:spcBef>
              <a:spcAft>
                <a:spcPts val="0"/>
              </a:spcAft>
              <a:buClr>
                <a:srgbClr val="F5F5F5"/>
              </a:buClr>
              <a:buSzPts val="1000"/>
              <a:buChar char="○"/>
              <a:defRPr>
                <a:solidFill>
                  <a:srgbClr val="F5F5F5"/>
                </a:solidFill>
              </a:defRPr>
            </a:lvl5pPr>
            <a:lvl6pPr indent="-292100" lvl="5" marL="2743200" rtl="0">
              <a:spcBef>
                <a:spcPts val="1600"/>
              </a:spcBef>
              <a:spcAft>
                <a:spcPts val="0"/>
              </a:spcAft>
              <a:buClr>
                <a:srgbClr val="F5F5F5"/>
              </a:buClr>
              <a:buSzPts val="1000"/>
              <a:buChar char="■"/>
              <a:defRPr>
                <a:solidFill>
                  <a:srgbClr val="F5F5F5"/>
                </a:solidFill>
              </a:defRPr>
            </a:lvl6pPr>
            <a:lvl7pPr indent="-292100" lvl="6" marL="3200400" rtl="0">
              <a:spcBef>
                <a:spcPts val="1600"/>
              </a:spcBef>
              <a:spcAft>
                <a:spcPts val="0"/>
              </a:spcAft>
              <a:buClr>
                <a:srgbClr val="F5F5F5"/>
              </a:buClr>
              <a:buSzPts val="1000"/>
              <a:buChar char="●"/>
              <a:defRPr>
                <a:solidFill>
                  <a:srgbClr val="F5F5F5"/>
                </a:solidFill>
              </a:defRPr>
            </a:lvl7pPr>
            <a:lvl8pPr indent="-292100" lvl="7" marL="3657600" rtl="0">
              <a:spcBef>
                <a:spcPts val="1600"/>
              </a:spcBef>
              <a:spcAft>
                <a:spcPts val="0"/>
              </a:spcAft>
              <a:buClr>
                <a:srgbClr val="F5F5F5"/>
              </a:buClr>
              <a:buSzPts val="1000"/>
              <a:buChar char="○"/>
              <a:defRPr>
                <a:solidFill>
                  <a:srgbClr val="F5F5F5"/>
                </a:solidFill>
              </a:defRPr>
            </a:lvl8pPr>
            <a:lvl9pPr indent="-292100" lvl="8" marL="4114800" rtl="0">
              <a:spcBef>
                <a:spcPts val="1600"/>
              </a:spcBef>
              <a:spcAft>
                <a:spcPts val="1600"/>
              </a:spcAft>
              <a:buClr>
                <a:srgbClr val="F5F5F5"/>
              </a:buClr>
              <a:buSzPts val="1000"/>
              <a:buChar char="■"/>
              <a:defRPr>
                <a:solidFill>
                  <a:srgbClr val="F5F5F5"/>
                </a:solidFill>
              </a:defRPr>
            </a:lvl9pPr>
          </a:lstStyle>
          <a:p/>
        </p:txBody>
      </p:sp>
      <p:sp>
        <p:nvSpPr>
          <p:cNvPr id="79" name="Google Shape;79;p23"/>
          <p:cNvSpPr txBox="1"/>
          <p:nvPr>
            <p:ph idx="2" type="body"/>
          </p:nvPr>
        </p:nvSpPr>
        <p:spPr>
          <a:xfrm>
            <a:off x="3289085" y="2767725"/>
            <a:ext cx="2564400" cy="18012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F5F5F5"/>
              </a:buClr>
              <a:buSzPts val="1000"/>
              <a:buChar char="●"/>
              <a:defRPr>
                <a:solidFill>
                  <a:srgbClr val="F5F5F5"/>
                </a:solidFill>
              </a:defRPr>
            </a:lvl1pPr>
            <a:lvl2pPr indent="-292100" lvl="1" marL="914400" rtl="0">
              <a:spcBef>
                <a:spcPts val="1600"/>
              </a:spcBef>
              <a:spcAft>
                <a:spcPts val="0"/>
              </a:spcAft>
              <a:buClr>
                <a:srgbClr val="F5F5F5"/>
              </a:buClr>
              <a:buSzPts val="1000"/>
              <a:buChar char="○"/>
              <a:defRPr>
                <a:solidFill>
                  <a:srgbClr val="F5F5F5"/>
                </a:solidFill>
              </a:defRPr>
            </a:lvl2pPr>
            <a:lvl3pPr indent="-292100" lvl="2" marL="1371600" rtl="0">
              <a:spcBef>
                <a:spcPts val="1600"/>
              </a:spcBef>
              <a:spcAft>
                <a:spcPts val="0"/>
              </a:spcAft>
              <a:buClr>
                <a:srgbClr val="F5F5F5"/>
              </a:buClr>
              <a:buSzPts val="1000"/>
              <a:buChar char="■"/>
              <a:defRPr>
                <a:solidFill>
                  <a:srgbClr val="F5F5F5"/>
                </a:solidFill>
              </a:defRPr>
            </a:lvl3pPr>
            <a:lvl4pPr indent="-292100" lvl="3" marL="1828800" rtl="0">
              <a:spcBef>
                <a:spcPts val="1600"/>
              </a:spcBef>
              <a:spcAft>
                <a:spcPts val="0"/>
              </a:spcAft>
              <a:buClr>
                <a:srgbClr val="F5F5F5"/>
              </a:buClr>
              <a:buSzPts val="1000"/>
              <a:buChar char="●"/>
              <a:defRPr>
                <a:solidFill>
                  <a:srgbClr val="F5F5F5"/>
                </a:solidFill>
              </a:defRPr>
            </a:lvl4pPr>
            <a:lvl5pPr indent="-292100" lvl="4" marL="2286000" rtl="0">
              <a:spcBef>
                <a:spcPts val="1600"/>
              </a:spcBef>
              <a:spcAft>
                <a:spcPts val="0"/>
              </a:spcAft>
              <a:buClr>
                <a:srgbClr val="F5F5F5"/>
              </a:buClr>
              <a:buSzPts val="1000"/>
              <a:buChar char="○"/>
              <a:defRPr>
                <a:solidFill>
                  <a:srgbClr val="F5F5F5"/>
                </a:solidFill>
              </a:defRPr>
            </a:lvl5pPr>
            <a:lvl6pPr indent="-292100" lvl="5" marL="2743200" rtl="0">
              <a:spcBef>
                <a:spcPts val="1600"/>
              </a:spcBef>
              <a:spcAft>
                <a:spcPts val="0"/>
              </a:spcAft>
              <a:buClr>
                <a:srgbClr val="F5F5F5"/>
              </a:buClr>
              <a:buSzPts val="1000"/>
              <a:buChar char="■"/>
              <a:defRPr>
                <a:solidFill>
                  <a:srgbClr val="F5F5F5"/>
                </a:solidFill>
              </a:defRPr>
            </a:lvl6pPr>
            <a:lvl7pPr indent="-292100" lvl="6" marL="3200400" rtl="0">
              <a:spcBef>
                <a:spcPts val="1600"/>
              </a:spcBef>
              <a:spcAft>
                <a:spcPts val="0"/>
              </a:spcAft>
              <a:buClr>
                <a:srgbClr val="F5F5F5"/>
              </a:buClr>
              <a:buSzPts val="1000"/>
              <a:buChar char="●"/>
              <a:defRPr>
                <a:solidFill>
                  <a:srgbClr val="F5F5F5"/>
                </a:solidFill>
              </a:defRPr>
            </a:lvl7pPr>
            <a:lvl8pPr indent="-292100" lvl="7" marL="3657600" rtl="0">
              <a:spcBef>
                <a:spcPts val="1600"/>
              </a:spcBef>
              <a:spcAft>
                <a:spcPts val="0"/>
              </a:spcAft>
              <a:buClr>
                <a:srgbClr val="F5F5F5"/>
              </a:buClr>
              <a:buSzPts val="1000"/>
              <a:buChar char="○"/>
              <a:defRPr>
                <a:solidFill>
                  <a:srgbClr val="F5F5F5"/>
                </a:solidFill>
              </a:defRPr>
            </a:lvl8pPr>
            <a:lvl9pPr indent="-292100" lvl="8" marL="4114800" rtl="0">
              <a:spcBef>
                <a:spcPts val="1600"/>
              </a:spcBef>
              <a:spcAft>
                <a:spcPts val="1600"/>
              </a:spcAft>
              <a:buClr>
                <a:srgbClr val="F5F5F5"/>
              </a:buClr>
              <a:buSzPts val="1000"/>
              <a:buChar char="■"/>
              <a:defRPr>
                <a:solidFill>
                  <a:srgbClr val="F5F5F5"/>
                </a:solidFill>
              </a:defRPr>
            </a:lvl9pPr>
          </a:lstStyle>
          <a:p/>
        </p:txBody>
      </p:sp>
      <p:sp>
        <p:nvSpPr>
          <p:cNvPr id="80" name="Google Shape;80;p23"/>
          <p:cNvSpPr txBox="1"/>
          <p:nvPr>
            <p:ph idx="3" type="body"/>
          </p:nvPr>
        </p:nvSpPr>
        <p:spPr>
          <a:xfrm>
            <a:off x="5853546" y="2767725"/>
            <a:ext cx="2564400" cy="18012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F5F5F5"/>
              </a:buClr>
              <a:buSzPts val="1000"/>
              <a:buChar char="●"/>
              <a:defRPr>
                <a:solidFill>
                  <a:srgbClr val="F5F5F5"/>
                </a:solidFill>
              </a:defRPr>
            </a:lvl1pPr>
            <a:lvl2pPr indent="-292100" lvl="1" marL="914400" rtl="0">
              <a:spcBef>
                <a:spcPts val="1600"/>
              </a:spcBef>
              <a:spcAft>
                <a:spcPts val="0"/>
              </a:spcAft>
              <a:buClr>
                <a:srgbClr val="F5F5F5"/>
              </a:buClr>
              <a:buSzPts val="1000"/>
              <a:buChar char="○"/>
              <a:defRPr>
                <a:solidFill>
                  <a:srgbClr val="F5F5F5"/>
                </a:solidFill>
              </a:defRPr>
            </a:lvl2pPr>
            <a:lvl3pPr indent="-292100" lvl="2" marL="1371600" rtl="0">
              <a:spcBef>
                <a:spcPts val="1600"/>
              </a:spcBef>
              <a:spcAft>
                <a:spcPts val="0"/>
              </a:spcAft>
              <a:buClr>
                <a:srgbClr val="F5F5F5"/>
              </a:buClr>
              <a:buSzPts val="1000"/>
              <a:buChar char="■"/>
              <a:defRPr>
                <a:solidFill>
                  <a:srgbClr val="F5F5F5"/>
                </a:solidFill>
              </a:defRPr>
            </a:lvl3pPr>
            <a:lvl4pPr indent="-292100" lvl="3" marL="1828800" rtl="0">
              <a:spcBef>
                <a:spcPts val="1600"/>
              </a:spcBef>
              <a:spcAft>
                <a:spcPts val="0"/>
              </a:spcAft>
              <a:buClr>
                <a:srgbClr val="F5F5F5"/>
              </a:buClr>
              <a:buSzPts val="1000"/>
              <a:buChar char="●"/>
              <a:defRPr>
                <a:solidFill>
                  <a:srgbClr val="F5F5F5"/>
                </a:solidFill>
              </a:defRPr>
            </a:lvl4pPr>
            <a:lvl5pPr indent="-292100" lvl="4" marL="2286000" rtl="0">
              <a:spcBef>
                <a:spcPts val="1600"/>
              </a:spcBef>
              <a:spcAft>
                <a:spcPts val="0"/>
              </a:spcAft>
              <a:buClr>
                <a:srgbClr val="F5F5F5"/>
              </a:buClr>
              <a:buSzPts val="1000"/>
              <a:buChar char="○"/>
              <a:defRPr>
                <a:solidFill>
                  <a:srgbClr val="F5F5F5"/>
                </a:solidFill>
              </a:defRPr>
            </a:lvl5pPr>
            <a:lvl6pPr indent="-292100" lvl="5" marL="2743200" rtl="0">
              <a:spcBef>
                <a:spcPts val="1600"/>
              </a:spcBef>
              <a:spcAft>
                <a:spcPts val="0"/>
              </a:spcAft>
              <a:buClr>
                <a:srgbClr val="F5F5F5"/>
              </a:buClr>
              <a:buSzPts val="1000"/>
              <a:buChar char="■"/>
              <a:defRPr>
                <a:solidFill>
                  <a:srgbClr val="F5F5F5"/>
                </a:solidFill>
              </a:defRPr>
            </a:lvl6pPr>
            <a:lvl7pPr indent="-292100" lvl="6" marL="3200400" rtl="0">
              <a:spcBef>
                <a:spcPts val="1600"/>
              </a:spcBef>
              <a:spcAft>
                <a:spcPts val="0"/>
              </a:spcAft>
              <a:buClr>
                <a:srgbClr val="F5F5F5"/>
              </a:buClr>
              <a:buSzPts val="1000"/>
              <a:buChar char="●"/>
              <a:defRPr>
                <a:solidFill>
                  <a:srgbClr val="F5F5F5"/>
                </a:solidFill>
              </a:defRPr>
            </a:lvl7pPr>
            <a:lvl8pPr indent="-292100" lvl="7" marL="3657600" rtl="0">
              <a:spcBef>
                <a:spcPts val="1600"/>
              </a:spcBef>
              <a:spcAft>
                <a:spcPts val="0"/>
              </a:spcAft>
              <a:buClr>
                <a:srgbClr val="F5F5F5"/>
              </a:buClr>
              <a:buSzPts val="1000"/>
              <a:buChar char="○"/>
              <a:defRPr>
                <a:solidFill>
                  <a:srgbClr val="F5F5F5"/>
                </a:solidFill>
              </a:defRPr>
            </a:lvl8pPr>
            <a:lvl9pPr indent="-292100" lvl="8" marL="4114800" rtl="0">
              <a:spcBef>
                <a:spcPts val="1600"/>
              </a:spcBef>
              <a:spcAft>
                <a:spcPts val="1600"/>
              </a:spcAft>
              <a:buClr>
                <a:srgbClr val="F5F5F5"/>
              </a:buClr>
              <a:buSzPts val="1000"/>
              <a:buChar char="■"/>
              <a:defRPr>
                <a:solidFill>
                  <a:srgbClr val="F5F5F5"/>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d 1 - Black">
  <p:cSld name="SECTION_TITLE_AND_DESCRIPTION">
    <p:bg>
      <p:bgPr>
        <a:solidFill>
          <a:srgbClr val="15151F"/>
        </a:solidFill>
      </p:bgPr>
    </p:bg>
    <p:spTree>
      <p:nvGrpSpPr>
        <p:cNvPr id="81" name="Shape 81"/>
        <p:cNvGrpSpPr/>
        <p:nvPr/>
      </p:nvGrpSpPr>
      <p:grpSpPr>
        <a:xfrm>
          <a:off x="0" y="0"/>
          <a:ext cx="0" cy="0"/>
          <a:chOff x="0" y="0"/>
          <a:chExt cx="0" cy="0"/>
        </a:xfrm>
      </p:grpSpPr>
      <p:sp>
        <p:nvSpPr>
          <p:cNvPr id="82" name="Google Shape;82;p24"/>
          <p:cNvSpPr/>
          <p:nvPr/>
        </p:nvSpPr>
        <p:spPr>
          <a:xfrm>
            <a:off x="4572000" y="-125"/>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4"/>
          <p:cNvSpPr txBox="1"/>
          <p:nvPr>
            <p:ph idx="1" type="subTitle"/>
          </p:nvPr>
        </p:nvSpPr>
        <p:spPr>
          <a:xfrm>
            <a:off x="699900" y="720000"/>
            <a:ext cx="3143400" cy="3786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D0F224"/>
                </a:solidFill>
              </a:defRPr>
            </a:lvl1pPr>
            <a:lvl2pPr lvl="1" rtl="0">
              <a:spcBef>
                <a:spcPts val="1600"/>
              </a:spcBef>
              <a:spcAft>
                <a:spcPts val="0"/>
              </a:spcAft>
              <a:buNone/>
              <a:defRPr>
                <a:solidFill>
                  <a:srgbClr val="D0F224"/>
                </a:solidFill>
              </a:defRPr>
            </a:lvl2pPr>
            <a:lvl3pPr lvl="2" rtl="0">
              <a:spcBef>
                <a:spcPts val="1600"/>
              </a:spcBef>
              <a:spcAft>
                <a:spcPts val="0"/>
              </a:spcAft>
              <a:buNone/>
              <a:defRPr>
                <a:solidFill>
                  <a:srgbClr val="D0F224"/>
                </a:solidFill>
              </a:defRPr>
            </a:lvl3pPr>
            <a:lvl4pPr lvl="3" rtl="0">
              <a:spcBef>
                <a:spcPts val="1600"/>
              </a:spcBef>
              <a:spcAft>
                <a:spcPts val="0"/>
              </a:spcAft>
              <a:buNone/>
              <a:defRPr>
                <a:solidFill>
                  <a:srgbClr val="D0F224"/>
                </a:solidFill>
              </a:defRPr>
            </a:lvl4pPr>
            <a:lvl5pPr lvl="4" rtl="0">
              <a:spcBef>
                <a:spcPts val="1600"/>
              </a:spcBef>
              <a:spcAft>
                <a:spcPts val="0"/>
              </a:spcAft>
              <a:buNone/>
              <a:defRPr>
                <a:solidFill>
                  <a:srgbClr val="D0F224"/>
                </a:solidFill>
              </a:defRPr>
            </a:lvl5pPr>
            <a:lvl6pPr lvl="5" rtl="0">
              <a:spcBef>
                <a:spcPts val="1600"/>
              </a:spcBef>
              <a:spcAft>
                <a:spcPts val="0"/>
              </a:spcAft>
              <a:buNone/>
              <a:defRPr>
                <a:solidFill>
                  <a:srgbClr val="D0F224"/>
                </a:solidFill>
              </a:defRPr>
            </a:lvl6pPr>
            <a:lvl7pPr lvl="6" rtl="0">
              <a:spcBef>
                <a:spcPts val="1600"/>
              </a:spcBef>
              <a:spcAft>
                <a:spcPts val="0"/>
              </a:spcAft>
              <a:buNone/>
              <a:defRPr>
                <a:solidFill>
                  <a:srgbClr val="D0F224"/>
                </a:solidFill>
              </a:defRPr>
            </a:lvl7pPr>
            <a:lvl8pPr lvl="7" rtl="0">
              <a:spcBef>
                <a:spcPts val="1600"/>
              </a:spcBef>
              <a:spcAft>
                <a:spcPts val="0"/>
              </a:spcAft>
              <a:buNone/>
              <a:defRPr>
                <a:solidFill>
                  <a:srgbClr val="D0F224"/>
                </a:solidFill>
              </a:defRPr>
            </a:lvl8pPr>
            <a:lvl9pPr lvl="8" rtl="0">
              <a:spcBef>
                <a:spcPts val="1600"/>
              </a:spcBef>
              <a:spcAft>
                <a:spcPts val="1600"/>
              </a:spcAft>
              <a:buNone/>
              <a:defRPr>
                <a:solidFill>
                  <a:srgbClr val="D0F224"/>
                </a:solidFill>
              </a:defRPr>
            </a:lvl9pPr>
          </a:lstStyle>
          <a:p/>
        </p:txBody>
      </p:sp>
      <p:sp>
        <p:nvSpPr>
          <p:cNvPr id="84" name="Google Shape;84;p24"/>
          <p:cNvSpPr txBox="1"/>
          <p:nvPr>
            <p:ph type="title"/>
          </p:nvPr>
        </p:nvSpPr>
        <p:spPr>
          <a:xfrm>
            <a:off x="720000" y="1237229"/>
            <a:ext cx="3103200" cy="1482300"/>
          </a:xfrm>
          <a:prstGeom prst="rect">
            <a:avLst/>
          </a:prstGeom>
        </p:spPr>
        <p:txBody>
          <a:bodyPr anchorCtr="0" anchor="b" bIns="0" lIns="0" spcFirstLastPara="1" rIns="0" wrap="square" tIns="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85" name="Google Shape;85;p24"/>
          <p:cNvSpPr txBox="1"/>
          <p:nvPr>
            <p:ph idx="2" type="body"/>
          </p:nvPr>
        </p:nvSpPr>
        <p:spPr>
          <a:xfrm>
            <a:off x="720000" y="2804477"/>
            <a:ext cx="3103200" cy="18564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F5F5F5"/>
              </a:buClr>
              <a:buSzPts val="1000"/>
              <a:buChar char="●"/>
              <a:defRPr>
                <a:solidFill>
                  <a:srgbClr val="F5F5F5"/>
                </a:solidFill>
              </a:defRPr>
            </a:lvl1pPr>
            <a:lvl2pPr indent="-292100" lvl="1" marL="914400" rtl="0">
              <a:spcBef>
                <a:spcPts val="1600"/>
              </a:spcBef>
              <a:spcAft>
                <a:spcPts val="0"/>
              </a:spcAft>
              <a:buClr>
                <a:srgbClr val="F5F5F5"/>
              </a:buClr>
              <a:buSzPts val="1000"/>
              <a:buChar char="○"/>
              <a:defRPr>
                <a:solidFill>
                  <a:srgbClr val="F5F5F5"/>
                </a:solidFill>
              </a:defRPr>
            </a:lvl2pPr>
            <a:lvl3pPr indent="-292100" lvl="2" marL="1371600" rtl="0">
              <a:spcBef>
                <a:spcPts val="1600"/>
              </a:spcBef>
              <a:spcAft>
                <a:spcPts val="0"/>
              </a:spcAft>
              <a:buClr>
                <a:srgbClr val="F5F5F5"/>
              </a:buClr>
              <a:buSzPts val="1000"/>
              <a:buChar char="■"/>
              <a:defRPr>
                <a:solidFill>
                  <a:srgbClr val="F5F5F5"/>
                </a:solidFill>
              </a:defRPr>
            </a:lvl3pPr>
            <a:lvl4pPr indent="-292100" lvl="3" marL="1828800" rtl="0">
              <a:spcBef>
                <a:spcPts val="1600"/>
              </a:spcBef>
              <a:spcAft>
                <a:spcPts val="0"/>
              </a:spcAft>
              <a:buClr>
                <a:srgbClr val="F5F5F5"/>
              </a:buClr>
              <a:buSzPts val="1000"/>
              <a:buChar char="●"/>
              <a:defRPr>
                <a:solidFill>
                  <a:srgbClr val="F5F5F5"/>
                </a:solidFill>
              </a:defRPr>
            </a:lvl4pPr>
            <a:lvl5pPr indent="-292100" lvl="4" marL="2286000" rtl="0">
              <a:spcBef>
                <a:spcPts val="1600"/>
              </a:spcBef>
              <a:spcAft>
                <a:spcPts val="0"/>
              </a:spcAft>
              <a:buClr>
                <a:srgbClr val="F5F5F5"/>
              </a:buClr>
              <a:buSzPts val="1000"/>
              <a:buChar char="○"/>
              <a:defRPr>
                <a:solidFill>
                  <a:srgbClr val="F5F5F5"/>
                </a:solidFill>
              </a:defRPr>
            </a:lvl5pPr>
            <a:lvl6pPr indent="-292100" lvl="5" marL="2743200" rtl="0">
              <a:spcBef>
                <a:spcPts val="1600"/>
              </a:spcBef>
              <a:spcAft>
                <a:spcPts val="0"/>
              </a:spcAft>
              <a:buClr>
                <a:srgbClr val="F5F5F5"/>
              </a:buClr>
              <a:buSzPts val="1000"/>
              <a:buChar char="■"/>
              <a:defRPr>
                <a:solidFill>
                  <a:srgbClr val="F5F5F5"/>
                </a:solidFill>
              </a:defRPr>
            </a:lvl6pPr>
            <a:lvl7pPr indent="-292100" lvl="6" marL="3200400" rtl="0">
              <a:spcBef>
                <a:spcPts val="1600"/>
              </a:spcBef>
              <a:spcAft>
                <a:spcPts val="0"/>
              </a:spcAft>
              <a:buClr>
                <a:srgbClr val="F5F5F5"/>
              </a:buClr>
              <a:buSzPts val="1000"/>
              <a:buChar char="●"/>
              <a:defRPr>
                <a:solidFill>
                  <a:srgbClr val="F5F5F5"/>
                </a:solidFill>
              </a:defRPr>
            </a:lvl7pPr>
            <a:lvl8pPr indent="-292100" lvl="7" marL="3657600" rtl="0">
              <a:spcBef>
                <a:spcPts val="1600"/>
              </a:spcBef>
              <a:spcAft>
                <a:spcPts val="0"/>
              </a:spcAft>
              <a:buClr>
                <a:srgbClr val="F5F5F5"/>
              </a:buClr>
              <a:buSzPts val="1000"/>
              <a:buChar char="○"/>
              <a:defRPr>
                <a:solidFill>
                  <a:srgbClr val="F5F5F5"/>
                </a:solidFill>
              </a:defRPr>
            </a:lvl8pPr>
            <a:lvl9pPr indent="-292100" lvl="8" marL="4114800" rtl="0">
              <a:spcBef>
                <a:spcPts val="1600"/>
              </a:spcBef>
              <a:spcAft>
                <a:spcPts val="1600"/>
              </a:spcAft>
              <a:buClr>
                <a:srgbClr val="F5F5F5"/>
              </a:buClr>
              <a:buSzPts val="1000"/>
              <a:buChar char="■"/>
              <a:defRPr>
                <a:solidFill>
                  <a:srgbClr val="F5F5F5"/>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id - Black">
  <p:cSld name="SECTION_TITLE_AND_DESCRIPTION_4">
    <p:spTree>
      <p:nvGrpSpPr>
        <p:cNvPr id="86" name="Shape 86"/>
        <p:cNvGrpSpPr/>
        <p:nvPr/>
      </p:nvGrpSpPr>
      <p:grpSpPr>
        <a:xfrm>
          <a:off x="0" y="0"/>
          <a:ext cx="0" cy="0"/>
          <a:chOff x="0" y="0"/>
          <a:chExt cx="0" cy="0"/>
        </a:xfrm>
      </p:grpSpPr>
      <p:sp>
        <p:nvSpPr>
          <p:cNvPr id="87" name="Google Shape;87;p25"/>
          <p:cNvSpPr txBox="1"/>
          <p:nvPr>
            <p:ph idx="1" type="subTitle"/>
          </p:nvPr>
        </p:nvSpPr>
        <p:spPr>
          <a:xfrm>
            <a:off x="699900" y="720000"/>
            <a:ext cx="3143400" cy="3786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D0F224"/>
                </a:solidFill>
              </a:defRPr>
            </a:lvl1pPr>
            <a:lvl2pPr lvl="1" rtl="0">
              <a:spcBef>
                <a:spcPts val="1600"/>
              </a:spcBef>
              <a:spcAft>
                <a:spcPts val="0"/>
              </a:spcAft>
              <a:buNone/>
              <a:defRPr>
                <a:solidFill>
                  <a:srgbClr val="D0F224"/>
                </a:solidFill>
              </a:defRPr>
            </a:lvl2pPr>
            <a:lvl3pPr lvl="2" rtl="0">
              <a:spcBef>
                <a:spcPts val="1600"/>
              </a:spcBef>
              <a:spcAft>
                <a:spcPts val="0"/>
              </a:spcAft>
              <a:buNone/>
              <a:defRPr>
                <a:solidFill>
                  <a:srgbClr val="D0F224"/>
                </a:solidFill>
              </a:defRPr>
            </a:lvl3pPr>
            <a:lvl4pPr lvl="3" rtl="0">
              <a:spcBef>
                <a:spcPts val="1600"/>
              </a:spcBef>
              <a:spcAft>
                <a:spcPts val="0"/>
              </a:spcAft>
              <a:buNone/>
              <a:defRPr>
                <a:solidFill>
                  <a:srgbClr val="D0F224"/>
                </a:solidFill>
              </a:defRPr>
            </a:lvl4pPr>
            <a:lvl5pPr lvl="4" rtl="0">
              <a:spcBef>
                <a:spcPts val="1600"/>
              </a:spcBef>
              <a:spcAft>
                <a:spcPts val="0"/>
              </a:spcAft>
              <a:buNone/>
              <a:defRPr>
                <a:solidFill>
                  <a:srgbClr val="D0F224"/>
                </a:solidFill>
              </a:defRPr>
            </a:lvl5pPr>
            <a:lvl6pPr lvl="5" rtl="0">
              <a:spcBef>
                <a:spcPts val="1600"/>
              </a:spcBef>
              <a:spcAft>
                <a:spcPts val="0"/>
              </a:spcAft>
              <a:buNone/>
              <a:defRPr>
                <a:solidFill>
                  <a:srgbClr val="D0F224"/>
                </a:solidFill>
              </a:defRPr>
            </a:lvl6pPr>
            <a:lvl7pPr lvl="6" rtl="0">
              <a:spcBef>
                <a:spcPts val="1600"/>
              </a:spcBef>
              <a:spcAft>
                <a:spcPts val="0"/>
              </a:spcAft>
              <a:buNone/>
              <a:defRPr>
                <a:solidFill>
                  <a:srgbClr val="D0F224"/>
                </a:solidFill>
              </a:defRPr>
            </a:lvl7pPr>
            <a:lvl8pPr lvl="7" rtl="0">
              <a:spcBef>
                <a:spcPts val="1600"/>
              </a:spcBef>
              <a:spcAft>
                <a:spcPts val="0"/>
              </a:spcAft>
              <a:buNone/>
              <a:defRPr>
                <a:solidFill>
                  <a:srgbClr val="D0F224"/>
                </a:solidFill>
              </a:defRPr>
            </a:lvl8pPr>
            <a:lvl9pPr lvl="8" rtl="0">
              <a:spcBef>
                <a:spcPts val="1600"/>
              </a:spcBef>
              <a:spcAft>
                <a:spcPts val="1600"/>
              </a:spcAft>
              <a:buNone/>
              <a:defRPr>
                <a:solidFill>
                  <a:srgbClr val="D0F224"/>
                </a:solidFill>
              </a:defRPr>
            </a:lvl9pPr>
          </a:lstStyle>
          <a:p/>
        </p:txBody>
      </p:sp>
      <p:sp>
        <p:nvSpPr>
          <p:cNvPr id="88" name="Google Shape;88;p25"/>
          <p:cNvSpPr txBox="1"/>
          <p:nvPr>
            <p:ph type="title"/>
          </p:nvPr>
        </p:nvSpPr>
        <p:spPr>
          <a:xfrm>
            <a:off x="720000" y="1237229"/>
            <a:ext cx="3103200" cy="1482300"/>
          </a:xfrm>
          <a:prstGeom prst="rect">
            <a:avLst/>
          </a:prstGeom>
        </p:spPr>
        <p:txBody>
          <a:bodyPr anchorCtr="0" anchor="b" bIns="0" lIns="0" spcFirstLastPara="1" rIns="0" wrap="square" tIns="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89" name="Google Shape;89;p25"/>
          <p:cNvSpPr txBox="1"/>
          <p:nvPr>
            <p:ph idx="2" type="body"/>
          </p:nvPr>
        </p:nvSpPr>
        <p:spPr>
          <a:xfrm>
            <a:off x="720000" y="2804477"/>
            <a:ext cx="3103200" cy="18564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F5F5F5"/>
              </a:buClr>
              <a:buSzPts val="1000"/>
              <a:buChar char="●"/>
              <a:defRPr>
                <a:solidFill>
                  <a:srgbClr val="F5F5F5"/>
                </a:solidFill>
              </a:defRPr>
            </a:lvl1pPr>
            <a:lvl2pPr indent="-292100" lvl="1" marL="914400" rtl="0">
              <a:spcBef>
                <a:spcPts val="1600"/>
              </a:spcBef>
              <a:spcAft>
                <a:spcPts val="0"/>
              </a:spcAft>
              <a:buClr>
                <a:srgbClr val="F5F5F5"/>
              </a:buClr>
              <a:buSzPts val="1000"/>
              <a:buChar char="○"/>
              <a:defRPr>
                <a:solidFill>
                  <a:srgbClr val="F5F5F5"/>
                </a:solidFill>
              </a:defRPr>
            </a:lvl2pPr>
            <a:lvl3pPr indent="-292100" lvl="2" marL="1371600" rtl="0">
              <a:spcBef>
                <a:spcPts val="1600"/>
              </a:spcBef>
              <a:spcAft>
                <a:spcPts val="0"/>
              </a:spcAft>
              <a:buClr>
                <a:srgbClr val="F5F5F5"/>
              </a:buClr>
              <a:buSzPts val="1000"/>
              <a:buChar char="■"/>
              <a:defRPr>
                <a:solidFill>
                  <a:srgbClr val="F5F5F5"/>
                </a:solidFill>
              </a:defRPr>
            </a:lvl3pPr>
            <a:lvl4pPr indent="-292100" lvl="3" marL="1828800" rtl="0">
              <a:spcBef>
                <a:spcPts val="1600"/>
              </a:spcBef>
              <a:spcAft>
                <a:spcPts val="0"/>
              </a:spcAft>
              <a:buClr>
                <a:srgbClr val="F5F5F5"/>
              </a:buClr>
              <a:buSzPts val="1000"/>
              <a:buChar char="●"/>
              <a:defRPr>
                <a:solidFill>
                  <a:srgbClr val="F5F5F5"/>
                </a:solidFill>
              </a:defRPr>
            </a:lvl4pPr>
            <a:lvl5pPr indent="-292100" lvl="4" marL="2286000" rtl="0">
              <a:spcBef>
                <a:spcPts val="1600"/>
              </a:spcBef>
              <a:spcAft>
                <a:spcPts val="0"/>
              </a:spcAft>
              <a:buClr>
                <a:srgbClr val="F5F5F5"/>
              </a:buClr>
              <a:buSzPts val="1000"/>
              <a:buChar char="○"/>
              <a:defRPr>
                <a:solidFill>
                  <a:srgbClr val="F5F5F5"/>
                </a:solidFill>
              </a:defRPr>
            </a:lvl5pPr>
            <a:lvl6pPr indent="-292100" lvl="5" marL="2743200" rtl="0">
              <a:spcBef>
                <a:spcPts val="1600"/>
              </a:spcBef>
              <a:spcAft>
                <a:spcPts val="0"/>
              </a:spcAft>
              <a:buClr>
                <a:srgbClr val="F5F5F5"/>
              </a:buClr>
              <a:buSzPts val="1000"/>
              <a:buChar char="■"/>
              <a:defRPr>
                <a:solidFill>
                  <a:srgbClr val="F5F5F5"/>
                </a:solidFill>
              </a:defRPr>
            </a:lvl6pPr>
            <a:lvl7pPr indent="-292100" lvl="6" marL="3200400" rtl="0">
              <a:spcBef>
                <a:spcPts val="1600"/>
              </a:spcBef>
              <a:spcAft>
                <a:spcPts val="0"/>
              </a:spcAft>
              <a:buClr>
                <a:srgbClr val="F5F5F5"/>
              </a:buClr>
              <a:buSzPts val="1000"/>
              <a:buChar char="●"/>
              <a:defRPr>
                <a:solidFill>
                  <a:srgbClr val="F5F5F5"/>
                </a:solidFill>
              </a:defRPr>
            </a:lvl7pPr>
            <a:lvl8pPr indent="-292100" lvl="7" marL="3657600" rtl="0">
              <a:spcBef>
                <a:spcPts val="1600"/>
              </a:spcBef>
              <a:spcAft>
                <a:spcPts val="0"/>
              </a:spcAft>
              <a:buClr>
                <a:srgbClr val="F5F5F5"/>
              </a:buClr>
              <a:buSzPts val="1000"/>
              <a:buChar char="○"/>
              <a:defRPr>
                <a:solidFill>
                  <a:srgbClr val="F5F5F5"/>
                </a:solidFill>
              </a:defRPr>
            </a:lvl8pPr>
            <a:lvl9pPr indent="-292100" lvl="8" marL="4114800" rtl="0">
              <a:spcBef>
                <a:spcPts val="1600"/>
              </a:spcBef>
              <a:spcAft>
                <a:spcPts val="1600"/>
              </a:spcAft>
              <a:buClr>
                <a:srgbClr val="F5F5F5"/>
              </a:buClr>
              <a:buSzPts val="1000"/>
              <a:buChar char="■"/>
              <a:defRPr>
                <a:solidFill>
                  <a:srgbClr val="F5F5F5"/>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d 2 - Black">
  <p:cSld name="SECTION_TITLE_AND_DESCRIPTION_1">
    <p:spTree>
      <p:nvGrpSpPr>
        <p:cNvPr id="90" name="Shape 90"/>
        <p:cNvGrpSpPr/>
        <p:nvPr/>
      </p:nvGrpSpPr>
      <p:grpSpPr>
        <a:xfrm>
          <a:off x="0" y="0"/>
          <a:ext cx="0" cy="0"/>
          <a:chOff x="0" y="0"/>
          <a:chExt cx="0" cy="0"/>
        </a:xfrm>
      </p:grpSpPr>
      <p:sp>
        <p:nvSpPr>
          <p:cNvPr id="91" name="Google Shape;91;p26"/>
          <p:cNvSpPr/>
          <p:nvPr/>
        </p:nvSpPr>
        <p:spPr>
          <a:xfrm>
            <a:off x="0" y="-125"/>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6"/>
          <p:cNvSpPr txBox="1"/>
          <p:nvPr>
            <p:ph idx="1" type="subTitle"/>
          </p:nvPr>
        </p:nvSpPr>
        <p:spPr>
          <a:xfrm>
            <a:off x="5286300" y="720000"/>
            <a:ext cx="3143400" cy="3786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D0F224"/>
                </a:solidFill>
              </a:defRPr>
            </a:lvl1pPr>
            <a:lvl2pPr lvl="1" rtl="0">
              <a:spcBef>
                <a:spcPts val="1600"/>
              </a:spcBef>
              <a:spcAft>
                <a:spcPts val="0"/>
              </a:spcAft>
              <a:buNone/>
              <a:defRPr>
                <a:solidFill>
                  <a:srgbClr val="8D9091"/>
                </a:solidFill>
              </a:defRPr>
            </a:lvl2pPr>
            <a:lvl3pPr lvl="2" rtl="0">
              <a:spcBef>
                <a:spcPts val="1600"/>
              </a:spcBef>
              <a:spcAft>
                <a:spcPts val="0"/>
              </a:spcAft>
              <a:buNone/>
              <a:defRPr>
                <a:solidFill>
                  <a:srgbClr val="8D9091"/>
                </a:solidFill>
              </a:defRPr>
            </a:lvl3pPr>
            <a:lvl4pPr lvl="3" rtl="0">
              <a:spcBef>
                <a:spcPts val="1600"/>
              </a:spcBef>
              <a:spcAft>
                <a:spcPts val="0"/>
              </a:spcAft>
              <a:buNone/>
              <a:defRPr>
                <a:solidFill>
                  <a:srgbClr val="8D9091"/>
                </a:solidFill>
              </a:defRPr>
            </a:lvl4pPr>
            <a:lvl5pPr lvl="4" rtl="0">
              <a:spcBef>
                <a:spcPts val="1600"/>
              </a:spcBef>
              <a:spcAft>
                <a:spcPts val="0"/>
              </a:spcAft>
              <a:buNone/>
              <a:defRPr>
                <a:solidFill>
                  <a:srgbClr val="8D9091"/>
                </a:solidFill>
              </a:defRPr>
            </a:lvl5pPr>
            <a:lvl6pPr lvl="5" rtl="0">
              <a:spcBef>
                <a:spcPts val="1600"/>
              </a:spcBef>
              <a:spcAft>
                <a:spcPts val="0"/>
              </a:spcAft>
              <a:buNone/>
              <a:defRPr>
                <a:solidFill>
                  <a:srgbClr val="8D9091"/>
                </a:solidFill>
              </a:defRPr>
            </a:lvl6pPr>
            <a:lvl7pPr lvl="6" rtl="0">
              <a:spcBef>
                <a:spcPts val="1600"/>
              </a:spcBef>
              <a:spcAft>
                <a:spcPts val="0"/>
              </a:spcAft>
              <a:buNone/>
              <a:defRPr>
                <a:solidFill>
                  <a:srgbClr val="8D9091"/>
                </a:solidFill>
              </a:defRPr>
            </a:lvl7pPr>
            <a:lvl8pPr lvl="7" rtl="0">
              <a:spcBef>
                <a:spcPts val="1600"/>
              </a:spcBef>
              <a:spcAft>
                <a:spcPts val="0"/>
              </a:spcAft>
              <a:buNone/>
              <a:defRPr>
                <a:solidFill>
                  <a:srgbClr val="8D9091"/>
                </a:solidFill>
              </a:defRPr>
            </a:lvl8pPr>
            <a:lvl9pPr lvl="8" rtl="0">
              <a:spcBef>
                <a:spcPts val="1600"/>
              </a:spcBef>
              <a:spcAft>
                <a:spcPts val="1600"/>
              </a:spcAft>
              <a:buNone/>
              <a:defRPr>
                <a:solidFill>
                  <a:srgbClr val="8D9091"/>
                </a:solidFill>
              </a:defRPr>
            </a:lvl9pPr>
          </a:lstStyle>
          <a:p/>
        </p:txBody>
      </p:sp>
      <p:sp>
        <p:nvSpPr>
          <p:cNvPr id="93" name="Google Shape;93;p26"/>
          <p:cNvSpPr txBox="1"/>
          <p:nvPr>
            <p:ph type="title"/>
          </p:nvPr>
        </p:nvSpPr>
        <p:spPr>
          <a:xfrm>
            <a:off x="5306400" y="1238400"/>
            <a:ext cx="3103200" cy="1482300"/>
          </a:xfrm>
          <a:prstGeom prst="rect">
            <a:avLst/>
          </a:prstGeom>
        </p:spPr>
        <p:txBody>
          <a:bodyPr anchorCtr="0" anchor="b" bIns="0" lIns="0" spcFirstLastPara="1" rIns="0" wrap="square" tIns="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94" name="Google Shape;94;p26"/>
          <p:cNvSpPr txBox="1"/>
          <p:nvPr>
            <p:ph idx="2" type="body"/>
          </p:nvPr>
        </p:nvSpPr>
        <p:spPr>
          <a:xfrm>
            <a:off x="5458800" y="2956877"/>
            <a:ext cx="3103200" cy="18564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F5F5F5"/>
              </a:buClr>
              <a:buSzPts val="1000"/>
              <a:buChar char="●"/>
              <a:defRPr>
                <a:solidFill>
                  <a:srgbClr val="F5F5F5"/>
                </a:solidFill>
              </a:defRPr>
            </a:lvl1pPr>
            <a:lvl2pPr indent="-292100" lvl="1" marL="914400" rtl="0">
              <a:spcBef>
                <a:spcPts val="1600"/>
              </a:spcBef>
              <a:spcAft>
                <a:spcPts val="0"/>
              </a:spcAft>
              <a:buClr>
                <a:srgbClr val="F5F5F5"/>
              </a:buClr>
              <a:buSzPts val="1000"/>
              <a:buChar char="○"/>
              <a:defRPr>
                <a:solidFill>
                  <a:srgbClr val="F5F5F5"/>
                </a:solidFill>
              </a:defRPr>
            </a:lvl2pPr>
            <a:lvl3pPr indent="-292100" lvl="2" marL="1371600" rtl="0">
              <a:spcBef>
                <a:spcPts val="1600"/>
              </a:spcBef>
              <a:spcAft>
                <a:spcPts val="0"/>
              </a:spcAft>
              <a:buClr>
                <a:srgbClr val="F5F5F5"/>
              </a:buClr>
              <a:buSzPts val="1000"/>
              <a:buChar char="■"/>
              <a:defRPr>
                <a:solidFill>
                  <a:srgbClr val="F5F5F5"/>
                </a:solidFill>
              </a:defRPr>
            </a:lvl3pPr>
            <a:lvl4pPr indent="-292100" lvl="3" marL="1828800" rtl="0">
              <a:spcBef>
                <a:spcPts val="1600"/>
              </a:spcBef>
              <a:spcAft>
                <a:spcPts val="0"/>
              </a:spcAft>
              <a:buClr>
                <a:srgbClr val="F5F5F5"/>
              </a:buClr>
              <a:buSzPts val="1000"/>
              <a:buChar char="●"/>
              <a:defRPr>
                <a:solidFill>
                  <a:srgbClr val="F5F5F5"/>
                </a:solidFill>
              </a:defRPr>
            </a:lvl4pPr>
            <a:lvl5pPr indent="-292100" lvl="4" marL="2286000" rtl="0">
              <a:spcBef>
                <a:spcPts val="1600"/>
              </a:spcBef>
              <a:spcAft>
                <a:spcPts val="0"/>
              </a:spcAft>
              <a:buClr>
                <a:srgbClr val="F5F5F5"/>
              </a:buClr>
              <a:buSzPts val="1000"/>
              <a:buChar char="○"/>
              <a:defRPr>
                <a:solidFill>
                  <a:srgbClr val="F5F5F5"/>
                </a:solidFill>
              </a:defRPr>
            </a:lvl5pPr>
            <a:lvl6pPr indent="-292100" lvl="5" marL="2743200" rtl="0">
              <a:spcBef>
                <a:spcPts val="1600"/>
              </a:spcBef>
              <a:spcAft>
                <a:spcPts val="0"/>
              </a:spcAft>
              <a:buClr>
                <a:srgbClr val="F5F5F5"/>
              </a:buClr>
              <a:buSzPts val="1000"/>
              <a:buChar char="■"/>
              <a:defRPr>
                <a:solidFill>
                  <a:srgbClr val="F5F5F5"/>
                </a:solidFill>
              </a:defRPr>
            </a:lvl6pPr>
            <a:lvl7pPr indent="-292100" lvl="6" marL="3200400" rtl="0">
              <a:spcBef>
                <a:spcPts val="1600"/>
              </a:spcBef>
              <a:spcAft>
                <a:spcPts val="0"/>
              </a:spcAft>
              <a:buClr>
                <a:srgbClr val="F5F5F5"/>
              </a:buClr>
              <a:buSzPts val="1000"/>
              <a:buChar char="●"/>
              <a:defRPr>
                <a:solidFill>
                  <a:srgbClr val="F5F5F5"/>
                </a:solidFill>
              </a:defRPr>
            </a:lvl7pPr>
            <a:lvl8pPr indent="-292100" lvl="7" marL="3657600" rtl="0">
              <a:spcBef>
                <a:spcPts val="1600"/>
              </a:spcBef>
              <a:spcAft>
                <a:spcPts val="0"/>
              </a:spcAft>
              <a:buClr>
                <a:srgbClr val="F5F5F5"/>
              </a:buClr>
              <a:buSzPts val="1000"/>
              <a:buChar char="○"/>
              <a:defRPr>
                <a:solidFill>
                  <a:srgbClr val="F5F5F5"/>
                </a:solidFill>
              </a:defRPr>
            </a:lvl8pPr>
            <a:lvl9pPr indent="-292100" lvl="8" marL="4114800" rtl="0">
              <a:spcBef>
                <a:spcPts val="1600"/>
              </a:spcBef>
              <a:spcAft>
                <a:spcPts val="1600"/>
              </a:spcAft>
              <a:buClr>
                <a:srgbClr val="F5F5F5"/>
              </a:buClr>
              <a:buSzPts val="1000"/>
              <a:buChar char="■"/>
              <a:defRPr>
                <a:solidFill>
                  <a:srgbClr val="F5F5F5"/>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 Black">
  <p:cSld name="BIG_NUMBER">
    <p:spTree>
      <p:nvGrpSpPr>
        <p:cNvPr id="95" name="Shape 95"/>
        <p:cNvGrpSpPr/>
        <p:nvPr/>
      </p:nvGrpSpPr>
      <p:grpSpPr>
        <a:xfrm>
          <a:off x="0" y="0"/>
          <a:ext cx="0" cy="0"/>
          <a:chOff x="0" y="0"/>
          <a:chExt cx="0" cy="0"/>
        </a:xfrm>
      </p:grpSpPr>
      <p:sp>
        <p:nvSpPr>
          <p:cNvPr id="96" name="Google Shape;96;p27"/>
          <p:cNvSpPr txBox="1"/>
          <p:nvPr>
            <p:ph hasCustomPrompt="1" type="title"/>
          </p:nvPr>
        </p:nvSpPr>
        <p:spPr>
          <a:xfrm>
            <a:off x="311700" y="1106125"/>
            <a:ext cx="8520600" cy="1963500"/>
          </a:xfrm>
          <a:prstGeom prst="rect">
            <a:avLst/>
          </a:prstGeom>
        </p:spPr>
        <p:txBody>
          <a:bodyPr anchorCtr="0" anchor="b" bIns="0" lIns="0" spcFirstLastPara="1" rIns="0" wrap="square" tIns="0">
            <a:noAutofit/>
          </a:bodyPr>
          <a:lstStyle>
            <a:lvl1pPr lvl="0" rtl="0" algn="ctr">
              <a:spcBef>
                <a:spcPts val="0"/>
              </a:spcBef>
              <a:spcAft>
                <a:spcPts val="0"/>
              </a:spcAft>
              <a:buSzPts val="9000"/>
              <a:buFont typeface="Oswald Medium"/>
              <a:buNone/>
              <a:defRPr b="0" sz="9000">
                <a:latin typeface="Oswald Medium"/>
                <a:ea typeface="Oswald Medium"/>
                <a:cs typeface="Oswald Medium"/>
                <a:sym typeface="Oswald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7" name="Google Shape;97;p27"/>
          <p:cNvSpPr txBox="1"/>
          <p:nvPr>
            <p:ph idx="1" type="body"/>
          </p:nvPr>
        </p:nvSpPr>
        <p:spPr>
          <a:xfrm>
            <a:off x="2874450" y="2923625"/>
            <a:ext cx="3395100" cy="1300800"/>
          </a:xfrm>
          <a:prstGeom prst="rect">
            <a:avLst/>
          </a:prstGeom>
        </p:spPr>
        <p:txBody>
          <a:bodyPr anchorCtr="0" anchor="t" bIns="0" lIns="0" spcFirstLastPara="1" rIns="0" wrap="square" tIns="0">
            <a:noAutofit/>
          </a:bodyPr>
          <a:lstStyle>
            <a:lvl1pPr indent="-292100" lvl="0" marL="457200" rtl="0" algn="ctr">
              <a:spcBef>
                <a:spcPts val="0"/>
              </a:spcBef>
              <a:spcAft>
                <a:spcPts val="0"/>
              </a:spcAft>
              <a:buClr>
                <a:srgbClr val="F5F5F5"/>
              </a:buClr>
              <a:buSzPts val="1000"/>
              <a:buChar char="●"/>
              <a:defRPr>
                <a:solidFill>
                  <a:srgbClr val="F5F5F5"/>
                </a:solidFill>
              </a:defRPr>
            </a:lvl1pPr>
            <a:lvl2pPr indent="-292100" lvl="1" marL="914400" rtl="0" algn="ctr">
              <a:spcBef>
                <a:spcPts val="1600"/>
              </a:spcBef>
              <a:spcAft>
                <a:spcPts val="0"/>
              </a:spcAft>
              <a:buClr>
                <a:srgbClr val="F5F5F5"/>
              </a:buClr>
              <a:buSzPts val="1000"/>
              <a:buChar char="○"/>
              <a:defRPr>
                <a:solidFill>
                  <a:srgbClr val="F5F5F5"/>
                </a:solidFill>
              </a:defRPr>
            </a:lvl2pPr>
            <a:lvl3pPr indent="-292100" lvl="2" marL="1371600" rtl="0" algn="ctr">
              <a:spcBef>
                <a:spcPts val="1600"/>
              </a:spcBef>
              <a:spcAft>
                <a:spcPts val="0"/>
              </a:spcAft>
              <a:buClr>
                <a:srgbClr val="F5F5F5"/>
              </a:buClr>
              <a:buSzPts val="1000"/>
              <a:buChar char="■"/>
              <a:defRPr>
                <a:solidFill>
                  <a:srgbClr val="F5F5F5"/>
                </a:solidFill>
              </a:defRPr>
            </a:lvl3pPr>
            <a:lvl4pPr indent="-292100" lvl="3" marL="1828800" rtl="0" algn="ctr">
              <a:spcBef>
                <a:spcPts val="1600"/>
              </a:spcBef>
              <a:spcAft>
                <a:spcPts val="0"/>
              </a:spcAft>
              <a:buClr>
                <a:srgbClr val="F5F5F5"/>
              </a:buClr>
              <a:buSzPts val="1000"/>
              <a:buChar char="●"/>
              <a:defRPr>
                <a:solidFill>
                  <a:srgbClr val="F5F5F5"/>
                </a:solidFill>
              </a:defRPr>
            </a:lvl4pPr>
            <a:lvl5pPr indent="-292100" lvl="4" marL="2286000" rtl="0" algn="ctr">
              <a:spcBef>
                <a:spcPts val="1600"/>
              </a:spcBef>
              <a:spcAft>
                <a:spcPts val="0"/>
              </a:spcAft>
              <a:buClr>
                <a:srgbClr val="F5F5F5"/>
              </a:buClr>
              <a:buSzPts val="1000"/>
              <a:buChar char="○"/>
              <a:defRPr>
                <a:solidFill>
                  <a:srgbClr val="F5F5F5"/>
                </a:solidFill>
              </a:defRPr>
            </a:lvl5pPr>
            <a:lvl6pPr indent="-292100" lvl="5" marL="2743200" rtl="0" algn="ctr">
              <a:spcBef>
                <a:spcPts val="1600"/>
              </a:spcBef>
              <a:spcAft>
                <a:spcPts val="0"/>
              </a:spcAft>
              <a:buClr>
                <a:srgbClr val="F5F5F5"/>
              </a:buClr>
              <a:buSzPts val="1000"/>
              <a:buChar char="■"/>
              <a:defRPr>
                <a:solidFill>
                  <a:srgbClr val="F5F5F5"/>
                </a:solidFill>
              </a:defRPr>
            </a:lvl6pPr>
            <a:lvl7pPr indent="-292100" lvl="6" marL="3200400" rtl="0" algn="ctr">
              <a:spcBef>
                <a:spcPts val="1600"/>
              </a:spcBef>
              <a:spcAft>
                <a:spcPts val="0"/>
              </a:spcAft>
              <a:buClr>
                <a:srgbClr val="F5F5F5"/>
              </a:buClr>
              <a:buSzPts val="1000"/>
              <a:buChar char="●"/>
              <a:defRPr>
                <a:solidFill>
                  <a:srgbClr val="F5F5F5"/>
                </a:solidFill>
              </a:defRPr>
            </a:lvl7pPr>
            <a:lvl8pPr indent="-292100" lvl="7" marL="3657600" rtl="0" algn="ctr">
              <a:spcBef>
                <a:spcPts val="1600"/>
              </a:spcBef>
              <a:spcAft>
                <a:spcPts val="0"/>
              </a:spcAft>
              <a:buClr>
                <a:srgbClr val="F5F5F5"/>
              </a:buClr>
              <a:buSzPts val="1000"/>
              <a:buChar char="○"/>
              <a:defRPr>
                <a:solidFill>
                  <a:srgbClr val="F5F5F5"/>
                </a:solidFill>
              </a:defRPr>
            </a:lvl8pPr>
            <a:lvl9pPr indent="-292100" lvl="8" marL="4114800" rtl="0" algn="ctr">
              <a:spcBef>
                <a:spcPts val="1600"/>
              </a:spcBef>
              <a:spcAft>
                <a:spcPts val="1600"/>
              </a:spcAft>
              <a:buClr>
                <a:srgbClr val="F5F5F5"/>
              </a:buClr>
              <a:buSzPts val="1000"/>
              <a:buChar char="■"/>
              <a:defRPr>
                <a:solidFill>
                  <a:srgbClr val="F5F5F5"/>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numbers - Black ">
  <p:cSld name="BIG_NUMBER_2">
    <p:spTree>
      <p:nvGrpSpPr>
        <p:cNvPr id="98" name="Shape 98"/>
        <p:cNvGrpSpPr/>
        <p:nvPr/>
      </p:nvGrpSpPr>
      <p:grpSpPr>
        <a:xfrm>
          <a:off x="0" y="0"/>
          <a:ext cx="0" cy="0"/>
          <a:chOff x="0" y="0"/>
          <a:chExt cx="0" cy="0"/>
        </a:xfrm>
      </p:grpSpPr>
      <p:sp>
        <p:nvSpPr>
          <p:cNvPr id="99" name="Google Shape;99;p28"/>
          <p:cNvSpPr txBox="1"/>
          <p:nvPr>
            <p:ph hasCustomPrompt="1" type="title"/>
          </p:nvPr>
        </p:nvSpPr>
        <p:spPr>
          <a:xfrm>
            <a:off x="909550" y="1106125"/>
            <a:ext cx="2759100" cy="1963500"/>
          </a:xfrm>
          <a:prstGeom prst="rect">
            <a:avLst/>
          </a:prstGeom>
        </p:spPr>
        <p:txBody>
          <a:bodyPr anchorCtr="0" anchor="b" bIns="0" lIns="0" spcFirstLastPara="1" rIns="0" wrap="square" tIns="0">
            <a:noAutofit/>
          </a:bodyPr>
          <a:lstStyle>
            <a:lvl1pPr lvl="0" rtl="0" algn="ctr">
              <a:spcBef>
                <a:spcPts val="0"/>
              </a:spcBef>
              <a:spcAft>
                <a:spcPts val="0"/>
              </a:spcAft>
              <a:buSzPts val="9000"/>
              <a:buFont typeface="Oswald Medium"/>
              <a:buNone/>
              <a:defRPr b="0" sz="9000">
                <a:latin typeface="Oswald Medium"/>
                <a:ea typeface="Oswald Medium"/>
                <a:cs typeface="Oswald Medium"/>
                <a:sym typeface="Oswald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0" name="Google Shape;100;p28"/>
          <p:cNvSpPr txBox="1"/>
          <p:nvPr>
            <p:ph idx="1" type="body"/>
          </p:nvPr>
        </p:nvSpPr>
        <p:spPr>
          <a:xfrm>
            <a:off x="757000" y="2923625"/>
            <a:ext cx="3064200" cy="1300800"/>
          </a:xfrm>
          <a:prstGeom prst="rect">
            <a:avLst/>
          </a:prstGeom>
        </p:spPr>
        <p:txBody>
          <a:bodyPr anchorCtr="0" anchor="t" bIns="0" lIns="0" spcFirstLastPara="1" rIns="0" wrap="square" tIns="0">
            <a:noAutofit/>
          </a:bodyPr>
          <a:lstStyle>
            <a:lvl1pPr indent="-292100" lvl="0" marL="457200" rtl="0" algn="ctr">
              <a:spcBef>
                <a:spcPts val="0"/>
              </a:spcBef>
              <a:spcAft>
                <a:spcPts val="0"/>
              </a:spcAft>
              <a:buClr>
                <a:srgbClr val="F5F5F5"/>
              </a:buClr>
              <a:buSzPts val="1000"/>
              <a:buChar char="●"/>
              <a:defRPr>
                <a:solidFill>
                  <a:srgbClr val="F5F5F5"/>
                </a:solidFill>
              </a:defRPr>
            </a:lvl1pPr>
            <a:lvl2pPr indent="-292100" lvl="1" marL="914400" rtl="0" algn="ctr">
              <a:spcBef>
                <a:spcPts val="1600"/>
              </a:spcBef>
              <a:spcAft>
                <a:spcPts val="0"/>
              </a:spcAft>
              <a:buClr>
                <a:srgbClr val="F5F5F5"/>
              </a:buClr>
              <a:buSzPts val="1000"/>
              <a:buChar char="○"/>
              <a:defRPr>
                <a:solidFill>
                  <a:srgbClr val="F5F5F5"/>
                </a:solidFill>
              </a:defRPr>
            </a:lvl2pPr>
            <a:lvl3pPr indent="-292100" lvl="2" marL="1371600" rtl="0" algn="ctr">
              <a:spcBef>
                <a:spcPts val="1600"/>
              </a:spcBef>
              <a:spcAft>
                <a:spcPts val="0"/>
              </a:spcAft>
              <a:buClr>
                <a:srgbClr val="F5F5F5"/>
              </a:buClr>
              <a:buSzPts val="1000"/>
              <a:buChar char="■"/>
              <a:defRPr>
                <a:solidFill>
                  <a:srgbClr val="F5F5F5"/>
                </a:solidFill>
              </a:defRPr>
            </a:lvl3pPr>
            <a:lvl4pPr indent="-292100" lvl="3" marL="1828800" rtl="0" algn="ctr">
              <a:spcBef>
                <a:spcPts val="1600"/>
              </a:spcBef>
              <a:spcAft>
                <a:spcPts val="0"/>
              </a:spcAft>
              <a:buClr>
                <a:srgbClr val="F5F5F5"/>
              </a:buClr>
              <a:buSzPts val="1000"/>
              <a:buChar char="●"/>
              <a:defRPr>
                <a:solidFill>
                  <a:srgbClr val="F5F5F5"/>
                </a:solidFill>
              </a:defRPr>
            </a:lvl4pPr>
            <a:lvl5pPr indent="-292100" lvl="4" marL="2286000" rtl="0" algn="ctr">
              <a:spcBef>
                <a:spcPts val="1600"/>
              </a:spcBef>
              <a:spcAft>
                <a:spcPts val="0"/>
              </a:spcAft>
              <a:buClr>
                <a:srgbClr val="F5F5F5"/>
              </a:buClr>
              <a:buSzPts val="1000"/>
              <a:buChar char="○"/>
              <a:defRPr>
                <a:solidFill>
                  <a:srgbClr val="F5F5F5"/>
                </a:solidFill>
              </a:defRPr>
            </a:lvl5pPr>
            <a:lvl6pPr indent="-292100" lvl="5" marL="2743200" rtl="0" algn="ctr">
              <a:spcBef>
                <a:spcPts val="1600"/>
              </a:spcBef>
              <a:spcAft>
                <a:spcPts val="0"/>
              </a:spcAft>
              <a:buClr>
                <a:srgbClr val="F5F5F5"/>
              </a:buClr>
              <a:buSzPts val="1000"/>
              <a:buChar char="■"/>
              <a:defRPr>
                <a:solidFill>
                  <a:srgbClr val="F5F5F5"/>
                </a:solidFill>
              </a:defRPr>
            </a:lvl6pPr>
            <a:lvl7pPr indent="-292100" lvl="6" marL="3200400" rtl="0" algn="ctr">
              <a:spcBef>
                <a:spcPts val="1600"/>
              </a:spcBef>
              <a:spcAft>
                <a:spcPts val="0"/>
              </a:spcAft>
              <a:buClr>
                <a:srgbClr val="F5F5F5"/>
              </a:buClr>
              <a:buSzPts val="1000"/>
              <a:buChar char="●"/>
              <a:defRPr>
                <a:solidFill>
                  <a:srgbClr val="F5F5F5"/>
                </a:solidFill>
              </a:defRPr>
            </a:lvl7pPr>
            <a:lvl8pPr indent="-292100" lvl="7" marL="3657600" rtl="0" algn="ctr">
              <a:spcBef>
                <a:spcPts val="1600"/>
              </a:spcBef>
              <a:spcAft>
                <a:spcPts val="0"/>
              </a:spcAft>
              <a:buClr>
                <a:srgbClr val="F5F5F5"/>
              </a:buClr>
              <a:buSzPts val="1000"/>
              <a:buChar char="○"/>
              <a:defRPr>
                <a:solidFill>
                  <a:srgbClr val="F5F5F5"/>
                </a:solidFill>
              </a:defRPr>
            </a:lvl8pPr>
            <a:lvl9pPr indent="-292100" lvl="8" marL="4114800" rtl="0" algn="ctr">
              <a:spcBef>
                <a:spcPts val="1600"/>
              </a:spcBef>
              <a:spcAft>
                <a:spcPts val="1600"/>
              </a:spcAft>
              <a:buClr>
                <a:srgbClr val="F5F5F5"/>
              </a:buClr>
              <a:buSzPts val="1000"/>
              <a:buChar char="■"/>
              <a:defRPr>
                <a:solidFill>
                  <a:srgbClr val="F5F5F5"/>
                </a:solidFill>
              </a:defRPr>
            </a:lvl9pPr>
          </a:lstStyle>
          <a:p/>
        </p:txBody>
      </p:sp>
      <p:sp>
        <p:nvSpPr>
          <p:cNvPr id="101" name="Google Shape;101;p28"/>
          <p:cNvSpPr txBox="1"/>
          <p:nvPr>
            <p:ph hasCustomPrompt="1" idx="2" type="title"/>
          </p:nvPr>
        </p:nvSpPr>
        <p:spPr>
          <a:xfrm>
            <a:off x="5486050" y="1106125"/>
            <a:ext cx="2759100" cy="1963500"/>
          </a:xfrm>
          <a:prstGeom prst="rect">
            <a:avLst/>
          </a:prstGeom>
        </p:spPr>
        <p:txBody>
          <a:bodyPr anchorCtr="0" anchor="b" bIns="0" lIns="0" spcFirstLastPara="1" rIns="0" wrap="square" tIns="0">
            <a:noAutofit/>
          </a:bodyPr>
          <a:lstStyle>
            <a:lvl1pPr lvl="0" rtl="0" algn="ctr">
              <a:spcBef>
                <a:spcPts val="0"/>
              </a:spcBef>
              <a:spcAft>
                <a:spcPts val="0"/>
              </a:spcAft>
              <a:buSzPts val="9000"/>
              <a:buFont typeface="Oswald Medium"/>
              <a:buNone/>
              <a:defRPr b="0" sz="9000">
                <a:latin typeface="Oswald Medium"/>
                <a:ea typeface="Oswald Medium"/>
                <a:cs typeface="Oswald Medium"/>
                <a:sym typeface="Oswald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2" name="Google Shape;102;p28"/>
          <p:cNvSpPr txBox="1"/>
          <p:nvPr>
            <p:ph idx="3" type="body"/>
          </p:nvPr>
        </p:nvSpPr>
        <p:spPr>
          <a:xfrm>
            <a:off x="5333500" y="2923625"/>
            <a:ext cx="3064200" cy="1300800"/>
          </a:xfrm>
          <a:prstGeom prst="rect">
            <a:avLst/>
          </a:prstGeom>
        </p:spPr>
        <p:txBody>
          <a:bodyPr anchorCtr="0" anchor="t" bIns="0" lIns="0" spcFirstLastPara="1" rIns="0" wrap="square" tIns="0">
            <a:noAutofit/>
          </a:bodyPr>
          <a:lstStyle>
            <a:lvl1pPr indent="-292100" lvl="0" marL="457200" rtl="0" algn="ctr">
              <a:spcBef>
                <a:spcPts val="0"/>
              </a:spcBef>
              <a:spcAft>
                <a:spcPts val="0"/>
              </a:spcAft>
              <a:buClr>
                <a:srgbClr val="F5F5F5"/>
              </a:buClr>
              <a:buSzPts val="1000"/>
              <a:buChar char="●"/>
              <a:defRPr>
                <a:solidFill>
                  <a:srgbClr val="F5F5F5"/>
                </a:solidFill>
              </a:defRPr>
            </a:lvl1pPr>
            <a:lvl2pPr indent="-292100" lvl="1" marL="914400" rtl="0" algn="ctr">
              <a:spcBef>
                <a:spcPts val="1600"/>
              </a:spcBef>
              <a:spcAft>
                <a:spcPts val="0"/>
              </a:spcAft>
              <a:buClr>
                <a:srgbClr val="F5F5F5"/>
              </a:buClr>
              <a:buSzPts val="1000"/>
              <a:buChar char="○"/>
              <a:defRPr>
                <a:solidFill>
                  <a:srgbClr val="F5F5F5"/>
                </a:solidFill>
              </a:defRPr>
            </a:lvl2pPr>
            <a:lvl3pPr indent="-292100" lvl="2" marL="1371600" rtl="0" algn="ctr">
              <a:spcBef>
                <a:spcPts val="1600"/>
              </a:spcBef>
              <a:spcAft>
                <a:spcPts val="0"/>
              </a:spcAft>
              <a:buClr>
                <a:srgbClr val="F5F5F5"/>
              </a:buClr>
              <a:buSzPts val="1000"/>
              <a:buChar char="■"/>
              <a:defRPr>
                <a:solidFill>
                  <a:srgbClr val="F5F5F5"/>
                </a:solidFill>
              </a:defRPr>
            </a:lvl3pPr>
            <a:lvl4pPr indent="-292100" lvl="3" marL="1828800" rtl="0" algn="ctr">
              <a:spcBef>
                <a:spcPts val="1600"/>
              </a:spcBef>
              <a:spcAft>
                <a:spcPts val="0"/>
              </a:spcAft>
              <a:buClr>
                <a:srgbClr val="F5F5F5"/>
              </a:buClr>
              <a:buSzPts val="1000"/>
              <a:buChar char="●"/>
              <a:defRPr>
                <a:solidFill>
                  <a:srgbClr val="F5F5F5"/>
                </a:solidFill>
              </a:defRPr>
            </a:lvl4pPr>
            <a:lvl5pPr indent="-292100" lvl="4" marL="2286000" rtl="0" algn="ctr">
              <a:spcBef>
                <a:spcPts val="1600"/>
              </a:spcBef>
              <a:spcAft>
                <a:spcPts val="0"/>
              </a:spcAft>
              <a:buClr>
                <a:srgbClr val="F5F5F5"/>
              </a:buClr>
              <a:buSzPts val="1000"/>
              <a:buChar char="○"/>
              <a:defRPr>
                <a:solidFill>
                  <a:srgbClr val="F5F5F5"/>
                </a:solidFill>
              </a:defRPr>
            </a:lvl5pPr>
            <a:lvl6pPr indent="-292100" lvl="5" marL="2743200" rtl="0" algn="ctr">
              <a:spcBef>
                <a:spcPts val="1600"/>
              </a:spcBef>
              <a:spcAft>
                <a:spcPts val="0"/>
              </a:spcAft>
              <a:buClr>
                <a:srgbClr val="F5F5F5"/>
              </a:buClr>
              <a:buSzPts val="1000"/>
              <a:buChar char="■"/>
              <a:defRPr>
                <a:solidFill>
                  <a:srgbClr val="F5F5F5"/>
                </a:solidFill>
              </a:defRPr>
            </a:lvl6pPr>
            <a:lvl7pPr indent="-292100" lvl="6" marL="3200400" rtl="0" algn="ctr">
              <a:spcBef>
                <a:spcPts val="1600"/>
              </a:spcBef>
              <a:spcAft>
                <a:spcPts val="0"/>
              </a:spcAft>
              <a:buClr>
                <a:srgbClr val="F5F5F5"/>
              </a:buClr>
              <a:buSzPts val="1000"/>
              <a:buChar char="●"/>
              <a:defRPr>
                <a:solidFill>
                  <a:srgbClr val="F5F5F5"/>
                </a:solidFill>
              </a:defRPr>
            </a:lvl7pPr>
            <a:lvl8pPr indent="-292100" lvl="7" marL="3657600" rtl="0" algn="ctr">
              <a:spcBef>
                <a:spcPts val="1600"/>
              </a:spcBef>
              <a:spcAft>
                <a:spcPts val="0"/>
              </a:spcAft>
              <a:buClr>
                <a:srgbClr val="F5F5F5"/>
              </a:buClr>
              <a:buSzPts val="1000"/>
              <a:buChar char="○"/>
              <a:defRPr>
                <a:solidFill>
                  <a:srgbClr val="F5F5F5"/>
                </a:solidFill>
              </a:defRPr>
            </a:lvl8pPr>
            <a:lvl9pPr indent="-292100" lvl="8" marL="4114800" rtl="0" algn="ctr">
              <a:spcBef>
                <a:spcPts val="1600"/>
              </a:spcBef>
              <a:spcAft>
                <a:spcPts val="1600"/>
              </a:spcAft>
              <a:buClr>
                <a:srgbClr val="F5F5F5"/>
              </a:buClr>
              <a:buSzPts val="1000"/>
              <a:buChar char="■"/>
              <a:defRPr>
                <a:solidFill>
                  <a:srgbClr val="F5F5F5"/>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numbers - Black">
  <p:cSld name="BIG_NUMBER_2_1">
    <p:spTree>
      <p:nvGrpSpPr>
        <p:cNvPr id="103" name="Shape 103"/>
        <p:cNvGrpSpPr/>
        <p:nvPr/>
      </p:nvGrpSpPr>
      <p:grpSpPr>
        <a:xfrm>
          <a:off x="0" y="0"/>
          <a:ext cx="0" cy="0"/>
          <a:chOff x="0" y="0"/>
          <a:chExt cx="0" cy="0"/>
        </a:xfrm>
      </p:grpSpPr>
      <p:sp>
        <p:nvSpPr>
          <p:cNvPr id="104" name="Google Shape;104;p29"/>
          <p:cNvSpPr txBox="1"/>
          <p:nvPr>
            <p:ph hasCustomPrompt="1" type="title"/>
          </p:nvPr>
        </p:nvSpPr>
        <p:spPr>
          <a:xfrm>
            <a:off x="611700" y="706200"/>
            <a:ext cx="3354900" cy="1485900"/>
          </a:xfrm>
          <a:prstGeom prst="rect">
            <a:avLst/>
          </a:prstGeom>
        </p:spPr>
        <p:txBody>
          <a:bodyPr anchorCtr="0" anchor="b" bIns="0" lIns="0" spcFirstLastPara="1" rIns="0" wrap="square" tIns="0">
            <a:noAutofit/>
          </a:bodyPr>
          <a:lstStyle>
            <a:lvl1pPr lvl="0" rtl="0" algn="ctr">
              <a:spcBef>
                <a:spcPts val="0"/>
              </a:spcBef>
              <a:spcAft>
                <a:spcPts val="0"/>
              </a:spcAft>
              <a:buSzPts val="9000"/>
              <a:buFont typeface="Oswald Medium"/>
              <a:buNone/>
              <a:defRPr b="0" sz="9000">
                <a:latin typeface="Oswald Medium"/>
                <a:ea typeface="Oswald Medium"/>
                <a:cs typeface="Oswald Medium"/>
                <a:sym typeface="Oswald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5" name="Google Shape;105;p29"/>
          <p:cNvSpPr txBox="1"/>
          <p:nvPr>
            <p:ph idx="1" type="body"/>
          </p:nvPr>
        </p:nvSpPr>
        <p:spPr>
          <a:xfrm>
            <a:off x="865975" y="2046100"/>
            <a:ext cx="2846400" cy="395100"/>
          </a:xfrm>
          <a:prstGeom prst="rect">
            <a:avLst/>
          </a:prstGeom>
        </p:spPr>
        <p:txBody>
          <a:bodyPr anchorCtr="0" anchor="t" bIns="0" lIns="0" spcFirstLastPara="1" rIns="0" wrap="square" tIns="0">
            <a:noAutofit/>
          </a:bodyPr>
          <a:lstStyle>
            <a:lvl1pPr indent="-292100" lvl="0" marL="457200" rtl="0" algn="ctr">
              <a:spcBef>
                <a:spcPts val="0"/>
              </a:spcBef>
              <a:spcAft>
                <a:spcPts val="0"/>
              </a:spcAft>
              <a:buClr>
                <a:srgbClr val="F5F5F5"/>
              </a:buClr>
              <a:buSzPts val="1000"/>
              <a:buChar char="●"/>
              <a:defRPr>
                <a:solidFill>
                  <a:srgbClr val="F5F5F5"/>
                </a:solidFill>
              </a:defRPr>
            </a:lvl1pPr>
            <a:lvl2pPr indent="-292100" lvl="1" marL="914400" rtl="0" algn="ctr">
              <a:spcBef>
                <a:spcPts val="1600"/>
              </a:spcBef>
              <a:spcAft>
                <a:spcPts val="0"/>
              </a:spcAft>
              <a:buClr>
                <a:srgbClr val="F5F5F5"/>
              </a:buClr>
              <a:buSzPts val="1000"/>
              <a:buChar char="○"/>
              <a:defRPr>
                <a:solidFill>
                  <a:srgbClr val="F5F5F5"/>
                </a:solidFill>
              </a:defRPr>
            </a:lvl2pPr>
            <a:lvl3pPr indent="-292100" lvl="2" marL="1371600" rtl="0" algn="ctr">
              <a:spcBef>
                <a:spcPts val="1600"/>
              </a:spcBef>
              <a:spcAft>
                <a:spcPts val="0"/>
              </a:spcAft>
              <a:buClr>
                <a:srgbClr val="F5F5F5"/>
              </a:buClr>
              <a:buSzPts val="1000"/>
              <a:buChar char="■"/>
              <a:defRPr>
                <a:solidFill>
                  <a:srgbClr val="F5F5F5"/>
                </a:solidFill>
              </a:defRPr>
            </a:lvl3pPr>
            <a:lvl4pPr indent="-292100" lvl="3" marL="1828800" rtl="0" algn="ctr">
              <a:spcBef>
                <a:spcPts val="1600"/>
              </a:spcBef>
              <a:spcAft>
                <a:spcPts val="0"/>
              </a:spcAft>
              <a:buClr>
                <a:srgbClr val="F5F5F5"/>
              </a:buClr>
              <a:buSzPts val="1000"/>
              <a:buChar char="●"/>
              <a:defRPr>
                <a:solidFill>
                  <a:srgbClr val="F5F5F5"/>
                </a:solidFill>
              </a:defRPr>
            </a:lvl4pPr>
            <a:lvl5pPr indent="-292100" lvl="4" marL="2286000" rtl="0" algn="ctr">
              <a:spcBef>
                <a:spcPts val="1600"/>
              </a:spcBef>
              <a:spcAft>
                <a:spcPts val="0"/>
              </a:spcAft>
              <a:buClr>
                <a:srgbClr val="F5F5F5"/>
              </a:buClr>
              <a:buSzPts val="1000"/>
              <a:buChar char="○"/>
              <a:defRPr>
                <a:solidFill>
                  <a:srgbClr val="F5F5F5"/>
                </a:solidFill>
              </a:defRPr>
            </a:lvl5pPr>
            <a:lvl6pPr indent="-292100" lvl="5" marL="2743200" rtl="0" algn="ctr">
              <a:spcBef>
                <a:spcPts val="1600"/>
              </a:spcBef>
              <a:spcAft>
                <a:spcPts val="0"/>
              </a:spcAft>
              <a:buClr>
                <a:srgbClr val="F5F5F5"/>
              </a:buClr>
              <a:buSzPts val="1000"/>
              <a:buChar char="■"/>
              <a:defRPr>
                <a:solidFill>
                  <a:srgbClr val="F5F5F5"/>
                </a:solidFill>
              </a:defRPr>
            </a:lvl6pPr>
            <a:lvl7pPr indent="-292100" lvl="6" marL="3200400" rtl="0" algn="ctr">
              <a:spcBef>
                <a:spcPts val="1600"/>
              </a:spcBef>
              <a:spcAft>
                <a:spcPts val="0"/>
              </a:spcAft>
              <a:buClr>
                <a:srgbClr val="F5F5F5"/>
              </a:buClr>
              <a:buSzPts val="1000"/>
              <a:buChar char="●"/>
              <a:defRPr>
                <a:solidFill>
                  <a:srgbClr val="F5F5F5"/>
                </a:solidFill>
              </a:defRPr>
            </a:lvl7pPr>
            <a:lvl8pPr indent="-292100" lvl="7" marL="3657600" rtl="0" algn="ctr">
              <a:spcBef>
                <a:spcPts val="1600"/>
              </a:spcBef>
              <a:spcAft>
                <a:spcPts val="0"/>
              </a:spcAft>
              <a:buClr>
                <a:srgbClr val="F5F5F5"/>
              </a:buClr>
              <a:buSzPts val="1000"/>
              <a:buChar char="○"/>
              <a:defRPr>
                <a:solidFill>
                  <a:srgbClr val="F5F5F5"/>
                </a:solidFill>
              </a:defRPr>
            </a:lvl8pPr>
            <a:lvl9pPr indent="-292100" lvl="8" marL="4114800" rtl="0" algn="ctr">
              <a:spcBef>
                <a:spcPts val="1600"/>
              </a:spcBef>
              <a:spcAft>
                <a:spcPts val="1600"/>
              </a:spcAft>
              <a:buClr>
                <a:srgbClr val="F5F5F5"/>
              </a:buClr>
              <a:buSzPts val="1000"/>
              <a:buChar char="■"/>
              <a:defRPr>
                <a:solidFill>
                  <a:srgbClr val="F5F5F5"/>
                </a:solidFill>
              </a:defRPr>
            </a:lvl9pPr>
          </a:lstStyle>
          <a:p/>
        </p:txBody>
      </p:sp>
      <p:sp>
        <p:nvSpPr>
          <p:cNvPr id="106" name="Google Shape;106;p29"/>
          <p:cNvSpPr txBox="1"/>
          <p:nvPr>
            <p:ph hasCustomPrompt="1" idx="2" type="title"/>
          </p:nvPr>
        </p:nvSpPr>
        <p:spPr>
          <a:xfrm>
            <a:off x="5144950" y="706200"/>
            <a:ext cx="3354900" cy="1485900"/>
          </a:xfrm>
          <a:prstGeom prst="rect">
            <a:avLst/>
          </a:prstGeom>
        </p:spPr>
        <p:txBody>
          <a:bodyPr anchorCtr="0" anchor="b" bIns="0" lIns="0" spcFirstLastPara="1" rIns="0" wrap="square" tIns="0">
            <a:noAutofit/>
          </a:bodyPr>
          <a:lstStyle>
            <a:lvl1pPr lvl="0" rtl="0" algn="ctr">
              <a:spcBef>
                <a:spcPts val="0"/>
              </a:spcBef>
              <a:spcAft>
                <a:spcPts val="0"/>
              </a:spcAft>
              <a:buSzPts val="9000"/>
              <a:buFont typeface="Oswald Medium"/>
              <a:buNone/>
              <a:defRPr b="0" sz="9000">
                <a:latin typeface="Oswald Medium"/>
                <a:ea typeface="Oswald Medium"/>
                <a:cs typeface="Oswald Medium"/>
                <a:sym typeface="Oswald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7" name="Google Shape;107;p29"/>
          <p:cNvSpPr txBox="1"/>
          <p:nvPr>
            <p:ph idx="3" type="body"/>
          </p:nvPr>
        </p:nvSpPr>
        <p:spPr>
          <a:xfrm>
            <a:off x="5399225" y="2046100"/>
            <a:ext cx="2846400" cy="395100"/>
          </a:xfrm>
          <a:prstGeom prst="rect">
            <a:avLst/>
          </a:prstGeom>
        </p:spPr>
        <p:txBody>
          <a:bodyPr anchorCtr="0" anchor="t" bIns="0" lIns="0" spcFirstLastPara="1" rIns="0" wrap="square" tIns="0">
            <a:noAutofit/>
          </a:bodyPr>
          <a:lstStyle>
            <a:lvl1pPr indent="-292100" lvl="0" marL="457200" rtl="0" algn="ctr">
              <a:spcBef>
                <a:spcPts val="0"/>
              </a:spcBef>
              <a:spcAft>
                <a:spcPts val="0"/>
              </a:spcAft>
              <a:buClr>
                <a:srgbClr val="F5F5F5"/>
              </a:buClr>
              <a:buSzPts val="1000"/>
              <a:buChar char="●"/>
              <a:defRPr>
                <a:solidFill>
                  <a:srgbClr val="F5F5F5"/>
                </a:solidFill>
              </a:defRPr>
            </a:lvl1pPr>
            <a:lvl2pPr indent="-292100" lvl="1" marL="914400" rtl="0" algn="ctr">
              <a:spcBef>
                <a:spcPts val="1600"/>
              </a:spcBef>
              <a:spcAft>
                <a:spcPts val="0"/>
              </a:spcAft>
              <a:buClr>
                <a:srgbClr val="F5F5F5"/>
              </a:buClr>
              <a:buSzPts val="1000"/>
              <a:buChar char="○"/>
              <a:defRPr>
                <a:solidFill>
                  <a:srgbClr val="F5F5F5"/>
                </a:solidFill>
              </a:defRPr>
            </a:lvl2pPr>
            <a:lvl3pPr indent="-292100" lvl="2" marL="1371600" rtl="0" algn="ctr">
              <a:spcBef>
                <a:spcPts val="1600"/>
              </a:spcBef>
              <a:spcAft>
                <a:spcPts val="0"/>
              </a:spcAft>
              <a:buClr>
                <a:srgbClr val="F5F5F5"/>
              </a:buClr>
              <a:buSzPts val="1000"/>
              <a:buChar char="■"/>
              <a:defRPr>
                <a:solidFill>
                  <a:srgbClr val="F5F5F5"/>
                </a:solidFill>
              </a:defRPr>
            </a:lvl3pPr>
            <a:lvl4pPr indent="-292100" lvl="3" marL="1828800" rtl="0" algn="ctr">
              <a:spcBef>
                <a:spcPts val="1600"/>
              </a:spcBef>
              <a:spcAft>
                <a:spcPts val="0"/>
              </a:spcAft>
              <a:buClr>
                <a:srgbClr val="F5F5F5"/>
              </a:buClr>
              <a:buSzPts val="1000"/>
              <a:buChar char="●"/>
              <a:defRPr>
                <a:solidFill>
                  <a:srgbClr val="F5F5F5"/>
                </a:solidFill>
              </a:defRPr>
            </a:lvl4pPr>
            <a:lvl5pPr indent="-292100" lvl="4" marL="2286000" rtl="0" algn="ctr">
              <a:spcBef>
                <a:spcPts val="1600"/>
              </a:spcBef>
              <a:spcAft>
                <a:spcPts val="0"/>
              </a:spcAft>
              <a:buClr>
                <a:srgbClr val="F5F5F5"/>
              </a:buClr>
              <a:buSzPts val="1000"/>
              <a:buChar char="○"/>
              <a:defRPr>
                <a:solidFill>
                  <a:srgbClr val="F5F5F5"/>
                </a:solidFill>
              </a:defRPr>
            </a:lvl5pPr>
            <a:lvl6pPr indent="-292100" lvl="5" marL="2743200" rtl="0" algn="ctr">
              <a:spcBef>
                <a:spcPts val="1600"/>
              </a:spcBef>
              <a:spcAft>
                <a:spcPts val="0"/>
              </a:spcAft>
              <a:buClr>
                <a:srgbClr val="F5F5F5"/>
              </a:buClr>
              <a:buSzPts val="1000"/>
              <a:buChar char="■"/>
              <a:defRPr>
                <a:solidFill>
                  <a:srgbClr val="F5F5F5"/>
                </a:solidFill>
              </a:defRPr>
            </a:lvl6pPr>
            <a:lvl7pPr indent="-292100" lvl="6" marL="3200400" rtl="0" algn="ctr">
              <a:spcBef>
                <a:spcPts val="1600"/>
              </a:spcBef>
              <a:spcAft>
                <a:spcPts val="0"/>
              </a:spcAft>
              <a:buClr>
                <a:srgbClr val="F5F5F5"/>
              </a:buClr>
              <a:buSzPts val="1000"/>
              <a:buChar char="●"/>
              <a:defRPr>
                <a:solidFill>
                  <a:srgbClr val="F5F5F5"/>
                </a:solidFill>
              </a:defRPr>
            </a:lvl7pPr>
            <a:lvl8pPr indent="-292100" lvl="7" marL="3657600" rtl="0" algn="ctr">
              <a:spcBef>
                <a:spcPts val="1600"/>
              </a:spcBef>
              <a:spcAft>
                <a:spcPts val="0"/>
              </a:spcAft>
              <a:buClr>
                <a:srgbClr val="F5F5F5"/>
              </a:buClr>
              <a:buSzPts val="1000"/>
              <a:buChar char="○"/>
              <a:defRPr>
                <a:solidFill>
                  <a:srgbClr val="F5F5F5"/>
                </a:solidFill>
              </a:defRPr>
            </a:lvl8pPr>
            <a:lvl9pPr indent="-292100" lvl="8" marL="4114800" rtl="0" algn="ctr">
              <a:spcBef>
                <a:spcPts val="1600"/>
              </a:spcBef>
              <a:spcAft>
                <a:spcPts val="1600"/>
              </a:spcAft>
              <a:buClr>
                <a:srgbClr val="F5F5F5"/>
              </a:buClr>
              <a:buSzPts val="1000"/>
              <a:buChar char="■"/>
              <a:defRPr>
                <a:solidFill>
                  <a:srgbClr val="F5F5F5"/>
                </a:solidFill>
              </a:defRPr>
            </a:lvl9pPr>
          </a:lstStyle>
          <a:p/>
        </p:txBody>
      </p:sp>
      <p:sp>
        <p:nvSpPr>
          <p:cNvPr id="108" name="Google Shape;108;p29"/>
          <p:cNvSpPr txBox="1"/>
          <p:nvPr>
            <p:ph hasCustomPrompt="1" idx="4" type="title"/>
          </p:nvPr>
        </p:nvSpPr>
        <p:spPr>
          <a:xfrm>
            <a:off x="611700" y="2664010"/>
            <a:ext cx="3354900" cy="1485900"/>
          </a:xfrm>
          <a:prstGeom prst="rect">
            <a:avLst/>
          </a:prstGeom>
        </p:spPr>
        <p:txBody>
          <a:bodyPr anchorCtr="0" anchor="b" bIns="0" lIns="0" spcFirstLastPara="1" rIns="0" wrap="square" tIns="0">
            <a:noAutofit/>
          </a:bodyPr>
          <a:lstStyle>
            <a:lvl1pPr lvl="0" rtl="0" algn="ctr">
              <a:spcBef>
                <a:spcPts val="0"/>
              </a:spcBef>
              <a:spcAft>
                <a:spcPts val="0"/>
              </a:spcAft>
              <a:buSzPts val="9000"/>
              <a:buFont typeface="Oswald Medium"/>
              <a:buNone/>
              <a:defRPr b="0" sz="9000">
                <a:latin typeface="Oswald Medium"/>
                <a:ea typeface="Oswald Medium"/>
                <a:cs typeface="Oswald Medium"/>
                <a:sym typeface="Oswald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9" name="Google Shape;109;p29"/>
          <p:cNvSpPr txBox="1"/>
          <p:nvPr>
            <p:ph idx="5" type="body"/>
          </p:nvPr>
        </p:nvSpPr>
        <p:spPr>
          <a:xfrm>
            <a:off x="865975" y="4003907"/>
            <a:ext cx="2846400" cy="442500"/>
          </a:xfrm>
          <a:prstGeom prst="rect">
            <a:avLst/>
          </a:prstGeom>
        </p:spPr>
        <p:txBody>
          <a:bodyPr anchorCtr="0" anchor="t" bIns="0" lIns="0" spcFirstLastPara="1" rIns="0" wrap="square" tIns="0">
            <a:noAutofit/>
          </a:bodyPr>
          <a:lstStyle>
            <a:lvl1pPr indent="-292100" lvl="0" marL="457200" rtl="0" algn="ctr">
              <a:spcBef>
                <a:spcPts val="0"/>
              </a:spcBef>
              <a:spcAft>
                <a:spcPts val="0"/>
              </a:spcAft>
              <a:buClr>
                <a:srgbClr val="F5F5F5"/>
              </a:buClr>
              <a:buSzPts val="1000"/>
              <a:buChar char="●"/>
              <a:defRPr>
                <a:solidFill>
                  <a:srgbClr val="F5F5F5"/>
                </a:solidFill>
              </a:defRPr>
            </a:lvl1pPr>
            <a:lvl2pPr indent="-292100" lvl="1" marL="914400" rtl="0" algn="ctr">
              <a:spcBef>
                <a:spcPts val="1600"/>
              </a:spcBef>
              <a:spcAft>
                <a:spcPts val="0"/>
              </a:spcAft>
              <a:buClr>
                <a:srgbClr val="F5F5F5"/>
              </a:buClr>
              <a:buSzPts val="1000"/>
              <a:buChar char="○"/>
              <a:defRPr>
                <a:solidFill>
                  <a:srgbClr val="F5F5F5"/>
                </a:solidFill>
              </a:defRPr>
            </a:lvl2pPr>
            <a:lvl3pPr indent="-292100" lvl="2" marL="1371600" rtl="0" algn="ctr">
              <a:spcBef>
                <a:spcPts val="1600"/>
              </a:spcBef>
              <a:spcAft>
                <a:spcPts val="0"/>
              </a:spcAft>
              <a:buClr>
                <a:srgbClr val="F5F5F5"/>
              </a:buClr>
              <a:buSzPts val="1000"/>
              <a:buChar char="■"/>
              <a:defRPr>
                <a:solidFill>
                  <a:srgbClr val="F5F5F5"/>
                </a:solidFill>
              </a:defRPr>
            </a:lvl3pPr>
            <a:lvl4pPr indent="-292100" lvl="3" marL="1828800" rtl="0" algn="ctr">
              <a:spcBef>
                <a:spcPts val="1600"/>
              </a:spcBef>
              <a:spcAft>
                <a:spcPts val="0"/>
              </a:spcAft>
              <a:buClr>
                <a:srgbClr val="F5F5F5"/>
              </a:buClr>
              <a:buSzPts val="1000"/>
              <a:buChar char="●"/>
              <a:defRPr>
                <a:solidFill>
                  <a:srgbClr val="F5F5F5"/>
                </a:solidFill>
              </a:defRPr>
            </a:lvl4pPr>
            <a:lvl5pPr indent="-292100" lvl="4" marL="2286000" rtl="0" algn="ctr">
              <a:spcBef>
                <a:spcPts val="1600"/>
              </a:spcBef>
              <a:spcAft>
                <a:spcPts val="0"/>
              </a:spcAft>
              <a:buClr>
                <a:srgbClr val="F5F5F5"/>
              </a:buClr>
              <a:buSzPts val="1000"/>
              <a:buChar char="○"/>
              <a:defRPr>
                <a:solidFill>
                  <a:srgbClr val="F5F5F5"/>
                </a:solidFill>
              </a:defRPr>
            </a:lvl5pPr>
            <a:lvl6pPr indent="-292100" lvl="5" marL="2743200" rtl="0" algn="ctr">
              <a:spcBef>
                <a:spcPts val="1600"/>
              </a:spcBef>
              <a:spcAft>
                <a:spcPts val="0"/>
              </a:spcAft>
              <a:buClr>
                <a:srgbClr val="F5F5F5"/>
              </a:buClr>
              <a:buSzPts val="1000"/>
              <a:buChar char="■"/>
              <a:defRPr>
                <a:solidFill>
                  <a:srgbClr val="F5F5F5"/>
                </a:solidFill>
              </a:defRPr>
            </a:lvl6pPr>
            <a:lvl7pPr indent="-292100" lvl="6" marL="3200400" rtl="0" algn="ctr">
              <a:spcBef>
                <a:spcPts val="1600"/>
              </a:spcBef>
              <a:spcAft>
                <a:spcPts val="0"/>
              </a:spcAft>
              <a:buClr>
                <a:srgbClr val="F5F5F5"/>
              </a:buClr>
              <a:buSzPts val="1000"/>
              <a:buChar char="●"/>
              <a:defRPr>
                <a:solidFill>
                  <a:srgbClr val="F5F5F5"/>
                </a:solidFill>
              </a:defRPr>
            </a:lvl7pPr>
            <a:lvl8pPr indent="-292100" lvl="7" marL="3657600" rtl="0" algn="ctr">
              <a:spcBef>
                <a:spcPts val="1600"/>
              </a:spcBef>
              <a:spcAft>
                <a:spcPts val="0"/>
              </a:spcAft>
              <a:buClr>
                <a:srgbClr val="F5F5F5"/>
              </a:buClr>
              <a:buSzPts val="1000"/>
              <a:buChar char="○"/>
              <a:defRPr>
                <a:solidFill>
                  <a:srgbClr val="F5F5F5"/>
                </a:solidFill>
              </a:defRPr>
            </a:lvl8pPr>
            <a:lvl9pPr indent="-292100" lvl="8" marL="4114800" rtl="0" algn="ctr">
              <a:spcBef>
                <a:spcPts val="1600"/>
              </a:spcBef>
              <a:spcAft>
                <a:spcPts val="1600"/>
              </a:spcAft>
              <a:buClr>
                <a:srgbClr val="F5F5F5"/>
              </a:buClr>
              <a:buSzPts val="1000"/>
              <a:buChar char="■"/>
              <a:defRPr>
                <a:solidFill>
                  <a:srgbClr val="F5F5F5"/>
                </a:solidFill>
              </a:defRPr>
            </a:lvl9pPr>
          </a:lstStyle>
          <a:p/>
        </p:txBody>
      </p:sp>
      <p:sp>
        <p:nvSpPr>
          <p:cNvPr id="110" name="Google Shape;110;p29"/>
          <p:cNvSpPr txBox="1"/>
          <p:nvPr>
            <p:ph hasCustomPrompt="1" idx="6" type="title"/>
          </p:nvPr>
        </p:nvSpPr>
        <p:spPr>
          <a:xfrm>
            <a:off x="5144950" y="2664010"/>
            <a:ext cx="3354900" cy="1485900"/>
          </a:xfrm>
          <a:prstGeom prst="rect">
            <a:avLst/>
          </a:prstGeom>
        </p:spPr>
        <p:txBody>
          <a:bodyPr anchorCtr="0" anchor="b" bIns="0" lIns="0" spcFirstLastPara="1" rIns="0" wrap="square" tIns="0">
            <a:noAutofit/>
          </a:bodyPr>
          <a:lstStyle>
            <a:lvl1pPr lvl="0" rtl="0" algn="ctr">
              <a:spcBef>
                <a:spcPts val="0"/>
              </a:spcBef>
              <a:spcAft>
                <a:spcPts val="0"/>
              </a:spcAft>
              <a:buSzPts val="9000"/>
              <a:buFont typeface="Oswald Medium"/>
              <a:buNone/>
              <a:defRPr b="0" sz="9000">
                <a:latin typeface="Oswald Medium"/>
                <a:ea typeface="Oswald Medium"/>
                <a:cs typeface="Oswald Medium"/>
                <a:sym typeface="Oswald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1" name="Google Shape;111;p29"/>
          <p:cNvSpPr txBox="1"/>
          <p:nvPr>
            <p:ph idx="7" type="body"/>
          </p:nvPr>
        </p:nvSpPr>
        <p:spPr>
          <a:xfrm>
            <a:off x="5399225" y="4003907"/>
            <a:ext cx="2846400" cy="442500"/>
          </a:xfrm>
          <a:prstGeom prst="rect">
            <a:avLst/>
          </a:prstGeom>
        </p:spPr>
        <p:txBody>
          <a:bodyPr anchorCtr="0" anchor="t" bIns="0" lIns="0" spcFirstLastPara="1" rIns="0" wrap="square" tIns="0">
            <a:noAutofit/>
          </a:bodyPr>
          <a:lstStyle>
            <a:lvl1pPr indent="-292100" lvl="0" marL="457200" rtl="0" algn="ctr">
              <a:spcBef>
                <a:spcPts val="0"/>
              </a:spcBef>
              <a:spcAft>
                <a:spcPts val="0"/>
              </a:spcAft>
              <a:buClr>
                <a:srgbClr val="F5F5F5"/>
              </a:buClr>
              <a:buSzPts val="1000"/>
              <a:buChar char="●"/>
              <a:defRPr>
                <a:solidFill>
                  <a:srgbClr val="F5F5F5"/>
                </a:solidFill>
              </a:defRPr>
            </a:lvl1pPr>
            <a:lvl2pPr indent="-292100" lvl="1" marL="914400" rtl="0" algn="ctr">
              <a:spcBef>
                <a:spcPts val="1600"/>
              </a:spcBef>
              <a:spcAft>
                <a:spcPts val="0"/>
              </a:spcAft>
              <a:buClr>
                <a:srgbClr val="F5F5F5"/>
              </a:buClr>
              <a:buSzPts val="1000"/>
              <a:buChar char="○"/>
              <a:defRPr>
                <a:solidFill>
                  <a:srgbClr val="F5F5F5"/>
                </a:solidFill>
              </a:defRPr>
            </a:lvl2pPr>
            <a:lvl3pPr indent="-292100" lvl="2" marL="1371600" rtl="0" algn="ctr">
              <a:spcBef>
                <a:spcPts val="1600"/>
              </a:spcBef>
              <a:spcAft>
                <a:spcPts val="0"/>
              </a:spcAft>
              <a:buClr>
                <a:srgbClr val="F5F5F5"/>
              </a:buClr>
              <a:buSzPts val="1000"/>
              <a:buChar char="■"/>
              <a:defRPr>
                <a:solidFill>
                  <a:srgbClr val="F5F5F5"/>
                </a:solidFill>
              </a:defRPr>
            </a:lvl3pPr>
            <a:lvl4pPr indent="-292100" lvl="3" marL="1828800" rtl="0" algn="ctr">
              <a:spcBef>
                <a:spcPts val="1600"/>
              </a:spcBef>
              <a:spcAft>
                <a:spcPts val="0"/>
              </a:spcAft>
              <a:buClr>
                <a:srgbClr val="F5F5F5"/>
              </a:buClr>
              <a:buSzPts val="1000"/>
              <a:buChar char="●"/>
              <a:defRPr>
                <a:solidFill>
                  <a:srgbClr val="F5F5F5"/>
                </a:solidFill>
              </a:defRPr>
            </a:lvl4pPr>
            <a:lvl5pPr indent="-292100" lvl="4" marL="2286000" rtl="0" algn="ctr">
              <a:spcBef>
                <a:spcPts val="1600"/>
              </a:spcBef>
              <a:spcAft>
                <a:spcPts val="0"/>
              </a:spcAft>
              <a:buClr>
                <a:srgbClr val="F5F5F5"/>
              </a:buClr>
              <a:buSzPts val="1000"/>
              <a:buChar char="○"/>
              <a:defRPr>
                <a:solidFill>
                  <a:srgbClr val="F5F5F5"/>
                </a:solidFill>
              </a:defRPr>
            </a:lvl5pPr>
            <a:lvl6pPr indent="-292100" lvl="5" marL="2743200" rtl="0" algn="ctr">
              <a:spcBef>
                <a:spcPts val="1600"/>
              </a:spcBef>
              <a:spcAft>
                <a:spcPts val="0"/>
              </a:spcAft>
              <a:buClr>
                <a:srgbClr val="F5F5F5"/>
              </a:buClr>
              <a:buSzPts val="1000"/>
              <a:buChar char="■"/>
              <a:defRPr>
                <a:solidFill>
                  <a:srgbClr val="F5F5F5"/>
                </a:solidFill>
              </a:defRPr>
            </a:lvl6pPr>
            <a:lvl7pPr indent="-292100" lvl="6" marL="3200400" rtl="0" algn="ctr">
              <a:spcBef>
                <a:spcPts val="1600"/>
              </a:spcBef>
              <a:spcAft>
                <a:spcPts val="0"/>
              </a:spcAft>
              <a:buClr>
                <a:srgbClr val="F5F5F5"/>
              </a:buClr>
              <a:buSzPts val="1000"/>
              <a:buChar char="●"/>
              <a:defRPr>
                <a:solidFill>
                  <a:srgbClr val="F5F5F5"/>
                </a:solidFill>
              </a:defRPr>
            </a:lvl7pPr>
            <a:lvl8pPr indent="-292100" lvl="7" marL="3657600" rtl="0" algn="ctr">
              <a:spcBef>
                <a:spcPts val="1600"/>
              </a:spcBef>
              <a:spcAft>
                <a:spcPts val="0"/>
              </a:spcAft>
              <a:buClr>
                <a:srgbClr val="F5F5F5"/>
              </a:buClr>
              <a:buSzPts val="1000"/>
              <a:buChar char="○"/>
              <a:defRPr>
                <a:solidFill>
                  <a:srgbClr val="F5F5F5"/>
                </a:solidFill>
              </a:defRPr>
            </a:lvl8pPr>
            <a:lvl9pPr indent="-292100" lvl="8" marL="4114800" rtl="0" algn="ctr">
              <a:spcBef>
                <a:spcPts val="1600"/>
              </a:spcBef>
              <a:spcAft>
                <a:spcPts val="1600"/>
              </a:spcAft>
              <a:buClr>
                <a:srgbClr val="F5F5F5"/>
              </a:buClr>
              <a:buSzPts val="1000"/>
              <a:buChar char="■"/>
              <a:defRPr>
                <a:solidFill>
                  <a:srgbClr val="F5F5F5"/>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type="blank">
  <p:cSld name="BLANK">
    <p:spTree>
      <p:nvGrpSpPr>
        <p:cNvPr id="112" name="Shape 112"/>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Black">
  <p:cSld name="CUSTOM">
    <p:spTree>
      <p:nvGrpSpPr>
        <p:cNvPr id="113" name="Shape 113"/>
        <p:cNvGrpSpPr/>
        <p:nvPr/>
      </p:nvGrpSpPr>
      <p:grpSpPr>
        <a:xfrm>
          <a:off x="0" y="0"/>
          <a:ext cx="0" cy="0"/>
          <a:chOff x="0" y="0"/>
          <a:chExt cx="0" cy="0"/>
        </a:xfrm>
      </p:grpSpPr>
      <p:sp>
        <p:nvSpPr>
          <p:cNvPr id="114" name="Google Shape;114;p31"/>
          <p:cNvSpPr txBox="1"/>
          <p:nvPr>
            <p:ph type="title"/>
          </p:nvPr>
        </p:nvSpPr>
        <p:spPr>
          <a:xfrm>
            <a:off x="720000" y="1757800"/>
            <a:ext cx="3895200" cy="1627500"/>
          </a:xfrm>
          <a:prstGeom prst="rect">
            <a:avLst/>
          </a:prstGeom>
        </p:spPr>
        <p:txBody>
          <a:bodyPr anchorCtr="0" anchor="ctr" bIns="0" lIns="0" spcFirstLastPara="1" rIns="0" wrap="square" tIns="0">
            <a:noAutofit/>
          </a:bodyPr>
          <a:lstStyle>
            <a:lvl1pPr lvl="0" rtl="0">
              <a:spcBef>
                <a:spcPts val="0"/>
              </a:spcBef>
              <a:spcAft>
                <a:spcPts val="0"/>
              </a:spcAft>
              <a:buClr>
                <a:srgbClr val="FFFFFF"/>
              </a:buClr>
              <a:buSzPts val="2400"/>
              <a:buNone/>
              <a:defRPr sz="24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5" name="Google Shape;115;p31"/>
          <p:cNvSpPr txBox="1"/>
          <p:nvPr>
            <p:ph idx="2" type="title"/>
          </p:nvPr>
        </p:nvSpPr>
        <p:spPr>
          <a:xfrm>
            <a:off x="720000" y="3864150"/>
            <a:ext cx="3895200" cy="4803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p:cSld name="TITLE_1">
    <p:bg>
      <p:bgPr>
        <a:solidFill>
          <a:srgbClr val="FFFFFF"/>
        </a:solidFill>
      </p:bgPr>
    </p:bg>
    <p:spTree>
      <p:nvGrpSpPr>
        <p:cNvPr id="116" name="Shape 116"/>
        <p:cNvGrpSpPr/>
        <p:nvPr/>
      </p:nvGrpSpPr>
      <p:grpSpPr>
        <a:xfrm>
          <a:off x="0" y="0"/>
          <a:ext cx="0" cy="0"/>
          <a:chOff x="0" y="0"/>
          <a:chExt cx="0" cy="0"/>
        </a:xfrm>
      </p:grpSpPr>
      <p:sp>
        <p:nvSpPr>
          <p:cNvPr id="117" name="Google Shape;117;p32"/>
          <p:cNvSpPr txBox="1"/>
          <p:nvPr>
            <p:ph type="ctrTitle"/>
          </p:nvPr>
        </p:nvSpPr>
        <p:spPr>
          <a:xfrm>
            <a:off x="720000" y="1352577"/>
            <a:ext cx="7094700" cy="3181200"/>
          </a:xfrm>
          <a:prstGeom prst="rect">
            <a:avLst/>
          </a:prstGeom>
        </p:spPr>
        <p:txBody>
          <a:bodyPr anchorCtr="0" anchor="t" bIns="0" lIns="0" spcFirstLastPara="1" rIns="0" wrap="square" tIns="0">
            <a:noAutofit/>
          </a:bodyPr>
          <a:lstStyle>
            <a:lvl1pPr lvl="0" rtl="0">
              <a:spcBef>
                <a:spcPts val="0"/>
              </a:spcBef>
              <a:spcAft>
                <a:spcPts val="0"/>
              </a:spcAft>
              <a:buClr>
                <a:srgbClr val="000000"/>
              </a:buClr>
              <a:buSzPts val="5800"/>
              <a:buNone/>
              <a:defRPr sz="5800">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pic>
        <p:nvPicPr>
          <p:cNvPr id="118" name="Google Shape;118;p32"/>
          <p:cNvPicPr preferRelativeResize="0"/>
          <p:nvPr/>
        </p:nvPicPr>
        <p:blipFill rotWithShape="1">
          <a:blip r:embed="rId2">
            <a:alphaModFix/>
          </a:blip>
          <a:srcRect b="0" l="-1445" r="-10574" t="0"/>
          <a:stretch/>
        </p:blipFill>
        <p:spPr>
          <a:xfrm>
            <a:off x="720000" y="720000"/>
            <a:ext cx="1393675" cy="255750"/>
          </a:xfrm>
          <a:prstGeom prst="rect">
            <a:avLst/>
          </a:prstGeom>
          <a:noFill/>
          <a:ln>
            <a:noFill/>
          </a:ln>
        </p:spPr>
      </p:pic>
      <p:sp>
        <p:nvSpPr>
          <p:cNvPr id="119" name="Google Shape;119;p32"/>
          <p:cNvSpPr txBox="1"/>
          <p:nvPr>
            <p:ph idx="2" type="title"/>
          </p:nvPr>
        </p:nvSpPr>
        <p:spPr>
          <a:xfrm>
            <a:off x="720000" y="3468425"/>
            <a:ext cx="3895200" cy="1675200"/>
          </a:xfrm>
          <a:prstGeom prst="rect">
            <a:avLst/>
          </a:prstGeom>
        </p:spPr>
        <p:txBody>
          <a:bodyPr anchorCtr="0" anchor="t" bIns="0" lIns="0" spcFirstLastPara="1" rIns="0" wrap="square" tIns="0">
            <a:noAutofit/>
          </a:bodyPr>
          <a:lstStyle>
            <a:lvl1pPr lvl="0" rtl="0">
              <a:spcBef>
                <a:spcPts val="0"/>
              </a:spcBef>
              <a:spcAft>
                <a:spcPts val="0"/>
              </a:spcAft>
              <a:buClr>
                <a:srgbClr val="8D9091"/>
              </a:buClr>
              <a:buSzPts val="2400"/>
              <a:buNone/>
              <a:defRPr b="0" sz="2400">
                <a:solidFill>
                  <a:srgbClr val="8D909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p:cSld name="SECTION_HEADER_2">
    <p:bg>
      <p:bgPr>
        <a:solidFill>
          <a:srgbClr val="FFFFFF"/>
        </a:solidFill>
      </p:bgPr>
    </p:bg>
    <p:spTree>
      <p:nvGrpSpPr>
        <p:cNvPr id="120" name="Shape 120"/>
        <p:cNvGrpSpPr/>
        <p:nvPr/>
      </p:nvGrpSpPr>
      <p:grpSpPr>
        <a:xfrm>
          <a:off x="0" y="0"/>
          <a:ext cx="0" cy="0"/>
          <a:chOff x="0" y="0"/>
          <a:chExt cx="0" cy="0"/>
        </a:xfrm>
      </p:grpSpPr>
      <p:sp>
        <p:nvSpPr>
          <p:cNvPr id="121" name="Google Shape;121;p33"/>
          <p:cNvSpPr txBox="1"/>
          <p:nvPr>
            <p:ph type="title"/>
          </p:nvPr>
        </p:nvSpPr>
        <p:spPr>
          <a:xfrm>
            <a:off x="720000" y="1133025"/>
            <a:ext cx="7771500" cy="2877300"/>
          </a:xfrm>
          <a:prstGeom prst="rect">
            <a:avLst/>
          </a:prstGeom>
        </p:spPr>
        <p:txBody>
          <a:bodyPr anchorCtr="0" anchor="ctr" bIns="0" lIns="0" spcFirstLastPara="1" rIns="0" wrap="square" tIns="0">
            <a:noAutofit/>
          </a:bodyPr>
          <a:lstStyle>
            <a:lvl1pPr lvl="0" rtl="0">
              <a:spcBef>
                <a:spcPts val="0"/>
              </a:spcBef>
              <a:spcAft>
                <a:spcPts val="0"/>
              </a:spcAft>
              <a:buClr>
                <a:srgbClr val="000000"/>
              </a:buClr>
              <a:buSzPts val="3600"/>
              <a:buNone/>
              <a:defRPr sz="3600">
                <a:solidFill>
                  <a:srgbClr val="000000"/>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Section/Intro page - White">
  <p:cSld name="SECTION_HEADER_1_1">
    <p:bg>
      <p:bgPr>
        <a:solidFill>
          <a:srgbClr val="FFFFFF"/>
        </a:solidFill>
      </p:bgPr>
    </p:bg>
    <p:spTree>
      <p:nvGrpSpPr>
        <p:cNvPr id="122" name="Shape 122"/>
        <p:cNvGrpSpPr/>
        <p:nvPr/>
      </p:nvGrpSpPr>
      <p:grpSpPr>
        <a:xfrm>
          <a:off x="0" y="0"/>
          <a:ext cx="0" cy="0"/>
          <a:chOff x="0" y="0"/>
          <a:chExt cx="0" cy="0"/>
        </a:xfrm>
      </p:grpSpPr>
      <p:sp>
        <p:nvSpPr>
          <p:cNvPr id="123" name="Google Shape;123;p34"/>
          <p:cNvSpPr txBox="1"/>
          <p:nvPr>
            <p:ph type="title"/>
          </p:nvPr>
        </p:nvSpPr>
        <p:spPr>
          <a:xfrm>
            <a:off x="720000" y="1350950"/>
            <a:ext cx="3895200" cy="2441400"/>
          </a:xfrm>
          <a:prstGeom prst="rect">
            <a:avLst/>
          </a:prstGeom>
        </p:spPr>
        <p:txBody>
          <a:bodyPr anchorCtr="0" anchor="ctr" bIns="0" lIns="0" spcFirstLastPara="1" rIns="0" wrap="square" tIns="0">
            <a:noAutofit/>
          </a:bodyPr>
          <a:lstStyle>
            <a:lvl1pPr lvl="0" rtl="0">
              <a:spcBef>
                <a:spcPts val="0"/>
              </a:spcBef>
              <a:spcAft>
                <a:spcPts val="0"/>
              </a:spcAft>
              <a:buClr>
                <a:srgbClr val="000000"/>
              </a:buClr>
              <a:buSzPts val="2400"/>
              <a:buNone/>
              <a:defRPr sz="2400">
                <a:solidFill>
                  <a:srgbClr val="000000"/>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White">
  <p:cSld name="TITLE_AND_BODY_1">
    <p:bg>
      <p:bgPr>
        <a:solidFill>
          <a:srgbClr val="FFFFFF"/>
        </a:solidFill>
      </p:bgPr>
    </p:bg>
    <p:spTree>
      <p:nvGrpSpPr>
        <p:cNvPr id="124" name="Shape 124"/>
        <p:cNvGrpSpPr/>
        <p:nvPr/>
      </p:nvGrpSpPr>
      <p:grpSpPr>
        <a:xfrm>
          <a:off x="0" y="0"/>
          <a:ext cx="0" cy="0"/>
          <a:chOff x="0" y="0"/>
          <a:chExt cx="0" cy="0"/>
        </a:xfrm>
      </p:grpSpPr>
      <p:sp>
        <p:nvSpPr>
          <p:cNvPr id="125" name="Google Shape;125;p35"/>
          <p:cNvSpPr txBox="1"/>
          <p:nvPr>
            <p:ph type="title"/>
          </p:nvPr>
        </p:nvSpPr>
        <p:spPr>
          <a:xfrm>
            <a:off x="7200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Clr>
                <a:srgbClr val="000000"/>
              </a:buClr>
              <a:buSzPts val="3000"/>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 name="Google Shape;126;p35"/>
          <p:cNvSpPr txBox="1"/>
          <p:nvPr>
            <p:ph idx="1" type="body"/>
          </p:nvPr>
        </p:nvSpPr>
        <p:spPr>
          <a:xfrm>
            <a:off x="720000" y="1152475"/>
            <a:ext cx="4276500" cy="3416400"/>
          </a:xfrm>
          <a:prstGeom prst="rect">
            <a:avLst/>
          </a:prstGeom>
        </p:spPr>
        <p:txBody>
          <a:bodyPr anchorCtr="0" anchor="ctr"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ody - White">
  <p:cSld name="CUSTOM_3">
    <p:bg>
      <p:bgPr>
        <a:solidFill>
          <a:srgbClr val="FFFFFF"/>
        </a:solidFill>
      </p:bgPr>
    </p:bg>
    <p:spTree>
      <p:nvGrpSpPr>
        <p:cNvPr id="127" name="Shape 127"/>
        <p:cNvGrpSpPr/>
        <p:nvPr/>
      </p:nvGrpSpPr>
      <p:grpSpPr>
        <a:xfrm>
          <a:off x="0" y="0"/>
          <a:ext cx="0" cy="0"/>
          <a:chOff x="0" y="0"/>
          <a:chExt cx="0" cy="0"/>
        </a:xfrm>
      </p:grpSpPr>
      <p:sp>
        <p:nvSpPr>
          <p:cNvPr id="128" name="Google Shape;128;p36"/>
          <p:cNvSpPr txBox="1"/>
          <p:nvPr>
            <p:ph idx="12" type="sldNum"/>
          </p:nvPr>
        </p:nvSpPr>
        <p:spPr>
          <a:xfrm>
            <a:off x="8392077" y="4609758"/>
            <a:ext cx="548700" cy="393600"/>
          </a:xfrm>
          <a:prstGeom prst="rect">
            <a:avLst/>
          </a:prstGeom>
        </p:spPr>
        <p:txBody>
          <a:bodyPr anchorCtr="0" anchor="b"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solidFill>
                <a:srgbClr val="F5F5F5"/>
              </a:solidFill>
            </a:endParaRPr>
          </a:p>
        </p:txBody>
      </p:sp>
      <p:sp>
        <p:nvSpPr>
          <p:cNvPr id="129" name="Google Shape;129;p36"/>
          <p:cNvSpPr txBox="1"/>
          <p:nvPr>
            <p:ph idx="1" type="body"/>
          </p:nvPr>
        </p:nvSpPr>
        <p:spPr>
          <a:xfrm>
            <a:off x="724625" y="2767725"/>
            <a:ext cx="2564400" cy="18012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
        <p:nvSpPr>
          <p:cNvPr id="130" name="Google Shape;130;p36"/>
          <p:cNvSpPr txBox="1"/>
          <p:nvPr>
            <p:ph idx="2" type="body"/>
          </p:nvPr>
        </p:nvSpPr>
        <p:spPr>
          <a:xfrm>
            <a:off x="3289085" y="2767725"/>
            <a:ext cx="2564400" cy="18012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
        <p:nvSpPr>
          <p:cNvPr id="131" name="Google Shape;131;p36"/>
          <p:cNvSpPr txBox="1"/>
          <p:nvPr>
            <p:ph idx="3" type="body"/>
          </p:nvPr>
        </p:nvSpPr>
        <p:spPr>
          <a:xfrm>
            <a:off x="5853546" y="2767725"/>
            <a:ext cx="2564400" cy="18012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id - White">
  <p:cSld name="SECTION_TITLE_AND_DESCRIPTION_3_1">
    <p:bg>
      <p:bgPr>
        <a:solidFill>
          <a:srgbClr val="FFFFFF"/>
        </a:solidFill>
      </p:bgPr>
    </p:bg>
    <p:spTree>
      <p:nvGrpSpPr>
        <p:cNvPr id="132" name="Shape 132"/>
        <p:cNvGrpSpPr/>
        <p:nvPr/>
      </p:nvGrpSpPr>
      <p:grpSpPr>
        <a:xfrm>
          <a:off x="0" y="0"/>
          <a:ext cx="0" cy="0"/>
          <a:chOff x="0" y="0"/>
          <a:chExt cx="0" cy="0"/>
        </a:xfrm>
      </p:grpSpPr>
      <p:sp>
        <p:nvSpPr>
          <p:cNvPr id="133" name="Google Shape;133;p37"/>
          <p:cNvSpPr txBox="1"/>
          <p:nvPr>
            <p:ph idx="1" type="subTitle"/>
          </p:nvPr>
        </p:nvSpPr>
        <p:spPr>
          <a:xfrm>
            <a:off x="720000" y="720000"/>
            <a:ext cx="3143400" cy="3786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1238BF"/>
                </a:solidFill>
              </a:defRPr>
            </a:lvl1pPr>
            <a:lvl2pPr lvl="1" rtl="0">
              <a:spcBef>
                <a:spcPts val="1600"/>
              </a:spcBef>
              <a:spcAft>
                <a:spcPts val="0"/>
              </a:spcAft>
              <a:buNone/>
              <a:defRPr>
                <a:solidFill>
                  <a:srgbClr val="D0F224"/>
                </a:solidFill>
              </a:defRPr>
            </a:lvl2pPr>
            <a:lvl3pPr lvl="2" rtl="0">
              <a:spcBef>
                <a:spcPts val="1600"/>
              </a:spcBef>
              <a:spcAft>
                <a:spcPts val="0"/>
              </a:spcAft>
              <a:buNone/>
              <a:defRPr>
                <a:solidFill>
                  <a:srgbClr val="D0F224"/>
                </a:solidFill>
              </a:defRPr>
            </a:lvl3pPr>
            <a:lvl4pPr lvl="3" rtl="0">
              <a:spcBef>
                <a:spcPts val="1600"/>
              </a:spcBef>
              <a:spcAft>
                <a:spcPts val="0"/>
              </a:spcAft>
              <a:buNone/>
              <a:defRPr>
                <a:solidFill>
                  <a:srgbClr val="D0F224"/>
                </a:solidFill>
              </a:defRPr>
            </a:lvl4pPr>
            <a:lvl5pPr lvl="4" rtl="0">
              <a:spcBef>
                <a:spcPts val="1600"/>
              </a:spcBef>
              <a:spcAft>
                <a:spcPts val="0"/>
              </a:spcAft>
              <a:buNone/>
              <a:defRPr>
                <a:solidFill>
                  <a:srgbClr val="D0F224"/>
                </a:solidFill>
              </a:defRPr>
            </a:lvl5pPr>
            <a:lvl6pPr lvl="5" rtl="0">
              <a:spcBef>
                <a:spcPts val="1600"/>
              </a:spcBef>
              <a:spcAft>
                <a:spcPts val="0"/>
              </a:spcAft>
              <a:buNone/>
              <a:defRPr>
                <a:solidFill>
                  <a:srgbClr val="D0F224"/>
                </a:solidFill>
              </a:defRPr>
            </a:lvl6pPr>
            <a:lvl7pPr lvl="6" rtl="0">
              <a:spcBef>
                <a:spcPts val="1600"/>
              </a:spcBef>
              <a:spcAft>
                <a:spcPts val="0"/>
              </a:spcAft>
              <a:buNone/>
              <a:defRPr>
                <a:solidFill>
                  <a:srgbClr val="D0F224"/>
                </a:solidFill>
              </a:defRPr>
            </a:lvl7pPr>
            <a:lvl8pPr lvl="7" rtl="0">
              <a:spcBef>
                <a:spcPts val="1600"/>
              </a:spcBef>
              <a:spcAft>
                <a:spcPts val="0"/>
              </a:spcAft>
              <a:buNone/>
              <a:defRPr>
                <a:solidFill>
                  <a:srgbClr val="D0F224"/>
                </a:solidFill>
              </a:defRPr>
            </a:lvl8pPr>
            <a:lvl9pPr lvl="8" rtl="0">
              <a:spcBef>
                <a:spcPts val="1600"/>
              </a:spcBef>
              <a:spcAft>
                <a:spcPts val="1600"/>
              </a:spcAft>
              <a:buNone/>
              <a:defRPr>
                <a:solidFill>
                  <a:srgbClr val="D0F224"/>
                </a:solidFill>
              </a:defRPr>
            </a:lvl9pPr>
          </a:lstStyle>
          <a:p/>
        </p:txBody>
      </p:sp>
      <p:sp>
        <p:nvSpPr>
          <p:cNvPr id="134" name="Google Shape;134;p37"/>
          <p:cNvSpPr txBox="1"/>
          <p:nvPr>
            <p:ph type="title"/>
          </p:nvPr>
        </p:nvSpPr>
        <p:spPr>
          <a:xfrm>
            <a:off x="720000" y="1237225"/>
            <a:ext cx="2011500" cy="1482300"/>
          </a:xfrm>
          <a:prstGeom prst="rect">
            <a:avLst/>
          </a:prstGeom>
        </p:spPr>
        <p:txBody>
          <a:bodyPr anchorCtr="0" anchor="b" bIns="0" lIns="0" spcFirstLastPara="1" rIns="0" wrap="square" tIns="0">
            <a:noAutofit/>
          </a:bodyPr>
          <a:lstStyle>
            <a:lvl1pPr lvl="0" rtl="0">
              <a:spcBef>
                <a:spcPts val="0"/>
              </a:spcBef>
              <a:spcAft>
                <a:spcPts val="0"/>
              </a:spcAft>
              <a:buClr>
                <a:srgbClr val="000000"/>
              </a:buClr>
              <a:buSzPts val="1800"/>
              <a:buNone/>
              <a:defRPr sz="1800">
                <a:solidFill>
                  <a:srgbClr val="000000"/>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35" name="Google Shape;135;p37"/>
          <p:cNvSpPr txBox="1"/>
          <p:nvPr>
            <p:ph idx="2" type="body"/>
          </p:nvPr>
        </p:nvSpPr>
        <p:spPr>
          <a:xfrm>
            <a:off x="720000" y="2804475"/>
            <a:ext cx="2011500" cy="14823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
        <p:nvSpPr>
          <p:cNvPr id="136" name="Google Shape;136;p37"/>
          <p:cNvSpPr txBox="1"/>
          <p:nvPr>
            <p:ph idx="3" type="title"/>
          </p:nvPr>
        </p:nvSpPr>
        <p:spPr>
          <a:xfrm>
            <a:off x="3460488" y="1237225"/>
            <a:ext cx="2011500" cy="1482300"/>
          </a:xfrm>
          <a:prstGeom prst="rect">
            <a:avLst/>
          </a:prstGeom>
        </p:spPr>
        <p:txBody>
          <a:bodyPr anchorCtr="0" anchor="b" bIns="0" lIns="0" spcFirstLastPara="1" rIns="0" wrap="square" tIns="0">
            <a:noAutofit/>
          </a:bodyPr>
          <a:lstStyle>
            <a:lvl1pPr lvl="0" rtl="0">
              <a:spcBef>
                <a:spcPts val="0"/>
              </a:spcBef>
              <a:spcAft>
                <a:spcPts val="0"/>
              </a:spcAft>
              <a:buClr>
                <a:srgbClr val="000000"/>
              </a:buClr>
              <a:buSzPts val="1800"/>
              <a:buNone/>
              <a:defRPr sz="1800">
                <a:solidFill>
                  <a:srgbClr val="000000"/>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37" name="Google Shape;137;p37"/>
          <p:cNvSpPr txBox="1"/>
          <p:nvPr>
            <p:ph idx="4" type="body"/>
          </p:nvPr>
        </p:nvSpPr>
        <p:spPr>
          <a:xfrm>
            <a:off x="3460488" y="2804475"/>
            <a:ext cx="2011500" cy="14823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
        <p:nvSpPr>
          <p:cNvPr id="138" name="Google Shape;138;p37"/>
          <p:cNvSpPr txBox="1"/>
          <p:nvPr>
            <p:ph idx="5" type="title"/>
          </p:nvPr>
        </p:nvSpPr>
        <p:spPr>
          <a:xfrm>
            <a:off x="6200975" y="1237225"/>
            <a:ext cx="2011500" cy="1482300"/>
          </a:xfrm>
          <a:prstGeom prst="rect">
            <a:avLst/>
          </a:prstGeom>
        </p:spPr>
        <p:txBody>
          <a:bodyPr anchorCtr="0" anchor="b" bIns="0" lIns="0" spcFirstLastPara="1" rIns="0" wrap="square" tIns="0">
            <a:noAutofit/>
          </a:bodyPr>
          <a:lstStyle>
            <a:lvl1pPr lvl="0" rtl="0">
              <a:spcBef>
                <a:spcPts val="0"/>
              </a:spcBef>
              <a:spcAft>
                <a:spcPts val="0"/>
              </a:spcAft>
              <a:buClr>
                <a:srgbClr val="000000"/>
              </a:buClr>
              <a:buSzPts val="1800"/>
              <a:buNone/>
              <a:defRPr sz="1800">
                <a:solidFill>
                  <a:srgbClr val="000000"/>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39" name="Google Shape;139;p37"/>
          <p:cNvSpPr txBox="1"/>
          <p:nvPr>
            <p:ph idx="6" type="body"/>
          </p:nvPr>
        </p:nvSpPr>
        <p:spPr>
          <a:xfrm>
            <a:off x="6200975" y="2804475"/>
            <a:ext cx="2011500" cy="14823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id - White 1">
  <p:cSld name="SECTION_TITLE_AND_DESCRIPTION_3_1_1">
    <p:spTree>
      <p:nvGrpSpPr>
        <p:cNvPr id="140" name="Shape 140"/>
        <p:cNvGrpSpPr/>
        <p:nvPr/>
      </p:nvGrpSpPr>
      <p:grpSpPr>
        <a:xfrm>
          <a:off x="0" y="0"/>
          <a:ext cx="0" cy="0"/>
          <a:chOff x="0" y="0"/>
          <a:chExt cx="0" cy="0"/>
        </a:xfrm>
      </p:grpSpPr>
      <p:sp>
        <p:nvSpPr>
          <p:cNvPr id="141" name="Google Shape;141;p38"/>
          <p:cNvSpPr txBox="1"/>
          <p:nvPr>
            <p:ph idx="1" type="subTitle"/>
          </p:nvPr>
        </p:nvSpPr>
        <p:spPr>
          <a:xfrm>
            <a:off x="720000" y="720000"/>
            <a:ext cx="3143400" cy="3786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D0F224"/>
                </a:solidFill>
              </a:defRPr>
            </a:lvl1pPr>
            <a:lvl2pPr lvl="1" rtl="0">
              <a:spcBef>
                <a:spcPts val="1600"/>
              </a:spcBef>
              <a:spcAft>
                <a:spcPts val="0"/>
              </a:spcAft>
              <a:buNone/>
              <a:defRPr>
                <a:solidFill>
                  <a:srgbClr val="D0F224"/>
                </a:solidFill>
              </a:defRPr>
            </a:lvl2pPr>
            <a:lvl3pPr lvl="2" rtl="0">
              <a:spcBef>
                <a:spcPts val="1600"/>
              </a:spcBef>
              <a:spcAft>
                <a:spcPts val="0"/>
              </a:spcAft>
              <a:buNone/>
              <a:defRPr>
                <a:solidFill>
                  <a:srgbClr val="D0F224"/>
                </a:solidFill>
              </a:defRPr>
            </a:lvl3pPr>
            <a:lvl4pPr lvl="3" rtl="0">
              <a:spcBef>
                <a:spcPts val="1600"/>
              </a:spcBef>
              <a:spcAft>
                <a:spcPts val="0"/>
              </a:spcAft>
              <a:buNone/>
              <a:defRPr>
                <a:solidFill>
                  <a:srgbClr val="D0F224"/>
                </a:solidFill>
              </a:defRPr>
            </a:lvl4pPr>
            <a:lvl5pPr lvl="4" rtl="0">
              <a:spcBef>
                <a:spcPts val="1600"/>
              </a:spcBef>
              <a:spcAft>
                <a:spcPts val="0"/>
              </a:spcAft>
              <a:buNone/>
              <a:defRPr>
                <a:solidFill>
                  <a:srgbClr val="D0F224"/>
                </a:solidFill>
              </a:defRPr>
            </a:lvl5pPr>
            <a:lvl6pPr lvl="5" rtl="0">
              <a:spcBef>
                <a:spcPts val="1600"/>
              </a:spcBef>
              <a:spcAft>
                <a:spcPts val="0"/>
              </a:spcAft>
              <a:buNone/>
              <a:defRPr>
                <a:solidFill>
                  <a:srgbClr val="D0F224"/>
                </a:solidFill>
              </a:defRPr>
            </a:lvl6pPr>
            <a:lvl7pPr lvl="6" rtl="0">
              <a:spcBef>
                <a:spcPts val="1600"/>
              </a:spcBef>
              <a:spcAft>
                <a:spcPts val="0"/>
              </a:spcAft>
              <a:buNone/>
              <a:defRPr>
                <a:solidFill>
                  <a:srgbClr val="D0F224"/>
                </a:solidFill>
              </a:defRPr>
            </a:lvl7pPr>
            <a:lvl8pPr lvl="7" rtl="0">
              <a:spcBef>
                <a:spcPts val="1600"/>
              </a:spcBef>
              <a:spcAft>
                <a:spcPts val="0"/>
              </a:spcAft>
              <a:buNone/>
              <a:defRPr>
                <a:solidFill>
                  <a:srgbClr val="D0F224"/>
                </a:solidFill>
              </a:defRPr>
            </a:lvl8pPr>
            <a:lvl9pPr lvl="8" rtl="0">
              <a:spcBef>
                <a:spcPts val="1600"/>
              </a:spcBef>
              <a:spcAft>
                <a:spcPts val="1600"/>
              </a:spcAft>
              <a:buNone/>
              <a:defRPr>
                <a:solidFill>
                  <a:srgbClr val="D0F224"/>
                </a:solidFill>
              </a:defRPr>
            </a:lvl9pPr>
          </a:lstStyle>
          <a:p/>
        </p:txBody>
      </p:sp>
      <p:sp>
        <p:nvSpPr>
          <p:cNvPr id="142" name="Google Shape;142;p38"/>
          <p:cNvSpPr txBox="1"/>
          <p:nvPr>
            <p:ph type="title"/>
          </p:nvPr>
        </p:nvSpPr>
        <p:spPr>
          <a:xfrm>
            <a:off x="720000" y="1237225"/>
            <a:ext cx="2011500" cy="1482300"/>
          </a:xfrm>
          <a:prstGeom prst="rect">
            <a:avLst/>
          </a:prstGeom>
        </p:spPr>
        <p:txBody>
          <a:bodyPr anchorCtr="0" anchor="b" bIns="0" lIns="0" spcFirstLastPara="1" rIns="0" wrap="square" tIns="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143" name="Google Shape;143;p38"/>
          <p:cNvSpPr txBox="1"/>
          <p:nvPr>
            <p:ph idx="2" type="body"/>
          </p:nvPr>
        </p:nvSpPr>
        <p:spPr>
          <a:xfrm>
            <a:off x="720000" y="2804475"/>
            <a:ext cx="2011500" cy="14823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F5F5F5"/>
              </a:buClr>
              <a:buSzPts val="1000"/>
              <a:buChar char="●"/>
              <a:defRPr>
                <a:solidFill>
                  <a:srgbClr val="F5F5F5"/>
                </a:solidFill>
              </a:defRPr>
            </a:lvl1pPr>
            <a:lvl2pPr indent="-292100" lvl="1" marL="914400" rtl="0">
              <a:spcBef>
                <a:spcPts val="1600"/>
              </a:spcBef>
              <a:spcAft>
                <a:spcPts val="0"/>
              </a:spcAft>
              <a:buClr>
                <a:srgbClr val="F5F5F5"/>
              </a:buClr>
              <a:buSzPts val="1000"/>
              <a:buChar char="○"/>
              <a:defRPr>
                <a:solidFill>
                  <a:srgbClr val="F5F5F5"/>
                </a:solidFill>
              </a:defRPr>
            </a:lvl2pPr>
            <a:lvl3pPr indent="-292100" lvl="2" marL="1371600" rtl="0">
              <a:spcBef>
                <a:spcPts val="1600"/>
              </a:spcBef>
              <a:spcAft>
                <a:spcPts val="0"/>
              </a:spcAft>
              <a:buClr>
                <a:srgbClr val="F5F5F5"/>
              </a:buClr>
              <a:buSzPts val="1000"/>
              <a:buChar char="■"/>
              <a:defRPr>
                <a:solidFill>
                  <a:srgbClr val="F5F5F5"/>
                </a:solidFill>
              </a:defRPr>
            </a:lvl3pPr>
            <a:lvl4pPr indent="-292100" lvl="3" marL="1828800" rtl="0">
              <a:spcBef>
                <a:spcPts val="1600"/>
              </a:spcBef>
              <a:spcAft>
                <a:spcPts val="0"/>
              </a:spcAft>
              <a:buClr>
                <a:srgbClr val="F5F5F5"/>
              </a:buClr>
              <a:buSzPts val="1000"/>
              <a:buChar char="●"/>
              <a:defRPr>
                <a:solidFill>
                  <a:srgbClr val="F5F5F5"/>
                </a:solidFill>
              </a:defRPr>
            </a:lvl4pPr>
            <a:lvl5pPr indent="-292100" lvl="4" marL="2286000" rtl="0">
              <a:spcBef>
                <a:spcPts val="1600"/>
              </a:spcBef>
              <a:spcAft>
                <a:spcPts val="0"/>
              </a:spcAft>
              <a:buClr>
                <a:srgbClr val="F5F5F5"/>
              </a:buClr>
              <a:buSzPts val="1000"/>
              <a:buChar char="○"/>
              <a:defRPr>
                <a:solidFill>
                  <a:srgbClr val="F5F5F5"/>
                </a:solidFill>
              </a:defRPr>
            </a:lvl5pPr>
            <a:lvl6pPr indent="-292100" lvl="5" marL="2743200" rtl="0">
              <a:spcBef>
                <a:spcPts val="1600"/>
              </a:spcBef>
              <a:spcAft>
                <a:spcPts val="0"/>
              </a:spcAft>
              <a:buClr>
                <a:srgbClr val="F5F5F5"/>
              </a:buClr>
              <a:buSzPts val="1000"/>
              <a:buChar char="■"/>
              <a:defRPr>
                <a:solidFill>
                  <a:srgbClr val="F5F5F5"/>
                </a:solidFill>
              </a:defRPr>
            </a:lvl6pPr>
            <a:lvl7pPr indent="-292100" lvl="6" marL="3200400" rtl="0">
              <a:spcBef>
                <a:spcPts val="1600"/>
              </a:spcBef>
              <a:spcAft>
                <a:spcPts val="0"/>
              </a:spcAft>
              <a:buClr>
                <a:srgbClr val="F5F5F5"/>
              </a:buClr>
              <a:buSzPts val="1000"/>
              <a:buChar char="●"/>
              <a:defRPr>
                <a:solidFill>
                  <a:srgbClr val="F5F5F5"/>
                </a:solidFill>
              </a:defRPr>
            </a:lvl7pPr>
            <a:lvl8pPr indent="-292100" lvl="7" marL="3657600" rtl="0">
              <a:spcBef>
                <a:spcPts val="1600"/>
              </a:spcBef>
              <a:spcAft>
                <a:spcPts val="0"/>
              </a:spcAft>
              <a:buClr>
                <a:srgbClr val="F5F5F5"/>
              </a:buClr>
              <a:buSzPts val="1000"/>
              <a:buChar char="○"/>
              <a:defRPr>
                <a:solidFill>
                  <a:srgbClr val="F5F5F5"/>
                </a:solidFill>
              </a:defRPr>
            </a:lvl8pPr>
            <a:lvl9pPr indent="-292100" lvl="8" marL="4114800" rtl="0">
              <a:spcBef>
                <a:spcPts val="1600"/>
              </a:spcBef>
              <a:spcAft>
                <a:spcPts val="1600"/>
              </a:spcAft>
              <a:buClr>
                <a:srgbClr val="F5F5F5"/>
              </a:buClr>
              <a:buSzPts val="1000"/>
              <a:buChar char="■"/>
              <a:defRPr>
                <a:solidFill>
                  <a:srgbClr val="F5F5F5"/>
                </a:solidFill>
              </a:defRPr>
            </a:lvl9pPr>
          </a:lstStyle>
          <a:p/>
        </p:txBody>
      </p:sp>
      <p:sp>
        <p:nvSpPr>
          <p:cNvPr id="144" name="Google Shape;144;p38"/>
          <p:cNvSpPr txBox="1"/>
          <p:nvPr>
            <p:ph idx="3" type="title"/>
          </p:nvPr>
        </p:nvSpPr>
        <p:spPr>
          <a:xfrm>
            <a:off x="3460488" y="1237225"/>
            <a:ext cx="2011500" cy="1482300"/>
          </a:xfrm>
          <a:prstGeom prst="rect">
            <a:avLst/>
          </a:prstGeom>
        </p:spPr>
        <p:txBody>
          <a:bodyPr anchorCtr="0" anchor="b" bIns="0" lIns="0" spcFirstLastPara="1" rIns="0" wrap="square" tIns="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145" name="Google Shape;145;p38"/>
          <p:cNvSpPr txBox="1"/>
          <p:nvPr>
            <p:ph idx="4" type="body"/>
          </p:nvPr>
        </p:nvSpPr>
        <p:spPr>
          <a:xfrm>
            <a:off x="3460488" y="2804475"/>
            <a:ext cx="2011500" cy="14823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F5F5F5"/>
              </a:buClr>
              <a:buSzPts val="1000"/>
              <a:buChar char="●"/>
              <a:defRPr>
                <a:solidFill>
                  <a:srgbClr val="F5F5F5"/>
                </a:solidFill>
              </a:defRPr>
            </a:lvl1pPr>
            <a:lvl2pPr indent="-292100" lvl="1" marL="914400" rtl="0">
              <a:spcBef>
                <a:spcPts val="1600"/>
              </a:spcBef>
              <a:spcAft>
                <a:spcPts val="0"/>
              </a:spcAft>
              <a:buClr>
                <a:srgbClr val="F5F5F5"/>
              </a:buClr>
              <a:buSzPts val="1000"/>
              <a:buChar char="○"/>
              <a:defRPr>
                <a:solidFill>
                  <a:srgbClr val="F5F5F5"/>
                </a:solidFill>
              </a:defRPr>
            </a:lvl2pPr>
            <a:lvl3pPr indent="-292100" lvl="2" marL="1371600" rtl="0">
              <a:spcBef>
                <a:spcPts val="1600"/>
              </a:spcBef>
              <a:spcAft>
                <a:spcPts val="0"/>
              </a:spcAft>
              <a:buClr>
                <a:srgbClr val="F5F5F5"/>
              </a:buClr>
              <a:buSzPts val="1000"/>
              <a:buChar char="■"/>
              <a:defRPr>
                <a:solidFill>
                  <a:srgbClr val="F5F5F5"/>
                </a:solidFill>
              </a:defRPr>
            </a:lvl3pPr>
            <a:lvl4pPr indent="-292100" lvl="3" marL="1828800" rtl="0">
              <a:spcBef>
                <a:spcPts val="1600"/>
              </a:spcBef>
              <a:spcAft>
                <a:spcPts val="0"/>
              </a:spcAft>
              <a:buClr>
                <a:srgbClr val="F5F5F5"/>
              </a:buClr>
              <a:buSzPts val="1000"/>
              <a:buChar char="●"/>
              <a:defRPr>
                <a:solidFill>
                  <a:srgbClr val="F5F5F5"/>
                </a:solidFill>
              </a:defRPr>
            </a:lvl4pPr>
            <a:lvl5pPr indent="-292100" lvl="4" marL="2286000" rtl="0">
              <a:spcBef>
                <a:spcPts val="1600"/>
              </a:spcBef>
              <a:spcAft>
                <a:spcPts val="0"/>
              </a:spcAft>
              <a:buClr>
                <a:srgbClr val="F5F5F5"/>
              </a:buClr>
              <a:buSzPts val="1000"/>
              <a:buChar char="○"/>
              <a:defRPr>
                <a:solidFill>
                  <a:srgbClr val="F5F5F5"/>
                </a:solidFill>
              </a:defRPr>
            </a:lvl5pPr>
            <a:lvl6pPr indent="-292100" lvl="5" marL="2743200" rtl="0">
              <a:spcBef>
                <a:spcPts val="1600"/>
              </a:spcBef>
              <a:spcAft>
                <a:spcPts val="0"/>
              </a:spcAft>
              <a:buClr>
                <a:srgbClr val="F5F5F5"/>
              </a:buClr>
              <a:buSzPts val="1000"/>
              <a:buChar char="■"/>
              <a:defRPr>
                <a:solidFill>
                  <a:srgbClr val="F5F5F5"/>
                </a:solidFill>
              </a:defRPr>
            </a:lvl6pPr>
            <a:lvl7pPr indent="-292100" lvl="6" marL="3200400" rtl="0">
              <a:spcBef>
                <a:spcPts val="1600"/>
              </a:spcBef>
              <a:spcAft>
                <a:spcPts val="0"/>
              </a:spcAft>
              <a:buClr>
                <a:srgbClr val="F5F5F5"/>
              </a:buClr>
              <a:buSzPts val="1000"/>
              <a:buChar char="●"/>
              <a:defRPr>
                <a:solidFill>
                  <a:srgbClr val="F5F5F5"/>
                </a:solidFill>
              </a:defRPr>
            </a:lvl7pPr>
            <a:lvl8pPr indent="-292100" lvl="7" marL="3657600" rtl="0">
              <a:spcBef>
                <a:spcPts val="1600"/>
              </a:spcBef>
              <a:spcAft>
                <a:spcPts val="0"/>
              </a:spcAft>
              <a:buClr>
                <a:srgbClr val="F5F5F5"/>
              </a:buClr>
              <a:buSzPts val="1000"/>
              <a:buChar char="○"/>
              <a:defRPr>
                <a:solidFill>
                  <a:srgbClr val="F5F5F5"/>
                </a:solidFill>
              </a:defRPr>
            </a:lvl8pPr>
            <a:lvl9pPr indent="-292100" lvl="8" marL="4114800" rtl="0">
              <a:spcBef>
                <a:spcPts val="1600"/>
              </a:spcBef>
              <a:spcAft>
                <a:spcPts val="1600"/>
              </a:spcAft>
              <a:buClr>
                <a:srgbClr val="F5F5F5"/>
              </a:buClr>
              <a:buSzPts val="1000"/>
              <a:buChar char="■"/>
              <a:defRPr>
                <a:solidFill>
                  <a:srgbClr val="F5F5F5"/>
                </a:solidFill>
              </a:defRPr>
            </a:lvl9pPr>
          </a:lstStyle>
          <a:p/>
        </p:txBody>
      </p:sp>
      <p:sp>
        <p:nvSpPr>
          <p:cNvPr id="146" name="Google Shape;146;p38"/>
          <p:cNvSpPr txBox="1"/>
          <p:nvPr>
            <p:ph idx="5" type="title"/>
          </p:nvPr>
        </p:nvSpPr>
        <p:spPr>
          <a:xfrm>
            <a:off x="6200975" y="1237225"/>
            <a:ext cx="2011500" cy="1482300"/>
          </a:xfrm>
          <a:prstGeom prst="rect">
            <a:avLst/>
          </a:prstGeom>
        </p:spPr>
        <p:txBody>
          <a:bodyPr anchorCtr="0" anchor="b" bIns="0" lIns="0" spcFirstLastPara="1" rIns="0" wrap="square" tIns="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147" name="Google Shape;147;p38"/>
          <p:cNvSpPr txBox="1"/>
          <p:nvPr>
            <p:ph idx="6" type="body"/>
          </p:nvPr>
        </p:nvSpPr>
        <p:spPr>
          <a:xfrm>
            <a:off x="6200975" y="2804475"/>
            <a:ext cx="2011500" cy="14823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F5F5F5"/>
              </a:buClr>
              <a:buSzPts val="1000"/>
              <a:buChar char="●"/>
              <a:defRPr>
                <a:solidFill>
                  <a:srgbClr val="F5F5F5"/>
                </a:solidFill>
              </a:defRPr>
            </a:lvl1pPr>
            <a:lvl2pPr indent="-292100" lvl="1" marL="914400" rtl="0">
              <a:spcBef>
                <a:spcPts val="1600"/>
              </a:spcBef>
              <a:spcAft>
                <a:spcPts val="0"/>
              </a:spcAft>
              <a:buClr>
                <a:srgbClr val="F5F5F5"/>
              </a:buClr>
              <a:buSzPts val="1000"/>
              <a:buChar char="○"/>
              <a:defRPr>
                <a:solidFill>
                  <a:srgbClr val="F5F5F5"/>
                </a:solidFill>
              </a:defRPr>
            </a:lvl2pPr>
            <a:lvl3pPr indent="-292100" lvl="2" marL="1371600" rtl="0">
              <a:spcBef>
                <a:spcPts val="1600"/>
              </a:spcBef>
              <a:spcAft>
                <a:spcPts val="0"/>
              </a:spcAft>
              <a:buClr>
                <a:srgbClr val="F5F5F5"/>
              </a:buClr>
              <a:buSzPts val="1000"/>
              <a:buChar char="■"/>
              <a:defRPr>
                <a:solidFill>
                  <a:srgbClr val="F5F5F5"/>
                </a:solidFill>
              </a:defRPr>
            </a:lvl3pPr>
            <a:lvl4pPr indent="-292100" lvl="3" marL="1828800" rtl="0">
              <a:spcBef>
                <a:spcPts val="1600"/>
              </a:spcBef>
              <a:spcAft>
                <a:spcPts val="0"/>
              </a:spcAft>
              <a:buClr>
                <a:srgbClr val="F5F5F5"/>
              </a:buClr>
              <a:buSzPts val="1000"/>
              <a:buChar char="●"/>
              <a:defRPr>
                <a:solidFill>
                  <a:srgbClr val="F5F5F5"/>
                </a:solidFill>
              </a:defRPr>
            </a:lvl4pPr>
            <a:lvl5pPr indent="-292100" lvl="4" marL="2286000" rtl="0">
              <a:spcBef>
                <a:spcPts val="1600"/>
              </a:spcBef>
              <a:spcAft>
                <a:spcPts val="0"/>
              </a:spcAft>
              <a:buClr>
                <a:srgbClr val="F5F5F5"/>
              </a:buClr>
              <a:buSzPts val="1000"/>
              <a:buChar char="○"/>
              <a:defRPr>
                <a:solidFill>
                  <a:srgbClr val="F5F5F5"/>
                </a:solidFill>
              </a:defRPr>
            </a:lvl5pPr>
            <a:lvl6pPr indent="-292100" lvl="5" marL="2743200" rtl="0">
              <a:spcBef>
                <a:spcPts val="1600"/>
              </a:spcBef>
              <a:spcAft>
                <a:spcPts val="0"/>
              </a:spcAft>
              <a:buClr>
                <a:srgbClr val="F5F5F5"/>
              </a:buClr>
              <a:buSzPts val="1000"/>
              <a:buChar char="■"/>
              <a:defRPr>
                <a:solidFill>
                  <a:srgbClr val="F5F5F5"/>
                </a:solidFill>
              </a:defRPr>
            </a:lvl6pPr>
            <a:lvl7pPr indent="-292100" lvl="6" marL="3200400" rtl="0">
              <a:spcBef>
                <a:spcPts val="1600"/>
              </a:spcBef>
              <a:spcAft>
                <a:spcPts val="0"/>
              </a:spcAft>
              <a:buClr>
                <a:srgbClr val="F5F5F5"/>
              </a:buClr>
              <a:buSzPts val="1000"/>
              <a:buChar char="●"/>
              <a:defRPr>
                <a:solidFill>
                  <a:srgbClr val="F5F5F5"/>
                </a:solidFill>
              </a:defRPr>
            </a:lvl7pPr>
            <a:lvl8pPr indent="-292100" lvl="7" marL="3657600" rtl="0">
              <a:spcBef>
                <a:spcPts val="1600"/>
              </a:spcBef>
              <a:spcAft>
                <a:spcPts val="0"/>
              </a:spcAft>
              <a:buClr>
                <a:srgbClr val="F5F5F5"/>
              </a:buClr>
              <a:buSzPts val="1000"/>
              <a:buChar char="○"/>
              <a:defRPr>
                <a:solidFill>
                  <a:srgbClr val="F5F5F5"/>
                </a:solidFill>
              </a:defRPr>
            </a:lvl8pPr>
            <a:lvl9pPr indent="-292100" lvl="8" marL="4114800" rtl="0">
              <a:spcBef>
                <a:spcPts val="1600"/>
              </a:spcBef>
              <a:spcAft>
                <a:spcPts val="1600"/>
              </a:spcAft>
              <a:buClr>
                <a:srgbClr val="F5F5F5"/>
              </a:buClr>
              <a:buSzPts val="1000"/>
              <a:buChar char="■"/>
              <a:defRPr>
                <a:solidFill>
                  <a:srgbClr val="F5F5F5"/>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d 2 - White">
  <p:cSld name="SECTION_TITLE_AND_DESCRIPTION_1_2">
    <p:bg>
      <p:bgPr>
        <a:solidFill>
          <a:srgbClr val="FFFFFF"/>
        </a:solidFill>
      </p:bgPr>
    </p:bg>
    <p:spTree>
      <p:nvGrpSpPr>
        <p:cNvPr id="148" name="Shape 148"/>
        <p:cNvGrpSpPr/>
        <p:nvPr/>
      </p:nvGrpSpPr>
      <p:grpSpPr>
        <a:xfrm>
          <a:off x="0" y="0"/>
          <a:ext cx="0" cy="0"/>
          <a:chOff x="0" y="0"/>
          <a:chExt cx="0" cy="0"/>
        </a:xfrm>
      </p:grpSpPr>
      <p:sp>
        <p:nvSpPr>
          <p:cNvPr id="149" name="Google Shape;149;p39"/>
          <p:cNvSpPr/>
          <p:nvPr/>
        </p:nvSpPr>
        <p:spPr>
          <a:xfrm>
            <a:off x="0" y="-125"/>
            <a:ext cx="4572000" cy="5143500"/>
          </a:xfrm>
          <a:prstGeom prst="rect">
            <a:avLst/>
          </a:prstGeom>
          <a:solidFill>
            <a:srgbClr val="1515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9"/>
          <p:cNvSpPr txBox="1"/>
          <p:nvPr>
            <p:ph type="title"/>
          </p:nvPr>
        </p:nvSpPr>
        <p:spPr>
          <a:xfrm>
            <a:off x="5306400" y="1238400"/>
            <a:ext cx="3103200" cy="1482300"/>
          </a:xfrm>
          <a:prstGeom prst="rect">
            <a:avLst/>
          </a:prstGeom>
        </p:spPr>
        <p:txBody>
          <a:bodyPr anchorCtr="0" anchor="b" bIns="0" lIns="0" spcFirstLastPara="1" rIns="0" wrap="square" tIns="0">
            <a:noAutofit/>
          </a:bodyPr>
          <a:lstStyle>
            <a:lvl1pPr lvl="0" rtl="0">
              <a:spcBef>
                <a:spcPts val="0"/>
              </a:spcBef>
              <a:spcAft>
                <a:spcPts val="0"/>
              </a:spcAft>
              <a:buClr>
                <a:srgbClr val="000000"/>
              </a:buClr>
              <a:buSzPts val="3000"/>
              <a:buNone/>
              <a:defRPr>
                <a:solidFill>
                  <a:srgbClr val="000000"/>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51" name="Google Shape;151;p39"/>
          <p:cNvSpPr txBox="1"/>
          <p:nvPr>
            <p:ph idx="1" type="body"/>
          </p:nvPr>
        </p:nvSpPr>
        <p:spPr>
          <a:xfrm>
            <a:off x="5306400" y="2803800"/>
            <a:ext cx="3103200" cy="18906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
        <p:nvSpPr>
          <p:cNvPr id="152" name="Google Shape;152;p39"/>
          <p:cNvSpPr txBox="1"/>
          <p:nvPr>
            <p:ph idx="2" type="subTitle"/>
          </p:nvPr>
        </p:nvSpPr>
        <p:spPr>
          <a:xfrm>
            <a:off x="5306400" y="720000"/>
            <a:ext cx="3143400" cy="3786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8D9091"/>
                </a:solidFill>
              </a:defRPr>
            </a:lvl1pPr>
            <a:lvl2pPr lvl="1" rtl="0">
              <a:spcBef>
                <a:spcPts val="1600"/>
              </a:spcBef>
              <a:spcAft>
                <a:spcPts val="0"/>
              </a:spcAft>
              <a:buNone/>
              <a:defRPr>
                <a:solidFill>
                  <a:srgbClr val="8D9091"/>
                </a:solidFill>
              </a:defRPr>
            </a:lvl2pPr>
            <a:lvl3pPr lvl="2" rtl="0">
              <a:spcBef>
                <a:spcPts val="1600"/>
              </a:spcBef>
              <a:spcAft>
                <a:spcPts val="0"/>
              </a:spcAft>
              <a:buNone/>
              <a:defRPr>
                <a:solidFill>
                  <a:srgbClr val="8D9091"/>
                </a:solidFill>
              </a:defRPr>
            </a:lvl3pPr>
            <a:lvl4pPr lvl="3" rtl="0">
              <a:spcBef>
                <a:spcPts val="1600"/>
              </a:spcBef>
              <a:spcAft>
                <a:spcPts val="0"/>
              </a:spcAft>
              <a:buNone/>
              <a:defRPr>
                <a:solidFill>
                  <a:srgbClr val="8D9091"/>
                </a:solidFill>
              </a:defRPr>
            </a:lvl4pPr>
            <a:lvl5pPr lvl="4" rtl="0">
              <a:spcBef>
                <a:spcPts val="1600"/>
              </a:spcBef>
              <a:spcAft>
                <a:spcPts val="0"/>
              </a:spcAft>
              <a:buNone/>
              <a:defRPr>
                <a:solidFill>
                  <a:srgbClr val="8D9091"/>
                </a:solidFill>
              </a:defRPr>
            </a:lvl5pPr>
            <a:lvl6pPr lvl="5" rtl="0">
              <a:spcBef>
                <a:spcPts val="1600"/>
              </a:spcBef>
              <a:spcAft>
                <a:spcPts val="0"/>
              </a:spcAft>
              <a:buNone/>
              <a:defRPr>
                <a:solidFill>
                  <a:srgbClr val="8D9091"/>
                </a:solidFill>
              </a:defRPr>
            </a:lvl6pPr>
            <a:lvl7pPr lvl="6" rtl="0">
              <a:spcBef>
                <a:spcPts val="1600"/>
              </a:spcBef>
              <a:spcAft>
                <a:spcPts val="0"/>
              </a:spcAft>
              <a:buNone/>
              <a:defRPr>
                <a:solidFill>
                  <a:srgbClr val="8D9091"/>
                </a:solidFill>
              </a:defRPr>
            </a:lvl7pPr>
            <a:lvl8pPr lvl="7" rtl="0">
              <a:spcBef>
                <a:spcPts val="1600"/>
              </a:spcBef>
              <a:spcAft>
                <a:spcPts val="0"/>
              </a:spcAft>
              <a:buNone/>
              <a:defRPr>
                <a:solidFill>
                  <a:srgbClr val="8D9091"/>
                </a:solidFill>
              </a:defRPr>
            </a:lvl8pPr>
            <a:lvl9pPr lvl="8" rtl="0">
              <a:spcBef>
                <a:spcPts val="1600"/>
              </a:spcBef>
              <a:spcAft>
                <a:spcPts val="1600"/>
              </a:spcAft>
              <a:buNone/>
              <a:defRPr>
                <a:solidFill>
                  <a:srgbClr val="8D909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d 3 - White">
  <p:cSld name="SECTION_TITLE_AND_DESCRIPTION_2_1">
    <p:bg>
      <p:bgPr>
        <a:solidFill>
          <a:srgbClr val="FFFFFF"/>
        </a:solidFill>
      </p:bgPr>
    </p:bg>
    <p:spTree>
      <p:nvGrpSpPr>
        <p:cNvPr id="153" name="Shape 153"/>
        <p:cNvGrpSpPr/>
        <p:nvPr/>
      </p:nvGrpSpPr>
      <p:grpSpPr>
        <a:xfrm>
          <a:off x="0" y="0"/>
          <a:ext cx="0" cy="0"/>
          <a:chOff x="0" y="0"/>
          <a:chExt cx="0" cy="0"/>
        </a:xfrm>
      </p:grpSpPr>
      <p:sp>
        <p:nvSpPr>
          <p:cNvPr id="154" name="Google Shape;154;p40"/>
          <p:cNvSpPr/>
          <p:nvPr/>
        </p:nvSpPr>
        <p:spPr>
          <a:xfrm>
            <a:off x="4572000" y="100"/>
            <a:ext cx="4572000" cy="51435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0"/>
          <p:cNvSpPr txBox="1"/>
          <p:nvPr>
            <p:ph type="title"/>
          </p:nvPr>
        </p:nvSpPr>
        <p:spPr>
          <a:xfrm>
            <a:off x="720000" y="1237229"/>
            <a:ext cx="3103200" cy="1482300"/>
          </a:xfrm>
          <a:prstGeom prst="rect">
            <a:avLst/>
          </a:prstGeom>
        </p:spPr>
        <p:txBody>
          <a:bodyPr anchorCtr="0" anchor="b" bIns="0" lIns="0" spcFirstLastPara="1" rIns="0" wrap="square" tIns="0">
            <a:noAutofit/>
          </a:bodyPr>
          <a:lstStyle>
            <a:lvl1pPr lvl="0" rtl="0">
              <a:spcBef>
                <a:spcPts val="0"/>
              </a:spcBef>
              <a:spcAft>
                <a:spcPts val="0"/>
              </a:spcAft>
              <a:buClr>
                <a:srgbClr val="000000"/>
              </a:buClr>
              <a:buSzPts val="3000"/>
              <a:buNone/>
              <a:defRPr>
                <a:solidFill>
                  <a:srgbClr val="000000"/>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56" name="Google Shape;156;p40"/>
          <p:cNvSpPr txBox="1"/>
          <p:nvPr>
            <p:ph idx="1" type="body"/>
          </p:nvPr>
        </p:nvSpPr>
        <p:spPr>
          <a:xfrm>
            <a:off x="720000" y="2804477"/>
            <a:ext cx="3103200" cy="18900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
        <p:nvSpPr>
          <p:cNvPr id="157" name="Google Shape;157;p40"/>
          <p:cNvSpPr txBox="1"/>
          <p:nvPr>
            <p:ph idx="2" type="subTitle"/>
          </p:nvPr>
        </p:nvSpPr>
        <p:spPr>
          <a:xfrm>
            <a:off x="720000" y="720000"/>
            <a:ext cx="3143400" cy="3786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1238BF"/>
                </a:solidFill>
              </a:defRPr>
            </a:lvl1pPr>
            <a:lvl2pPr lvl="1" rtl="0">
              <a:spcBef>
                <a:spcPts val="1600"/>
              </a:spcBef>
              <a:spcAft>
                <a:spcPts val="0"/>
              </a:spcAft>
              <a:buNone/>
              <a:defRPr>
                <a:solidFill>
                  <a:srgbClr val="D0F224"/>
                </a:solidFill>
              </a:defRPr>
            </a:lvl2pPr>
            <a:lvl3pPr lvl="2" rtl="0">
              <a:spcBef>
                <a:spcPts val="1600"/>
              </a:spcBef>
              <a:spcAft>
                <a:spcPts val="0"/>
              </a:spcAft>
              <a:buNone/>
              <a:defRPr>
                <a:solidFill>
                  <a:srgbClr val="D0F224"/>
                </a:solidFill>
              </a:defRPr>
            </a:lvl3pPr>
            <a:lvl4pPr lvl="3" rtl="0">
              <a:spcBef>
                <a:spcPts val="1600"/>
              </a:spcBef>
              <a:spcAft>
                <a:spcPts val="0"/>
              </a:spcAft>
              <a:buNone/>
              <a:defRPr>
                <a:solidFill>
                  <a:srgbClr val="D0F224"/>
                </a:solidFill>
              </a:defRPr>
            </a:lvl4pPr>
            <a:lvl5pPr lvl="4" rtl="0">
              <a:spcBef>
                <a:spcPts val="1600"/>
              </a:spcBef>
              <a:spcAft>
                <a:spcPts val="0"/>
              </a:spcAft>
              <a:buNone/>
              <a:defRPr>
                <a:solidFill>
                  <a:srgbClr val="D0F224"/>
                </a:solidFill>
              </a:defRPr>
            </a:lvl5pPr>
            <a:lvl6pPr lvl="5" rtl="0">
              <a:spcBef>
                <a:spcPts val="1600"/>
              </a:spcBef>
              <a:spcAft>
                <a:spcPts val="0"/>
              </a:spcAft>
              <a:buNone/>
              <a:defRPr>
                <a:solidFill>
                  <a:srgbClr val="D0F224"/>
                </a:solidFill>
              </a:defRPr>
            </a:lvl6pPr>
            <a:lvl7pPr lvl="6" rtl="0">
              <a:spcBef>
                <a:spcPts val="1600"/>
              </a:spcBef>
              <a:spcAft>
                <a:spcPts val="0"/>
              </a:spcAft>
              <a:buNone/>
              <a:defRPr>
                <a:solidFill>
                  <a:srgbClr val="D0F224"/>
                </a:solidFill>
              </a:defRPr>
            </a:lvl7pPr>
            <a:lvl8pPr lvl="7" rtl="0">
              <a:spcBef>
                <a:spcPts val="1600"/>
              </a:spcBef>
              <a:spcAft>
                <a:spcPts val="0"/>
              </a:spcAft>
              <a:buNone/>
              <a:defRPr>
                <a:solidFill>
                  <a:srgbClr val="D0F224"/>
                </a:solidFill>
              </a:defRPr>
            </a:lvl8pPr>
            <a:lvl9pPr lvl="8" rtl="0">
              <a:spcBef>
                <a:spcPts val="1600"/>
              </a:spcBef>
              <a:spcAft>
                <a:spcPts val="1600"/>
              </a:spcAft>
              <a:buNone/>
              <a:defRPr>
                <a:solidFill>
                  <a:srgbClr val="D0F224"/>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d 4 - White">
  <p:cSld name="SECTION_TITLE_AND_DESCRIPTION_1_1_1">
    <p:bg>
      <p:bgPr>
        <a:solidFill>
          <a:srgbClr val="FFFFFF"/>
        </a:solidFill>
      </p:bgPr>
    </p:bg>
    <p:spTree>
      <p:nvGrpSpPr>
        <p:cNvPr id="158" name="Shape 158"/>
        <p:cNvGrpSpPr/>
        <p:nvPr/>
      </p:nvGrpSpPr>
      <p:grpSpPr>
        <a:xfrm>
          <a:off x="0" y="0"/>
          <a:ext cx="0" cy="0"/>
          <a:chOff x="0" y="0"/>
          <a:chExt cx="0" cy="0"/>
        </a:xfrm>
      </p:grpSpPr>
      <p:sp>
        <p:nvSpPr>
          <p:cNvPr id="159" name="Google Shape;159;p41"/>
          <p:cNvSpPr txBox="1"/>
          <p:nvPr>
            <p:ph idx="1" type="subTitle"/>
          </p:nvPr>
        </p:nvSpPr>
        <p:spPr>
          <a:xfrm>
            <a:off x="5306400" y="720000"/>
            <a:ext cx="3143400" cy="3786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1238BF"/>
                </a:solidFill>
              </a:defRPr>
            </a:lvl1pPr>
            <a:lvl2pPr lvl="1" rtl="0">
              <a:spcBef>
                <a:spcPts val="1600"/>
              </a:spcBef>
              <a:spcAft>
                <a:spcPts val="0"/>
              </a:spcAft>
              <a:buNone/>
              <a:defRPr>
                <a:solidFill>
                  <a:srgbClr val="1238BF"/>
                </a:solidFill>
              </a:defRPr>
            </a:lvl2pPr>
            <a:lvl3pPr lvl="2" rtl="0">
              <a:spcBef>
                <a:spcPts val="1600"/>
              </a:spcBef>
              <a:spcAft>
                <a:spcPts val="0"/>
              </a:spcAft>
              <a:buNone/>
              <a:defRPr>
                <a:solidFill>
                  <a:srgbClr val="1238BF"/>
                </a:solidFill>
              </a:defRPr>
            </a:lvl3pPr>
            <a:lvl4pPr lvl="3" rtl="0">
              <a:spcBef>
                <a:spcPts val="1600"/>
              </a:spcBef>
              <a:spcAft>
                <a:spcPts val="0"/>
              </a:spcAft>
              <a:buNone/>
              <a:defRPr>
                <a:solidFill>
                  <a:srgbClr val="1238BF"/>
                </a:solidFill>
              </a:defRPr>
            </a:lvl4pPr>
            <a:lvl5pPr lvl="4" rtl="0">
              <a:spcBef>
                <a:spcPts val="1600"/>
              </a:spcBef>
              <a:spcAft>
                <a:spcPts val="0"/>
              </a:spcAft>
              <a:buNone/>
              <a:defRPr>
                <a:solidFill>
                  <a:srgbClr val="1238BF"/>
                </a:solidFill>
              </a:defRPr>
            </a:lvl5pPr>
            <a:lvl6pPr lvl="5" rtl="0">
              <a:spcBef>
                <a:spcPts val="1600"/>
              </a:spcBef>
              <a:spcAft>
                <a:spcPts val="0"/>
              </a:spcAft>
              <a:buNone/>
              <a:defRPr>
                <a:solidFill>
                  <a:srgbClr val="1238BF"/>
                </a:solidFill>
              </a:defRPr>
            </a:lvl6pPr>
            <a:lvl7pPr lvl="6" rtl="0">
              <a:spcBef>
                <a:spcPts val="1600"/>
              </a:spcBef>
              <a:spcAft>
                <a:spcPts val="0"/>
              </a:spcAft>
              <a:buNone/>
              <a:defRPr>
                <a:solidFill>
                  <a:srgbClr val="1238BF"/>
                </a:solidFill>
              </a:defRPr>
            </a:lvl7pPr>
            <a:lvl8pPr lvl="7" rtl="0">
              <a:spcBef>
                <a:spcPts val="1600"/>
              </a:spcBef>
              <a:spcAft>
                <a:spcPts val="0"/>
              </a:spcAft>
              <a:buNone/>
              <a:defRPr>
                <a:solidFill>
                  <a:srgbClr val="1238BF"/>
                </a:solidFill>
              </a:defRPr>
            </a:lvl8pPr>
            <a:lvl9pPr lvl="8" rtl="0">
              <a:spcBef>
                <a:spcPts val="1600"/>
              </a:spcBef>
              <a:spcAft>
                <a:spcPts val="1600"/>
              </a:spcAft>
              <a:buNone/>
              <a:defRPr>
                <a:solidFill>
                  <a:srgbClr val="1238BF"/>
                </a:solidFill>
              </a:defRPr>
            </a:lvl9pPr>
          </a:lstStyle>
          <a:p/>
        </p:txBody>
      </p:sp>
      <p:sp>
        <p:nvSpPr>
          <p:cNvPr id="160" name="Google Shape;160;p41"/>
          <p:cNvSpPr/>
          <p:nvPr/>
        </p:nvSpPr>
        <p:spPr>
          <a:xfrm>
            <a:off x="0" y="0"/>
            <a:ext cx="4572000" cy="51432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1"/>
          <p:cNvSpPr txBox="1"/>
          <p:nvPr>
            <p:ph type="title"/>
          </p:nvPr>
        </p:nvSpPr>
        <p:spPr>
          <a:xfrm>
            <a:off x="5306400" y="1238400"/>
            <a:ext cx="3103200" cy="1482300"/>
          </a:xfrm>
          <a:prstGeom prst="rect">
            <a:avLst/>
          </a:prstGeom>
        </p:spPr>
        <p:txBody>
          <a:bodyPr anchorCtr="0" anchor="b" bIns="0" lIns="0" spcFirstLastPara="1" rIns="0" wrap="square" tIns="0">
            <a:noAutofit/>
          </a:bodyPr>
          <a:lstStyle>
            <a:lvl1pPr lvl="0" rtl="0">
              <a:spcBef>
                <a:spcPts val="0"/>
              </a:spcBef>
              <a:spcAft>
                <a:spcPts val="0"/>
              </a:spcAft>
              <a:buClr>
                <a:srgbClr val="000000"/>
              </a:buClr>
              <a:buSzPts val="3000"/>
              <a:buNone/>
              <a:defRPr>
                <a:solidFill>
                  <a:srgbClr val="000000"/>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62" name="Google Shape;162;p41"/>
          <p:cNvSpPr txBox="1"/>
          <p:nvPr>
            <p:ph idx="2" type="body"/>
          </p:nvPr>
        </p:nvSpPr>
        <p:spPr>
          <a:xfrm>
            <a:off x="5306400" y="2803800"/>
            <a:ext cx="3103200" cy="1890600"/>
          </a:xfrm>
          <a:prstGeom prst="rect">
            <a:avLst/>
          </a:prstGeom>
        </p:spPr>
        <p:txBody>
          <a:bodyPr anchorCtr="0" anchor="t" bIns="0" lIns="0" spcFirstLastPara="1" rIns="0" wrap="square" tIns="0">
            <a:noAutofit/>
          </a:bodyPr>
          <a:lstStyle>
            <a:lvl1pPr indent="-292100" lvl="0" marL="457200" rtl="0">
              <a:spcBef>
                <a:spcPts val="0"/>
              </a:spcBef>
              <a:spcAft>
                <a:spcPts val="0"/>
              </a:spcAft>
              <a:buClr>
                <a:srgbClr val="3D3F40"/>
              </a:buClr>
              <a:buSzPts val="1000"/>
              <a:buChar char="●"/>
              <a:defRPr>
                <a:solidFill>
                  <a:srgbClr val="3D3F40"/>
                </a:solidFill>
              </a:defRPr>
            </a:lvl1pPr>
            <a:lvl2pPr indent="-292100" lvl="1" marL="914400" rtl="0">
              <a:spcBef>
                <a:spcPts val="1600"/>
              </a:spcBef>
              <a:spcAft>
                <a:spcPts val="0"/>
              </a:spcAft>
              <a:buClr>
                <a:srgbClr val="3D3F40"/>
              </a:buClr>
              <a:buSzPts val="1000"/>
              <a:buChar char="○"/>
              <a:defRPr>
                <a:solidFill>
                  <a:srgbClr val="3D3F40"/>
                </a:solidFill>
              </a:defRPr>
            </a:lvl2pPr>
            <a:lvl3pPr indent="-292100" lvl="2" marL="1371600" rtl="0">
              <a:spcBef>
                <a:spcPts val="1600"/>
              </a:spcBef>
              <a:spcAft>
                <a:spcPts val="0"/>
              </a:spcAft>
              <a:buClr>
                <a:srgbClr val="3D3F40"/>
              </a:buClr>
              <a:buSzPts val="1000"/>
              <a:buChar char="■"/>
              <a:defRPr>
                <a:solidFill>
                  <a:srgbClr val="3D3F40"/>
                </a:solidFill>
              </a:defRPr>
            </a:lvl3pPr>
            <a:lvl4pPr indent="-292100" lvl="3" marL="1828800" rtl="0">
              <a:spcBef>
                <a:spcPts val="1600"/>
              </a:spcBef>
              <a:spcAft>
                <a:spcPts val="0"/>
              </a:spcAft>
              <a:buClr>
                <a:srgbClr val="3D3F40"/>
              </a:buClr>
              <a:buSzPts val="1000"/>
              <a:buChar char="●"/>
              <a:defRPr>
                <a:solidFill>
                  <a:srgbClr val="3D3F40"/>
                </a:solidFill>
              </a:defRPr>
            </a:lvl4pPr>
            <a:lvl5pPr indent="-292100" lvl="4" marL="2286000" rtl="0">
              <a:spcBef>
                <a:spcPts val="1600"/>
              </a:spcBef>
              <a:spcAft>
                <a:spcPts val="0"/>
              </a:spcAft>
              <a:buClr>
                <a:srgbClr val="3D3F40"/>
              </a:buClr>
              <a:buSzPts val="1000"/>
              <a:buChar char="○"/>
              <a:defRPr>
                <a:solidFill>
                  <a:srgbClr val="3D3F40"/>
                </a:solidFill>
              </a:defRPr>
            </a:lvl5pPr>
            <a:lvl6pPr indent="-292100" lvl="5" marL="2743200" rtl="0">
              <a:spcBef>
                <a:spcPts val="1600"/>
              </a:spcBef>
              <a:spcAft>
                <a:spcPts val="0"/>
              </a:spcAft>
              <a:buClr>
                <a:srgbClr val="3D3F40"/>
              </a:buClr>
              <a:buSzPts val="1000"/>
              <a:buChar char="■"/>
              <a:defRPr>
                <a:solidFill>
                  <a:srgbClr val="3D3F40"/>
                </a:solidFill>
              </a:defRPr>
            </a:lvl6pPr>
            <a:lvl7pPr indent="-292100" lvl="6" marL="3200400" rtl="0">
              <a:spcBef>
                <a:spcPts val="1600"/>
              </a:spcBef>
              <a:spcAft>
                <a:spcPts val="0"/>
              </a:spcAft>
              <a:buClr>
                <a:srgbClr val="3D3F40"/>
              </a:buClr>
              <a:buSzPts val="1000"/>
              <a:buChar char="●"/>
              <a:defRPr>
                <a:solidFill>
                  <a:srgbClr val="3D3F40"/>
                </a:solidFill>
              </a:defRPr>
            </a:lvl7pPr>
            <a:lvl8pPr indent="-292100" lvl="7" marL="3657600" rtl="0">
              <a:spcBef>
                <a:spcPts val="1600"/>
              </a:spcBef>
              <a:spcAft>
                <a:spcPts val="0"/>
              </a:spcAft>
              <a:buClr>
                <a:srgbClr val="3D3F40"/>
              </a:buClr>
              <a:buSzPts val="1000"/>
              <a:buChar char="○"/>
              <a:defRPr>
                <a:solidFill>
                  <a:srgbClr val="3D3F40"/>
                </a:solidFill>
              </a:defRPr>
            </a:lvl8pPr>
            <a:lvl9pPr indent="-292100" lvl="8" marL="4114800" rtl="0">
              <a:spcBef>
                <a:spcPts val="1600"/>
              </a:spcBef>
              <a:spcAft>
                <a:spcPts val="1600"/>
              </a:spcAft>
              <a:buClr>
                <a:srgbClr val="3D3F40"/>
              </a:buClr>
              <a:buSzPts val="1000"/>
              <a:buChar char="■"/>
              <a:defRPr>
                <a:solidFill>
                  <a:srgbClr val="3D3F4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bg>
      <p:bgPr>
        <a:solidFill>
          <a:srgbClr val="FFFFFF"/>
        </a:solidFill>
      </p:bgPr>
    </p:bg>
    <p:spTree>
      <p:nvGrpSpPr>
        <p:cNvPr id="163" name="Shape 163"/>
        <p:cNvGrpSpPr/>
        <p:nvPr/>
      </p:nvGrpSpPr>
      <p:grpSpPr>
        <a:xfrm>
          <a:off x="0" y="0"/>
          <a:ext cx="0" cy="0"/>
          <a:chOff x="0" y="0"/>
          <a:chExt cx="0" cy="0"/>
        </a:xfrm>
      </p:grpSpPr>
      <p:sp>
        <p:nvSpPr>
          <p:cNvPr id="164" name="Google Shape;164;p42"/>
          <p:cNvSpPr txBox="1"/>
          <p:nvPr>
            <p:ph idx="12" type="sldNum"/>
          </p:nvPr>
        </p:nvSpPr>
        <p:spPr>
          <a:xfrm>
            <a:off x="8392077" y="4609758"/>
            <a:ext cx="548700" cy="393600"/>
          </a:xfrm>
          <a:prstGeom prst="rect">
            <a:avLst/>
          </a:prstGeom>
        </p:spPr>
        <p:txBody>
          <a:bodyPr anchorCtr="0" anchor="b"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solidFill>
                <a:srgbClr val="F5F5F5"/>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White">
  <p:cSld name="CUSTOM_1">
    <p:bg>
      <p:bgPr>
        <a:solidFill>
          <a:srgbClr val="FFFFFF"/>
        </a:solidFill>
      </p:bgPr>
    </p:bg>
    <p:spTree>
      <p:nvGrpSpPr>
        <p:cNvPr id="165" name="Shape 165"/>
        <p:cNvGrpSpPr/>
        <p:nvPr/>
      </p:nvGrpSpPr>
      <p:grpSpPr>
        <a:xfrm>
          <a:off x="0" y="0"/>
          <a:ext cx="0" cy="0"/>
          <a:chOff x="0" y="0"/>
          <a:chExt cx="0" cy="0"/>
        </a:xfrm>
      </p:grpSpPr>
      <p:sp>
        <p:nvSpPr>
          <p:cNvPr id="166" name="Google Shape;166;p43"/>
          <p:cNvSpPr txBox="1"/>
          <p:nvPr>
            <p:ph type="title"/>
          </p:nvPr>
        </p:nvSpPr>
        <p:spPr>
          <a:xfrm>
            <a:off x="720000" y="1481725"/>
            <a:ext cx="3895200" cy="2179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400"/>
              <a:buNone/>
              <a:defRPr sz="24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7" name="Google Shape;167;p43"/>
          <p:cNvSpPr txBox="1"/>
          <p:nvPr>
            <p:ph idx="2" type="title"/>
          </p:nvPr>
        </p:nvSpPr>
        <p:spPr>
          <a:xfrm>
            <a:off x="720000" y="3864150"/>
            <a:ext cx="3895200" cy="5019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8" name="Shape 168"/>
        <p:cNvGrpSpPr/>
        <p:nvPr/>
      </p:nvGrpSpPr>
      <p:grpSpPr>
        <a:xfrm>
          <a:off x="0" y="0"/>
          <a:ext cx="0" cy="0"/>
          <a:chOff x="0" y="0"/>
          <a:chExt cx="0" cy="0"/>
        </a:xfrm>
      </p:grpSpPr>
      <p:sp>
        <p:nvSpPr>
          <p:cNvPr id="169" name="Google Shape;169;p44"/>
          <p:cNvSpPr txBox="1"/>
          <p:nvPr>
            <p:ph type="title"/>
          </p:nvPr>
        </p:nvSpPr>
        <p:spPr>
          <a:xfrm>
            <a:off x="710275" y="536650"/>
            <a:ext cx="7723500" cy="4812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70" name="Shape 17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5" name="Shape 175"/>
        <p:cNvGrpSpPr/>
        <p:nvPr/>
      </p:nvGrpSpPr>
      <p:grpSpPr>
        <a:xfrm>
          <a:off x="0" y="0"/>
          <a:ext cx="0" cy="0"/>
          <a:chOff x="0" y="0"/>
          <a:chExt cx="0" cy="0"/>
        </a:xfrm>
      </p:grpSpPr>
      <p:sp>
        <p:nvSpPr>
          <p:cNvPr id="176" name="Google Shape;176;p4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7" name="Google Shape;177;p4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8" name="Google Shape;17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9" name="Shape 179"/>
        <p:cNvGrpSpPr/>
        <p:nvPr/>
      </p:nvGrpSpPr>
      <p:grpSpPr>
        <a:xfrm>
          <a:off x="0" y="0"/>
          <a:ext cx="0" cy="0"/>
          <a:chOff x="0" y="0"/>
          <a:chExt cx="0" cy="0"/>
        </a:xfrm>
      </p:grpSpPr>
      <p:sp>
        <p:nvSpPr>
          <p:cNvPr id="180" name="Google Shape;180;p4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1" name="Google Shape;181;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2" name="Shape 182"/>
        <p:cNvGrpSpPr/>
        <p:nvPr/>
      </p:nvGrpSpPr>
      <p:grpSpPr>
        <a:xfrm>
          <a:off x="0" y="0"/>
          <a:ext cx="0" cy="0"/>
          <a:chOff x="0" y="0"/>
          <a:chExt cx="0" cy="0"/>
        </a:xfrm>
      </p:grpSpPr>
      <p:sp>
        <p:nvSpPr>
          <p:cNvPr id="183" name="Google Shape;183;p4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4" name="Google Shape;184;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5" name="Google Shape;185;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6" name="Shape 186"/>
        <p:cNvGrpSpPr/>
        <p:nvPr/>
      </p:nvGrpSpPr>
      <p:grpSpPr>
        <a:xfrm>
          <a:off x="0" y="0"/>
          <a:ext cx="0" cy="0"/>
          <a:chOff x="0" y="0"/>
          <a:chExt cx="0" cy="0"/>
        </a:xfrm>
      </p:grpSpPr>
      <p:sp>
        <p:nvSpPr>
          <p:cNvPr id="187" name="Google Shape;187;p5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8" name="Google Shape;188;p5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9" name="Google Shape;189;p5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0" name="Google Shape;190;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1" name="Shape 191"/>
        <p:cNvGrpSpPr/>
        <p:nvPr/>
      </p:nvGrpSpPr>
      <p:grpSpPr>
        <a:xfrm>
          <a:off x="0" y="0"/>
          <a:ext cx="0" cy="0"/>
          <a:chOff x="0" y="0"/>
          <a:chExt cx="0" cy="0"/>
        </a:xfrm>
      </p:grpSpPr>
      <p:sp>
        <p:nvSpPr>
          <p:cNvPr id="192" name="Google Shape;192;p5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3" name="Google Shape;193;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4" name="Shape 194"/>
        <p:cNvGrpSpPr/>
        <p:nvPr/>
      </p:nvGrpSpPr>
      <p:grpSpPr>
        <a:xfrm>
          <a:off x="0" y="0"/>
          <a:ext cx="0" cy="0"/>
          <a:chOff x="0" y="0"/>
          <a:chExt cx="0" cy="0"/>
        </a:xfrm>
      </p:grpSpPr>
      <p:sp>
        <p:nvSpPr>
          <p:cNvPr id="195" name="Google Shape;195;p5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6" name="Google Shape;196;p5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7" name="Google Shape;197;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8" name="Shape 198"/>
        <p:cNvGrpSpPr/>
        <p:nvPr/>
      </p:nvGrpSpPr>
      <p:grpSpPr>
        <a:xfrm>
          <a:off x="0" y="0"/>
          <a:ext cx="0" cy="0"/>
          <a:chOff x="0" y="0"/>
          <a:chExt cx="0" cy="0"/>
        </a:xfrm>
      </p:grpSpPr>
      <p:sp>
        <p:nvSpPr>
          <p:cNvPr id="199" name="Google Shape;199;p5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00" name="Google Shape;200;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1" name="Shape 201"/>
        <p:cNvGrpSpPr/>
        <p:nvPr/>
      </p:nvGrpSpPr>
      <p:grpSpPr>
        <a:xfrm>
          <a:off x="0" y="0"/>
          <a:ext cx="0" cy="0"/>
          <a:chOff x="0" y="0"/>
          <a:chExt cx="0" cy="0"/>
        </a:xfrm>
      </p:grpSpPr>
      <p:sp>
        <p:nvSpPr>
          <p:cNvPr id="202" name="Google Shape;202;p5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5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04" name="Google Shape;204;p5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5" name="Google Shape;205;p5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6" name="Google Shape;206;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7" name="Shape 207"/>
        <p:cNvGrpSpPr/>
        <p:nvPr/>
      </p:nvGrpSpPr>
      <p:grpSpPr>
        <a:xfrm>
          <a:off x="0" y="0"/>
          <a:ext cx="0" cy="0"/>
          <a:chOff x="0" y="0"/>
          <a:chExt cx="0" cy="0"/>
        </a:xfrm>
      </p:grpSpPr>
      <p:sp>
        <p:nvSpPr>
          <p:cNvPr id="208" name="Google Shape;208;p5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09" name="Google Shape;209;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0" name="Shape 210"/>
        <p:cNvGrpSpPr/>
        <p:nvPr/>
      </p:nvGrpSpPr>
      <p:grpSpPr>
        <a:xfrm>
          <a:off x="0" y="0"/>
          <a:ext cx="0" cy="0"/>
          <a:chOff x="0" y="0"/>
          <a:chExt cx="0" cy="0"/>
        </a:xfrm>
      </p:grpSpPr>
      <p:sp>
        <p:nvSpPr>
          <p:cNvPr id="211" name="Google Shape;211;p5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12" name="Google Shape;212;p5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13" name="Google Shape;213;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4" name="Shape 214"/>
        <p:cNvGrpSpPr/>
        <p:nvPr/>
      </p:nvGrpSpPr>
      <p:grpSpPr>
        <a:xfrm>
          <a:off x="0" y="0"/>
          <a:ext cx="0" cy="0"/>
          <a:chOff x="0" y="0"/>
          <a:chExt cx="0" cy="0"/>
        </a:xfrm>
      </p:grpSpPr>
      <p:sp>
        <p:nvSpPr>
          <p:cNvPr id="215" name="Google Shape;215;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216" name="Shape 216"/>
        <p:cNvGrpSpPr/>
        <p:nvPr/>
      </p:nvGrpSpPr>
      <p:grpSpPr>
        <a:xfrm>
          <a:off x="0" y="0"/>
          <a:ext cx="0" cy="0"/>
          <a:chOff x="0" y="0"/>
          <a:chExt cx="0" cy="0"/>
        </a:xfrm>
      </p:grpSpPr>
      <p:sp>
        <p:nvSpPr>
          <p:cNvPr id="217" name="Google Shape;217;p5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 name="Google Shape;218;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9" name="Google Shape;219;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220" name="Shape 220"/>
        <p:cNvGrpSpPr/>
        <p:nvPr/>
      </p:nvGrpSpPr>
      <p:grpSpPr>
        <a:xfrm>
          <a:off x="0" y="0"/>
          <a:ext cx="0" cy="0"/>
          <a:chOff x="0" y="0"/>
          <a:chExt cx="0" cy="0"/>
        </a:xfrm>
      </p:grpSpPr>
      <p:sp>
        <p:nvSpPr>
          <p:cNvPr id="221" name="Google Shape;221;p5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2" name="Google Shape;222;p5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3" name="Google Shape;223;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rg Text centered - Black BG">
  <p:cSld name="MAIN_POINT_2">
    <p:bg>
      <p:bgPr>
        <a:solidFill>
          <a:srgbClr val="000000"/>
        </a:solidFill>
      </p:bgPr>
    </p:bg>
    <p:spTree>
      <p:nvGrpSpPr>
        <p:cNvPr id="224" name="Shape 224"/>
        <p:cNvGrpSpPr/>
        <p:nvPr/>
      </p:nvGrpSpPr>
      <p:grpSpPr>
        <a:xfrm>
          <a:off x="0" y="0"/>
          <a:ext cx="0" cy="0"/>
          <a:chOff x="0" y="0"/>
          <a:chExt cx="0" cy="0"/>
        </a:xfrm>
      </p:grpSpPr>
      <p:sp>
        <p:nvSpPr>
          <p:cNvPr id="225" name="Google Shape;225;p60"/>
          <p:cNvSpPr txBox="1"/>
          <p:nvPr>
            <p:ph idx="1" type="subTitle"/>
          </p:nvPr>
        </p:nvSpPr>
        <p:spPr>
          <a:xfrm>
            <a:off x="2045250" y="1303200"/>
            <a:ext cx="5053500" cy="2537100"/>
          </a:xfrm>
          <a:prstGeom prst="rect">
            <a:avLst/>
          </a:prstGeom>
        </p:spPr>
        <p:txBody>
          <a:bodyPr anchorCtr="0" anchor="ctr" bIns="91425" lIns="91425" spcFirstLastPara="1" rIns="91425" wrap="square" tIns="91425">
            <a:normAutofit/>
          </a:bodyPr>
          <a:lstStyle>
            <a:lvl1pPr lvl="0" rtl="0" algn="ctr">
              <a:spcBef>
                <a:spcPts val="0"/>
              </a:spcBef>
              <a:spcAft>
                <a:spcPts val="0"/>
              </a:spcAft>
              <a:buNone/>
              <a:defRPr sz="3200">
                <a:solidFill>
                  <a:srgbClr val="FFFFFF"/>
                </a:solidFill>
                <a:latin typeface="Helvetica Neue Light"/>
                <a:ea typeface="Helvetica Neue Light"/>
                <a:cs typeface="Helvetica Neue Light"/>
                <a:sym typeface="Helvetica Neue Light"/>
              </a:defRPr>
            </a:lvl1pPr>
            <a:lvl2pPr lvl="1" rtl="0" algn="ctr">
              <a:spcBef>
                <a:spcPts val="1200"/>
              </a:spcBef>
              <a:spcAft>
                <a:spcPts val="0"/>
              </a:spcAft>
              <a:buNone/>
              <a:defRPr>
                <a:solidFill>
                  <a:srgbClr val="FFFFFF"/>
                </a:solidFill>
              </a:defRPr>
            </a:lvl2pPr>
            <a:lvl3pPr lvl="2" rtl="0" algn="ctr">
              <a:spcBef>
                <a:spcPts val="1200"/>
              </a:spcBef>
              <a:spcAft>
                <a:spcPts val="0"/>
              </a:spcAft>
              <a:buNone/>
              <a:defRPr>
                <a:solidFill>
                  <a:srgbClr val="FFFFFF"/>
                </a:solidFill>
              </a:defRPr>
            </a:lvl3pPr>
            <a:lvl4pPr lvl="3" rtl="0" algn="ctr">
              <a:spcBef>
                <a:spcPts val="1200"/>
              </a:spcBef>
              <a:spcAft>
                <a:spcPts val="0"/>
              </a:spcAft>
              <a:buNone/>
              <a:defRPr>
                <a:solidFill>
                  <a:srgbClr val="FFFFFF"/>
                </a:solidFill>
              </a:defRPr>
            </a:lvl4pPr>
            <a:lvl5pPr lvl="4" rtl="0" algn="ctr">
              <a:spcBef>
                <a:spcPts val="1200"/>
              </a:spcBef>
              <a:spcAft>
                <a:spcPts val="0"/>
              </a:spcAft>
              <a:buNone/>
              <a:defRPr>
                <a:solidFill>
                  <a:srgbClr val="FFFFFF"/>
                </a:solidFill>
              </a:defRPr>
            </a:lvl5pPr>
            <a:lvl6pPr lvl="5" rtl="0" algn="ctr">
              <a:spcBef>
                <a:spcPts val="1200"/>
              </a:spcBef>
              <a:spcAft>
                <a:spcPts val="0"/>
              </a:spcAft>
              <a:buNone/>
              <a:defRPr>
                <a:solidFill>
                  <a:srgbClr val="FFFFFF"/>
                </a:solidFill>
              </a:defRPr>
            </a:lvl6pPr>
            <a:lvl7pPr lvl="6" rtl="0" algn="ctr">
              <a:spcBef>
                <a:spcPts val="1200"/>
              </a:spcBef>
              <a:spcAft>
                <a:spcPts val="0"/>
              </a:spcAft>
              <a:buNone/>
              <a:defRPr>
                <a:solidFill>
                  <a:srgbClr val="FFFFFF"/>
                </a:solidFill>
              </a:defRPr>
            </a:lvl7pPr>
            <a:lvl8pPr lvl="7" rtl="0" algn="ctr">
              <a:spcBef>
                <a:spcPts val="1200"/>
              </a:spcBef>
              <a:spcAft>
                <a:spcPts val="0"/>
              </a:spcAft>
              <a:buNone/>
              <a:defRPr>
                <a:solidFill>
                  <a:srgbClr val="FFFFFF"/>
                </a:solidFill>
              </a:defRPr>
            </a:lvl8pPr>
            <a:lvl9pPr lvl="8" rtl="0" algn="ctr">
              <a:spcBef>
                <a:spcPts val="1200"/>
              </a:spcBef>
              <a:spcAft>
                <a:spcPts val="1200"/>
              </a:spcAft>
              <a:buNone/>
              <a:defRPr>
                <a:solidFill>
                  <a:srgbClr val="FFFFFF"/>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3.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6.xml"/><Relationship Id="rId22" Type="http://schemas.openxmlformats.org/officeDocument/2006/relationships/slideLayout" Target="../slideLayouts/slideLayout38.xml"/><Relationship Id="rId21" Type="http://schemas.openxmlformats.org/officeDocument/2006/relationships/slideLayout" Target="../slideLayouts/slideLayout37.xml"/><Relationship Id="rId24" Type="http://schemas.openxmlformats.org/officeDocument/2006/relationships/slideLayout" Target="../slideLayouts/slideLayout40.xml"/><Relationship Id="rId23" Type="http://schemas.openxmlformats.org/officeDocument/2006/relationships/slideLayout" Target="../slideLayouts/slideLayout39.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26" Type="http://schemas.openxmlformats.org/officeDocument/2006/relationships/slideLayout" Target="../slideLayouts/slideLayout42.xml"/><Relationship Id="rId25" Type="http://schemas.openxmlformats.org/officeDocument/2006/relationships/slideLayout" Target="../slideLayouts/slideLayout41.xml"/><Relationship Id="rId28" Type="http://schemas.openxmlformats.org/officeDocument/2006/relationships/theme" Target="../theme/theme1.xml"/><Relationship Id="rId27" Type="http://schemas.openxmlformats.org/officeDocument/2006/relationships/slideLayout" Target="../slideLayouts/slideLayout43.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9" Type="http://schemas.openxmlformats.org/officeDocument/2006/relationships/slideLayout" Target="../slideLayouts/slideLayout35.xml"/><Relationship Id="rId1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5" Type="http://schemas.openxmlformats.org/officeDocument/2006/relationships/theme" Target="../theme/theme4.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15151F"/>
        </a:solidFill>
      </p:bgPr>
    </p:bg>
    <p:spTree>
      <p:nvGrpSpPr>
        <p:cNvPr id="62" name="Shape 62"/>
        <p:cNvGrpSpPr/>
        <p:nvPr/>
      </p:nvGrpSpPr>
      <p:grpSpPr>
        <a:xfrm>
          <a:off x="0" y="0"/>
          <a:ext cx="0" cy="0"/>
          <a:chOff x="0" y="0"/>
          <a:chExt cx="0" cy="0"/>
        </a:xfrm>
      </p:grpSpPr>
      <p:sp>
        <p:nvSpPr>
          <p:cNvPr id="63" name="Google Shape;63;p18"/>
          <p:cNvSpPr txBox="1"/>
          <p:nvPr>
            <p:ph type="title"/>
          </p:nvPr>
        </p:nvSpPr>
        <p:spPr>
          <a:xfrm>
            <a:off x="720000" y="445025"/>
            <a:ext cx="8520600" cy="572700"/>
          </a:xfrm>
          <a:prstGeom prst="rect">
            <a:avLst/>
          </a:prstGeom>
          <a:noFill/>
          <a:ln>
            <a:noFill/>
          </a:ln>
        </p:spPr>
        <p:txBody>
          <a:bodyPr anchorCtr="0" anchor="t" bIns="0" lIns="0" spcFirstLastPara="1" rIns="0" wrap="square" tIns="0">
            <a:noAutofit/>
          </a:bodyPr>
          <a:lstStyle>
            <a:lvl1pPr lvl="0" rtl="0">
              <a:spcBef>
                <a:spcPts val="0"/>
              </a:spcBef>
              <a:spcAft>
                <a:spcPts val="0"/>
              </a:spcAft>
              <a:buClr>
                <a:srgbClr val="FFFFFF"/>
              </a:buClr>
              <a:buSzPts val="3000"/>
              <a:buFont typeface="Helvetica Neue"/>
              <a:buNone/>
              <a:defRPr b="1" sz="3000">
                <a:solidFill>
                  <a:srgbClr val="FFFFFF"/>
                </a:solidFill>
                <a:latin typeface="Helvetica Neue"/>
                <a:ea typeface="Helvetica Neue"/>
                <a:cs typeface="Helvetica Neue"/>
                <a:sym typeface="Helvetica Neu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4" name="Google Shape;64;p18"/>
          <p:cNvSpPr txBox="1"/>
          <p:nvPr>
            <p:ph idx="1" type="body"/>
          </p:nvPr>
        </p:nvSpPr>
        <p:spPr>
          <a:xfrm>
            <a:off x="720000" y="1137975"/>
            <a:ext cx="8520600" cy="3416400"/>
          </a:xfrm>
          <a:prstGeom prst="rect">
            <a:avLst/>
          </a:prstGeom>
          <a:noFill/>
          <a:ln>
            <a:noFill/>
          </a:ln>
        </p:spPr>
        <p:txBody>
          <a:bodyPr anchorCtr="0" anchor="ctr" bIns="0" lIns="0" spcFirstLastPara="1" rIns="0" wrap="square" tIns="0">
            <a:noAutofit/>
          </a:bodyPr>
          <a:lstStyle>
            <a:lvl1pPr indent="-292100" lvl="0" marL="457200" rtl="0">
              <a:lnSpc>
                <a:spcPct val="115000"/>
              </a:lnSpc>
              <a:spcBef>
                <a:spcPts val="0"/>
              </a:spcBef>
              <a:spcAft>
                <a:spcPts val="0"/>
              </a:spcAft>
              <a:buClr>
                <a:srgbClr val="FFFFFF"/>
              </a:buClr>
              <a:buSzPts val="1000"/>
              <a:buFont typeface="Helvetica Neue"/>
              <a:buChar char="●"/>
              <a:defRPr sz="1000">
                <a:solidFill>
                  <a:srgbClr val="FFFFFF"/>
                </a:solidFill>
                <a:latin typeface="Helvetica Neue"/>
                <a:ea typeface="Helvetica Neue"/>
                <a:cs typeface="Helvetica Neue"/>
                <a:sym typeface="Helvetica Neue"/>
              </a:defRPr>
            </a:lvl1pPr>
            <a:lvl2pPr indent="-292100" lvl="1" marL="914400" rtl="0">
              <a:lnSpc>
                <a:spcPct val="115000"/>
              </a:lnSpc>
              <a:spcBef>
                <a:spcPts val="1600"/>
              </a:spcBef>
              <a:spcAft>
                <a:spcPts val="0"/>
              </a:spcAft>
              <a:buClr>
                <a:srgbClr val="FFFFFF"/>
              </a:buClr>
              <a:buSzPts val="1000"/>
              <a:buFont typeface="Helvetica Neue"/>
              <a:buChar char="○"/>
              <a:defRPr sz="1000">
                <a:solidFill>
                  <a:srgbClr val="FFFFFF"/>
                </a:solidFill>
                <a:latin typeface="Helvetica Neue"/>
                <a:ea typeface="Helvetica Neue"/>
                <a:cs typeface="Helvetica Neue"/>
                <a:sym typeface="Helvetica Neue"/>
              </a:defRPr>
            </a:lvl2pPr>
            <a:lvl3pPr indent="-292100" lvl="2" marL="1371600" rtl="0">
              <a:lnSpc>
                <a:spcPct val="115000"/>
              </a:lnSpc>
              <a:spcBef>
                <a:spcPts val="1600"/>
              </a:spcBef>
              <a:spcAft>
                <a:spcPts val="0"/>
              </a:spcAft>
              <a:buClr>
                <a:srgbClr val="FFFFFF"/>
              </a:buClr>
              <a:buSzPts val="1000"/>
              <a:buFont typeface="Helvetica Neue"/>
              <a:buChar char="■"/>
              <a:defRPr sz="1000">
                <a:solidFill>
                  <a:srgbClr val="FFFFFF"/>
                </a:solidFill>
                <a:latin typeface="Helvetica Neue"/>
                <a:ea typeface="Helvetica Neue"/>
                <a:cs typeface="Helvetica Neue"/>
                <a:sym typeface="Helvetica Neue"/>
              </a:defRPr>
            </a:lvl3pPr>
            <a:lvl4pPr indent="-292100" lvl="3" marL="1828800" rtl="0">
              <a:lnSpc>
                <a:spcPct val="115000"/>
              </a:lnSpc>
              <a:spcBef>
                <a:spcPts val="1600"/>
              </a:spcBef>
              <a:spcAft>
                <a:spcPts val="0"/>
              </a:spcAft>
              <a:buClr>
                <a:srgbClr val="FFFFFF"/>
              </a:buClr>
              <a:buSzPts val="1000"/>
              <a:buFont typeface="Helvetica Neue"/>
              <a:buChar char="●"/>
              <a:defRPr sz="1000">
                <a:solidFill>
                  <a:srgbClr val="FFFFFF"/>
                </a:solidFill>
                <a:latin typeface="Helvetica Neue"/>
                <a:ea typeface="Helvetica Neue"/>
                <a:cs typeface="Helvetica Neue"/>
                <a:sym typeface="Helvetica Neue"/>
              </a:defRPr>
            </a:lvl4pPr>
            <a:lvl5pPr indent="-292100" lvl="4" marL="2286000" rtl="0">
              <a:lnSpc>
                <a:spcPct val="115000"/>
              </a:lnSpc>
              <a:spcBef>
                <a:spcPts val="1600"/>
              </a:spcBef>
              <a:spcAft>
                <a:spcPts val="0"/>
              </a:spcAft>
              <a:buClr>
                <a:srgbClr val="FFFFFF"/>
              </a:buClr>
              <a:buSzPts val="1000"/>
              <a:buFont typeface="Helvetica Neue"/>
              <a:buChar char="○"/>
              <a:defRPr sz="1000">
                <a:solidFill>
                  <a:srgbClr val="FFFFFF"/>
                </a:solidFill>
                <a:latin typeface="Helvetica Neue"/>
                <a:ea typeface="Helvetica Neue"/>
                <a:cs typeface="Helvetica Neue"/>
                <a:sym typeface="Helvetica Neue"/>
              </a:defRPr>
            </a:lvl5pPr>
            <a:lvl6pPr indent="-292100" lvl="5" marL="2743200" rtl="0">
              <a:lnSpc>
                <a:spcPct val="115000"/>
              </a:lnSpc>
              <a:spcBef>
                <a:spcPts val="1600"/>
              </a:spcBef>
              <a:spcAft>
                <a:spcPts val="0"/>
              </a:spcAft>
              <a:buClr>
                <a:srgbClr val="FFFFFF"/>
              </a:buClr>
              <a:buSzPts val="1000"/>
              <a:buFont typeface="Helvetica Neue"/>
              <a:buChar char="■"/>
              <a:defRPr sz="1000">
                <a:solidFill>
                  <a:srgbClr val="FFFFFF"/>
                </a:solidFill>
                <a:latin typeface="Helvetica Neue"/>
                <a:ea typeface="Helvetica Neue"/>
                <a:cs typeface="Helvetica Neue"/>
                <a:sym typeface="Helvetica Neue"/>
              </a:defRPr>
            </a:lvl6pPr>
            <a:lvl7pPr indent="-292100" lvl="6" marL="3200400" rtl="0">
              <a:lnSpc>
                <a:spcPct val="115000"/>
              </a:lnSpc>
              <a:spcBef>
                <a:spcPts val="1600"/>
              </a:spcBef>
              <a:spcAft>
                <a:spcPts val="0"/>
              </a:spcAft>
              <a:buClr>
                <a:srgbClr val="FFFFFF"/>
              </a:buClr>
              <a:buSzPts val="1000"/>
              <a:buFont typeface="Helvetica Neue"/>
              <a:buChar char="●"/>
              <a:defRPr sz="1000">
                <a:solidFill>
                  <a:srgbClr val="FFFFFF"/>
                </a:solidFill>
                <a:latin typeface="Helvetica Neue"/>
                <a:ea typeface="Helvetica Neue"/>
                <a:cs typeface="Helvetica Neue"/>
                <a:sym typeface="Helvetica Neue"/>
              </a:defRPr>
            </a:lvl7pPr>
            <a:lvl8pPr indent="-292100" lvl="7" marL="3657600" rtl="0">
              <a:lnSpc>
                <a:spcPct val="115000"/>
              </a:lnSpc>
              <a:spcBef>
                <a:spcPts val="1600"/>
              </a:spcBef>
              <a:spcAft>
                <a:spcPts val="0"/>
              </a:spcAft>
              <a:buClr>
                <a:srgbClr val="FFFFFF"/>
              </a:buClr>
              <a:buSzPts val="1000"/>
              <a:buFont typeface="Helvetica Neue"/>
              <a:buChar char="○"/>
              <a:defRPr sz="1000">
                <a:solidFill>
                  <a:srgbClr val="FFFFFF"/>
                </a:solidFill>
                <a:latin typeface="Helvetica Neue"/>
                <a:ea typeface="Helvetica Neue"/>
                <a:cs typeface="Helvetica Neue"/>
                <a:sym typeface="Helvetica Neue"/>
              </a:defRPr>
            </a:lvl8pPr>
            <a:lvl9pPr indent="-292100" lvl="8" marL="4114800" rtl="0">
              <a:lnSpc>
                <a:spcPct val="115000"/>
              </a:lnSpc>
              <a:spcBef>
                <a:spcPts val="1600"/>
              </a:spcBef>
              <a:spcAft>
                <a:spcPts val="1600"/>
              </a:spcAft>
              <a:buClr>
                <a:srgbClr val="FFFFFF"/>
              </a:buClr>
              <a:buSzPts val="1000"/>
              <a:buFont typeface="Helvetica Neue"/>
              <a:buChar char="■"/>
              <a:defRPr sz="1000">
                <a:solidFill>
                  <a:srgbClr val="FFFFFF"/>
                </a:solidFill>
                <a:latin typeface="Helvetica Neue"/>
                <a:ea typeface="Helvetica Neue"/>
                <a:cs typeface="Helvetica Neue"/>
                <a:sym typeface="Helvetica Neue"/>
              </a:defRPr>
            </a:lvl9pPr>
          </a:lstStyle>
          <a:p/>
        </p:txBody>
      </p:sp>
      <p:sp>
        <p:nvSpPr>
          <p:cNvPr id="65" name="Google Shape;65;p18"/>
          <p:cNvSpPr txBox="1"/>
          <p:nvPr>
            <p:ph idx="12" type="sldNum"/>
          </p:nvPr>
        </p:nvSpPr>
        <p:spPr>
          <a:xfrm>
            <a:off x="8392077" y="4609758"/>
            <a:ext cx="548700" cy="393600"/>
          </a:xfrm>
          <a:prstGeom prst="rect">
            <a:avLst/>
          </a:prstGeom>
          <a:noFill/>
          <a:ln>
            <a:noFill/>
          </a:ln>
        </p:spPr>
        <p:txBody>
          <a:bodyPr anchorCtr="0" anchor="b" bIns="91425" lIns="91425" spcFirstLastPara="1" rIns="91425" wrap="square" tIns="91425">
            <a:noAutofit/>
          </a:bodyPr>
          <a:lstStyle>
            <a:lvl1pPr lvl="0" rtl="0" algn="r">
              <a:buNone/>
              <a:defRPr sz="1000">
                <a:solidFill>
                  <a:srgbClr val="FFFFFF"/>
                </a:solidFill>
                <a:latin typeface="Helvetica Neue"/>
                <a:ea typeface="Helvetica Neue"/>
                <a:cs typeface="Helvetica Neue"/>
                <a:sym typeface="Helvetica Neue"/>
              </a:defRPr>
            </a:lvl1pPr>
            <a:lvl2pPr lvl="1" rtl="0" algn="r">
              <a:buNone/>
              <a:defRPr sz="1000">
                <a:solidFill>
                  <a:srgbClr val="FFFFFF"/>
                </a:solidFill>
                <a:latin typeface="Helvetica Neue"/>
                <a:ea typeface="Helvetica Neue"/>
                <a:cs typeface="Helvetica Neue"/>
                <a:sym typeface="Helvetica Neue"/>
              </a:defRPr>
            </a:lvl2pPr>
            <a:lvl3pPr lvl="2" rtl="0" algn="r">
              <a:buNone/>
              <a:defRPr sz="1000">
                <a:solidFill>
                  <a:srgbClr val="FFFFFF"/>
                </a:solidFill>
                <a:latin typeface="Helvetica Neue"/>
                <a:ea typeface="Helvetica Neue"/>
                <a:cs typeface="Helvetica Neue"/>
                <a:sym typeface="Helvetica Neue"/>
              </a:defRPr>
            </a:lvl3pPr>
            <a:lvl4pPr lvl="3" rtl="0" algn="r">
              <a:buNone/>
              <a:defRPr sz="1000">
                <a:solidFill>
                  <a:srgbClr val="FFFFFF"/>
                </a:solidFill>
                <a:latin typeface="Helvetica Neue"/>
                <a:ea typeface="Helvetica Neue"/>
                <a:cs typeface="Helvetica Neue"/>
                <a:sym typeface="Helvetica Neue"/>
              </a:defRPr>
            </a:lvl4pPr>
            <a:lvl5pPr lvl="4" rtl="0" algn="r">
              <a:buNone/>
              <a:defRPr sz="1000">
                <a:solidFill>
                  <a:srgbClr val="FFFFFF"/>
                </a:solidFill>
                <a:latin typeface="Helvetica Neue"/>
                <a:ea typeface="Helvetica Neue"/>
                <a:cs typeface="Helvetica Neue"/>
                <a:sym typeface="Helvetica Neue"/>
              </a:defRPr>
            </a:lvl5pPr>
            <a:lvl6pPr lvl="5" rtl="0" algn="r">
              <a:buNone/>
              <a:defRPr sz="1000">
                <a:solidFill>
                  <a:srgbClr val="FFFFFF"/>
                </a:solidFill>
                <a:latin typeface="Helvetica Neue"/>
                <a:ea typeface="Helvetica Neue"/>
                <a:cs typeface="Helvetica Neue"/>
                <a:sym typeface="Helvetica Neue"/>
              </a:defRPr>
            </a:lvl6pPr>
            <a:lvl7pPr lvl="6" rtl="0" algn="r">
              <a:buNone/>
              <a:defRPr sz="1000">
                <a:solidFill>
                  <a:srgbClr val="FFFFFF"/>
                </a:solidFill>
                <a:latin typeface="Helvetica Neue"/>
                <a:ea typeface="Helvetica Neue"/>
                <a:cs typeface="Helvetica Neue"/>
                <a:sym typeface="Helvetica Neue"/>
              </a:defRPr>
            </a:lvl7pPr>
            <a:lvl8pPr lvl="7" rtl="0" algn="r">
              <a:buNone/>
              <a:defRPr sz="1000">
                <a:solidFill>
                  <a:srgbClr val="FFFFFF"/>
                </a:solidFill>
                <a:latin typeface="Helvetica Neue"/>
                <a:ea typeface="Helvetica Neue"/>
                <a:cs typeface="Helvetica Neue"/>
                <a:sym typeface="Helvetica Neue"/>
              </a:defRPr>
            </a:lvl8pPr>
            <a:lvl9pPr lvl="8" rtl="0" algn="r">
              <a:buNone/>
              <a:defRPr sz="1000">
                <a:solidFill>
                  <a:srgbClr val="FFFFFF"/>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solidFill>
                <a:srgbClr val="F5F5F5"/>
              </a:solidFill>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3">
          <p15:clr>
            <a:srgbClr val="F06B4A"/>
          </p15:clr>
        </p15:guide>
        <p15:guide id="2" pos="1134">
          <p15:clr>
            <a:srgbClr val="F06B4A"/>
          </p15:clr>
        </p15:guide>
        <p15:guide id="3" orient="horz" pos="1620">
          <p15:clr>
            <a:srgbClr val="6D9EEB"/>
          </p15:clr>
        </p15:guide>
        <p15:guide id="4" orient="horz" pos="2957">
          <p15:clr>
            <a:srgbClr val="F06B4A"/>
          </p15:clr>
        </p15:guide>
        <p15:guide id="5" pos="1440">
          <p15:clr>
            <a:srgbClr val="6D9EEB"/>
          </p15:clr>
        </p15:guide>
        <p15:guide id="6" pos="2540">
          <p15:clr>
            <a:srgbClr val="F06B4A"/>
          </p15:clr>
        </p15:guide>
        <p15:guide id="7" pos="2880">
          <p15:clr>
            <a:srgbClr val="6D9EEB"/>
          </p15:clr>
        </p15:guide>
        <p15:guide id="8" pos="3220">
          <p15:clr>
            <a:srgbClr val="F06B4A"/>
          </p15:clr>
        </p15:guide>
        <p15:guide id="9" pos="4320">
          <p15:clr>
            <a:srgbClr val="6D9EEB"/>
          </p15:clr>
        </p15:guide>
        <p15:guide id="10" pos="4626">
          <p15:clr>
            <a:srgbClr val="F06B4A"/>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1" name="Shape 171"/>
        <p:cNvGrpSpPr/>
        <p:nvPr/>
      </p:nvGrpSpPr>
      <p:grpSpPr>
        <a:xfrm>
          <a:off x="0" y="0"/>
          <a:ext cx="0" cy="0"/>
          <a:chOff x="0" y="0"/>
          <a:chExt cx="0" cy="0"/>
        </a:xfrm>
      </p:grpSpPr>
      <p:sp>
        <p:nvSpPr>
          <p:cNvPr id="172" name="Google Shape;172;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73" name="Google Shape;173;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174" name="Google Shape;174;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xml"/><Relationship Id="rId3" Type="http://schemas.openxmlformats.org/officeDocument/2006/relationships/image" Target="../media/image79.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39.png"/><Relationship Id="rId9" Type="http://schemas.openxmlformats.org/officeDocument/2006/relationships/image" Target="../media/image51.png"/><Relationship Id="rId5" Type="http://schemas.openxmlformats.org/officeDocument/2006/relationships/image" Target="../media/image43.png"/><Relationship Id="rId6" Type="http://schemas.openxmlformats.org/officeDocument/2006/relationships/image" Target="../media/image45.png"/><Relationship Id="rId7" Type="http://schemas.openxmlformats.org/officeDocument/2006/relationships/image" Target="../media/image48.png"/><Relationship Id="rId8" Type="http://schemas.openxmlformats.org/officeDocument/2006/relationships/image" Target="../media/image46.png"/><Relationship Id="rId11" Type="http://schemas.openxmlformats.org/officeDocument/2006/relationships/image" Target="../media/image53.png"/><Relationship Id="rId10" Type="http://schemas.openxmlformats.org/officeDocument/2006/relationships/image" Target="../media/image54.png"/><Relationship Id="rId13" Type="http://schemas.openxmlformats.org/officeDocument/2006/relationships/image" Target="../media/image52.png"/><Relationship Id="rId12" Type="http://schemas.openxmlformats.org/officeDocument/2006/relationships/image" Target="../media/image50.png"/><Relationship Id="rId15" Type="http://schemas.openxmlformats.org/officeDocument/2006/relationships/image" Target="../media/image56.jpg"/><Relationship Id="rId14" Type="http://schemas.openxmlformats.org/officeDocument/2006/relationships/image" Target="../media/image55.png"/><Relationship Id="rId17" Type="http://schemas.openxmlformats.org/officeDocument/2006/relationships/image" Target="../media/image65.png"/><Relationship Id="rId16"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73.jpg"/><Relationship Id="rId4" Type="http://schemas.openxmlformats.org/officeDocument/2006/relationships/image" Target="../media/image3.png"/><Relationship Id="rId9" Type="http://schemas.openxmlformats.org/officeDocument/2006/relationships/image" Target="../media/image63.png"/><Relationship Id="rId5" Type="http://schemas.openxmlformats.org/officeDocument/2006/relationships/image" Target="../media/image59.png"/><Relationship Id="rId6" Type="http://schemas.openxmlformats.org/officeDocument/2006/relationships/image" Target="../media/image78.png"/><Relationship Id="rId7" Type="http://schemas.openxmlformats.org/officeDocument/2006/relationships/image" Target="../media/image58.png"/><Relationship Id="rId8" Type="http://schemas.openxmlformats.org/officeDocument/2006/relationships/image" Target="../media/image7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77.png"/><Relationship Id="rId5" Type="http://schemas.openxmlformats.org/officeDocument/2006/relationships/image" Target="../media/image57.png"/><Relationship Id="rId6" Type="http://schemas.openxmlformats.org/officeDocument/2006/relationships/image" Target="../media/image67.png"/><Relationship Id="rId7"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74.gif"/><Relationship Id="rId5" Type="http://schemas.openxmlformats.org/officeDocument/2006/relationships/image" Target="../media/image8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61.png"/><Relationship Id="rId5"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69.png"/><Relationship Id="rId5"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7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 Id="rId3" Type="http://schemas.openxmlformats.org/officeDocument/2006/relationships/image" Target="../media/image79.gif"/><Relationship Id="rId4" Type="http://schemas.openxmlformats.org/officeDocument/2006/relationships/image" Target="../media/image3.png"/><Relationship Id="rId5" Type="http://schemas.openxmlformats.org/officeDocument/2006/relationships/image" Target="../media/image75.png"/><Relationship Id="rId6"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20" Type="http://schemas.openxmlformats.org/officeDocument/2006/relationships/image" Target="../media/image14.png"/><Relationship Id="rId22" Type="http://schemas.openxmlformats.org/officeDocument/2006/relationships/image" Target="../media/image21.png"/><Relationship Id="rId21" Type="http://schemas.openxmlformats.org/officeDocument/2006/relationships/image" Target="../media/image25.png"/><Relationship Id="rId24" Type="http://schemas.openxmlformats.org/officeDocument/2006/relationships/image" Target="../media/image18.png"/><Relationship Id="rId23" Type="http://schemas.openxmlformats.org/officeDocument/2006/relationships/image" Target="../media/image23.png"/><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37.png"/><Relationship Id="rId26" Type="http://schemas.openxmlformats.org/officeDocument/2006/relationships/image" Target="../media/image28.png"/><Relationship Id="rId25" Type="http://schemas.openxmlformats.org/officeDocument/2006/relationships/image" Target="../media/image22.png"/><Relationship Id="rId28" Type="http://schemas.openxmlformats.org/officeDocument/2006/relationships/image" Target="../media/image30.png"/><Relationship Id="rId27" Type="http://schemas.openxmlformats.org/officeDocument/2006/relationships/image" Target="../media/image35.png"/><Relationship Id="rId5" Type="http://schemas.openxmlformats.org/officeDocument/2006/relationships/image" Target="../media/image7.png"/><Relationship Id="rId6" Type="http://schemas.openxmlformats.org/officeDocument/2006/relationships/image" Target="../media/image8.png"/><Relationship Id="rId29" Type="http://schemas.openxmlformats.org/officeDocument/2006/relationships/image" Target="../media/image29.png"/><Relationship Id="rId7" Type="http://schemas.openxmlformats.org/officeDocument/2006/relationships/image" Target="../media/image6.png"/><Relationship Id="rId8" Type="http://schemas.openxmlformats.org/officeDocument/2006/relationships/image" Target="../media/image5.png"/><Relationship Id="rId11" Type="http://schemas.openxmlformats.org/officeDocument/2006/relationships/image" Target="../media/image9.png"/><Relationship Id="rId10" Type="http://schemas.openxmlformats.org/officeDocument/2006/relationships/image" Target="../media/image4.png"/><Relationship Id="rId13" Type="http://schemas.openxmlformats.org/officeDocument/2006/relationships/image" Target="../media/image24.png"/><Relationship Id="rId12" Type="http://schemas.openxmlformats.org/officeDocument/2006/relationships/image" Target="../media/image19.png"/><Relationship Id="rId15" Type="http://schemas.openxmlformats.org/officeDocument/2006/relationships/image" Target="../media/image12.png"/><Relationship Id="rId14" Type="http://schemas.openxmlformats.org/officeDocument/2006/relationships/image" Target="../media/image11.png"/><Relationship Id="rId17" Type="http://schemas.openxmlformats.org/officeDocument/2006/relationships/image" Target="../media/image20.png"/><Relationship Id="rId16" Type="http://schemas.openxmlformats.org/officeDocument/2006/relationships/image" Target="../media/image13.png"/><Relationship Id="rId19" Type="http://schemas.openxmlformats.org/officeDocument/2006/relationships/image" Target="../media/image26.png"/><Relationship Id="rId1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44.png"/><Relationship Id="rId9"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3.png"/><Relationship Id="rId7" Type="http://schemas.openxmlformats.org/officeDocument/2006/relationships/image" Target="../media/image40.png"/><Relationship Id="rId8" Type="http://schemas.openxmlformats.org/officeDocument/2006/relationships/image" Target="../media/image41.png"/><Relationship Id="rId10"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9" name="Shape 229"/>
        <p:cNvGrpSpPr/>
        <p:nvPr/>
      </p:nvGrpSpPr>
      <p:grpSpPr>
        <a:xfrm>
          <a:off x="0" y="0"/>
          <a:ext cx="0" cy="0"/>
          <a:chOff x="0" y="0"/>
          <a:chExt cx="0" cy="0"/>
        </a:xfrm>
      </p:grpSpPr>
      <p:pic>
        <p:nvPicPr>
          <p:cNvPr id="230" name="Google Shape;230;p61"/>
          <p:cNvPicPr preferRelativeResize="0"/>
          <p:nvPr/>
        </p:nvPicPr>
        <p:blipFill>
          <a:blip r:embed="rId3">
            <a:alphaModFix/>
          </a:blip>
          <a:stretch>
            <a:fillRect/>
          </a:stretch>
        </p:blipFill>
        <p:spPr>
          <a:xfrm>
            <a:off x="0" y="0"/>
            <a:ext cx="9144000" cy="5143511"/>
          </a:xfrm>
          <a:prstGeom prst="rect">
            <a:avLst/>
          </a:prstGeom>
          <a:noFill/>
          <a:ln>
            <a:noFill/>
          </a:ln>
        </p:spPr>
      </p:pic>
      <p:sp>
        <p:nvSpPr>
          <p:cNvPr id="231" name="Google Shape;231;p61"/>
          <p:cNvSpPr txBox="1"/>
          <p:nvPr/>
        </p:nvSpPr>
        <p:spPr>
          <a:xfrm>
            <a:off x="708225" y="2571750"/>
            <a:ext cx="7871100" cy="12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300">
                <a:solidFill>
                  <a:srgbClr val="FFFFFF"/>
                </a:solidFill>
                <a:latin typeface="Helvetica Neue"/>
                <a:ea typeface="Helvetica Neue"/>
                <a:cs typeface="Helvetica Neue"/>
                <a:sym typeface="Helvetica Neue"/>
              </a:rPr>
              <a:t>Embracing change: </a:t>
            </a:r>
            <a:endParaRPr b="1" sz="3300">
              <a:solidFill>
                <a:srgbClr val="FFFFFF"/>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sz="2400">
                <a:solidFill>
                  <a:srgbClr val="FFFFFF"/>
                </a:solidFill>
                <a:latin typeface="Helvetica Neue Light"/>
                <a:ea typeface="Helvetica Neue Light"/>
                <a:cs typeface="Helvetica Neue Light"/>
                <a:sym typeface="Helvetica Neue Light"/>
              </a:rPr>
              <a:t>Navigating an ever-evolving commerce landscape, turning opportunities into profit </a:t>
            </a:r>
            <a:endParaRPr b="1" sz="3100">
              <a:solidFill>
                <a:srgbClr val="FFFFFF"/>
              </a:solidFill>
            </a:endParaRPr>
          </a:p>
        </p:txBody>
      </p:sp>
      <p:pic>
        <p:nvPicPr>
          <p:cNvPr id="232" name="Google Shape;232;p61"/>
          <p:cNvPicPr preferRelativeResize="0"/>
          <p:nvPr/>
        </p:nvPicPr>
        <p:blipFill>
          <a:blip r:embed="rId4">
            <a:alphaModFix/>
          </a:blip>
          <a:stretch>
            <a:fillRect/>
          </a:stretch>
        </p:blipFill>
        <p:spPr>
          <a:xfrm>
            <a:off x="708225" y="372146"/>
            <a:ext cx="926225" cy="264925"/>
          </a:xfrm>
          <a:prstGeom prst="rect">
            <a:avLst/>
          </a:prstGeom>
          <a:noFill/>
          <a:ln>
            <a:noFill/>
          </a:ln>
        </p:spPr>
      </p:pic>
      <p:cxnSp>
        <p:nvCxnSpPr>
          <p:cNvPr id="233" name="Google Shape;233;p61"/>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234" name="Google Shape;234;p61"/>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0" name="Shape 460"/>
        <p:cNvGrpSpPr/>
        <p:nvPr/>
      </p:nvGrpSpPr>
      <p:grpSpPr>
        <a:xfrm>
          <a:off x="0" y="0"/>
          <a:ext cx="0" cy="0"/>
          <a:chOff x="0" y="0"/>
          <a:chExt cx="0" cy="0"/>
        </a:xfrm>
      </p:grpSpPr>
      <p:cxnSp>
        <p:nvCxnSpPr>
          <p:cNvPr id="461" name="Google Shape;461;p70"/>
          <p:cNvCxnSpPr/>
          <p:nvPr/>
        </p:nvCxnSpPr>
        <p:spPr>
          <a:xfrm>
            <a:off x="-17400" y="888575"/>
            <a:ext cx="9178800" cy="0"/>
          </a:xfrm>
          <a:prstGeom prst="straightConnector1">
            <a:avLst/>
          </a:prstGeom>
          <a:noFill/>
          <a:ln cap="flat" cmpd="sng" w="9525">
            <a:solidFill>
              <a:srgbClr val="D0F224"/>
            </a:solidFill>
            <a:prstDash val="solid"/>
            <a:miter lim="400000"/>
            <a:headEnd len="sm" w="sm" type="none"/>
            <a:tailEnd len="sm" w="sm" type="none"/>
          </a:ln>
        </p:spPr>
      </p:cxnSp>
      <p:pic>
        <p:nvPicPr>
          <p:cNvPr id="462" name="Google Shape;462;p70"/>
          <p:cNvPicPr preferRelativeResize="0"/>
          <p:nvPr/>
        </p:nvPicPr>
        <p:blipFill>
          <a:blip r:embed="rId3">
            <a:alphaModFix/>
          </a:blip>
          <a:stretch>
            <a:fillRect/>
          </a:stretch>
        </p:blipFill>
        <p:spPr>
          <a:xfrm>
            <a:off x="708225" y="372146"/>
            <a:ext cx="926225" cy="264925"/>
          </a:xfrm>
          <a:prstGeom prst="rect">
            <a:avLst/>
          </a:prstGeom>
          <a:noFill/>
          <a:ln>
            <a:noFill/>
          </a:ln>
        </p:spPr>
      </p:pic>
      <p:cxnSp>
        <p:nvCxnSpPr>
          <p:cNvPr id="463" name="Google Shape;463;p70"/>
          <p:cNvCxnSpPr/>
          <p:nvPr/>
        </p:nvCxnSpPr>
        <p:spPr>
          <a:xfrm>
            <a:off x="404325" y="0"/>
            <a:ext cx="0" cy="5187300"/>
          </a:xfrm>
          <a:prstGeom prst="straightConnector1">
            <a:avLst/>
          </a:prstGeom>
          <a:noFill/>
          <a:ln cap="flat" cmpd="sng" w="9525">
            <a:solidFill>
              <a:srgbClr val="D0F224"/>
            </a:solidFill>
            <a:prstDash val="solid"/>
            <a:miter lim="400000"/>
            <a:headEnd len="sm" w="sm" type="none"/>
            <a:tailEnd len="sm" w="sm" type="none"/>
          </a:ln>
        </p:spPr>
      </p:cxnSp>
      <p:sp>
        <p:nvSpPr>
          <p:cNvPr id="464" name="Google Shape;464;p70"/>
          <p:cNvSpPr/>
          <p:nvPr/>
        </p:nvSpPr>
        <p:spPr>
          <a:xfrm>
            <a:off x="2951322" y="1728609"/>
            <a:ext cx="3164400" cy="3164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5" name="Google Shape;465;p70"/>
          <p:cNvGrpSpPr/>
          <p:nvPr/>
        </p:nvGrpSpPr>
        <p:grpSpPr>
          <a:xfrm>
            <a:off x="1271833" y="1422076"/>
            <a:ext cx="6393618" cy="3525383"/>
            <a:chOff x="1271833" y="1422076"/>
            <a:chExt cx="6393618" cy="3525383"/>
          </a:xfrm>
        </p:grpSpPr>
        <p:sp>
          <p:nvSpPr>
            <p:cNvPr id="466" name="Google Shape;466;p70"/>
            <p:cNvSpPr txBox="1"/>
            <p:nvPr/>
          </p:nvSpPr>
          <p:spPr>
            <a:xfrm>
              <a:off x="1912356" y="2171791"/>
              <a:ext cx="1184882" cy="38486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Roboto"/>
                  <a:ea typeface="Roboto"/>
                  <a:cs typeface="Roboto"/>
                  <a:sym typeface="Roboto"/>
                </a:rPr>
                <a:t>Pandemic</a:t>
              </a:r>
              <a:endParaRPr b="1" sz="1300">
                <a:solidFill>
                  <a:srgbClr val="FFFFFF"/>
                </a:solidFill>
                <a:latin typeface="Roboto"/>
                <a:ea typeface="Roboto"/>
                <a:cs typeface="Roboto"/>
                <a:sym typeface="Roboto"/>
              </a:endParaRPr>
            </a:p>
          </p:txBody>
        </p:sp>
        <p:sp>
          <p:nvSpPr>
            <p:cNvPr id="467" name="Google Shape;467;p70"/>
            <p:cNvSpPr txBox="1"/>
            <p:nvPr/>
          </p:nvSpPr>
          <p:spPr>
            <a:xfrm>
              <a:off x="1271833" y="3571440"/>
              <a:ext cx="1649083" cy="58486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Roboto"/>
                  <a:ea typeface="Roboto"/>
                  <a:cs typeface="Roboto"/>
                  <a:sym typeface="Roboto"/>
                </a:rPr>
                <a:t>Evolving consumer expectations</a:t>
              </a:r>
              <a:endParaRPr b="1" sz="1300">
                <a:solidFill>
                  <a:srgbClr val="FFFFFF"/>
                </a:solidFill>
                <a:latin typeface="Roboto"/>
                <a:ea typeface="Roboto"/>
                <a:cs typeface="Roboto"/>
                <a:sym typeface="Roboto"/>
              </a:endParaRPr>
            </a:p>
          </p:txBody>
        </p:sp>
        <p:sp>
          <p:nvSpPr>
            <p:cNvPr id="468" name="Google Shape;468;p70"/>
            <p:cNvSpPr txBox="1"/>
            <p:nvPr/>
          </p:nvSpPr>
          <p:spPr>
            <a:xfrm>
              <a:off x="2787350" y="1422076"/>
              <a:ext cx="1184882" cy="58486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Roboto"/>
                  <a:ea typeface="Roboto"/>
                  <a:cs typeface="Roboto"/>
                  <a:sym typeface="Roboto"/>
                </a:rPr>
                <a:t>Privacy shifts</a:t>
              </a:r>
              <a:endParaRPr b="1" sz="1300">
                <a:solidFill>
                  <a:srgbClr val="FFFFFF"/>
                </a:solidFill>
                <a:latin typeface="Roboto"/>
                <a:ea typeface="Roboto"/>
                <a:cs typeface="Roboto"/>
                <a:sym typeface="Roboto"/>
              </a:endParaRPr>
            </a:p>
          </p:txBody>
        </p:sp>
        <p:sp>
          <p:nvSpPr>
            <p:cNvPr id="469" name="Google Shape;469;p70"/>
            <p:cNvSpPr txBox="1"/>
            <p:nvPr/>
          </p:nvSpPr>
          <p:spPr>
            <a:xfrm>
              <a:off x="5035829" y="1422086"/>
              <a:ext cx="1905564" cy="58486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Roboto"/>
                  <a:ea typeface="Roboto"/>
                  <a:cs typeface="Roboto"/>
                  <a:sym typeface="Roboto"/>
                </a:rPr>
                <a:t>Supply chain shortages</a:t>
              </a:r>
              <a:endParaRPr b="1" sz="1300">
                <a:solidFill>
                  <a:srgbClr val="FFFFFF"/>
                </a:solidFill>
                <a:latin typeface="Roboto"/>
                <a:ea typeface="Roboto"/>
                <a:cs typeface="Roboto"/>
                <a:sym typeface="Roboto"/>
              </a:endParaRPr>
            </a:p>
          </p:txBody>
        </p:sp>
        <p:sp>
          <p:nvSpPr>
            <p:cNvPr id="470" name="Google Shape;470;p70"/>
            <p:cNvSpPr txBox="1"/>
            <p:nvPr/>
          </p:nvSpPr>
          <p:spPr>
            <a:xfrm>
              <a:off x="6145754" y="4362594"/>
              <a:ext cx="1184882" cy="58486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Roboto"/>
                  <a:ea typeface="Roboto"/>
                  <a:cs typeface="Roboto"/>
                  <a:sym typeface="Roboto"/>
                </a:rPr>
                <a:t>Advertising shifts</a:t>
              </a:r>
              <a:endParaRPr b="1" sz="1300">
                <a:solidFill>
                  <a:srgbClr val="FFFFFF"/>
                </a:solidFill>
                <a:latin typeface="Roboto"/>
                <a:ea typeface="Roboto"/>
                <a:cs typeface="Roboto"/>
                <a:sym typeface="Roboto"/>
              </a:endParaRPr>
            </a:p>
          </p:txBody>
        </p:sp>
        <p:sp>
          <p:nvSpPr>
            <p:cNvPr id="471" name="Google Shape;471;p70"/>
            <p:cNvSpPr txBox="1"/>
            <p:nvPr/>
          </p:nvSpPr>
          <p:spPr>
            <a:xfrm>
              <a:off x="6480569" y="2780280"/>
              <a:ext cx="1184882" cy="58486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FFFFFF"/>
                  </a:solidFill>
                  <a:latin typeface="Roboto"/>
                  <a:ea typeface="Roboto"/>
                  <a:cs typeface="Roboto"/>
                  <a:sym typeface="Roboto"/>
                </a:rPr>
                <a:t>Customer experience</a:t>
              </a:r>
              <a:endParaRPr b="1" sz="1300">
                <a:solidFill>
                  <a:srgbClr val="FFFFFF"/>
                </a:solidFill>
                <a:latin typeface="Roboto"/>
                <a:ea typeface="Roboto"/>
                <a:cs typeface="Roboto"/>
                <a:sym typeface="Roboto"/>
              </a:endParaRPr>
            </a:p>
          </p:txBody>
        </p:sp>
      </p:grpSp>
      <p:grpSp>
        <p:nvGrpSpPr>
          <p:cNvPr id="472" name="Google Shape;472;p70"/>
          <p:cNvGrpSpPr/>
          <p:nvPr/>
        </p:nvGrpSpPr>
        <p:grpSpPr>
          <a:xfrm>
            <a:off x="1437857" y="1728609"/>
            <a:ext cx="6086258" cy="3018854"/>
            <a:chOff x="1437857" y="1728609"/>
            <a:chExt cx="6086258" cy="3018854"/>
          </a:xfrm>
        </p:grpSpPr>
        <p:sp>
          <p:nvSpPr>
            <p:cNvPr id="473" name="Google Shape;473;p70"/>
            <p:cNvSpPr txBox="1"/>
            <p:nvPr/>
          </p:nvSpPr>
          <p:spPr>
            <a:xfrm>
              <a:off x="6339232" y="3618008"/>
              <a:ext cx="1184882" cy="58486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D0F224"/>
                  </a:solidFill>
                  <a:latin typeface="Roboto"/>
                  <a:ea typeface="Roboto"/>
                  <a:cs typeface="Roboto"/>
                  <a:sym typeface="Roboto"/>
                </a:rPr>
                <a:t>Physical retail</a:t>
              </a:r>
              <a:endParaRPr b="1" sz="1300">
                <a:solidFill>
                  <a:srgbClr val="D0F224"/>
                </a:solidFill>
                <a:latin typeface="Roboto"/>
                <a:ea typeface="Roboto"/>
                <a:cs typeface="Roboto"/>
                <a:sym typeface="Roboto"/>
              </a:endParaRPr>
            </a:p>
          </p:txBody>
        </p:sp>
        <p:sp>
          <p:nvSpPr>
            <p:cNvPr id="474" name="Google Shape;474;p70"/>
            <p:cNvSpPr txBox="1"/>
            <p:nvPr/>
          </p:nvSpPr>
          <p:spPr>
            <a:xfrm>
              <a:off x="6229413" y="2048889"/>
              <a:ext cx="1184882" cy="38486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D0F224"/>
                  </a:solidFill>
                  <a:latin typeface="Roboto"/>
                  <a:ea typeface="Roboto"/>
                  <a:cs typeface="Roboto"/>
                  <a:sym typeface="Roboto"/>
                </a:rPr>
                <a:t>Ecommerce</a:t>
              </a:r>
              <a:endParaRPr b="1" sz="1300">
                <a:solidFill>
                  <a:srgbClr val="D0F224"/>
                </a:solidFill>
                <a:latin typeface="Roboto"/>
                <a:ea typeface="Roboto"/>
                <a:cs typeface="Roboto"/>
                <a:sym typeface="Roboto"/>
              </a:endParaRPr>
            </a:p>
          </p:txBody>
        </p:sp>
        <p:sp>
          <p:nvSpPr>
            <p:cNvPr id="475" name="Google Shape;475;p70"/>
            <p:cNvSpPr txBox="1"/>
            <p:nvPr/>
          </p:nvSpPr>
          <p:spPr>
            <a:xfrm>
              <a:off x="1437857" y="2780280"/>
              <a:ext cx="1184882" cy="58486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D0F224"/>
                  </a:solidFill>
                  <a:latin typeface="Roboto"/>
                  <a:ea typeface="Roboto"/>
                  <a:cs typeface="Roboto"/>
                  <a:sym typeface="Roboto"/>
                </a:rPr>
                <a:t>Retail everywhere</a:t>
              </a:r>
              <a:endParaRPr b="1" sz="1300">
                <a:solidFill>
                  <a:srgbClr val="D0F224"/>
                </a:solidFill>
                <a:latin typeface="Roboto"/>
                <a:ea typeface="Roboto"/>
                <a:cs typeface="Roboto"/>
                <a:sym typeface="Roboto"/>
              </a:endParaRPr>
            </a:p>
          </p:txBody>
        </p:sp>
        <p:sp>
          <p:nvSpPr>
            <p:cNvPr id="476" name="Google Shape;476;p70"/>
            <p:cNvSpPr txBox="1"/>
            <p:nvPr/>
          </p:nvSpPr>
          <p:spPr>
            <a:xfrm>
              <a:off x="1736039" y="4362604"/>
              <a:ext cx="1184882" cy="38486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D0F224"/>
                  </a:solidFill>
                  <a:latin typeface="Roboto"/>
                  <a:ea typeface="Roboto"/>
                  <a:cs typeface="Roboto"/>
                  <a:sym typeface="Roboto"/>
                </a:rPr>
                <a:t>Technology</a:t>
              </a:r>
              <a:endParaRPr b="1" sz="1300">
                <a:solidFill>
                  <a:srgbClr val="D0F224"/>
                </a:solidFill>
                <a:latin typeface="Roboto"/>
                <a:ea typeface="Roboto"/>
                <a:cs typeface="Roboto"/>
                <a:sym typeface="Roboto"/>
              </a:endParaRPr>
            </a:p>
          </p:txBody>
        </p:sp>
        <p:sp>
          <p:nvSpPr>
            <p:cNvPr id="477" name="Google Shape;477;p70"/>
            <p:cNvSpPr txBox="1"/>
            <p:nvPr/>
          </p:nvSpPr>
          <p:spPr>
            <a:xfrm>
              <a:off x="1639040" y="1728609"/>
              <a:ext cx="1184882" cy="38486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D0F224"/>
                  </a:solidFill>
                  <a:latin typeface="Roboto"/>
                  <a:ea typeface="Roboto"/>
                  <a:cs typeface="Roboto"/>
                  <a:sym typeface="Roboto"/>
                </a:rPr>
                <a:t>Built to last</a:t>
              </a:r>
              <a:endParaRPr b="1" sz="1300">
                <a:solidFill>
                  <a:srgbClr val="D0F224"/>
                </a:solidFill>
                <a:latin typeface="Roboto"/>
                <a:ea typeface="Roboto"/>
                <a:cs typeface="Roboto"/>
                <a:sym typeface="Roboto"/>
              </a:endParaRPr>
            </a:p>
          </p:txBody>
        </p:sp>
      </p:grpSp>
      <p:pic>
        <p:nvPicPr>
          <p:cNvPr id="478" name="Google Shape;478;p70"/>
          <p:cNvPicPr preferRelativeResize="0"/>
          <p:nvPr/>
        </p:nvPicPr>
        <p:blipFill rotWithShape="1">
          <a:blip r:embed="rId4">
            <a:alphaModFix/>
          </a:blip>
          <a:srcRect b="28277" l="17806" r="18024" t="29923"/>
          <a:stretch/>
        </p:blipFill>
        <p:spPr>
          <a:xfrm>
            <a:off x="5036313" y="3415424"/>
            <a:ext cx="764076" cy="260449"/>
          </a:xfrm>
          <a:prstGeom prst="rect">
            <a:avLst/>
          </a:prstGeom>
          <a:noFill/>
          <a:ln>
            <a:noFill/>
          </a:ln>
        </p:spPr>
      </p:pic>
      <p:pic>
        <p:nvPicPr>
          <p:cNvPr id="479" name="Google Shape;479;p70"/>
          <p:cNvPicPr preferRelativeResize="0"/>
          <p:nvPr/>
        </p:nvPicPr>
        <p:blipFill>
          <a:blip r:embed="rId5">
            <a:alphaModFix/>
          </a:blip>
          <a:stretch>
            <a:fillRect/>
          </a:stretch>
        </p:blipFill>
        <p:spPr>
          <a:xfrm>
            <a:off x="3909622" y="2915427"/>
            <a:ext cx="926977" cy="377031"/>
          </a:xfrm>
          <a:prstGeom prst="rect">
            <a:avLst/>
          </a:prstGeom>
          <a:noFill/>
          <a:ln>
            <a:noFill/>
          </a:ln>
        </p:spPr>
      </p:pic>
      <p:pic>
        <p:nvPicPr>
          <p:cNvPr id="480" name="Google Shape;480;p70"/>
          <p:cNvPicPr preferRelativeResize="0"/>
          <p:nvPr/>
        </p:nvPicPr>
        <p:blipFill rotWithShape="1">
          <a:blip r:embed="rId6">
            <a:alphaModFix/>
          </a:blip>
          <a:srcRect b="37497" l="28231" r="25373" t="38995"/>
          <a:stretch/>
        </p:blipFill>
        <p:spPr>
          <a:xfrm>
            <a:off x="3174304" y="3738668"/>
            <a:ext cx="1280420" cy="243279"/>
          </a:xfrm>
          <a:prstGeom prst="rect">
            <a:avLst/>
          </a:prstGeom>
          <a:noFill/>
          <a:ln>
            <a:noFill/>
          </a:ln>
        </p:spPr>
      </p:pic>
      <p:pic>
        <p:nvPicPr>
          <p:cNvPr id="481" name="Google Shape;481;p70"/>
          <p:cNvPicPr preferRelativeResize="0"/>
          <p:nvPr/>
        </p:nvPicPr>
        <p:blipFill>
          <a:blip r:embed="rId7">
            <a:alphaModFix/>
          </a:blip>
          <a:stretch>
            <a:fillRect/>
          </a:stretch>
        </p:blipFill>
        <p:spPr>
          <a:xfrm>
            <a:off x="4635899" y="3938850"/>
            <a:ext cx="1192474" cy="264925"/>
          </a:xfrm>
          <a:prstGeom prst="rect">
            <a:avLst/>
          </a:prstGeom>
          <a:noFill/>
          <a:ln>
            <a:noFill/>
          </a:ln>
        </p:spPr>
      </p:pic>
      <p:sp>
        <p:nvSpPr>
          <p:cNvPr id="482" name="Google Shape;482;p70"/>
          <p:cNvSpPr txBox="1"/>
          <p:nvPr/>
        </p:nvSpPr>
        <p:spPr>
          <a:xfrm>
            <a:off x="708225" y="1006025"/>
            <a:ext cx="7850700" cy="465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4E585E"/>
              </a:buClr>
              <a:buSzPts val="1200"/>
              <a:buFont typeface="Helvetica Neue"/>
              <a:buNone/>
            </a:pPr>
            <a:r>
              <a:rPr b="1" i="0" lang="en" sz="1800" u="none" cap="none" strike="noStrike">
                <a:solidFill>
                  <a:schemeClr val="lt1"/>
                </a:solidFill>
              </a:rPr>
              <a:t>Shopify provides </a:t>
            </a:r>
            <a:r>
              <a:rPr b="1" lang="en" sz="1800">
                <a:solidFill>
                  <a:schemeClr val="lt1"/>
                </a:solidFill>
              </a:rPr>
              <a:t>retailers with the tools to become more pro</a:t>
            </a:r>
            <a:r>
              <a:rPr b="1" lang="en" sz="1800">
                <a:solidFill>
                  <a:schemeClr val="lt1"/>
                </a:solidFill>
              </a:rPr>
              <a:t>fitable</a:t>
            </a:r>
            <a:endParaRPr b="1" sz="1800">
              <a:solidFill>
                <a:schemeClr val="lt1"/>
              </a:solidFill>
            </a:endParaRPr>
          </a:p>
        </p:txBody>
      </p:sp>
      <p:pic>
        <p:nvPicPr>
          <p:cNvPr id="483" name="Google Shape;483;p70"/>
          <p:cNvPicPr preferRelativeResize="0"/>
          <p:nvPr/>
        </p:nvPicPr>
        <p:blipFill>
          <a:blip r:embed="rId8">
            <a:alphaModFix/>
          </a:blip>
          <a:stretch>
            <a:fillRect/>
          </a:stretch>
        </p:blipFill>
        <p:spPr>
          <a:xfrm>
            <a:off x="4953400" y="2946221"/>
            <a:ext cx="1095025" cy="206230"/>
          </a:xfrm>
          <a:prstGeom prst="rect">
            <a:avLst/>
          </a:prstGeom>
          <a:noFill/>
          <a:ln>
            <a:noFill/>
          </a:ln>
        </p:spPr>
      </p:pic>
      <p:pic>
        <p:nvPicPr>
          <p:cNvPr id="484" name="Google Shape;484;p70"/>
          <p:cNvPicPr preferRelativeResize="0"/>
          <p:nvPr/>
        </p:nvPicPr>
        <p:blipFill>
          <a:blip r:embed="rId9">
            <a:alphaModFix/>
          </a:blip>
          <a:stretch>
            <a:fillRect/>
          </a:stretch>
        </p:blipFill>
        <p:spPr>
          <a:xfrm>
            <a:off x="4043353" y="2020953"/>
            <a:ext cx="850550" cy="344557"/>
          </a:xfrm>
          <a:prstGeom prst="rect">
            <a:avLst/>
          </a:prstGeom>
          <a:noFill/>
          <a:ln>
            <a:noFill/>
          </a:ln>
        </p:spPr>
      </p:pic>
      <p:pic>
        <p:nvPicPr>
          <p:cNvPr id="485" name="Google Shape;485;p70"/>
          <p:cNvPicPr preferRelativeResize="0"/>
          <p:nvPr/>
        </p:nvPicPr>
        <p:blipFill>
          <a:blip r:embed="rId10">
            <a:alphaModFix/>
          </a:blip>
          <a:stretch>
            <a:fillRect/>
          </a:stretch>
        </p:blipFill>
        <p:spPr>
          <a:xfrm>
            <a:off x="3174300" y="3275826"/>
            <a:ext cx="764082" cy="423925"/>
          </a:xfrm>
          <a:prstGeom prst="rect">
            <a:avLst/>
          </a:prstGeom>
          <a:noFill/>
          <a:ln>
            <a:noFill/>
          </a:ln>
        </p:spPr>
      </p:pic>
      <p:pic>
        <p:nvPicPr>
          <p:cNvPr id="486" name="Google Shape;486;p70"/>
          <p:cNvPicPr preferRelativeResize="0"/>
          <p:nvPr/>
        </p:nvPicPr>
        <p:blipFill>
          <a:blip r:embed="rId11">
            <a:alphaModFix/>
          </a:blip>
          <a:stretch>
            <a:fillRect/>
          </a:stretch>
        </p:blipFill>
        <p:spPr>
          <a:xfrm>
            <a:off x="3893263" y="4452075"/>
            <a:ext cx="1280425" cy="188235"/>
          </a:xfrm>
          <a:prstGeom prst="rect">
            <a:avLst/>
          </a:prstGeom>
          <a:noFill/>
          <a:ln>
            <a:noFill/>
          </a:ln>
        </p:spPr>
      </p:pic>
      <p:pic>
        <p:nvPicPr>
          <p:cNvPr id="487" name="Google Shape;487;p70"/>
          <p:cNvPicPr preferRelativeResize="0"/>
          <p:nvPr/>
        </p:nvPicPr>
        <p:blipFill>
          <a:blip r:embed="rId12">
            <a:alphaModFix/>
          </a:blip>
          <a:stretch>
            <a:fillRect/>
          </a:stretch>
        </p:blipFill>
        <p:spPr>
          <a:xfrm>
            <a:off x="5173685" y="2375521"/>
            <a:ext cx="489335" cy="344550"/>
          </a:xfrm>
          <a:prstGeom prst="rect">
            <a:avLst/>
          </a:prstGeom>
          <a:noFill/>
          <a:ln>
            <a:noFill/>
          </a:ln>
        </p:spPr>
      </p:pic>
      <p:pic>
        <p:nvPicPr>
          <p:cNvPr id="488" name="Google Shape;488;p70"/>
          <p:cNvPicPr preferRelativeResize="0"/>
          <p:nvPr/>
        </p:nvPicPr>
        <p:blipFill>
          <a:blip r:embed="rId13">
            <a:alphaModFix/>
          </a:blip>
          <a:stretch>
            <a:fillRect/>
          </a:stretch>
        </p:blipFill>
        <p:spPr>
          <a:xfrm>
            <a:off x="4234842" y="2399110"/>
            <a:ext cx="764073" cy="429791"/>
          </a:xfrm>
          <a:prstGeom prst="rect">
            <a:avLst/>
          </a:prstGeom>
          <a:noFill/>
          <a:ln>
            <a:noFill/>
          </a:ln>
        </p:spPr>
      </p:pic>
      <p:pic>
        <p:nvPicPr>
          <p:cNvPr id="489" name="Google Shape;489;p70"/>
          <p:cNvPicPr preferRelativeResize="0"/>
          <p:nvPr/>
        </p:nvPicPr>
        <p:blipFill>
          <a:blip r:embed="rId14">
            <a:alphaModFix/>
          </a:blip>
          <a:stretch>
            <a:fillRect/>
          </a:stretch>
        </p:blipFill>
        <p:spPr>
          <a:xfrm>
            <a:off x="3649963" y="4020875"/>
            <a:ext cx="764075" cy="427882"/>
          </a:xfrm>
          <a:prstGeom prst="rect">
            <a:avLst/>
          </a:prstGeom>
          <a:noFill/>
          <a:ln>
            <a:noFill/>
          </a:ln>
        </p:spPr>
      </p:pic>
      <p:pic>
        <p:nvPicPr>
          <p:cNvPr descr="Serax - Dexigner" id="490" name="Google Shape;490;p70"/>
          <p:cNvPicPr preferRelativeResize="0"/>
          <p:nvPr/>
        </p:nvPicPr>
        <p:blipFill>
          <a:blip r:embed="rId15">
            <a:alphaModFix/>
          </a:blip>
          <a:stretch>
            <a:fillRect/>
          </a:stretch>
        </p:blipFill>
        <p:spPr>
          <a:xfrm>
            <a:off x="3092700" y="2756300"/>
            <a:ext cx="813826" cy="595590"/>
          </a:xfrm>
          <a:prstGeom prst="rect">
            <a:avLst/>
          </a:prstGeom>
          <a:noFill/>
          <a:ln>
            <a:noFill/>
          </a:ln>
        </p:spPr>
      </p:pic>
      <p:pic>
        <p:nvPicPr>
          <p:cNvPr descr="BRANDS G Gimber | La Grande Épicerie" id="491" name="Google Shape;491;p70"/>
          <p:cNvPicPr preferRelativeResize="0"/>
          <p:nvPr/>
        </p:nvPicPr>
        <p:blipFill>
          <a:blip r:embed="rId16">
            <a:alphaModFix/>
          </a:blip>
          <a:stretch>
            <a:fillRect/>
          </a:stretch>
        </p:blipFill>
        <p:spPr>
          <a:xfrm>
            <a:off x="4124450" y="2986250"/>
            <a:ext cx="729550" cy="729550"/>
          </a:xfrm>
          <a:prstGeom prst="rect">
            <a:avLst/>
          </a:prstGeom>
          <a:noFill/>
          <a:ln>
            <a:noFill/>
          </a:ln>
        </p:spPr>
      </p:pic>
      <p:pic>
        <p:nvPicPr>
          <p:cNvPr descr="File:Club Brugge KV logo.svg - Wikipedia" id="492" name="Google Shape;492;p70"/>
          <p:cNvPicPr preferRelativeResize="0"/>
          <p:nvPr/>
        </p:nvPicPr>
        <p:blipFill>
          <a:blip r:embed="rId17">
            <a:alphaModFix/>
          </a:blip>
          <a:stretch>
            <a:fillRect/>
          </a:stretch>
        </p:blipFill>
        <p:spPr>
          <a:xfrm>
            <a:off x="3468676" y="2269012"/>
            <a:ext cx="469700" cy="557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3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1"/>
          <p:cNvSpPr/>
          <p:nvPr/>
        </p:nvSpPr>
        <p:spPr>
          <a:xfrm>
            <a:off x="1692949" y="2290201"/>
            <a:ext cx="6541200" cy="1943100"/>
          </a:xfrm>
          <a:prstGeom prst="rect">
            <a:avLst/>
          </a:prstGeom>
          <a:gradFill>
            <a:gsLst>
              <a:gs pos="0">
                <a:srgbClr val="D0F224"/>
              </a:gs>
              <a:gs pos="28000">
                <a:srgbClr val="95BF47"/>
              </a:gs>
              <a:gs pos="64000">
                <a:srgbClr val="0F9C1D"/>
              </a:gs>
              <a:gs pos="100000">
                <a:srgbClr val="008060"/>
              </a:gs>
            </a:gsLst>
            <a:lin ang="2700006" scaled="0"/>
          </a:gra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71"/>
          <p:cNvSpPr/>
          <p:nvPr/>
        </p:nvSpPr>
        <p:spPr>
          <a:xfrm>
            <a:off x="1464349" y="2061526"/>
            <a:ext cx="6541200" cy="1943100"/>
          </a:xfrm>
          <a:prstGeom prst="rect">
            <a:avLst/>
          </a:prstGeom>
          <a:solidFill>
            <a:schemeClr val="lt1"/>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9" name="Google Shape;499;p71"/>
          <p:cNvPicPr preferRelativeResize="0"/>
          <p:nvPr/>
        </p:nvPicPr>
        <p:blipFill rotWithShape="1">
          <a:blip r:embed="rId3">
            <a:alphaModFix/>
          </a:blip>
          <a:srcRect b="0" l="0" r="10" t="0"/>
          <a:stretch/>
        </p:blipFill>
        <p:spPr>
          <a:xfrm>
            <a:off x="708225" y="372146"/>
            <a:ext cx="926225" cy="264925"/>
          </a:xfrm>
          <a:prstGeom prst="rect">
            <a:avLst/>
          </a:prstGeom>
          <a:noFill/>
          <a:ln>
            <a:noFill/>
          </a:ln>
        </p:spPr>
      </p:pic>
      <p:cxnSp>
        <p:nvCxnSpPr>
          <p:cNvPr id="500" name="Google Shape;500;p71"/>
          <p:cNvCxnSpPr/>
          <p:nvPr/>
        </p:nvCxnSpPr>
        <p:spPr>
          <a:xfrm>
            <a:off x="-17400" y="888575"/>
            <a:ext cx="9178800" cy="0"/>
          </a:xfrm>
          <a:prstGeom prst="straightConnector1">
            <a:avLst/>
          </a:prstGeom>
          <a:noFill/>
          <a:ln cap="flat" cmpd="sng" w="9525">
            <a:solidFill>
              <a:srgbClr val="1238BF"/>
            </a:solidFill>
            <a:prstDash val="solid"/>
            <a:miter lim="400000"/>
            <a:headEnd len="sm" w="sm" type="none"/>
            <a:tailEnd len="sm" w="sm" type="none"/>
          </a:ln>
        </p:spPr>
      </p:cxnSp>
      <p:cxnSp>
        <p:nvCxnSpPr>
          <p:cNvPr id="501" name="Google Shape;501;p71"/>
          <p:cNvCxnSpPr/>
          <p:nvPr/>
        </p:nvCxnSpPr>
        <p:spPr>
          <a:xfrm>
            <a:off x="404325" y="0"/>
            <a:ext cx="0" cy="5187300"/>
          </a:xfrm>
          <a:prstGeom prst="straightConnector1">
            <a:avLst/>
          </a:prstGeom>
          <a:noFill/>
          <a:ln cap="flat" cmpd="sng" w="9525">
            <a:solidFill>
              <a:srgbClr val="1238BF"/>
            </a:solidFill>
            <a:prstDash val="solid"/>
            <a:miter lim="400000"/>
            <a:headEnd len="sm" w="sm" type="none"/>
            <a:tailEnd len="sm" w="sm" type="none"/>
          </a:ln>
        </p:spPr>
      </p:cxnSp>
      <p:sp>
        <p:nvSpPr>
          <p:cNvPr id="502" name="Google Shape;502;p71"/>
          <p:cNvSpPr txBox="1"/>
          <p:nvPr/>
        </p:nvSpPr>
        <p:spPr>
          <a:xfrm>
            <a:off x="1593625" y="2456250"/>
            <a:ext cx="6249600" cy="1153800"/>
          </a:xfrm>
          <a:prstGeom prst="rect">
            <a:avLst/>
          </a:prstGeom>
          <a:noFill/>
          <a:ln>
            <a:noFill/>
          </a:ln>
        </p:spPr>
        <p:txBody>
          <a:bodyPr anchorCtr="0" anchor="t" bIns="19050" lIns="19050" spcFirstLastPara="1" rIns="19050" wrap="square" tIns="19050">
            <a:noAutofit/>
          </a:bodyPr>
          <a:lstStyle/>
          <a:p>
            <a:pPr indent="0" lvl="0" marL="0" rtl="0" algn="ctr">
              <a:spcBef>
                <a:spcPts val="0"/>
              </a:spcBef>
              <a:spcAft>
                <a:spcPts val="0"/>
              </a:spcAft>
              <a:buClr>
                <a:schemeClr val="dk1"/>
              </a:buClr>
              <a:buSzPts val="1100"/>
              <a:buFont typeface="Arial"/>
              <a:buNone/>
            </a:pPr>
            <a:r>
              <a:rPr b="1" lang="en" sz="3600">
                <a:solidFill>
                  <a:srgbClr val="1238BF"/>
                </a:solidFill>
              </a:rPr>
              <a:t>Many pathways to</a:t>
            </a:r>
            <a:br>
              <a:rPr b="1" lang="en" sz="3600">
                <a:solidFill>
                  <a:srgbClr val="1238BF"/>
                </a:solidFill>
              </a:rPr>
            </a:br>
            <a:r>
              <a:rPr b="1" lang="en" sz="3600">
                <a:solidFill>
                  <a:srgbClr val="1238BF"/>
                </a:solidFill>
              </a:rPr>
              <a:t>Connect to Consumer (C2C)</a:t>
            </a:r>
            <a:br>
              <a:rPr b="1" lang="en" sz="3600">
                <a:solidFill>
                  <a:srgbClr val="1238BF"/>
                </a:solidFill>
              </a:rPr>
            </a:br>
            <a:r>
              <a:rPr b="1" lang="en" sz="3600">
                <a:solidFill>
                  <a:srgbClr val="1238BF"/>
                </a:solidFill>
              </a:rPr>
              <a:t> </a:t>
            </a:r>
            <a:endParaRPr b="1" sz="18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6" name="Shape 506"/>
        <p:cNvGrpSpPr/>
        <p:nvPr/>
      </p:nvGrpSpPr>
      <p:grpSpPr>
        <a:xfrm>
          <a:off x="0" y="0"/>
          <a:ext cx="0" cy="0"/>
          <a:chOff x="0" y="0"/>
          <a:chExt cx="0" cy="0"/>
        </a:xfrm>
      </p:grpSpPr>
      <p:sp>
        <p:nvSpPr>
          <p:cNvPr id="507" name="Google Shape;507;p72"/>
          <p:cNvSpPr/>
          <p:nvPr/>
        </p:nvSpPr>
        <p:spPr>
          <a:xfrm>
            <a:off x="5879500" y="3268788"/>
            <a:ext cx="2946000" cy="1373100"/>
          </a:xfrm>
          <a:prstGeom prst="rect">
            <a:avLst/>
          </a:prstGeom>
          <a:noFill/>
          <a:ln cap="flat" cmpd="sng" w="9525">
            <a:solidFill>
              <a:srgbClr val="D0F2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2"/>
          <p:cNvSpPr/>
          <p:nvPr/>
        </p:nvSpPr>
        <p:spPr>
          <a:xfrm>
            <a:off x="5879500" y="1451425"/>
            <a:ext cx="2946000" cy="1373100"/>
          </a:xfrm>
          <a:prstGeom prst="rect">
            <a:avLst/>
          </a:prstGeom>
          <a:noFill/>
          <a:ln cap="flat" cmpd="sng" w="9525">
            <a:solidFill>
              <a:srgbClr val="D0F2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2"/>
          <p:cNvSpPr/>
          <p:nvPr/>
        </p:nvSpPr>
        <p:spPr>
          <a:xfrm>
            <a:off x="937950" y="3268788"/>
            <a:ext cx="2946000" cy="1373100"/>
          </a:xfrm>
          <a:prstGeom prst="rect">
            <a:avLst/>
          </a:prstGeom>
          <a:noFill/>
          <a:ln cap="flat" cmpd="sng" w="9525">
            <a:solidFill>
              <a:srgbClr val="D0F2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2"/>
          <p:cNvSpPr/>
          <p:nvPr/>
        </p:nvSpPr>
        <p:spPr>
          <a:xfrm>
            <a:off x="937950" y="1451425"/>
            <a:ext cx="2946000" cy="1373100"/>
          </a:xfrm>
          <a:prstGeom prst="rect">
            <a:avLst/>
          </a:prstGeom>
          <a:noFill/>
          <a:ln cap="flat" cmpd="sng" w="9525">
            <a:solidFill>
              <a:srgbClr val="D0F2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1" name="Google Shape;511;p72"/>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512" name="Google Shape;512;p72"/>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sp>
        <p:nvSpPr>
          <p:cNvPr id="513" name="Google Shape;513;p72"/>
          <p:cNvSpPr txBox="1"/>
          <p:nvPr/>
        </p:nvSpPr>
        <p:spPr>
          <a:xfrm>
            <a:off x="4071625" y="2340362"/>
            <a:ext cx="1450800" cy="776100"/>
          </a:xfrm>
          <a:prstGeom prst="rect">
            <a:avLst/>
          </a:prstGeom>
          <a:noFill/>
          <a:ln>
            <a:noFill/>
          </a:ln>
        </p:spPr>
        <p:txBody>
          <a:bodyPr anchorCtr="0" anchor="t" bIns="19050" lIns="19050" spcFirstLastPara="1" rIns="19050" wrap="square" tIns="19050">
            <a:noAutofit/>
          </a:bodyPr>
          <a:lstStyle/>
          <a:p>
            <a:pPr indent="0" lvl="0" marL="0" rtl="0" algn="ctr">
              <a:lnSpc>
                <a:spcPct val="80000"/>
              </a:lnSpc>
              <a:spcBef>
                <a:spcPts val="0"/>
              </a:spcBef>
              <a:spcAft>
                <a:spcPts val="1600"/>
              </a:spcAft>
              <a:buClr>
                <a:schemeClr val="dk1"/>
              </a:buClr>
              <a:buSzPts val="1100"/>
              <a:buFont typeface="Arial"/>
              <a:buNone/>
            </a:pPr>
            <a:r>
              <a:rPr b="1" lang="en" sz="3000">
                <a:solidFill>
                  <a:schemeClr val="lt1"/>
                </a:solidFill>
              </a:rPr>
              <a:t>Offline</a:t>
            </a:r>
            <a:endParaRPr b="1" sz="3000">
              <a:solidFill>
                <a:schemeClr val="lt1"/>
              </a:solidFill>
            </a:endParaRPr>
          </a:p>
        </p:txBody>
      </p:sp>
      <p:pic>
        <p:nvPicPr>
          <p:cNvPr id="514" name="Google Shape;514;p72"/>
          <p:cNvPicPr preferRelativeResize="0"/>
          <p:nvPr/>
        </p:nvPicPr>
        <p:blipFill rotWithShape="1">
          <a:blip r:embed="rId3">
            <a:alphaModFix/>
          </a:blip>
          <a:srcRect b="14839" l="0" r="0" t="14832"/>
          <a:stretch/>
        </p:blipFill>
        <p:spPr>
          <a:xfrm>
            <a:off x="785550" y="3116450"/>
            <a:ext cx="2928998" cy="1372965"/>
          </a:xfrm>
          <a:prstGeom prst="rect">
            <a:avLst/>
          </a:prstGeom>
          <a:noFill/>
          <a:ln>
            <a:noFill/>
          </a:ln>
        </p:spPr>
      </p:pic>
      <p:pic>
        <p:nvPicPr>
          <p:cNvPr id="515" name="Google Shape;515;p72"/>
          <p:cNvPicPr preferRelativeResize="0"/>
          <p:nvPr/>
        </p:nvPicPr>
        <p:blipFill>
          <a:blip r:embed="rId4">
            <a:alphaModFix/>
          </a:blip>
          <a:stretch>
            <a:fillRect/>
          </a:stretch>
        </p:blipFill>
        <p:spPr>
          <a:xfrm>
            <a:off x="708225" y="372146"/>
            <a:ext cx="926225" cy="264925"/>
          </a:xfrm>
          <a:prstGeom prst="rect">
            <a:avLst/>
          </a:prstGeom>
          <a:noFill/>
          <a:ln>
            <a:noFill/>
          </a:ln>
        </p:spPr>
      </p:pic>
      <p:pic>
        <p:nvPicPr>
          <p:cNvPr id="516" name="Google Shape;516;p72"/>
          <p:cNvPicPr preferRelativeResize="0"/>
          <p:nvPr/>
        </p:nvPicPr>
        <p:blipFill>
          <a:blip r:embed="rId5">
            <a:alphaModFix/>
          </a:blip>
          <a:stretch>
            <a:fillRect/>
          </a:stretch>
        </p:blipFill>
        <p:spPr>
          <a:xfrm>
            <a:off x="1234250" y="4261375"/>
            <a:ext cx="858150" cy="191275"/>
          </a:xfrm>
          <a:prstGeom prst="rect">
            <a:avLst/>
          </a:prstGeom>
          <a:noFill/>
          <a:ln>
            <a:noFill/>
          </a:ln>
        </p:spPr>
      </p:pic>
      <p:pic>
        <p:nvPicPr>
          <p:cNvPr id="517" name="Google Shape;517;p72"/>
          <p:cNvPicPr preferRelativeResize="0"/>
          <p:nvPr/>
        </p:nvPicPr>
        <p:blipFill rotWithShape="1">
          <a:blip r:embed="rId6">
            <a:alphaModFix/>
          </a:blip>
          <a:srcRect b="3244" l="0" r="0" t="3244"/>
          <a:stretch/>
        </p:blipFill>
        <p:spPr>
          <a:xfrm>
            <a:off x="5727100" y="3116525"/>
            <a:ext cx="2928997" cy="1373102"/>
          </a:xfrm>
          <a:prstGeom prst="rect">
            <a:avLst/>
          </a:prstGeom>
          <a:noFill/>
          <a:ln>
            <a:noFill/>
          </a:ln>
        </p:spPr>
      </p:pic>
      <p:pic>
        <p:nvPicPr>
          <p:cNvPr id="518" name="Google Shape;518;p72"/>
          <p:cNvPicPr preferRelativeResize="0"/>
          <p:nvPr/>
        </p:nvPicPr>
        <p:blipFill>
          <a:blip r:embed="rId7">
            <a:alphaModFix/>
          </a:blip>
          <a:stretch>
            <a:fillRect/>
          </a:stretch>
        </p:blipFill>
        <p:spPr>
          <a:xfrm>
            <a:off x="8036374" y="4261376"/>
            <a:ext cx="565900" cy="191274"/>
          </a:xfrm>
          <a:prstGeom prst="rect">
            <a:avLst/>
          </a:prstGeom>
          <a:noFill/>
          <a:ln>
            <a:noFill/>
          </a:ln>
        </p:spPr>
      </p:pic>
      <p:pic>
        <p:nvPicPr>
          <p:cNvPr id="519" name="Google Shape;519;p72"/>
          <p:cNvPicPr preferRelativeResize="0"/>
          <p:nvPr/>
        </p:nvPicPr>
        <p:blipFill rotWithShape="1">
          <a:blip r:embed="rId8">
            <a:alphaModFix/>
          </a:blip>
          <a:srcRect b="0" l="0" r="0" t="16652"/>
          <a:stretch/>
        </p:blipFill>
        <p:spPr>
          <a:xfrm>
            <a:off x="5727100" y="1239751"/>
            <a:ext cx="3054696" cy="1432026"/>
          </a:xfrm>
          <a:prstGeom prst="rect">
            <a:avLst/>
          </a:prstGeom>
          <a:noFill/>
          <a:ln>
            <a:noFill/>
          </a:ln>
        </p:spPr>
      </p:pic>
      <p:pic>
        <p:nvPicPr>
          <p:cNvPr id="520" name="Google Shape;520;p72"/>
          <p:cNvPicPr preferRelativeResize="0"/>
          <p:nvPr/>
        </p:nvPicPr>
        <p:blipFill rotWithShape="1">
          <a:blip r:embed="rId9">
            <a:alphaModFix/>
          </a:blip>
          <a:srcRect b="3131" l="0" r="0" t="3121"/>
          <a:stretch/>
        </p:blipFill>
        <p:spPr>
          <a:xfrm>
            <a:off x="785550" y="1298825"/>
            <a:ext cx="2929000" cy="1372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4" name="Shape 524"/>
        <p:cNvGrpSpPr/>
        <p:nvPr/>
      </p:nvGrpSpPr>
      <p:grpSpPr>
        <a:xfrm>
          <a:off x="0" y="0"/>
          <a:ext cx="0" cy="0"/>
          <a:chOff x="0" y="0"/>
          <a:chExt cx="0" cy="0"/>
        </a:xfrm>
      </p:grpSpPr>
      <p:cxnSp>
        <p:nvCxnSpPr>
          <p:cNvPr id="525" name="Google Shape;525;p73"/>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526" name="Google Shape;526;p73"/>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sp>
        <p:nvSpPr>
          <p:cNvPr id="527" name="Google Shape;527;p73"/>
          <p:cNvSpPr txBox="1"/>
          <p:nvPr/>
        </p:nvSpPr>
        <p:spPr>
          <a:xfrm>
            <a:off x="5111999" y="997750"/>
            <a:ext cx="3728400" cy="400200"/>
          </a:xfrm>
          <a:prstGeom prst="rect">
            <a:avLst/>
          </a:prstGeom>
          <a:noFill/>
          <a:ln>
            <a:noFill/>
          </a:ln>
        </p:spPr>
        <p:txBody>
          <a:bodyPr anchorCtr="0" anchor="t" bIns="19050" lIns="19050" spcFirstLastPara="1" rIns="19050" wrap="square" tIns="19050">
            <a:noAutofit/>
          </a:bodyPr>
          <a:lstStyle/>
          <a:p>
            <a:pPr indent="0" lvl="0" marL="0" rtl="0" algn="r">
              <a:lnSpc>
                <a:spcPct val="80000"/>
              </a:lnSpc>
              <a:spcBef>
                <a:spcPts val="0"/>
              </a:spcBef>
              <a:spcAft>
                <a:spcPts val="1600"/>
              </a:spcAft>
              <a:buClr>
                <a:schemeClr val="dk1"/>
              </a:buClr>
              <a:buSzPts val="1100"/>
              <a:buFont typeface="Arial"/>
              <a:buNone/>
            </a:pPr>
            <a:r>
              <a:rPr b="1" lang="en" sz="3000">
                <a:solidFill>
                  <a:schemeClr val="lt1"/>
                </a:solidFill>
              </a:rPr>
              <a:t>Social Commerce</a:t>
            </a:r>
            <a:endParaRPr b="1" sz="3000">
              <a:solidFill>
                <a:schemeClr val="lt1"/>
              </a:solidFill>
            </a:endParaRPr>
          </a:p>
        </p:txBody>
      </p:sp>
      <p:pic>
        <p:nvPicPr>
          <p:cNvPr id="528" name="Google Shape;528;p73"/>
          <p:cNvPicPr preferRelativeResize="0"/>
          <p:nvPr/>
        </p:nvPicPr>
        <p:blipFill>
          <a:blip r:embed="rId3">
            <a:alphaModFix/>
          </a:blip>
          <a:stretch>
            <a:fillRect/>
          </a:stretch>
        </p:blipFill>
        <p:spPr>
          <a:xfrm>
            <a:off x="708225" y="372146"/>
            <a:ext cx="926225" cy="264925"/>
          </a:xfrm>
          <a:prstGeom prst="rect">
            <a:avLst/>
          </a:prstGeom>
          <a:noFill/>
          <a:ln>
            <a:noFill/>
          </a:ln>
        </p:spPr>
      </p:pic>
      <p:grpSp>
        <p:nvGrpSpPr>
          <p:cNvPr id="529" name="Google Shape;529;p73"/>
          <p:cNvGrpSpPr/>
          <p:nvPr/>
        </p:nvGrpSpPr>
        <p:grpSpPr>
          <a:xfrm>
            <a:off x="1299100" y="1665600"/>
            <a:ext cx="2269503" cy="3056550"/>
            <a:chOff x="1949225" y="2138425"/>
            <a:chExt cx="2269503" cy="3056550"/>
          </a:xfrm>
        </p:grpSpPr>
        <p:sp>
          <p:nvSpPr>
            <p:cNvPr id="530" name="Google Shape;530;p73"/>
            <p:cNvSpPr/>
            <p:nvPr/>
          </p:nvSpPr>
          <p:spPr>
            <a:xfrm>
              <a:off x="2090228" y="2265328"/>
              <a:ext cx="2128500" cy="2128500"/>
            </a:xfrm>
            <a:prstGeom prst="ellipse">
              <a:avLst/>
            </a:prstGeom>
            <a:solidFill>
              <a:srgbClr val="D0F224"/>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3"/>
            <p:cNvSpPr/>
            <p:nvPr/>
          </p:nvSpPr>
          <p:spPr>
            <a:xfrm>
              <a:off x="1962350" y="2138425"/>
              <a:ext cx="2128500" cy="2128500"/>
            </a:xfrm>
            <a:prstGeom prst="ellipse">
              <a:avLst/>
            </a:prstGeom>
            <a:solidFill>
              <a:schemeClr val="lt1"/>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73"/>
            <p:cNvSpPr txBox="1"/>
            <p:nvPr/>
          </p:nvSpPr>
          <p:spPr>
            <a:xfrm>
              <a:off x="2013130" y="2646170"/>
              <a:ext cx="2128500" cy="1062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5700">
                  <a:solidFill>
                    <a:srgbClr val="1238BF"/>
                  </a:solidFill>
                  <a:latin typeface="Oswald"/>
                  <a:ea typeface="Oswald"/>
                  <a:cs typeface="Oswald"/>
                  <a:sym typeface="Oswald"/>
                </a:rPr>
                <a:t>x5</a:t>
              </a:r>
              <a:r>
                <a:rPr b="1" lang="en" sz="5700">
                  <a:solidFill>
                    <a:schemeClr val="dk1"/>
                  </a:solidFill>
                  <a:latin typeface="Oswald"/>
                  <a:ea typeface="Oswald"/>
                  <a:cs typeface="Oswald"/>
                  <a:sym typeface="Oswald"/>
                </a:rPr>
                <a:t> </a:t>
              </a:r>
              <a:endParaRPr b="1" sz="5700">
                <a:solidFill>
                  <a:schemeClr val="dk1"/>
                </a:solidFill>
                <a:latin typeface="Oswald"/>
                <a:ea typeface="Oswald"/>
                <a:cs typeface="Oswald"/>
                <a:sym typeface="Oswald"/>
              </a:endParaRPr>
            </a:p>
          </p:txBody>
        </p:sp>
        <p:sp>
          <p:nvSpPr>
            <p:cNvPr id="533" name="Google Shape;533;p73"/>
            <p:cNvSpPr txBox="1"/>
            <p:nvPr/>
          </p:nvSpPr>
          <p:spPr>
            <a:xfrm>
              <a:off x="1949225" y="4466875"/>
              <a:ext cx="2256300" cy="728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 sz="1100">
                  <a:solidFill>
                    <a:schemeClr val="lt1"/>
                  </a:solidFill>
                </a:rPr>
                <a:t>increase in orders from social media for Shopify merchants</a:t>
              </a:r>
              <a:br>
                <a:rPr b="1" lang="en" sz="1100">
                  <a:solidFill>
                    <a:schemeClr val="lt1"/>
                  </a:solidFill>
                </a:rPr>
              </a:br>
              <a:r>
                <a:rPr i="1" lang="en" sz="1000">
                  <a:solidFill>
                    <a:schemeClr val="lt1"/>
                  </a:solidFill>
                </a:rPr>
                <a:t>(Q2 2021 vs. Q2 2022)</a:t>
              </a:r>
              <a:endParaRPr b="1" sz="1300">
                <a:solidFill>
                  <a:schemeClr val="lt1"/>
                </a:solidFill>
                <a:latin typeface="Helvetica Neue"/>
                <a:ea typeface="Helvetica Neue"/>
                <a:cs typeface="Helvetica Neue"/>
                <a:sym typeface="Helvetica Neue"/>
              </a:endParaRPr>
            </a:p>
          </p:txBody>
        </p:sp>
      </p:grpSp>
      <p:grpSp>
        <p:nvGrpSpPr>
          <p:cNvPr id="534" name="Google Shape;534;p73"/>
          <p:cNvGrpSpPr/>
          <p:nvPr/>
        </p:nvGrpSpPr>
        <p:grpSpPr>
          <a:xfrm>
            <a:off x="5200275" y="1665600"/>
            <a:ext cx="2269505" cy="3056550"/>
            <a:chOff x="1949225" y="2138425"/>
            <a:chExt cx="2269505" cy="3056550"/>
          </a:xfrm>
        </p:grpSpPr>
        <p:sp>
          <p:nvSpPr>
            <p:cNvPr id="535" name="Google Shape;535;p73"/>
            <p:cNvSpPr/>
            <p:nvPr/>
          </p:nvSpPr>
          <p:spPr>
            <a:xfrm>
              <a:off x="2090228" y="2265328"/>
              <a:ext cx="2128500" cy="2128500"/>
            </a:xfrm>
            <a:prstGeom prst="ellipse">
              <a:avLst/>
            </a:prstGeom>
            <a:solidFill>
              <a:srgbClr val="D0F224"/>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3"/>
            <p:cNvSpPr/>
            <p:nvPr/>
          </p:nvSpPr>
          <p:spPr>
            <a:xfrm>
              <a:off x="1962350" y="2138425"/>
              <a:ext cx="2128500" cy="2128500"/>
            </a:xfrm>
            <a:prstGeom prst="ellipse">
              <a:avLst/>
            </a:prstGeom>
            <a:solidFill>
              <a:schemeClr val="lt1"/>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3"/>
            <p:cNvSpPr txBox="1"/>
            <p:nvPr/>
          </p:nvSpPr>
          <p:spPr>
            <a:xfrm>
              <a:off x="2090230" y="2637820"/>
              <a:ext cx="2128500" cy="1062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5700">
                  <a:solidFill>
                    <a:srgbClr val="1238BF"/>
                  </a:solidFill>
                  <a:latin typeface="Oswald"/>
                  <a:ea typeface="Oswald"/>
                  <a:cs typeface="Oswald"/>
                  <a:sym typeface="Oswald"/>
                </a:rPr>
                <a:t>40%</a:t>
              </a:r>
              <a:endParaRPr sz="4700">
                <a:solidFill>
                  <a:schemeClr val="dk1"/>
                </a:solidFill>
              </a:endParaRPr>
            </a:p>
          </p:txBody>
        </p:sp>
        <p:sp>
          <p:nvSpPr>
            <p:cNvPr id="538" name="Google Shape;538;p73"/>
            <p:cNvSpPr txBox="1"/>
            <p:nvPr/>
          </p:nvSpPr>
          <p:spPr>
            <a:xfrm>
              <a:off x="1949225" y="4466875"/>
              <a:ext cx="2256300" cy="728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 sz="1100">
                  <a:solidFill>
                    <a:schemeClr val="lt1"/>
                  </a:solidFill>
                </a:rPr>
                <a:t>o</a:t>
              </a:r>
              <a:r>
                <a:rPr b="1" lang="en" sz="1100">
                  <a:solidFill>
                    <a:schemeClr val="lt1"/>
                  </a:solidFill>
                </a:rPr>
                <a:t>f people aged 18-49 have ordered on social media</a:t>
              </a:r>
              <a:br>
                <a:rPr b="1" lang="en" sz="1100">
                  <a:solidFill>
                    <a:schemeClr val="lt1"/>
                  </a:solidFill>
                </a:rPr>
              </a:br>
              <a:r>
                <a:rPr i="1" lang="en" sz="1000">
                  <a:solidFill>
                    <a:schemeClr val="lt1"/>
                  </a:solidFill>
                </a:rPr>
                <a:t>(as of May 2022)</a:t>
              </a:r>
              <a:endParaRPr b="1" sz="1300">
                <a:solidFill>
                  <a:schemeClr val="lt1"/>
                </a:solidFill>
                <a:latin typeface="Helvetica Neue"/>
                <a:ea typeface="Helvetica Neue"/>
                <a:cs typeface="Helvetica Neue"/>
                <a:sym typeface="Helvetica Neue"/>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2" name="Shape 542"/>
        <p:cNvGrpSpPr/>
        <p:nvPr/>
      </p:nvGrpSpPr>
      <p:grpSpPr>
        <a:xfrm>
          <a:off x="0" y="0"/>
          <a:ext cx="0" cy="0"/>
          <a:chOff x="0" y="0"/>
          <a:chExt cx="0" cy="0"/>
        </a:xfrm>
      </p:grpSpPr>
      <p:cxnSp>
        <p:nvCxnSpPr>
          <p:cNvPr id="543" name="Google Shape;543;p74"/>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544" name="Google Shape;544;p74"/>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sp>
        <p:nvSpPr>
          <p:cNvPr id="545" name="Google Shape;545;p74"/>
          <p:cNvSpPr txBox="1"/>
          <p:nvPr/>
        </p:nvSpPr>
        <p:spPr>
          <a:xfrm>
            <a:off x="7448925" y="964575"/>
            <a:ext cx="1450800" cy="776100"/>
          </a:xfrm>
          <a:prstGeom prst="rect">
            <a:avLst/>
          </a:prstGeom>
          <a:noFill/>
          <a:ln>
            <a:noFill/>
          </a:ln>
        </p:spPr>
        <p:txBody>
          <a:bodyPr anchorCtr="0" anchor="t" bIns="19050" lIns="19050" spcFirstLastPara="1" rIns="19050" wrap="square" tIns="19050">
            <a:noAutofit/>
          </a:bodyPr>
          <a:lstStyle/>
          <a:p>
            <a:pPr indent="0" lvl="0" marL="0" rtl="0" algn="ctr">
              <a:lnSpc>
                <a:spcPct val="80000"/>
              </a:lnSpc>
              <a:spcBef>
                <a:spcPts val="0"/>
              </a:spcBef>
              <a:spcAft>
                <a:spcPts val="1600"/>
              </a:spcAft>
              <a:buClr>
                <a:schemeClr val="dk1"/>
              </a:buClr>
              <a:buSzPts val="1100"/>
              <a:buFont typeface="Arial"/>
              <a:buNone/>
            </a:pPr>
            <a:r>
              <a:rPr b="1" lang="en" sz="3000">
                <a:solidFill>
                  <a:schemeClr val="lt1"/>
                </a:solidFill>
              </a:rPr>
              <a:t>Web3</a:t>
            </a:r>
            <a:endParaRPr b="1" sz="3000">
              <a:solidFill>
                <a:schemeClr val="lt1"/>
              </a:solidFill>
            </a:endParaRPr>
          </a:p>
        </p:txBody>
      </p:sp>
      <p:pic>
        <p:nvPicPr>
          <p:cNvPr id="546" name="Google Shape;546;p74"/>
          <p:cNvPicPr preferRelativeResize="0"/>
          <p:nvPr/>
        </p:nvPicPr>
        <p:blipFill>
          <a:blip r:embed="rId3">
            <a:alphaModFix/>
          </a:blip>
          <a:stretch>
            <a:fillRect/>
          </a:stretch>
        </p:blipFill>
        <p:spPr>
          <a:xfrm>
            <a:off x="708225" y="372146"/>
            <a:ext cx="926225" cy="264925"/>
          </a:xfrm>
          <a:prstGeom prst="rect">
            <a:avLst/>
          </a:prstGeom>
          <a:noFill/>
          <a:ln>
            <a:noFill/>
          </a:ln>
        </p:spPr>
      </p:pic>
      <p:grpSp>
        <p:nvGrpSpPr>
          <p:cNvPr id="547" name="Google Shape;547;p74"/>
          <p:cNvGrpSpPr/>
          <p:nvPr/>
        </p:nvGrpSpPr>
        <p:grpSpPr>
          <a:xfrm>
            <a:off x="3112750" y="1442637"/>
            <a:ext cx="3098400" cy="1525438"/>
            <a:chOff x="785550" y="3268850"/>
            <a:chExt cx="3098400" cy="1525438"/>
          </a:xfrm>
        </p:grpSpPr>
        <p:sp>
          <p:nvSpPr>
            <p:cNvPr id="548" name="Google Shape;548;p74"/>
            <p:cNvSpPr/>
            <p:nvPr/>
          </p:nvSpPr>
          <p:spPr>
            <a:xfrm>
              <a:off x="937950" y="3421188"/>
              <a:ext cx="2946000" cy="1373100"/>
            </a:xfrm>
            <a:prstGeom prst="rect">
              <a:avLst/>
            </a:prstGeom>
            <a:noFill/>
            <a:ln cap="flat" cmpd="sng" w="9525">
              <a:solidFill>
                <a:srgbClr val="D0F2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9" name="Google Shape;549;p74"/>
            <p:cNvPicPr preferRelativeResize="0"/>
            <p:nvPr/>
          </p:nvPicPr>
          <p:blipFill rotWithShape="1">
            <a:blip r:embed="rId4">
              <a:alphaModFix/>
            </a:blip>
            <a:srcRect b="3436" l="0" r="0" t="6828"/>
            <a:stretch/>
          </p:blipFill>
          <p:spPr>
            <a:xfrm>
              <a:off x="785550" y="3268850"/>
              <a:ext cx="2928998" cy="1372963"/>
            </a:xfrm>
            <a:prstGeom prst="rect">
              <a:avLst/>
            </a:prstGeom>
            <a:noFill/>
            <a:ln>
              <a:noFill/>
            </a:ln>
          </p:spPr>
        </p:pic>
        <p:pic>
          <p:nvPicPr>
            <p:cNvPr id="550" name="Google Shape;550;p74"/>
            <p:cNvPicPr preferRelativeResize="0"/>
            <p:nvPr/>
          </p:nvPicPr>
          <p:blipFill>
            <a:blip r:embed="rId5">
              <a:alphaModFix/>
            </a:blip>
            <a:stretch>
              <a:fillRect/>
            </a:stretch>
          </p:blipFill>
          <p:spPr>
            <a:xfrm>
              <a:off x="1400572" y="3755238"/>
              <a:ext cx="1698966" cy="400200"/>
            </a:xfrm>
            <a:prstGeom prst="rect">
              <a:avLst/>
            </a:prstGeom>
            <a:noFill/>
            <a:ln>
              <a:noFill/>
            </a:ln>
          </p:spPr>
        </p:pic>
      </p:grpSp>
      <p:grpSp>
        <p:nvGrpSpPr>
          <p:cNvPr id="551" name="Google Shape;551;p74"/>
          <p:cNvGrpSpPr/>
          <p:nvPr/>
        </p:nvGrpSpPr>
        <p:grpSpPr>
          <a:xfrm>
            <a:off x="736800" y="3168700"/>
            <a:ext cx="3098400" cy="1525700"/>
            <a:chOff x="785550" y="1451225"/>
            <a:chExt cx="3098400" cy="1525700"/>
          </a:xfrm>
        </p:grpSpPr>
        <p:sp>
          <p:nvSpPr>
            <p:cNvPr id="552" name="Google Shape;552;p74"/>
            <p:cNvSpPr/>
            <p:nvPr/>
          </p:nvSpPr>
          <p:spPr>
            <a:xfrm>
              <a:off x="937950" y="1603825"/>
              <a:ext cx="2946000" cy="1373100"/>
            </a:xfrm>
            <a:prstGeom prst="rect">
              <a:avLst/>
            </a:prstGeom>
            <a:noFill/>
            <a:ln cap="flat" cmpd="sng" w="9525">
              <a:solidFill>
                <a:srgbClr val="D0F2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3" name="Google Shape;553;p74"/>
            <p:cNvPicPr preferRelativeResize="0"/>
            <p:nvPr/>
          </p:nvPicPr>
          <p:blipFill rotWithShape="1">
            <a:blip r:embed="rId6">
              <a:alphaModFix/>
            </a:blip>
            <a:srcRect b="8333" l="0" r="0" t="8333"/>
            <a:stretch/>
          </p:blipFill>
          <p:spPr>
            <a:xfrm>
              <a:off x="785550" y="1451225"/>
              <a:ext cx="2929002" cy="1372950"/>
            </a:xfrm>
            <a:prstGeom prst="rect">
              <a:avLst/>
            </a:prstGeom>
            <a:noFill/>
            <a:ln>
              <a:noFill/>
            </a:ln>
          </p:spPr>
        </p:pic>
      </p:grpSp>
      <p:sp>
        <p:nvSpPr>
          <p:cNvPr id="554" name="Google Shape;554;p74"/>
          <p:cNvSpPr/>
          <p:nvPr/>
        </p:nvSpPr>
        <p:spPr>
          <a:xfrm>
            <a:off x="6688325" y="3319325"/>
            <a:ext cx="2102400" cy="979800"/>
          </a:xfrm>
          <a:prstGeom prst="rect">
            <a:avLst/>
          </a:prstGeom>
          <a:noFill/>
          <a:ln cap="flat" cmpd="sng" w="9525">
            <a:solidFill>
              <a:srgbClr val="D0F2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5" name="Google Shape;555;p74"/>
          <p:cNvPicPr preferRelativeResize="0"/>
          <p:nvPr/>
        </p:nvPicPr>
        <p:blipFill>
          <a:blip r:embed="rId7">
            <a:alphaModFix/>
          </a:blip>
          <a:stretch>
            <a:fillRect/>
          </a:stretch>
        </p:blipFill>
        <p:spPr>
          <a:xfrm>
            <a:off x="6596476" y="3028006"/>
            <a:ext cx="2102400" cy="11959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9" name="Shape 559"/>
        <p:cNvGrpSpPr/>
        <p:nvPr/>
      </p:nvGrpSpPr>
      <p:grpSpPr>
        <a:xfrm>
          <a:off x="0" y="0"/>
          <a:ext cx="0" cy="0"/>
          <a:chOff x="0" y="0"/>
          <a:chExt cx="0" cy="0"/>
        </a:xfrm>
      </p:grpSpPr>
      <p:cxnSp>
        <p:nvCxnSpPr>
          <p:cNvPr id="560" name="Google Shape;560;p75"/>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561" name="Google Shape;561;p75"/>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sp>
        <p:nvSpPr>
          <p:cNvPr id="562" name="Google Shape;562;p75"/>
          <p:cNvSpPr txBox="1"/>
          <p:nvPr/>
        </p:nvSpPr>
        <p:spPr>
          <a:xfrm>
            <a:off x="7448925" y="964575"/>
            <a:ext cx="1450800" cy="776100"/>
          </a:xfrm>
          <a:prstGeom prst="rect">
            <a:avLst/>
          </a:prstGeom>
          <a:noFill/>
          <a:ln>
            <a:noFill/>
          </a:ln>
        </p:spPr>
        <p:txBody>
          <a:bodyPr anchorCtr="0" anchor="t" bIns="19050" lIns="19050" spcFirstLastPara="1" rIns="19050" wrap="square" tIns="19050">
            <a:noAutofit/>
          </a:bodyPr>
          <a:lstStyle/>
          <a:p>
            <a:pPr indent="0" lvl="0" marL="0" rtl="0" algn="ctr">
              <a:lnSpc>
                <a:spcPct val="80000"/>
              </a:lnSpc>
              <a:spcBef>
                <a:spcPts val="0"/>
              </a:spcBef>
              <a:spcAft>
                <a:spcPts val="1600"/>
              </a:spcAft>
              <a:buClr>
                <a:schemeClr val="dk1"/>
              </a:buClr>
              <a:buSzPts val="1100"/>
              <a:buFont typeface="Arial"/>
              <a:buNone/>
            </a:pPr>
            <a:r>
              <a:rPr b="1" lang="en" sz="3000">
                <a:solidFill>
                  <a:schemeClr val="lt1"/>
                </a:solidFill>
              </a:rPr>
              <a:t>AI</a:t>
            </a:r>
            <a:endParaRPr b="1" sz="3000">
              <a:solidFill>
                <a:schemeClr val="lt1"/>
              </a:solidFill>
            </a:endParaRPr>
          </a:p>
        </p:txBody>
      </p:sp>
      <p:pic>
        <p:nvPicPr>
          <p:cNvPr id="563" name="Google Shape;563;p75"/>
          <p:cNvPicPr preferRelativeResize="0"/>
          <p:nvPr/>
        </p:nvPicPr>
        <p:blipFill>
          <a:blip r:embed="rId3">
            <a:alphaModFix/>
          </a:blip>
          <a:stretch>
            <a:fillRect/>
          </a:stretch>
        </p:blipFill>
        <p:spPr>
          <a:xfrm>
            <a:off x="708225" y="372146"/>
            <a:ext cx="926225" cy="264925"/>
          </a:xfrm>
          <a:prstGeom prst="rect">
            <a:avLst/>
          </a:prstGeom>
          <a:noFill/>
          <a:ln>
            <a:noFill/>
          </a:ln>
        </p:spPr>
      </p:pic>
      <p:sp>
        <p:nvSpPr>
          <p:cNvPr id="564" name="Google Shape;564;p75"/>
          <p:cNvSpPr/>
          <p:nvPr/>
        </p:nvSpPr>
        <p:spPr>
          <a:xfrm>
            <a:off x="1346400" y="2102100"/>
            <a:ext cx="1985700" cy="1346700"/>
          </a:xfrm>
          <a:prstGeom prst="rect">
            <a:avLst/>
          </a:prstGeom>
          <a:noFill/>
          <a:ln cap="flat" cmpd="sng" w="9525">
            <a:solidFill>
              <a:srgbClr val="D0F2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5"/>
          <p:cNvSpPr/>
          <p:nvPr/>
        </p:nvSpPr>
        <p:spPr>
          <a:xfrm>
            <a:off x="5474950" y="1594975"/>
            <a:ext cx="1851000" cy="2056800"/>
          </a:xfrm>
          <a:prstGeom prst="rect">
            <a:avLst/>
          </a:prstGeom>
          <a:noFill/>
          <a:ln cap="flat" cmpd="sng" w="9525">
            <a:solidFill>
              <a:srgbClr val="D0F2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6" name="Google Shape;566;p75"/>
          <p:cNvPicPr preferRelativeResize="0"/>
          <p:nvPr/>
        </p:nvPicPr>
        <p:blipFill>
          <a:blip r:embed="rId4">
            <a:alphaModFix/>
          </a:blip>
          <a:stretch>
            <a:fillRect/>
          </a:stretch>
        </p:blipFill>
        <p:spPr>
          <a:xfrm>
            <a:off x="5416675" y="1463275"/>
            <a:ext cx="1819700" cy="2056726"/>
          </a:xfrm>
          <a:prstGeom prst="rect">
            <a:avLst/>
          </a:prstGeom>
          <a:noFill/>
          <a:ln>
            <a:noFill/>
          </a:ln>
        </p:spPr>
      </p:pic>
      <p:pic>
        <p:nvPicPr>
          <p:cNvPr id="567" name="Google Shape;567;p75"/>
          <p:cNvPicPr preferRelativeResize="0"/>
          <p:nvPr/>
        </p:nvPicPr>
        <p:blipFill>
          <a:blip r:embed="rId5">
            <a:alphaModFix/>
          </a:blip>
          <a:stretch>
            <a:fillRect/>
          </a:stretch>
        </p:blipFill>
        <p:spPr>
          <a:xfrm>
            <a:off x="1283175" y="1654075"/>
            <a:ext cx="2017526" cy="1754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1" name="Shape 571"/>
        <p:cNvGrpSpPr/>
        <p:nvPr/>
      </p:nvGrpSpPr>
      <p:grpSpPr>
        <a:xfrm>
          <a:off x="0" y="0"/>
          <a:ext cx="0" cy="0"/>
          <a:chOff x="0" y="0"/>
          <a:chExt cx="0" cy="0"/>
        </a:xfrm>
      </p:grpSpPr>
      <p:cxnSp>
        <p:nvCxnSpPr>
          <p:cNvPr id="572" name="Google Shape;572;p76"/>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573" name="Google Shape;573;p76"/>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sp>
        <p:nvSpPr>
          <p:cNvPr id="574" name="Google Shape;574;p76"/>
          <p:cNvSpPr txBox="1"/>
          <p:nvPr/>
        </p:nvSpPr>
        <p:spPr>
          <a:xfrm>
            <a:off x="3757225" y="997750"/>
            <a:ext cx="5083200" cy="400200"/>
          </a:xfrm>
          <a:prstGeom prst="rect">
            <a:avLst/>
          </a:prstGeom>
          <a:noFill/>
          <a:ln>
            <a:noFill/>
          </a:ln>
        </p:spPr>
        <p:txBody>
          <a:bodyPr anchorCtr="0" anchor="t" bIns="19050" lIns="19050" spcFirstLastPara="1" rIns="19050" wrap="square" tIns="19050">
            <a:noAutofit/>
          </a:bodyPr>
          <a:lstStyle/>
          <a:p>
            <a:pPr indent="0" lvl="0" marL="0" rtl="0" algn="r">
              <a:lnSpc>
                <a:spcPct val="80000"/>
              </a:lnSpc>
              <a:spcBef>
                <a:spcPts val="0"/>
              </a:spcBef>
              <a:spcAft>
                <a:spcPts val="1600"/>
              </a:spcAft>
              <a:buClr>
                <a:schemeClr val="dk1"/>
              </a:buClr>
              <a:buSzPts val="1100"/>
              <a:buFont typeface="Arial"/>
              <a:buNone/>
            </a:pPr>
            <a:r>
              <a:rPr b="1" lang="en" sz="3000">
                <a:solidFill>
                  <a:schemeClr val="lt1"/>
                </a:solidFill>
              </a:rPr>
              <a:t>Being creative to sell better</a:t>
            </a:r>
            <a:endParaRPr b="1" sz="3000">
              <a:solidFill>
                <a:schemeClr val="lt1"/>
              </a:solidFill>
            </a:endParaRPr>
          </a:p>
        </p:txBody>
      </p:sp>
      <p:pic>
        <p:nvPicPr>
          <p:cNvPr id="575" name="Google Shape;575;p76"/>
          <p:cNvPicPr preferRelativeResize="0"/>
          <p:nvPr/>
        </p:nvPicPr>
        <p:blipFill>
          <a:blip r:embed="rId3">
            <a:alphaModFix/>
          </a:blip>
          <a:stretch>
            <a:fillRect/>
          </a:stretch>
        </p:blipFill>
        <p:spPr>
          <a:xfrm>
            <a:off x="708225" y="372146"/>
            <a:ext cx="926225" cy="264925"/>
          </a:xfrm>
          <a:prstGeom prst="rect">
            <a:avLst/>
          </a:prstGeom>
          <a:noFill/>
          <a:ln>
            <a:noFill/>
          </a:ln>
        </p:spPr>
      </p:pic>
      <p:grpSp>
        <p:nvGrpSpPr>
          <p:cNvPr id="576" name="Google Shape;576;p76"/>
          <p:cNvGrpSpPr/>
          <p:nvPr/>
        </p:nvGrpSpPr>
        <p:grpSpPr>
          <a:xfrm>
            <a:off x="1164350" y="2303348"/>
            <a:ext cx="6995299" cy="1498857"/>
            <a:chOff x="1240550" y="2836748"/>
            <a:chExt cx="6995299" cy="1498857"/>
          </a:xfrm>
        </p:grpSpPr>
        <p:pic>
          <p:nvPicPr>
            <p:cNvPr id="577" name="Google Shape;577;p76"/>
            <p:cNvPicPr preferRelativeResize="0"/>
            <p:nvPr/>
          </p:nvPicPr>
          <p:blipFill>
            <a:blip r:embed="rId4">
              <a:alphaModFix/>
            </a:blip>
            <a:stretch>
              <a:fillRect/>
            </a:stretch>
          </p:blipFill>
          <p:spPr>
            <a:xfrm>
              <a:off x="1240550" y="2836748"/>
              <a:ext cx="2643261" cy="912500"/>
            </a:xfrm>
            <a:prstGeom prst="rect">
              <a:avLst/>
            </a:prstGeom>
            <a:noFill/>
            <a:ln>
              <a:noFill/>
            </a:ln>
          </p:spPr>
        </p:pic>
        <p:pic>
          <p:nvPicPr>
            <p:cNvPr id="578" name="Google Shape;578;p76"/>
            <p:cNvPicPr preferRelativeResize="0"/>
            <p:nvPr/>
          </p:nvPicPr>
          <p:blipFill rotWithShape="1">
            <a:blip r:embed="rId5">
              <a:alphaModFix/>
            </a:blip>
            <a:srcRect b="0" l="-10" r="0" t="0"/>
            <a:stretch/>
          </p:blipFill>
          <p:spPr>
            <a:xfrm>
              <a:off x="4839200" y="2909850"/>
              <a:ext cx="3396649" cy="756200"/>
            </a:xfrm>
            <a:prstGeom prst="rect">
              <a:avLst/>
            </a:prstGeom>
            <a:noFill/>
            <a:ln>
              <a:noFill/>
            </a:ln>
          </p:spPr>
        </p:pic>
        <p:sp>
          <p:nvSpPr>
            <p:cNvPr id="579" name="Google Shape;579;p76"/>
            <p:cNvSpPr txBox="1"/>
            <p:nvPr/>
          </p:nvSpPr>
          <p:spPr>
            <a:xfrm>
              <a:off x="1671325" y="3981600"/>
              <a:ext cx="1781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rPr>
                <a:t>50 flash sales each year </a:t>
              </a:r>
              <a:endParaRPr b="1">
                <a:solidFill>
                  <a:srgbClr val="FFFFFF"/>
                </a:solidFill>
              </a:endParaRPr>
            </a:p>
          </p:txBody>
        </p:sp>
        <p:sp>
          <p:nvSpPr>
            <p:cNvPr id="580" name="Google Shape;580;p76"/>
            <p:cNvSpPr txBox="1"/>
            <p:nvPr/>
          </p:nvSpPr>
          <p:spPr>
            <a:xfrm>
              <a:off x="5319638" y="3981605"/>
              <a:ext cx="2473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rPr>
                <a:t>$1m sales in the first minute</a:t>
              </a:r>
              <a:endParaRPr b="1">
                <a:solidFill>
                  <a:srgbClr val="FFFFFF"/>
                </a:solidFil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4" name="Shape 584"/>
        <p:cNvGrpSpPr/>
        <p:nvPr/>
      </p:nvGrpSpPr>
      <p:grpSpPr>
        <a:xfrm>
          <a:off x="0" y="0"/>
          <a:ext cx="0" cy="0"/>
          <a:chOff x="0" y="0"/>
          <a:chExt cx="0" cy="0"/>
        </a:xfrm>
      </p:grpSpPr>
      <p:cxnSp>
        <p:nvCxnSpPr>
          <p:cNvPr id="585" name="Google Shape;585;p77"/>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586" name="Google Shape;586;p77"/>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sp>
        <p:nvSpPr>
          <p:cNvPr id="587" name="Google Shape;587;p77"/>
          <p:cNvSpPr txBox="1"/>
          <p:nvPr/>
        </p:nvSpPr>
        <p:spPr>
          <a:xfrm>
            <a:off x="3757225" y="997750"/>
            <a:ext cx="5083200" cy="400200"/>
          </a:xfrm>
          <a:prstGeom prst="rect">
            <a:avLst/>
          </a:prstGeom>
          <a:noFill/>
          <a:ln>
            <a:noFill/>
          </a:ln>
        </p:spPr>
        <p:txBody>
          <a:bodyPr anchorCtr="0" anchor="t" bIns="19050" lIns="19050" spcFirstLastPara="1" rIns="19050" wrap="square" tIns="19050">
            <a:noAutofit/>
          </a:bodyPr>
          <a:lstStyle/>
          <a:p>
            <a:pPr indent="0" lvl="0" marL="0" rtl="0" algn="r">
              <a:lnSpc>
                <a:spcPct val="80000"/>
              </a:lnSpc>
              <a:spcBef>
                <a:spcPts val="0"/>
              </a:spcBef>
              <a:spcAft>
                <a:spcPts val="1600"/>
              </a:spcAft>
              <a:buClr>
                <a:schemeClr val="dk1"/>
              </a:buClr>
              <a:buSzPts val="1100"/>
              <a:buFont typeface="Arial"/>
              <a:buNone/>
            </a:pPr>
            <a:r>
              <a:rPr b="1" lang="en" sz="3000">
                <a:solidFill>
                  <a:schemeClr val="lt1"/>
                </a:solidFill>
              </a:rPr>
              <a:t>Selling Internationally</a:t>
            </a:r>
            <a:endParaRPr b="1" sz="3000">
              <a:solidFill>
                <a:schemeClr val="lt1"/>
              </a:solidFill>
            </a:endParaRPr>
          </a:p>
        </p:txBody>
      </p:sp>
      <p:pic>
        <p:nvPicPr>
          <p:cNvPr id="588" name="Google Shape;588;p77"/>
          <p:cNvPicPr preferRelativeResize="0"/>
          <p:nvPr/>
        </p:nvPicPr>
        <p:blipFill>
          <a:blip r:embed="rId3">
            <a:alphaModFix/>
          </a:blip>
          <a:stretch>
            <a:fillRect/>
          </a:stretch>
        </p:blipFill>
        <p:spPr>
          <a:xfrm>
            <a:off x="708225" y="372146"/>
            <a:ext cx="926225" cy="264925"/>
          </a:xfrm>
          <a:prstGeom prst="rect">
            <a:avLst/>
          </a:prstGeom>
          <a:noFill/>
          <a:ln>
            <a:noFill/>
          </a:ln>
        </p:spPr>
      </p:pic>
      <p:grpSp>
        <p:nvGrpSpPr>
          <p:cNvPr id="589" name="Google Shape;589;p77"/>
          <p:cNvGrpSpPr/>
          <p:nvPr/>
        </p:nvGrpSpPr>
        <p:grpSpPr>
          <a:xfrm>
            <a:off x="720067" y="2161975"/>
            <a:ext cx="7725444" cy="1768725"/>
            <a:chOff x="720067" y="2466775"/>
            <a:chExt cx="7725444" cy="1768725"/>
          </a:xfrm>
        </p:grpSpPr>
        <p:grpSp>
          <p:nvGrpSpPr>
            <p:cNvPr id="590" name="Google Shape;590;p77"/>
            <p:cNvGrpSpPr/>
            <p:nvPr/>
          </p:nvGrpSpPr>
          <p:grpSpPr>
            <a:xfrm>
              <a:off x="720067" y="2466775"/>
              <a:ext cx="1891493" cy="1768625"/>
              <a:chOff x="720074" y="2619175"/>
              <a:chExt cx="2270700" cy="1768625"/>
            </a:xfrm>
          </p:grpSpPr>
          <p:sp>
            <p:nvSpPr>
              <p:cNvPr id="591" name="Google Shape;591;p77"/>
              <p:cNvSpPr txBox="1"/>
              <p:nvPr/>
            </p:nvSpPr>
            <p:spPr>
              <a:xfrm>
                <a:off x="720074" y="2619175"/>
                <a:ext cx="2270700" cy="1433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7000">
                    <a:solidFill>
                      <a:schemeClr val="lt1"/>
                    </a:solidFill>
                    <a:latin typeface="Oswald Medium"/>
                    <a:ea typeface="Oswald Medium"/>
                    <a:cs typeface="Oswald Medium"/>
                    <a:sym typeface="Oswald Medium"/>
                  </a:rPr>
                  <a:t>$28B</a:t>
                </a:r>
                <a:endParaRPr sz="7000">
                  <a:solidFill>
                    <a:schemeClr val="lt1"/>
                  </a:solidFill>
                  <a:latin typeface="Oswald Medium"/>
                  <a:ea typeface="Oswald Medium"/>
                  <a:cs typeface="Oswald Medium"/>
                  <a:sym typeface="Oswald Medium"/>
                </a:endParaRPr>
              </a:p>
            </p:txBody>
          </p:sp>
          <p:sp>
            <p:nvSpPr>
              <p:cNvPr id="592" name="Google Shape;592;p77"/>
              <p:cNvSpPr txBox="1"/>
              <p:nvPr/>
            </p:nvSpPr>
            <p:spPr>
              <a:xfrm>
                <a:off x="929324" y="4058700"/>
                <a:ext cx="1852200" cy="329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chemeClr val="lt1"/>
                    </a:solidFill>
                  </a:rPr>
                  <a:t>in cross-</a:t>
                </a:r>
                <a:r>
                  <a:rPr lang="en" sz="1000">
                    <a:solidFill>
                      <a:schemeClr val="lt1"/>
                    </a:solidFill>
                  </a:rPr>
                  <a:t>border</a:t>
                </a:r>
                <a:r>
                  <a:rPr lang="en" sz="1000">
                    <a:solidFill>
                      <a:schemeClr val="lt1"/>
                    </a:solidFill>
                  </a:rPr>
                  <a:t> sales </a:t>
                </a:r>
                <a:br>
                  <a:rPr lang="en" sz="1000">
                    <a:solidFill>
                      <a:schemeClr val="lt1"/>
                    </a:solidFill>
                  </a:rPr>
                </a:br>
                <a:r>
                  <a:rPr lang="en" sz="1000">
                    <a:solidFill>
                      <a:schemeClr val="lt1"/>
                    </a:solidFill>
                  </a:rPr>
                  <a:t>in 2022</a:t>
                </a:r>
                <a:endParaRPr sz="1000">
                  <a:solidFill>
                    <a:schemeClr val="lt1"/>
                  </a:solidFill>
                </a:endParaRPr>
              </a:p>
            </p:txBody>
          </p:sp>
        </p:grpSp>
        <p:grpSp>
          <p:nvGrpSpPr>
            <p:cNvPr id="593" name="Google Shape;593;p77"/>
            <p:cNvGrpSpPr/>
            <p:nvPr/>
          </p:nvGrpSpPr>
          <p:grpSpPr>
            <a:xfrm>
              <a:off x="3703469" y="2466775"/>
              <a:ext cx="1891493" cy="1768625"/>
              <a:chOff x="3436649" y="2619175"/>
              <a:chExt cx="2270700" cy="1768625"/>
            </a:xfrm>
          </p:grpSpPr>
          <p:sp>
            <p:nvSpPr>
              <p:cNvPr id="594" name="Google Shape;594;p77"/>
              <p:cNvSpPr txBox="1"/>
              <p:nvPr/>
            </p:nvSpPr>
            <p:spPr>
              <a:xfrm>
                <a:off x="3436649" y="2619175"/>
                <a:ext cx="2270700" cy="1433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7000">
                    <a:solidFill>
                      <a:schemeClr val="lt1"/>
                    </a:solidFill>
                    <a:latin typeface="Oswald Medium"/>
                    <a:ea typeface="Oswald Medium"/>
                    <a:cs typeface="Oswald Medium"/>
                    <a:sym typeface="Oswald Medium"/>
                  </a:rPr>
                  <a:t>2</a:t>
                </a:r>
                <a:r>
                  <a:rPr lang="en" sz="7000">
                    <a:solidFill>
                      <a:schemeClr val="lt1"/>
                    </a:solidFill>
                    <a:latin typeface="Oswald Medium"/>
                    <a:ea typeface="Oswald Medium"/>
                    <a:cs typeface="Oswald Medium"/>
                    <a:sym typeface="Oswald Medium"/>
                  </a:rPr>
                  <a:t>8%</a:t>
                </a:r>
                <a:endParaRPr sz="7000">
                  <a:solidFill>
                    <a:schemeClr val="lt1"/>
                  </a:solidFill>
                  <a:latin typeface="Oswald Medium"/>
                  <a:ea typeface="Oswald Medium"/>
                  <a:cs typeface="Oswald Medium"/>
                  <a:sym typeface="Oswald Medium"/>
                </a:endParaRPr>
              </a:p>
            </p:txBody>
          </p:sp>
          <p:sp>
            <p:nvSpPr>
              <p:cNvPr id="595" name="Google Shape;595;p77"/>
              <p:cNvSpPr txBox="1"/>
              <p:nvPr/>
            </p:nvSpPr>
            <p:spPr>
              <a:xfrm>
                <a:off x="3454649" y="4058700"/>
                <a:ext cx="2234700" cy="329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chemeClr val="lt1"/>
                    </a:solidFill>
                  </a:rPr>
                  <a:t>of sales from </a:t>
                </a:r>
                <a:br>
                  <a:rPr lang="en" sz="1000">
                    <a:solidFill>
                      <a:schemeClr val="lt1"/>
                    </a:solidFill>
                  </a:rPr>
                </a:br>
                <a:r>
                  <a:rPr lang="en" sz="1000">
                    <a:solidFill>
                      <a:schemeClr val="lt1"/>
                    </a:solidFill>
                  </a:rPr>
                  <a:t>international buyers in 2022</a:t>
                </a:r>
                <a:endParaRPr sz="1000">
                  <a:solidFill>
                    <a:schemeClr val="lt1"/>
                  </a:solidFill>
                </a:endParaRPr>
              </a:p>
            </p:txBody>
          </p:sp>
        </p:grpSp>
        <p:cxnSp>
          <p:nvCxnSpPr>
            <p:cNvPr id="596" name="Google Shape;596;p77"/>
            <p:cNvCxnSpPr/>
            <p:nvPr/>
          </p:nvCxnSpPr>
          <p:spPr>
            <a:xfrm flipH="1">
              <a:off x="3156315" y="2770300"/>
              <a:ext cx="2400" cy="1465200"/>
            </a:xfrm>
            <a:prstGeom prst="straightConnector1">
              <a:avLst/>
            </a:prstGeom>
            <a:noFill/>
            <a:ln cap="flat" cmpd="sng" w="9525">
              <a:solidFill>
                <a:srgbClr val="D0F224"/>
              </a:solidFill>
              <a:prstDash val="solid"/>
              <a:round/>
              <a:headEnd len="med" w="med" type="none"/>
              <a:tailEnd len="med" w="med" type="none"/>
            </a:ln>
          </p:spPr>
        </p:cxnSp>
        <p:grpSp>
          <p:nvGrpSpPr>
            <p:cNvPr id="597" name="Google Shape;597;p77"/>
            <p:cNvGrpSpPr/>
            <p:nvPr/>
          </p:nvGrpSpPr>
          <p:grpSpPr>
            <a:xfrm>
              <a:off x="6247300" y="2466775"/>
              <a:ext cx="2198212" cy="1768625"/>
              <a:chOff x="6119151" y="2619175"/>
              <a:chExt cx="2838600" cy="1768625"/>
            </a:xfrm>
          </p:grpSpPr>
          <p:sp>
            <p:nvSpPr>
              <p:cNvPr id="598" name="Google Shape;598;p77"/>
              <p:cNvSpPr txBox="1"/>
              <p:nvPr/>
            </p:nvSpPr>
            <p:spPr>
              <a:xfrm>
                <a:off x="6119151" y="2619175"/>
                <a:ext cx="2838600" cy="1433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7000">
                    <a:solidFill>
                      <a:schemeClr val="lt1"/>
                    </a:solidFill>
                    <a:latin typeface="Oswald Medium"/>
                    <a:ea typeface="Oswald Medium"/>
                    <a:cs typeface="Oswald Medium"/>
                    <a:sym typeface="Oswald Medium"/>
                  </a:rPr>
                  <a:t>+50</a:t>
                </a:r>
                <a:r>
                  <a:rPr lang="en" sz="7000">
                    <a:solidFill>
                      <a:schemeClr val="lt1"/>
                    </a:solidFill>
                    <a:latin typeface="Oswald Medium"/>
                    <a:ea typeface="Oswald Medium"/>
                    <a:cs typeface="Oswald Medium"/>
                    <a:sym typeface="Oswald Medium"/>
                  </a:rPr>
                  <a:t>%</a:t>
                </a:r>
                <a:endParaRPr sz="7000">
                  <a:solidFill>
                    <a:schemeClr val="lt1"/>
                  </a:solidFill>
                  <a:latin typeface="Oswald Medium"/>
                  <a:ea typeface="Oswald Medium"/>
                  <a:cs typeface="Oswald Medium"/>
                  <a:sym typeface="Oswald Medium"/>
                </a:endParaRPr>
              </a:p>
            </p:txBody>
          </p:sp>
          <p:sp>
            <p:nvSpPr>
              <p:cNvPr id="599" name="Google Shape;599;p77"/>
              <p:cNvSpPr txBox="1"/>
              <p:nvPr/>
            </p:nvSpPr>
            <p:spPr>
              <a:xfrm>
                <a:off x="6704774" y="4058700"/>
                <a:ext cx="2234700" cy="329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chemeClr val="lt1"/>
                    </a:solidFill>
                  </a:rPr>
                  <a:t>Of B2C cross</a:t>
                </a:r>
                <a:r>
                  <a:rPr lang="en" sz="1000">
                    <a:solidFill>
                      <a:schemeClr val="lt1"/>
                    </a:solidFill>
                  </a:rPr>
                  <a:t>border</a:t>
                </a:r>
                <a:r>
                  <a:rPr lang="en" sz="1000">
                    <a:solidFill>
                      <a:schemeClr val="lt1"/>
                    </a:solidFill>
                  </a:rPr>
                  <a:t> turnover between 2020 and 2022</a:t>
                </a:r>
                <a:endParaRPr sz="1000">
                  <a:solidFill>
                    <a:schemeClr val="lt1"/>
                  </a:solidFill>
                </a:endParaRPr>
              </a:p>
            </p:txBody>
          </p:sp>
        </p:grpSp>
        <p:cxnSp>
          <p:nvCxnSpPr>
            <p:cNvPr id="600" name="Google Shape;600;p77"/>
            <p:cNvCxnSpPr/>
            <p:nvPr/>
          </p:nvCxnSpPr>
          <p:spPr>
            <a:xfrm flipH="1">
              <a:off x="6139717" y="2770300"/>
              <a:ext cx="2400" cy="1465200"/>
            </a:xfrm>
            <a:prstGeom prst="straightConnector1">
              <a:avLst/>
            </a:prstGeom>
            <a:noFill/>
            <a:ln cap="flat" cmpd="sng" w="9525">
              <a:solidFill>
                <a:srgbClr val="D0F224"/>
              </a:solidFill>
              <a:prstDash val="solid"/>
              <a:round/>
              <a:headEnd len="med" w="med" type="none"/>
              <a:tailEnd len="med" w="med" type="none"/>
            </a:ln>
          </p:spPr>
        </p:cxn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04" name="Shape 604"/>
        <p:cNvGrpSpPr/>
        <p:nvPr/>
      </p:nvGrpSpPr>
      <p:grpSpPr>
        <a:xfrm>
          <a:off x="0" y="0"/>
          <a:ext cx="0" cy="0"/>
          <a:chOff x="0" y="0"/>
          <a:chExt cx="0" cy="0"/>
        </a:xfrm>
      </p:grpSpPr>
      <p:cxnSp>
        <p:nvCxnSpPr>
          <p:cNvPr id="605" name="Google Shape;605;p78"/>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606" name="Google Shape;606;p78"/>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sp>
        <p:nvSpPr>
          <p:cNvPr id="607" name="Google Shape;607;p78"/>
          <p:cNvSpPr txBox="1"/>
          <p:nvPr/>
        </p:nvSpPr>
        <p:spPr>
          <a:xfrm>
            <a:off x="3757225" y="997750"/>
            <a:ext cx="5083200" cy="400200"/>
          </a:xfrm>
          <a:prstGeom prst="rect">
            <a:avLst/>
          </a:prstGeom>
          <a:noFill/>
          <a:ln>
            <a:noFill/>
          </a:ln>
        </p:spPr>
        <p:txBody>
          <a:bodyPr anchorCtr="0" anchor="t" bIns="19050" lIns="19050" spcFirstLastPara="1" rIns="19050" wrap="square" tIns="19050">
            <a:noAutofit/>
          </a:bodyPr>
          <a:lstStyle/>
          <a:p>
            <a:pPr indent="0" lvl="0" marL="0" rtl="0" algn="r">
              <a:lnSpc>
                <a:spcPct val="80000"/>
              </a:lnSpc>
              <a:spcBef>
                <a:spcPts val="0"/>
              </a:spcBef>
              <a:spcAft>
                <a:spcPts val="1600"/>
              </a:spcAft>
              <a:buClr>
                <a:schemeClr val="dk1"/>
              </a:buClr>
              <a:buSzPts val="1100"/>
              <a:buFont typeface="Arial"/>
              <a:buNone/>
            </a:pPr>
            <a:r>
              <a:rPr b="1" lang="en" sz="3000">
                <a:solidFill>
                  <a:schemeClr val="lt1"/>
                </a:solidFill>
              </a:rPr>
              <a:t>Conversion</a:t>
            </a:r>
            <a:endParaRPr b="1" sz="3000">
              <a:solidFill>
                <a:schemeClr val="lt1"/>
              </a:solidFill>
            </a:endParaRPr>
          </a:p>
        </p:txBody>
      </p:sp>
      <p:pic>
        <p:nvPicPr>
          <p:cNvPr id="608" name="Google Shape;608;p78"/>
          <p:cNvPicPr preferRelativeResize="0"/>
          <p:nvPr/>
        </p:nvPicPr>
        <p:blipFill>
          <a:blip r:embed="rId3">
            <a:alphaModFix/>
          </a:blip>
          <a:stretch>
            <a:fillRect/>
          </a:stretch>
        </p:blipFill>
        <p:spPr>
          <a:xfrm>
            <a:off x="708225" y="372146"/>
            <a:ext cx="926225" cy="264925"/>
          </a:xfrm>
          <a:prstGeom prst="rect">
            <a:avLst/>
          </a:prstGeom>
          <a:noFill/>
          <a:ln>
            <a:noFill/>
          </a:ln>
        </p:spPr>
      </p:pic>
      <p:pic>
        <p:nvPicPr>
          <p:cNvPr id="609" name="Google Shape;609;p78"/>
          <p:cNvPicPr preferRelativeResize="0"/>
          <p:nvPr/>
        </p:nvPicPr>
        <p:blipFill>
          <a:blip r:embed="rId4">
            <a:alphaModFix/>
          </a:blip>
          <a:stretch>
            <a:fillRect/>
          </a:stretch>
        </p:blipFill>
        <p:spPr>
          <a:xfrm>
            <a:off x="4298514" y="1600989"/>
            <a:ext cx="4590077" cy="2582276"/>
          </a:xfrm>
          <a:prstGeom prst="rect">
            <a:avLst/>
          </a:prstGeom>
          <a:noFill/>
          <a:ln>
            <a:noFill/>
          </a:ln>
        </p:spPr>
      </p:pic>
      <p:pic>
        <p:nvPicPr>
          <p:cNvPr id="610" name="Google Shape;610;p78"/>
          <p:cNvPicPr preferRelativeResize="0"/>
          <p:nvPr/>
        </p:nvPicPr>
        <p:blipFill>
          <a:blip r:embed="rId5">
            <a:alphaModFix/>
          </a:blip>
          <a:stretch>
            <a:fillRect/>
          </a:stretch>
        </p:blipFill>
        <p:spPr>
          <a:xfrm>
            <a:off x="1180775" y="997756"/>
            <a:ext cx="1800000" cy="2347819"/>
          </a:xfrm>
          <a:prstGeom prst="rect">
            <a:avLst/>
          </a:prstGeom>
          <a:noFill/>
          <a:ln>
            <a:noFill/>
          </a:ln>
        </p:spPr>
      </p:pic>
      <p:grpSp>
        <p:nvGrpSpPr>
          <p:cNvPr id="611" name="Google Shape;611;p78"/>
          <p:cNvGrpSpPr/>
          <p:nvPr/>
        </p:nvGrpSpPr>
        <p:grpSpPr>
          <a:xfrm>
            <a:off x="655947" y="3362650"/>
            <a:ext cx="2893054" cy="722700"/>
            <a:chOff x="-1219628" y="4376575"/>
            <a:chExt cx="2893054" cy="722700"/>
          </a:xfrm>
        </p:grpSpPr>
        <p:sp>
          <p:nvSpPr>
            <p:cNvPr id="612" name="Google Shape;612;p78"/>
            <p:cNvSpPr txBox="1"/>
            <p:nvPr/>
          </p:nvSpPr>
          <p:spPr>
            <a:xfrm>
              <a:off x="-1219628" y="4376575"/>
              <a:ext cx="1263000" cy="7227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3500">
                  <a:solidFill>
                    <a:schemeClr val="lt1"/>
                  </a:solidFill>
                  <a:latin typeface="Oswald Medium"/>
                  <a:ea typeface="Oswald Medium"/>
                  <a:cs typeface="Oswald Medium"/>
                  <a:sym typeface="Oswald Medium"/>
                </a:rPr>
                <a:t>4.53%</a:t>
              </a:r>
              <a:endParaRPr sz="3500">
                <a:solidFill>
                  <a:schemeClr val="lt1"/>
                </a:solidFill>
                <a:latin typeface="Oswald Medium"/>
                <a:ea typeface="Oswald Medium"/>
                <a:cs typeface="Oswald Medium"/>
                <a:sym typeface="Oswald Medium"/>
              </a:endParaRPr>
            </a:p>
          </p:txBody>
        </p:sp>
        <p:sp>
          <p:nvSpPr>
            <p:cNvPr id="613" name="Google Shape;613;p78"/>
            <p:cNvSpPr txBox="1"/>
            <p:nvPr/>
          </p:nvSpPr>
          <p:spPr>
            <a:xfrm>
              <a:off x="410427" y="4376575"/>
              <a:ext cx="1263000" cy="7227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3500">
                  <a:solidFill>
                    <a:schemeClr val="lt1"/>
                  </a:solidFill>
                  <a:latin typeface="Oswald Medium"/>
                  <a:ea typeface="Oswald Medium"/>
                  <a:cs typeface="Oswald Medium"/>
                  <a:sym typeface="Oswald Medium"/>
                </a:rPr>
                <a:t>77</a:t>
              </a:r>
              <a:r>
                <a:rPr lang="en" sz="3500">
                  <a:solidFill>
                    <a:schemeClr val="lt1"/>
                  </a:solidFill>
                  <a:latin typeface="Oswald Medium"/>
                  <a:ea typeface="Oswald Medium"/>
                  <a:cs typeface="Oswald Medium"/>
                  <a:sym typeface="Oswald Medium"/>
                </a:rPr>
                <a:t>%</a:t>
              </a:r>
              <a:endParaRPr sz="3500">
                <a:solidFill>
                  <a:schemeClr val="lt1"/>
                </a:solidFill>
                <a:latin typeface="Oswald Medium"/>
                <a:ea typeface="Oswald Medium"/>
                <a:cs typeface="Oswald Medium"/>
                <a:sym typeface="Oswald Medium"/>
              </a:endParaRPr>
            </a:p>
          </p:txBody>
        </p:sp>
      </p:grpSp>
      <p:sp>
        <p:nvSpPr>
          <p:cNvPr id="614" name="Google Shape;614;p78"/>
          <p:cNvSpPr txBox="1"/>
          <p:nvPr/>
        </p:nvSpPr>
        <p:spPr>
          <a:xfrm>
            <a:off x="457900" y="4295300"/>
            <a:ext cx="1513200" cy="329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chemeClr val="lt1"/>
                </a:solidFill>
                <a:latin typeface="Helvetica Neue"/>
                <a:ea typeface="Helvetica Neue"/>
                <a:cs typeface="Helvetica Neue"/>
                <a:sym typeface="Helvetica Neue"/>
              </a:rPr>
              <a:t>Of total conversion rate on all devices</a:t>
            </a:r>
            <a:endParaRPr sz="1000">
              <a:solidFill>
                <a:schemeClr val="lt1"/>
              </a:solidFill>
              <a:latin typeface="Helvetica Neue"/>
              <a:ea typeface="Helvetica Neue"/>
              <a:cs typeface="Helvetica Neue"/>
              <a:sym typeface="Helvetica Neue"/>
            </a:endParaRPr>
          </a:p>
        </p:txBody>
      </p:sp>
      <p:sp>
        <p:nvSpPr>
          <p:cNvPr id="615" name="Google Shape;615;p78"/>
          <p:cNvSpPr txBox="1"/>
          <p:nvPr/>
        </p:nvSpPr>
        <p:spPr>
          <a:xfrm>
            <a:off x="2240401" y="4327400"/>
            <a:ext cx="1308600" cy="2649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chemeClr val="lt1"/>
                </a:solidFill>
                <a:latin typeface="Helvetica Neue"/>
                <a:ea typeface="Helvetica Neue"/>
                <a:cs typeface="Helvetica Neue"/>
                <a:sym typeface="Helvetica Neue"/>
              </a:rPr>
              <a:t>Of checkouts happen on mobile</a:t>
            </a:r>
            <a:endParaRPr sz="1000">
              <a:solidFill>
                <a:schemeClr val="lt1"/>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9" name="Shape 619"/>
        <p:cNvGrpSpPr/>
        <p:nvPr/>
      </p:nvGrpSpPr>
      <p:grpSpPr>
        <a:xfrm>
          <a:off x="0" y="0"/>
          <a:ext cx="0" cy="0"/>
          <a:chOff x="0" y="0"/>
          <a:chExt cx="0" cy="0"/>
        </a:xfrm>
      </p:grpSpPr>
      <p:cxnSp>
        <p:nvCxnSpPr>
          <p:cNvPr id="620" name="Google Shape;620;p79"/>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621" name="Google Shape;621;p79"/>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sp>
        <p:nvSpPr>
          <p:cNvPr id="622" name="Google Shape;622;p79"/>
          <p:cNvSpPr txBox="1"/>
          <p:nvPr/>
        </p:nvSpPr>
        <p:spPr>
          <a:xfrm>
            <a:off x="3757225" y="997750"/>
            <a:ext cx="5083200" cy="400200"/>
          </a:xfrm>
          <a:prstGeom prst="rect">
            <a:avLst/>
          </a:prstGeom>
          <a:noFill/>
          <a:ln>
            <a:noFill/>
          </a:ln>
        </p:spPr>
        <p:txBody>
          <a:bodyPr anchorCtr="0" anchor="t" bIns="19050" lIns="19050" spcFirstLastPara="1" rIns="19050" wrap="square" tIns="19050">
            <a:noAutofit/>
          </a:bodyPr>
          <a:lstStyle/>
          <a:p>
            <a:pPr indent="0" lvl="0" marL="0" rtl="0" algn="r">
              <a:lnSpc>
                <a:spcPct val="80000"/>
              </a:lnSpc>
              <a:spcBef>
                <a:spcPts val="0"/>
              </a:spcBef>
              <a:spcAft>
                <a:spcPts val="1600"/>
              </a:spcAft>
              <a:buClr>
                <a:schemeClr val="dk1"/>
              </a:buClr>
              <a:buSzPts val="1100"/>
              <a:buFont typeface="Arial"/>
              <a:buNone/>
            </a:pPr>
            <a:r>
              <a:rPr b="1" lang="en" sz="3000">
                <a:solidFill>
                  <a:schemeClr val="lt1"/>
                </a:solidFill>
              </a:rPr>
              <a:t>Customer Loyalty</a:t>
            </a:r>
            <a:endParaRPr b="1" sz="3000">
              <a:solidFill>
                <a:schemeClr val="lt1"/>
              </a:solidFill>
            </a:endParaRPr>
          </a:p>
        </p:txBody>
      </p:sp>
      <p:pic>
        <p:nvPicPr>
          <p:cNvPr id="623" name="Google Shape;623;p79"/>
          <p:cNvPicPr preferRelativeResize="0"/>
          <p:nvPr/>
        </p:nvPicPr>
        <p:blipFill>
          <a:blip r:embed="rId3">
            <a:alphaModFix/>
          </a:blip>
          <a:stretch>
            <a:fillRect/>
          </a:stretch>
        </p:blipFill>
        <p:spPr>
          <a:xfrm>
            <a:off x="708225" y="372146"/>
            <a:ext cx="926225" cy="264925"/>
          </a:xfrm>
          <a:prstGeom prst="rect">
            <a:avLst/>
          </a:prstGeom>
          <a:noFill/>
          <a:ln>
            <a:noFill/>
          </a:ln>
        </p:spPr>
      </p:pic>
      <p:sp>
        <p:nvSpPr>
          <p:cNvPr id="624" name="Google Shape;624;p79"/>
          <p:cNvSpPr txBox="1"/>
          <p:nvPr/>
        </p:nvSpPr>
        <p:spPr>
          <a:xfrm>
            <a:off x="534100" y="4058700"/>
            <a:ext cx="1800000" cy="329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rgbClr val="15151F"/>
                </a:solidFill>
                <a:latin typeface="Helvetica Neue"/>
                <a:ea typeface="Helvetica Neue"/>
                <a:cs typeface="Helvetica Neue"/>
                <a:sym typeface="Helvetica Neue"/>
              </a:rPr>
              <a:t>Global</a:t>
            </a:r>
            <a:endParaRPr sz="1000">
              <a:solidFill>
                <a:srgbClr val="15151F"/>
              </a:solidFill>
              <a:latin typeface="Helvetica Neue"/>
              <a:ea typeface="Helvetica Neue"/>
              <a:cs typeface="Helvetica Neue"/>
              <a:sym typeface="Helvetica Neue"/>
            </a:endParaRPr>
          </a:p>
        </p:txBody>
      </p:sp>
      <p:grpSp>
        <p:nvGrpSpPr>
          <p:cNvPr id="625" name="Google Shape;625;p79"/>
          <p:cNvGrpSpPr/>
          <p:nvPr/>
        </p:nvGrpSpPr>
        <p:grpSpPr>
          <a:xfrm>
            <a:off x="915103" y="1462275"/>
            <a:ext cx="4037903" cy="2933525"/>
            <a:chOff x="229303" y="1386075"/>
            <a:chExt cx="4037903" cy="2933525"/>
          </a:xfrm>
        </p:grpSpPr>
        <p:grpSp>
          <p:nvGrpSpPr>
            <p:cNvPr id="626" name="Google Shape;626;p79"/>
            <p:cNvGrpSpPr/>
            <p:nvPr/>
          </p:nvGrpSpPr>
          <p:grpSpPr>
            <a:xfrm>
              <a:off x="1216863" y="1386075"/>
              <a:ext cx="1800000" cy="1328600"/>
              <a:chOff x="1216863" y="1454275"/>
              <a:chExt cx="1800000" cy="1328600"/>
            </a:xfrm>
          </p:grpSpPr>
          <p:sp>
            <p:nvSpPr>
              <p:cNvPr id="627" name="Google Shape;627;p79"/>
              <p:cNvSpPr txBox="1"/>
              <p:nvPr/>
            </p:nvSpPr>
            <p:spPr>
              <a:xfrm>
                <a:off x="1216863" y="1454275"/>
                <a:ext cx="1800000" cy="9933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6000">
                    <a:solidFill>
                      <a:schemeClr val="lt1"/>
                    </a:solidFill>
                    <a:latin typeface="Oswald Medium"/>
                    <a:ea typeface="Oswald Medium"/>
                    <a:cs typeface="Oswald Medium"/>
                    <a:sym typeface="Oswald Medium"/>
                  </a:rPr>
                  <a:t>22x</a:t>
                </a:r>
                <a:endParaRPr sz="6000">
                  <a:solidFill>
                    <a:schemeClr val="lt1"/>
                  </a:solidFill>
                  <a:latin typeface="Oswald Medium"/>
                  <a:ea typeface="Oswald Medium"/>
                  <a:cs typeface="Oswald Medium"/>
                  <a:sym typeface="Oswald Medium"/>
                </a:endParaRPr>
              </a:p>
            </p:txBody>
          </p:sp>
          <p:sp>
            <p:nvSpPr>
              <p:cNvPr id="628" name="Google Shape;628;p79"/>
              <p:cNvSpPr txBox="1"/>
              <p:nvPr/>
            </p:nvSpPr>
            <p:spPr>
              <a:xfrm>
                <a:off x="1216863" y="2453775"/>
                <a:ext cx="1800000" cy="329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chemeClr val="lt1"/>
                    </a:solidFill>
                    <a:latin typeface="Helvetica Neue"/>
                    <a:ea typeface="Helvetica Neue"/>
                    <a:cs typeface="Helvetica Neue"/>
                    <a:sym typeface="Helvetica Neue"/>
                  </a:rPr>
                  <a:t>higher worth of</a:t>
                </a:r>
                <a:br>
                  <a:rPr lang="en" sz="1000">
                    <a:solidFill>
                      <a:schemeClr val="lt1"/>
                    </a:solidFill>
                    <a:latin typeface="Helvetica Neue"/>
                    <a:ea typeface="Helvetica Neue"/>
                    <a:cs typeface="Helvetica Neue"/>
                    <a:sym typeface="Helvetica Neue"/>
                  </a:rPr>
                </a:br>
                <a:r>
                  <a:rPr lang="en" sz="1000">
                    <a:solidFill>
                      <a:schemeClr val="lt1"/>
                    </a:solidFill>
                    <a:latin typeface="Helvetica Neue"/>
                    <a:ea typeface="Helvetica Neue"/>
                    <a:cs typeface="Helvetica Neue"/>
                    <a:sym typeface="Helvetica Neue"/>
                  </a:rPr>
                  <a:t> loyal customers </a:t>
                </a:r>
                <a:endParaRPr sz="1000">
                  <a:solidFill>
                    <a:schemeClr val="lt1"/>
                  </a:solidFill>
                  <a:latin typeface="Helvetica Neue"/>
                  <a:ea typeface="Helvetica Neue"/>
                  <a:cs typeface="Helvetica Neue"/>
                  <a:sym typeface="Helvetica Neue"/>
                </a:endParaRPr>
              </a:p>
            </p:txBody>
          </p:sp>
        </p:grpSp>
        <p:grpSp>
          <p:nvGrpSpPr>
            <p:cNvPr id="629" name="Google Shape;629;p79"/>
            <p:cNvGrpSpPr/>
            <p:nvPr/>
          </p:nvGrpSpPr>
          <p:grpSpPr>
            <a:xfrm>
              <a:off x="229303" y="2991000"/>
              <a:ext cx="1800000" cy="1328600"/>
              <a:chOff x="229375" y="3059200"/>
              <a:chExt cx="1800000" cy="1328600"/>
            </a:xfrm>
          </p:grpSpPr>
          <p:sp>
            <p:nvSpPr>
              <p:cNvPr id="630" name="Google Shape;630;p79"/>
              <p:cNvSpPr txBox="1"/>
              <p:nvPr/>
            </p:nvSpPr>
            <p:spPr>
              <a:xfrm>
                <a:off x="229375" y="3059200"/>
                <a:ext cx="1800000" cy="9933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6000">
                    <a:solidFill>
                      <a:schemeClr val="lt1"/>
                    </a:solidFill>
                    <a:latin typeface="Oswald Medium"/>
                    <a:ea typeface="Oswald Medium"/>
                    <a:cs typeface="Oswald Medium"/>
                    <a:sym typeface="Oswald Medium"/>
                  </a:rPr>
                  <a:t>40%</a:t>
                </a:r>
                <a:endParaRPr sz="6000">
                  <a:solidFill>
                    <a:schemeClr val="lt1"/>
                  </a:solidFill>
                  <a:latin typeface="Oswald Medium"/>
                  <a:ea typeface="Oswald Medium"/>
                  <a:cs typeface="Oswald Medium"/>
                  <a:sym typeface="Oswald Medium"/>
                </a:endParaRPr>
              </a:p>
            </p:txBody>
          </p:sp>
          <p:sp>
            <p:nvSpPr>
              <p:cNvPr id="631" name="Google Shape;631;p79"/>
              <p:cNvSpPr txBox="1"/>
              <p:nvPr/>
            </p:nvSpPr>
            <p:spPr>
              <a:xfrm>
                <a:off x="229375" y="4058700"/>
                <a:ext cx="1800000" cy="329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chemeClr val="lt1"/>
                    </a:solidFill>
                    <a:latin typeface="Helvetica Neue"/>
                    <a:ea typeface="Helvetica Neue"/>
                    <a:cs typeface="Helvetica Neue"/>
                    <a:sym typeface="Helvetica Neue"/>
                  </a:rPr>
                  <a:t>of loyal customer buy products even if cheaper options exist</a:t>
                </a:r>
                <a:endParaRPr sz="1000">
                  <a:solidFill>
                    <a:schemeClr val="lt1"/>
                  </a:solidFill>
                  <a:latin typeface="Helvetica Neue"/>
                  <a:ea typeface="Helvetica Neue"/>
                  <a:cs typeface="Helvetica Neue"/>
                  <a:sym typeface="Helvetica Neue"/>
                </a:endParaRPr>
              </a:p>
            </p:txBody>
          </p:sp>
        </p:grpSp>
        <p:grpSp>
          <p:nvGrpSpPr>
            <p:cNvPr id="632" name="Google Shape;632;p79"/>
            <p:cNvGrpSpPr/>
            <p:nvPr/>
          </p:nvGrpSpPr>
          <p:grpSpPr>
            <a:xfrm>
              <a:off x="2391005" y="2991000"/>
              <a:ext cx="1876200" cy="1328600"/>
              <a:chOff x="2391077" y="3059200"/>
              <a:chExt cx="1876200" cy="1328600"/>
            </a:xfrm>
          </p:grpSpPr>
          <p:sp>
            <p:nvSpPr>
              <p:cNvPr id="633" name="Google Shape;633;p79"/>
              <p:cNvSpPr txBox="1"/>
              <p:nvPr/>
            </p:nvSpPr>
            <p:spPr>
              <a:xfrm>
                <a:off x="2467277" y="3059200"/>
                <a:ext cx="1800000" cy="9933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6000">
                    <a:solidFill>
                      <a:schemeClr val="lt1"/>
                    </a:solidFill>
                    <a:latin typeface="Oswald Medium"/>
                    <a:ea typeface="Oswald Medium"/>
                    <a:cs typeface="Oswald Medium"/>
                    <a:sym typeface="Oswald Medium"/>
                  </a:rPr>
                  <a:t>60%</a:t>
                </a:r>
                <a:endParaRPr sz="6000">
                  <a:solidFill>
                    <a:schemeClr val="lt1"/>
                  </a:solidFill>
                  <a:latin typeface="Oswald Medium"/>
                  <a:ea typeface="Oswald Medium"/>
                  <a:cs typeface="Oswald Medium"/>
                  <a:sym typeface="Oswald Medium"/>
                </a:endParaRPr>
              </a:p>
            </p:txBody>
          </p:sp>
          <p:sp>
            <p:nvSpPr>
              <p:cNvPr id="634" name="Google Shape;634;p79"/>
              <p:cNvSpPr txBox="1"/>
              <p:nvPr/>
            </p:nvSpPr>
            <p:spPr>
              <a:xfrm>
                <a:off x="2391077" y="4058700"/>
                <a:ext cx="1800000" cy="329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chemeClr val="lt1"/>
                    </a:solidFill>
                    <a:latin typeface="Helvetica Neue"/>
                    <a:ea typeface="Helvetica Neue"/>
                    <a:cs typeface="Helvetica Neue"/>
                    <a:sym typeface="Helvetica Neue"/>
                  </a:rPr>
                  <a:t>of customers tell others about brands they’re loyal to</a:t>
                </a:r>
                <a:endParaRPr sz="1000">
                  <a:solidFill>
                    <a:schemeClr val="lt1"/>
                  </a:solidFill>
                  <a:latin typeface="Helvetica Neue"/>
                  <a:ea typeface="Helvetica Neue"/>
                  <a:cs typeface="Helvetica Neue"/>
                  <a:sym typeface="Helvetica Neue"/>
                </a:endParaRPr>
              </a:p>
            </p:txBody>
          </p:sp>
        </p:grpSp>
      </p:grpSp>
      <p:pic>
        <p:nvPicPr>
          <p:cNvPr id="635" name="Google Shape;635;p79"/>
          <p:cNvPicPr preferRelativeResize="0"/>
          <p:nvPr/>
        </p:nvPicPr>
        <p:blipFill>
          <a:blip r:embed="rId4">
            <a:alphaModFix/>
          </a:blip>
          <a:stretch>
            <a:fillRect/>
          </a:stretch>
        </p:blipFill>
        <p:spPr>
          <a:xfrm>
            <a:off x="5833275" y="1792750"/>
            <a:ext cx="2201850" cy="2201850"/>
          </a:xfrm>
          <a:prstGeom prst="rect">
            <a:avLst/>
          </a:prstGeom>
          <a:noFill/>
          <a:ln>
            <a:noFill/>
          </a:ln>
        </p:spPr>
      </p:pic>
      <p:sp>
        <p:nvSpPr>
          <p:cNvPr id="636" name="Google Shape;636;p79"/>
          <p:cNvSpPr txBox="1"/>
          <p:nvPr/>
        </p:nvSpPr>
        <p:spPr>
          <a:xfrm>
            <a:off x="6034203" y="4066700"/>
            <a:ext cx="1800000" cy="329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lang="en" sz="1000">
                <a:solidFill>
                  <a:schemeClr val="lt1"/>
                </a:solidFill>
                <a:latin typeface="Helvetica Neue"/>
                <a:ea typeface="Helvetica Neue"/>
                <a:cs typeface="Helvetica Neue"/>
                <a:sym typeface="Helvetica Neue"/>
              </a:rPr>
              <a:t>launched their new loyalty app</a:t>
            </a:r>
            <a:endParaRPr sz="1000">
              <a:solidFill>
                <a:schemeClr val="lt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8" name="Shape 238"/>
        <p:cNvGrpSpPr/>
        <p:nvPr/>
      </p:nvGrpSpPr>
      <p:grpSpPr>
        <a:xfrm>
          <a:off x="0" y="0"/>
          <a:ext cx="0" cy="0"/>
          <a:chOff x="0" y="0"/>
          <a:chExt cx="0" cy="0"/>
        </a:xfrm>
      </p:grpSpPr>
      <p:pic>
        <p:nvPicPr>
          <p:cNvPr id="239" name="Google Shape;239;p62"/>
          <p:cNvPicPr preferRelativeResize="0"/>
          <p:nvPr/>
        </p:nvPicPr>
        <p:blipFill>
          <a:blip r:embed="rId3">
            <a:alphaModFix/>
          </a:blip>
          <a:stretch>
            <a:fillRect/>
          </a:stretch>
        </p:blipFill>
        <p:spPr>
          <a:xfrm>
            <a:off x="708225" y="372146"/>
            <a:ext cx="926225" cy="264925"/>
          </a:xfrm>
          <a:prstGeom prst="rect">
            <a:avLst/>
          </a:prstGeom>
          <a:noFill/>
          <a:ln>
            <a:noFill/>
          </a:ln>
        </p:spPr>
      </p:pic>
      <p:cxnSp>
        <p:nvCxnSpPr>
          <p:cNvPr id="240" name="Google Shape;240;p62"/>
          <p:cNvCxnSpPr/>
          <p:nvPr/>
        </p:nvCxnSpPr>
        <p:spPr>
          <a:xfrm>
            <a:off x="-17400" y="888575"/>
            <a:ext cx="9178800" cy="0"/>
          </a:xfrm>
          <a:prstGeom prst="straightConnector1">
            <a:avLst/>
          </a:prstGeom>
          <a:noFill/>
          <a:ln cap="flat" cmpd="sng" w="9525">
            <a:solidFill>
              <a:srgbClr val="D0F224"/>
            </a:solidFill>
            <a:prstDash val="solid"/>
            <a:miter lim="400000"/>
            <a:headEnd len="sm" w="sm" type="none"/>
            <a:tailEnd len="sm" w="sm" type="none"/>
          </a:ln>
        </p:spPr>
      </p:cxnSp>
      <p:cxnSp>
        <p:nvCxnSpPr>
          <p:cNvPr id="241" name="Google Shape;241;p62"/>
          <p:cNvCxnSpPr/>
          <p:nvPr/>
        </p:nvCxnSpPr>
        <p:spPr>
          <a:xfrm>
            <a:off x="404325" y="0"/>
            <a:ext cx="0" cy="5187300"/>
          </a:xfrm>
          <a:prstGeom prst="straightConnector1">
            <a:avLst/>
          </a:prstGeom>
          <a:noFill/>
          <a:ln cap="flat" cmpd="sng" w="9525">
            <a:solidFill>
              <a:srgbClr val="D0F224"/>
            </a:solidFill>
            <a:prstDash val="solid"/>
            <a:miter lim="400000"/>
            <a:headEnd len="sm" w="sm" type="none"/>
            <a:tailEnd len="sm" w="sm" type="none"/>
          </a:ln>
        </p:spPr>
      </p:cxnSp>
      <p:sp>
        <p:nvSpPr>
          <p:cNvPr id="242" name="Google Shape;242;p62"/>
          <p:cNvSpPr txBox="1"/>
          <p:nvPr/>
        </p:nvSpPr>
        <p:spPr>
          <a:xfrm>
            <a:off x="2839050" y="3743200"/>
            <a:ext cx="3313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rPr>
              <a:t>Mel van Lieshout</a:t>
            </a:r>
            <a:endParaRPr b="1" sz="1800">
              <a:solidFill>
                <a:srgbClr val="FFFFFF"/>
              </a:solidFill>
            </a:endParaRPr>
          </a:p>
          <a:p>
            <a:pPr indent="0" lvl="0" marL="0" rtl="0" algn="ctr">
              <a:spcBef>
                <a:spcPts val="0"/>
              </a:spcBef>
              <a:spcAft>
                <a:spcPts val="0"/>
              </a:spcAft>
              <a:buNone/>
            </a:pPr>
            <a:r>
              <a:rPr i="1" lang="en">
                <a:solidFill>
                  <a:srgbClr val="D0F224"/>
                </a:solidFill>
              </a:rPr>
              <a:t>Country Lead Benelux @ Shopify</a:t>
            </a:r>
            <a:endParaRPr b="1">
              <a:solidFill>
                <a:srgbClr val="D0F224"/>
              </a:solidFill>
            </a:endParaRPr>
          </a:p>
        </p:txBody>
      </p:sp>
      <p:pic>
        <p:nvPicPr>
          <p:cNvPr id="243" name="Google Shape;243;p62"/>
          <p:cNvPicPr preferRelativeResize="0"/>
          <p:nvPr/>
        </p:nvPicPr>
        <p:blipFill rotWithShape="1">
          <a:blip r:embed="rId4">
            <a:alphaModFix/>
          </a:blip>
          <a:srcRect b="1876" l="0" r="0" t="1876"/>
          <a:stretch/>
        </p:blipFill>
        <p:spPr>
          <a:xfrm>
            <a:off x="3188100" y="1153800"/>
            <a:ext cx="2615400" cy="26403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40" name="Shape 640"/>
        <p:cNvGrpSpPr/>
        <p:nvPr/>
      </p:nvGrpSpPr>
      <p:grpSpPr>
        <a:xfrm>
          <a:off x="0" y="0"/>
          <a:ext cx="0" cy="0"/>
          <a:chOff x="0" y="0"/>
          <a:chExt cx="0" cy="0"/>
        </a:xfrm>
      </p:grpSpPr>
      <p:pic>
        <p:nvPicPr>
          <p:cNvPr id="641" name="Google Shape;641;p80"/>
          <p:cNvPicPr preferRelativeResize="0"/>
          <p:nvPr/>
        </p:nvPicPr>
        <p:blipFill>
          <a:blip r:embed="rId3">
            <a:alphaModFix/>
          </a:blip>
          <a:stretch>
            <a:fillRect/>
          </a:stretch>
        </p:blipFill>
        <p:spPr>
          <a:xfrm>
            <a:off x="0" y="0"/>
            <a:ext cx="9144000" cy="5143511"/>
          </a:xfrm>
          <a:prstGeom prst="rect">
            <a:avLst/>
          </a:prstGeom>
          <a:noFill/>
          <a:ln>
            <a:noFill/>
          </a:ln>
        </p:spPr>
      </p:pic>
      <p:sp>
        <p:nvSpPr>
          <p:cNvPr id="642" name="Google Shape;642;p80"/>
          <p:cNvSpPr txBox="1"/>
          <p:nvPr/>
        </p:nvSpPr>
        <p:spPr>
          <a:xfrm>
            <a:off x="3326100" y="2228400"/>
            <a:ext cx="5589300" cy="12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900">
                <a:solidFill>
                  <a:schemeClr val="dk1"/>
                </a:solidFill>
              </a:rPr>
              <a:t>Connection is key.</a:t>
            </a:r>
            <a:r>
              <a:rPr b="1" lang="en" sz="2900">
                <a:solidFill>
                  <a:schemeClr val="dk1"/>
                </a:solidFill>
              </a:rPr>
              <a:t> </a:t>
            </a:r>
            <a:r>
              <a:rPr b="1" lang="en" sz="3300">
                <a:solidFill>
                  <a:schemeClr val="lt1"/>
                </a:solidFill>
              </a:rPr>
              <a:t>Thank you so much for your attention. Any questions? Please join us at our booth</a:t>
            </a:r>
            <a:endParaRPr b="1" sz="3300">
              <a:solidFill>
                <a:schemeClr val="lt1"/>
              </a:solidFill>
            </a:endParaRPr>
          </a:p>
          <a:p>
            <a:pPr indent="0" lvl="0" marL="0" rtl="0" algn="l">
              <a:spcBef>
                <a:spcPts val="0"/>
              </a:spcBef>
              <a:spcAft>
                <a:spcPts val="0"/>
              </a:spcAft>
              <a:buClr>
                <a:schemeClr val="dk1"/>
              </a:buClr>
              <a:buSzPts val="1100"/>
              <a:buFont typeface="Arial"/>
              <a:buNone/>
            </a:pPr>
            <a:r>
              <a:t/>
            </a:r>
            <a:endParaRPr b="1" sz="3100">
              <a:solidFill>
                <a:srgbClr val="FFFFFF"/>
              </a:solidFill>
            </a:endParaRPr>
          </a:p>
        </p:txBody>
      </p:sp>
      <p:pic>
        <p:nvPicPr>
          <p:cNvPr id="643" name="Google Shape;643;p80"/>
          <p:cNvPicPr preferRelativeResize="0"/>
          <p:nvPr/>
        </p:nvPicPr>
        <p:blipFill>
          <a:blip r:embed="rId4">
            <a:alphaModFix/>
          </a:blip>
          <a:stretch>
            <a:fillRect/>
          </a:stretch>
        </p:blipFill>
        <p:spPr>
          <a:xfrm>
            <a:off x="708225" y="372146"/>
            <a:ext cx="926225" cy="264925"/>
          </a:xfrm>
          <a:prstGeom prst="rect">
            <a:avLst/>
          </a:prstGeom>
          <a:noFill/>
          <a:ln>
            <a:noFill/>
          </a:ln>
        </p:spPr>
      </p:pic>
      <p:cxnSp>
        <p:nvCxnSpPr>
          <p:cNvPr id="644" name="Google Shape;644;p80"/>
          <p:cNvCxnSpPr/>
          <p:nvPr/>
        </p:nvCxnSpPr>
        <p:spPr>
          <a:xfrm>
            <a:off x="-17400" y="888575"/>
            <a:ext cx="9178800" cy="0"/>
          </a:xfrm>
          <a:prstGeom prst="straightConnector1">
            <a:avLst/>
          </a:prstGeom>
          <a:noFill/>
          <a:ln cap="flat" cmpd="sng" w="9525">
            <a:solidFill>
              <a:schemeClr val="lt1"/>
            </a:solidFill>
            <a:prstDash val="solid"/>
            <a:miter lim="400000"/>
            <a:headEnd len="sm" w="sm" type="none"/>
            <a:tailEnd len="sm" w="sm" type="none"/>
          </a:ln>
        </p:spPr>
      </p:cxnSp>
      <p:cxnSp>
        <p:nvCxnSpPr>
          <p:cNvPr id="645" name="Google Shape;645;p80"/>
          <p:cNvCxnSpPr/>
          <p:nvPr/>
        </p:nvCxnSpPr>
        <p:spPr>
          <a:xfrm>
            <a:off x="404325" y="0"/>
            <a:ext cx="0" cy="5187300"/>
          </a:xfrm>
          <a:prstGeom prst="straightConnector1">
            <a:avLst/>
          </a:prstGeom>
          <a:noFill/>
          <a:ln cap="flat" cmpd="sng" w="9525">
            <a:solidFill>
              <a:schemeClr val="lt1"/>
            </a:solidFill>
            <a:prstDash val="solid"/>
            <a:miter lim="400000"/>
            <a:headEnd len="sm" w="sm" type="none"/>
            <a:tailEnd len="sm" w="sm" type="none"/>
          </a:ln>
        </p:spPr>
      </p:cxnSp>
      <p:pic>
        <p:nvPicPr>
          <p:cNvPr id="646" name="Google Shape;646;p80"/>
          <p:cNvPicPr preferRelativeResize="0"/>
          <p:nvPr/>
        </p:nvPicPr>
        <p:blipFill rotWithShape="1">
          <a:blip r:embed="rId5">
            <a:alphaModFix/>
          </a:blip>
          <a:srcRect b="0" l="0" r="0" t="0"/>
          <a:stretch/>
        </p:blipFill>
        <p:spPr>
          <a:xfrm>
            <a:off x="612450" y="1520875"/>
            <a:ext cx="2557201" cy="2557201"/>
          </a:xfrm>
          <a:prstGeom prst="rect">
            <a:avLst/>
          </a:prstGeom>
          <a:noFill/>
          <a:ln>
            <a:noFill/>
          </a:ln>
        </p:spPr>
      </p:pic>
      <p:pic>
        <p:nvPicPr>
          <p:cNvPr id="647" name="Google Shape;647;p80"/>
          <p:cNvPicPr preferRelativeResize="0"/>
          <p:nvPr/>
        </p:nvPicPr>
        <p:blipFill rotWithShape="1">
          <a:blip r:embed="rId6">
            <a:alphaModFix/>
          </a:blip>
          <a:srcRect b="0" l="553" r="543" t="0"/>
          <a:stretch/>
        </p:blipFill>
        <p:spPr>
          <a:xfrm>
            <a:off x="7516875" y="181538"/>
            <a:ext cx="1398525" cy="1414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81"/>
          <p:cNvPicPr preferRelativeResize="0"/>
          <p:nvPr/>
        </p:nvPicPr>
        <p:blipFill>
          <a:blip r:embed="rId3">
            <a:alphaModFix/>
          </a:blip>
          <a:stretch>
            <a:fillRect/>
          </a:stretch>
        </p:blipFill>
        <p:spPr>
          <a:xfrm>
            <a:off x="2918125" y="2120609"/>
            <a:ext cx="3307750" cy="94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7" name="Shape 247"/>
        <p:cNvGrpSpPr/>
        <p:nvPr/>
      </p:nvGrpSpPr>
      <p:grpSpPr>
        <a:xfrm>
          <a:off x="0" y="0"/>
          <a:ext cx="0" cy="0"/>
          <a:chOff x="0" y="0"/>
          <a:chExt cx="0" cy="0"/>
        </a:xfrm>
      </p:grpSpPr>
      <p:sp>
        <p:nvSpPr>
          <p:cNvPr id="248" name="Google Shape;248;p63"/>
          <p:cNvSpPr txBox="1"/>
          <p:nvPr/>
        </p:nvSpPr>
        <p:spPr>
          <a:xfrm>
            <a:off x="708225" y="1006025"/>
            <a:ext cx="7850700" cy="465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4E585E"/>
              </a:buClr>
              <a:buSzPts val="1200"/>
              <a:buFont typeface="Helvetica Neue"/>
              <a:buNone/>
            </a:pPr>
            <a:r>
              <a:rPr b="1" i="0" lang="en" sz="1800" u="none" cap="none" strike="noStrike">
                <a:solidFill>
                  <a:schemeClr val="lt1"/>
                </a:solidFill>
              </a:rPr>
              <a:t>Shopify is the leading multi-channel commerce platform</a:t>
            </a:r>
            <a:endParaRPr b="1" sz="1800">
              <a:solidFill>
                <a:schemeClr val="lt1"/>
              </a:solidFill>
            </a:endParaRPr>
          </a:p>
        </p:txBody>
      </p:sp>
      <p:sp>
        <p:nvSpPr>
          <p:cNvPr id="249" name="Google Shape;249;p63"/>
          <p:cNvSpPr txBox="1"/>
          <p:nvPr/>
        </p:nvSpPr>
        <p:spPr>
          <a:xfrm>
            <a:off x="676175" y="2233413"/>
            <a:ext cx="1153800" cy="7758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00BFBC"/>
              </a:buClr>
              <a:buSzPts val="2700"/>
              <a:buFont typeface="Helvetica Neue"/>
              <a:buNone/>
            </a:pPr>
            <a:r>
              <a:rPr b="1" i="0" lang="en" sz="2700" u="none" cap="none" strike="noStrike">
                <a:solidFill>
                  <a:schemeClr val="lt1"/>
                </a:solidFill>
              </a:rPr>
              <a:t>2006</a:t>
            </a:r>
            <a:endParaRPr sz="500">
              <a:solidFill>
                <a:schemeClr val="lt1"/>
              </a:solidFill>
            </a:endParaRPr>
          </a:p>
          <a:p>
            <a:pPr indent="0" lvl="0" marL="0" marR="0" rtl="0" algn="l">
              <a:lnSpc>
                <a:spcPct val="100000"/>
              </a:lnSpc>
              <a:spcBef>
                <a:spcPts val="0"/>
              </a:spcBef>
              <a:spcAft>
                <a:spcPts val="0"/>
              </a:spcAft>
              <a:buClr>
                <a:srgbClr val="212B35"/>
              </a:buClr>
              <a:buSzPts val="900"/>
              <a:buFont typeface="Helvetica Neue"/>
              <a:buNone/>
            </a:pPr>
            <a:r>
              <a:rPr lang="en" sz="900">
                <a:solidFill>
                  <a:srgbClr val="888888"/>
                </a:solidFill>
              </a:rPr>
              <a:t>p</a:t>
            </a:r>
            <a:r>
              <a:rPr i="0" lang="en" sz="900" u="none" cap="none" strike="noStrike">
                <a:solidFill>
                  <a:srgbClr val="888888"/>
                </a:solidFill>
              </a:rPr>
              <a:t>latform </a:t>
            </a:r>
            <a:r>
              <a:rPr lang="en" sz="900">
                <a:solidFill>
                  <a:srgbClr val="888888"/>
                </a:solidFill>
              </a:rPr>
              <a:t>r</a:t>
            </a:r>
            <a:r>
              <a:rPr i="0" lang="en" sz="900" u="none" cap="none" strike="noStrike">
                <a:solidFill>
                  <a:srgbClr val="888888"/>
                </a:solidFill>
              </a:rPr>
              <a:t>eleased </a:t>
            </a:r>
            <a:endParaRPr sz="500">
              <a:solidFill>
                <a:srgbClr val="888888"/>
              </a:solidFill>
            </a:endParaRPr>
          </a:p>
        </p:txBody>
      </p:sp>
      <p:sp>
        <p:nvSpPr>
          <p:cNvPr id="250" name="Google Shape;250;p63"/>
          <p:cNvSpPr txBox="1"/>
          <p:nvPr/>
        </p:nvSpPr>
        <p:spPr>
          <a:xfrm>
            <a:off x="3135825" y="2233413"/>
            <a:ext cx="1697700" cy="7758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00BFBC"/>
              </a:buClr>
              <a:buSzPts val="2000"/>
              <a:buFont typeface="Helvetica Neue"/>
              <a:buNone/>
            </a:pPr>
            <a:r>
              <a:rPr b="1" lang="en" sz="2700">
                <a:solidFill>
                  <a:schemeClr val="lt1"/>
                </a:solidFill>
              </a:rPr>
              <a:t>~</a:t>
            </a:r>
            <a:r>
              <a:rPr b="1" lang="en" sz="2700">
                <a:solidFill>
                  <a:schemeClr val="lt1"/>
                </a:solidFill>
              </a:rPr>
              <a:t>$543B </a:t>
            </a:r>
            <a:endParaRPr sz="2700">
              <a:solidFill>
                <a:srgbClr val="15151F"/>
              </a:solidFill>
            </a:endParaRPr>
          </a:p>
          <a:p>
            <a:pPr indent="0" lvl="0" marL="0" marR="0" rtl="0" algn="l">
              <a:lnSpc>
                <a:spcPct val="100000"/>
              </a:lnSpc>
              <a:spcBef>
                <a:spcPts val="0"/>
              </a:spcBef>
              <a:spcAft>
                <a:spcPts val="0"/>
              </a:spcAft>
              <a:buClr>
                <a:srgbClr val="212B35"/>
              </a:buClr>
              <a:buSzPts val="900"/>
              <a:buFont typeface="Helvetica Neue"/>
              <a:buNone/>
            </a:pPr>
            <a:r>
              <a:rPr lang="en" sz="900">
                <a:solidFill>
                  <a:srgbClr val="888888"/>
                </a:solidFill>
              </a:rPr>
              <a:t>total sales on Shopify platform </a:t>
            </a:r>
            <a:endParaRPr sz="900">
              <a:solidFill>
                <a:srgbClr val="888888"/>
              </a:solidFill>
            </a:endParaRPr>
          </a:p>
          <a:p>
            <a:pPr indent="0" lvl="0" marL="0" marR="0" rtl="0" algn="l">
              <a:lnSpc>
                <a:spcPct val="100000"/>
              </a:lnSpc>
              <a:spcBef>
                <a:spcPts val="0"/>
              </a:spcBef>
              <a:spcAft>
                <a:spcPts val="0"/>
              </a:spcAft>
              <a:buClr>
                <a:srgbClr val="212B35"/>
              </a:buClr>
              <a:buSzPts val="900"/>
              <a:buFont typeface="Helvetica Neue"/>
              <a:buNone/>
            </a:pPr>
            <a:r>
              <a:rPr lang="en" sz="900">
                <a:solidFill>
                  <a:srgbClr val="888888"/>
                </a:solidFill>
              </a:rPr>
              <a:t>(Dec 31 2021)</a:t>
            </a:r>
            <a:endParaRPr sz="900">
              <a:solidFill>
                <a:srgbClr val="888888"/>
              </a:solidFill>
            </a:endParaRPr>
          </a:p>
        </p:txBody>
      </p:sp>
      <p:sp>
        <p:nvSpPr>
          <p:cNvPr id="251" name="Google Shape;251;p63"/>
          <p:cNvSpPr txBox="1"/>
          <p:nvPr/>
        </p:nvSpPr>
        <p:spPr>
          <a:xfrm>
            <a:off x="708225" y="3558100"/>
            <a:ext cx="1940700" cy="8238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5D6CC1"/>
              </a:buClr>
              <a:buSzPts val="2400"/>
              <a:buFont typeface="Helvetica Neue"/>
              <a:buNone/>
            </a:pPr>
            <a:r>
              <a:rPr b="1" lang="en" sz="2400">
                <a:solidFill>
                  <a:schemeClr val="lt1"/>
                </a:solidFill>
              </a:rPr>
              <a:t>$229.3B </a:t>
            </a:r>
            <a:endParaRPr sz="1100">
              <a:solidFill>
                <a:schemeClr val="lt1"/>
              </a:solidFill>
            </a:endParaRPr>
          </a:p>
          <a:p>
            <a:pPr indent="0" lvl="0" marL="0" marR="0" rtl="0" algn="l">
              <a:lnSpc>
                <a:spcPct val="100000"/>
              </a:lnSpc>
              <a:spcBef>
                <a:spcPts val="0"/>
              </a:spcBef>
              <a:spcAft>
                <a:spcPts val="0"/>
              </a:spcAft>
              <a:buClr>
                <a:srgbClr val="212B35"/>
              </a:buClr>
              <a:buSzPts val="900"/>
              <a:buFont typeface="Helvetica Neue"/>
              <a:buNone/>
            </a:pPr>
            <a:r>
              <a:rPr lang="en" sz="900">
                <a:solidFill>
                  <a:srgbClr val="888888"/>
                </a:solidFill>
              </a:rPr>
              <a:t>Contribution to GDP globally in 2022, an 8% increase since 2021</a:t>
            </a:r>
            <a:endParaRPr sz="900">
              <a:solidFill>
                <a:srgbClr val="888888"/>
              </a:solidFill>
            </a:endParaRPr>
          </a:p>
          <a:p>
            <a:pPr indent="0" lvl="0" marL="0" marR="0" rtl="0" algn="l">
              <a:lnSpc>
                <a:spcPct val="100000"/>
              </a:lnSpc>
              <a:spcBef>
                <a:spcPts val="0"/>
              </a:spcBef>
              <a:spcAft>
                <a:spcPts val="0"/>
              </a:spcAft>
              <a:buClr>
                <a:srgbClr val="212B35"/>
              </a:buClr>
              <a:buSzPts val="900"/>
              <a:buFont typeface="Helvetica Neue"/>
              <a:buNone/>
            </a:pPr>
            <a:r>
              <a:t/>
            </a:r>
            <a:endParaRPr sz="900">
              <a:solidFill>
                <a:srgbClr val="888888"/>
              </a:solidFill>
            </a:endParaRPr>
          </a:p>
          <a:p>
            <a:pPr indent="0" lvl="0" marL="0" marR="0" rtl="0" algn="ctr">
              <a:lnSpc>
                <a:spcPct val="100000"/>
              </a:lnSpc>
              <a:spcBef>
                <a:spcPts val="0"/>
              </a:spcBef>
              <a:spcAft>
                <a:spcPts val="0"/>
              </a:spcAft>
              <a:buClr>
                <a:srgbClr val="01013B"/>
              </a:buClr>
              <a:buSzPts val="900"/>
              <a:buFont typeface="Helvetica Neue"/>
              <a:buNone/>
            </a:pPr>
            <a:r>
              <a:t/>
            </a:r>
            <a:endParaRPr sz="1200">
              <a:solidFill>
                <a:srgbClr val="15151F"/>
              </a:solidFill>
            </a:endParaRPr>
          </a:p>
          <a:p>
            <a:pPr indent="0" lvl="0" marL="0" marR="0" rtl="0" algn="l">
              <a:lnSpc>
                <a:spcPct val="100000"/>
              </a:lnSpc>
              <a:spcBef>
                <a:spcPts val="0"/>
              </a:spcBef>
              <a:spcAft>
                <a:spcPts val="0"/>
              </a:spcAft>
              <a:buClr>
                <a:srgbClr val="00BFBC"/>
              </a:buClr>
              <a:buSzPts val="1900"/>
              <a:buFont typeface="Helvetica Neue"/>
              <a:buNone/>
            </a:pPr>
            <a:r>
              <a:t/>
            </a:r>
            <a:endParaRPr sz="500">
              <a:solidFill>
                <a:srgbClr val="15151F"/>
              </a:solidFill>
            </a:endParaRPr>
          </a:p>
        </p:txBody>
      </p:sp>
      <p:sp>
        <p:nvSpPr>
          <p:cNvPr id="252" name="Google Shape;252;p63"/>
          <p:cNvSpPr txBox="1"/>
          <p:nvPr/>
        </p:nvSpPr>
        <p:spPr>
          <a:xfrm>
            <a:off x="1982025" y="2233413"/>
            <a:ext cx="1153800" cy="7758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00BFBC"/>
              </a:buClr>
              <a:buSzPts val="2700"/>
              <a:buFont typeface="Helvetica Neue"/>
              <a:buNone/>
            </a:pPr>
            <a:r>
              <a:rPr b="1" lang="en" sz="2700">
                <a:solidFill>
                  <a:schemeClr val="lt1"/>
                </a:solidFill>
              </a:rPr>
              <a:t>&gt;175</a:t>
            </a:r>
            <a:endParaRPr b="1" sz="2700">
              <a:solidFill>
                <a:schemeClr val="lt1"/>
              </a:solidFill>
            </a:endParaRPr>
          </a:p>
          <a:p>
            <a:pPr indent="0" lvl="0" marL="0" marR="0" rtl="0" algn="l">
              <a:lnSpc>
                <a:spcPct val="100000"/>
              </a:lnSpc>
              <a:spcBef>
                <a:spcPts val="0"/>
              </a:spcBef>
              <a:spcAft>
                <a:spcPts val="0"/>
              </a:spcAft>
              <a:buClr>
                <a:srgbClr val="212B35"/>
              </a:buClr>
              <a:buSzPts val="900"/>
              <a:buFont typeface="Helvetica Neue"/>
              <a:buNone/>
            </a:pPr>
            <a:r>
              <a:rPr lang="en" sz="900">
                <a:solidFill>
                  <a:srgbClr val="888888"/>
                </a:solidFill>
              </a:rPr>
              <a:t>countries</a:t>
            </a:r>
            <a:endParaRPr sz="900">
              <a:solidFill>
                <a:srgbClr val="888888"/>
              </a:solidFill>
            </a:endParaRPr>
          </a:p>
        </p:txBody>
      </p:sp>
      <p:sp>
        <p:nvSpPr>
          <p:cNvPr id="253" name="Google Shape;253;p63"/>
          <p:cNvSpPr txBox="1"/>
          <p:nvPr/>
        </p:nvSpPr>
        <p:spPr>
          <a:xfrm>
            <a:off x="3610350" y="3583825"/>
            <a:ext cx="2134800" cy="7758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5D6CC1"/>
              </a:buClr>
              <a:buSzPts val="2400"/>
              <a:buFont typeface="Helvetica Neue"/>
              <a:buNone/>
            </a:pPr>
            <a:r>
              <a:rPr b="1" lang="en" sz="2400">
                <a:solidFill>
                  <a:schemeClr val="lt1"/>
                </a:solidFill>
              </a:rPr>
              <a:t>5.2M jobs</a:t>
            </a:r>
            <a:endParaRPr sz="1100">
              <a:solidFill>
                <a:schemeClr val="lt1"/>
              </a:solidFill>
            </a:endParaRPr>
          </a:p>
          <a:p>
            <a:pPr indent="0" lvl="0" marL="0" marR="0" rtl="0" algn="l">
              <a:lnSpc>
                <a:spcPct val="100000"/>
              </a:lnSpc>
              <a:spcBef>
                <a:spcPts val="0"/>
              </a:spcBef>
              <a:spcAft>
                <a:spcPts val="0"/>
              </a:spcAft>
              <a:buClr>
                <a:srgbClr val="212B35"/>
              </a:buClr>
              <a:buSzPts val="900"/>
              <a:buFont typeface="Helvetica Neue"/>
              <a:buNone/>
            </a:pPr>
            <a:r>
              <a:rPr lang="en" sz="900">
                <a:solidFill>
                  <a:srgbClr val="888888"/>
                </a:solidFill>
              </a:rPr>
              <a:t>Supported by Shopify </a:t>
            </a:r>
            <a:br>
              <a:rPr lang="en" sz="900">
                <a:solidFill>
                  <a:srgbClr val="888888"/>
                </a:solidFill>
              </a:rPr>
            </a:br>
            <a:r>
              <a:rPr lang="en" sz="900">
                <a:solidFill>
                  <a:srgbClr val="888888"/>
                </a:solidFill>
              </a:rPr>
              <a:t>Merchants globally in 2022</a:t>
            </a:r>
            <a:endParaRPr sz="900">
              <a:solidFill>
                <a:srgbClr val="888888"/>
              </a:solidFill>
            </a:endParaRPr>
          </a:p>
          <a:p>
            <a:pPr indent="0" lvl="0" marL="0" marR="0" rtl="0" algn="l">
              <a:lnSpc>
                <a:spcPct val="100000"/>
              </a:lnSpc>
              <a:spcBef>
                <a:spcPts val="0"/>
              </a:spcBef>
              <a:spcAft>
                <a:spcPts val="0"/>
              </a:spcAft>
              <a:buClr>
                <a:srgbClr val="00BFBC"/>
              </a:buClr>
              <a:buSzPts val="1900"/>
              <a:buFont typeface="Helvetica Neue"/>
              <a:buNone/>
            </a:pPr>
            <a:r>
              <a:t/>
            </a:r>
            <a:endParaRPr sz="1200">
              <a:solidFill>
                <a:srgbClr val="15151F"/>
              </a:solidFill>
            </a:endParaRPr>
          </a:p>
        </p:txBody>
      </p:sp>
      <p:sp>
        <p:nvSpPr>
          <p:cNvPr id="254" name="Google Shape;254;p63"/>
          <p:cNvSpPr txBox="1"/>
          <p:nvPr/>
        </p:nvSpPr>
        <p:spPr>
          <a:xfrm>
            <a:off x="6401850" y="3542850"/>
            <a:ext cx="2134800" cy="839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5D6CC1"/>
              </a:buClr>
              <a:buSzPts val="2400"/>
              <a:buFont typeface="Helvetica Neue"/>
              <a:buNone/>
            </a:pPr>
            <a:r>
              <a:rPr b="1" lang="en" sz="2400">
                <a:solidFill>
                  <a:schemeClr val="lt1"/>
                </a:solidFill>
              </a:rPr>
              <a:t>$</a:t>
            </a:r>
            <a:r>
              <a:rPr b="1" lang="en" sz="2400">
                <a:solidFill>
                  <a:schemeClr val="lt1"/>
                </a:solidFill>
              </a:rPr>
              <a:t>38</a:t>
            </a:r>
            <a:endParaRPr sz="1100">
              <a:solidFill>
                <a:schemeClr val="lt1"/>
              </a:solidFill>
            </a:endParaRPr>
          </a:p>
          <a:p>
            <a:pPr indent="0" lvl="0" marL="0" marR="0" rtl="0" algn="l">
              <a:lnSpc>
                <a:spcPct val="100000"/>
              </a:lnSpc>
              <a:spcBef>
                <a:spcPts val="0"/>
              </a:spcBef>
              <a:spcAft>
                <a:spcPts val="0"/>
              </a:spcAft>
              <a:buClr>
                <a:srgbClr val="01013B"/>
              </a:buClr>
              <a:buSzPts val="900"/>
              <a:buFont typeface="Helvetica Neue"/>
              <a:buNone/>
            </a:pPr>
            <a:r>
              <a:rPr lang="en" sz="900">
                <a:solidFill>
                  <a:srgbClr val="888888"/>
                </a:solidFill>
              </a:rPr>
              <a:t>the amount merchants make</a:t>
            </a:r>
            <a:br>
              <a:rPr lang="en" sz="900">
                <a:solidFill>
                  <a:srgbClr val="888888"/>
                </a:solidFill>
              </a:rPr>
            </a:br>
            <a:r>
              <a:rPr lang="en" sz="900">
                <a:solidFill>
                  <a:srgbClr val="888888"/>
                </a:solidFill>
              </a:rPr>
              <a:t> for every $1 Shopify makes</a:t>
            </a:r>
            <a:endParaRPr sz="900">
              <a:solidFill>
                <a:srgbClr val="888888"/>
              </a:solidFill>
            </a:endParaRPr>
          </a:p>
          <a:p>
            <a:pPr indent="0" lvl="0" marL="0" marR="0" rtl="0" algn="l">
              <a:lnSpc>
                <a:spcPct val="100000"/>
              </a:lnSpc>
              <a:spcBef>
                <a:spcPts val="0"/>
              </a:spcBef>
              <a:spcAft>
                <a:spcPts val="0"/>
              </a:spcAft>
              <a:buClr>
                <a:srgbClr val="00BFBC"/>
              </a:buClr>
              <a:buSzPts val="1900"/>
              <a:buFont typeface="Helvetica Neue"/>
              <a:buNone/>
            </a:pPr>
            <a:r>
              <a:t/>
            </a:r>
            <a:endParaRPr sz="900">
              <a:solidFill>
                <a:srgbClr val="888888"/>
              </a:solidFill>
            </a:endParaRPr>
          </a:p>
        </p:txBody>
      </p:sp>
      <p:sp>
        <p:nvSpPr>
          <p:cNvPr id="255" name="Google Shape;255;p63"/>
          <p:cNvSpPr txBox="1"/>
          <p:nvPr/>
        </p:nvSpPr>
        <p:spPr>
          <a:xfrm>
            <a:off x="4985200" y="2233412"/>
            <a:ext cx="1697700" cy="7758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5D6CC1"/>
              </a:buClr>
              <a:buSzPts val="2400"/>
              <a:buFont typeface="Helvetica Neue"/>
              <a:buNone/>
            </a:pPr>
            <a:r>
              <a:rPr b="1" lang="en" sz="2400">
                <a:solidFill>
                  <a:schemeClr val="lt1"/>
                </a:solidFill>
              </a:rPr>
              <a:t>Millions</a:t>
            </a:r>
            <a:endParaRPr sz="1100">
              <a:solidFill>
                <a:schemeClr val="lt1"/>
              </a:solidFill>
            </a:endParaRPr>
          </a:p>
          <a:p>
            <a:pPr indent="0" lvl="0" marL="0" marR="0" rtl="0" algn="l">
              <a:lnSpc>
                <a:spcPct val="100000"/>
              </a:lnSpc>
              <a:spcBef>
                <a:spcPts val="0"/>
              </a:spcBef>
              <a:spcAft>
                <a:spcPts val="0"/>
              </a:spcAft>
              <a:buClr>
                <a:srgbClr val="212B35"/>
              </a:buClr>
              <a:buSzPts val="900"/>
              <a:buFont typeface="Helvetica Neue"/>
              <a:buNone/>
            </a:pPr>
            <a:r>
              <a:rPr lang="en" sz="900">
                <a:solidFill>
                  <a:srgbClr val="888888"/>
                </a:solidFill>
              </a:rPr>
              <a:t>of merchants on Shopify worldwide</a:t>
            </a:r>
            <a:endParaRPr sz="900">
              <a:solidFill>
                <a:srgbClr val="888888"/>
              </a:solidFill>
            </a:endParaRPr>
          </a:p>
          <a:p>
            <a:pPr indent="0" lvl="0" marL="0" marR="0" rtl="0" algn="l">
              <a:lnSpc>
                <a:spcPct val="100000"/>
              </a:lnSpc>
              <a:spcBef>
                <a:spcPts val="0"/>
              </a:spcBef>
              <a:spcAft>
                <a:spcPts val="0"/>
              </a:spcAft>
              <a:buClr>
                <a:srgbClr val="00BFBC"/>
              </a:buClr>
              <a:buSzPts val="1900"/>
              <a:buFont typeface="Helvetica Neue"/>
              <a:buNone/>
            </a:pPr>
            <a:r>
              <a:t/>
            </a:r>
            <a:endParaRPr sz="500">
              <a:solidFill>
                <a:srgbClr val="15151F"/>
              </a:solidFill>
            </a:endParaRPr>
          </a:p>
        </p:txBody>
      </p:sp>
      <p:sp>
        <p:nvSpPr>
          <p:cNvPr id="256" name="Google Shape;256;p63"/>
          <p:cNvSpPr txBox="1"/>
          <p:nvPr/>
        </p:nvSpPr>
        <p:spPr>
          <a:xfrm>
            <a:off x="6554250" y="2233412"/>
            <a:ext cx="2134800" cy="7758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5D6CC1"/>
              </a:buClr>
              <a:buSzPts val="2400"/>
              <a:buFont typeface="Helvetica Neue"/>
              <a:buNone/>
            </a:pPr>
            <a:r>
              <a:rPr b="1" lang="en" sz="2400">
                <a:solidFill>
                  <a:schemeClr val="lt1"/>
                </a:solidFill>
              </a:rPr>
              <a:t>~600 million</a:t>
            </a:r>
            <a:endParaRPr sz="1100">
              <a:solidFill>
                <a:schemeClr val="lt1"/>
              </a:solidFill>
            </a:endParaRPr>
          </a:p>
          <a:p>
            <a:pPr indent="0" lvl="0" marL="0" marR="0" rtl="0" algn="l">
              <a:lnSpc>
                <a:spcPct val="100000"/>
              </a:lnSpc>
              <a:spcBef>
                <a:spcPts val="0"/>
              </a:spcBef>
              <a:spcAft>
                <a:spcPts val="0"/>
              </a:spcAft>
              <a:buClr>
                <a:srgbClr val="212B35"/>
              </a:buClr>
              <a:buSzPts val="900"/>
              <a:buFont typeface="Helvetica Neue"/>
              <a:buNone/>
            </a:pPr>
            <a:r>
              <a:rPr lang="en" sz="900">
                <a:solidFill>
                  <a:srgbClr val="888888"/>
                </a:solidFill>
              </a:rPr>
              <a:t>consumers around the globe have </a:t>
            </a:r>
            <a:endParaRPr sz="900">
              <a:solidFill>
                <a:srgbClr val="888888"/>
              </a:solidFill>
            </a:endParaRPr>
          </a:p>
          <a:p>
            <a:pPr indent="0" lvl="0" marL="0" marR="0" rtl="0" algn="l">
              <a:lnSpc>
                <a:spcPct val="100000"/>
              </a:lnSpc>
              <a:spcBef>
                <a:spcPts val="0"/>
              </a:spcBef>
              <a:spcAft>
                <a:spcPts val="0"/>
              </a:spcAft>
              <a:buClr>
                <a:srgbClr val="212B35"/>
              </a:buClr>
              <a:buSzPts val="900"/>
              <a:buFont typeface="Helvetica Neue"/>
              <a:buNone/>
            </a:pPr>
            <a:r>
              <a:rPr lang="en" sz="900">
                <a:solidFill>
                  <a:srgbClr val="888888"/>
                </a:solidFill>
              </a:rPr>
              <a:t>purchased from a Shopify Merchant</a:t>
            </a:r>
            <a:endParaRPr sz="900">
              <a:solidFill>
                <a:srgbClr val="888888"/>
              </a:solidFill>
            </a:endParaRPr>
          </a:p>
          <a:p>
            <a:pPr indent="0" lvl="0" marL="0" marR="0" rtl="0" algn="l">
              <a:lnSpc>
                <a:spcPct val="100000"/>
              </a:lnSpc>
              <a:spcBef>
                <a:spcPts val="0"/>
              </a:spcBef>
              <a:spcAft>
                <a:spcPts val="0"/>
              </a:spcAft>
              <a:buClr>
                <a:srgbClr val="212B35"/>
              </a:buClr>
              <a:buSzPts val="900"/>
              <a:buFont typeface="Helvetica Neue"/>
              <a:buNone/>
            </a:pPr>
            <a:r>
              <a:t/>
            </a:r>
            <a:endParaRPr sz="900">
              <a:solidFill>
                <a:srgbClr val="888888"/>
              </a:solidFill>
            </a:endParaRPr>
          </a:p>
        </p:txBody>
      </p:sp>
      <p:cxnSp>
        <p:nvCxnSpPr>
          <p:cNvPr id="257" name="Google Shape;257;p63"/>
          <p:cNvCxnSpPr/>
          <p:nvPr/>
        </p:nvCxnSpPr>
        <p:spPr>
          <a:xfrm>
            <a:off x="-17400" y="888575"/>
            <a:ext cx="9178800" cy="0"/>
          </a:xfrm>
          <a:prstGeom prst="straightConnector1">
            <a:avLst/>
          </a:prstGeom>
          <a:noFill/>
          <a:ln cap="flat" cmpd="sng" w="9525">
            <a:solidFill>
              <a:srgbClr val="D0F224"/>
            </a:solidFill>
            <a:prstDash val="solid"/>
            <a:miter lim="400000"/>
            <a:headEnd len="sm" w="sm" type="none"/>
            <a:tailEnd len="sm" w="sm" type="none"/>
          </a:ln>
        </p:spPr>
      </p:cxnSp>
      <p:cxnSp>
        <p:nvCxnSpPr>
          <p:cNvPr id="258" name="Google Shape;258;p63"/>
          <p:cNvCxnSpPr/>
          <p:nvPr/>
        </p:nvCxnSpPr>
        <p:spPr>
          <a:xfrm>
            <a:off x="676167" y="2134287"/>
            <a:ext cx="7850700" cy="0"/>
          </a:xfrm>
          <a:prstGeom prst="straightConnector1">
            <a:avLst/>
          </a:prstGeom>
          <a:noFill/>
          <a:ln cap="flat" cmpd="sng" w="9525">
            <a:solidFill>
              <a:srgbClr val="D0F224"/>
            </a:solidFill>
            <a:prstDash val="solid"/>
            <a:miter lim="400000"/>
            <a:headEnd len="sm" w="sm" type="none"/>
            <a:tailEnd len="sm" w="sm" type="none"/>
          </a:ln>
        </p:spPr>
      </p:cxnSp>
      <p:cxnSp>
        <p:nvCxnSpPr>
          <p:cNvPr id="259" name="Google Shape;259;p63"/>
          <p:cNvCxnSpPr/>
          <p:nvPr/>
        </p:nvCxnSpPr>
        <p:spPr>
          <a:xfrm>
            <a:off x="676167" y="3506199"/>
            <a:ext cx="7850700" cy="0"/>
          </a:xfrm>
          <a:prstGeom prst="straightConnector1">
            <a:avLst/>
          </a:prstGeom>
          <a:noFill/>
          <a:ln cap="flat" cmpd="sng" w="9525">
            <a:solidFill>
              <a:srgbClr val="D0F224"/>
            </a:solidFill>
            <a:prstDash val="solid"/>
            <a:miter lim="400000"/>
            <a:headEnd len="sm" w="sm" type="none"/>
            <a:tailEnd len="sm" w="sm" type="none"/>
          </a:ln>
        </p:spPr>
      </p:cxnSp>
      <p:pic>
        <p:nvPicPr>
          <p:cNvPr id="260" name="Google Shape;260;p63"/>
          <p:cNvPicPr preferRelativeResize="0"/>
          <p:nvPr/>
        </p:nvPicPr>
        <p:blipFill>
          <a:blip r:embed="rId3">
            <a:alphaModFix/>
          </a:blip>
          <a:stretch>
            <a:fillRect/>
          </a:stretch>
        </p:blipFill>
        <p:spPr>
          <a:xfrm>
            <a:off x="708225" y="372146"/>
            <a:ext cx="926225" cy="264925"/>
          </a:xfrm>
          <a:prstGeom prst="rect">
            <a:avLst/>
          </a:prstGeom>
          <a:noFill/>
          <a:ln>
            <a:noFill/>
          </a:ln>
        </p:spPr>
      </p:pic>
      <p:cxnSp>
        <p:nvCxnSpPr>
          <p:cNvPr id="261" name="Google Shape;261;p63"/>
          <p:cNvCxnSpPr/>
          <p:nvPr/>
        </p:nvCxnSpPr>
        <p:spPr>
          <a:xfrm>
            <a:off x="404325" y="0"/>
            <a:ext cx="0" cy="5187300"/>
          </a:xfrm>
          <a:prstGeom prst="straightConnector1">
            <a:avLst/>
          </a:prstGeom>
          <a:noFill/>
          <a:ln cap="flat" cmpd="sng" w="9525">
            <a:solidFill>
              <a:srgbClr val="D0F224"/>
            </a:solidFill>
            <a:prstDash val="solid"/>
            <a:miter lim="4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5" name="Shape 265"/>
        <p:cNvGrpSpPr/>
        <p:nvPr/>
      </p:nvGrpSpPr>
      <p:grpSpPr>
        <a:xfrm>
          <a:off x="0" y="0"/>
          <a:ext cx="0" cy="0"/>
          <a:chOff x="0" y="0"/>
          <a:chExt cx="0" cy="0"/>
        </a:xfrm>
      </p:grpSpPr>
      <p:sp>
        <p:nvSpPr>
          <p:cNvPr id="266" name="Google Shape;266;p64"/>
          <p:cNvSpPr txBox="1"/>
          <p:nvPr/>
        </p:nvSpPr>
        <p:spPr>
          <a:xfrm>
            <a:off x="708225" y="1006025"/>
            <a:ext cx="7850700" cy="465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4E585E"/>
              </a:buClr>
              <a:buSzPts val="1200"/>
              <a:buFont typeface="Helvetica Neue"/>
              <a:buNone/>
            </a:pPr>
            <a:r>
              <a:rPr b="1" i="0" lang="en" sz="1800" u="none" cap="none" strike="noStrike">
                <a:solidFill>
                  <a:schemeClr val="lt1"/>
                </a:solidFill>
              </a:rPr>
              <a:t>Shopify </a:t>
            </a:r>
            <a:r>
              <a:rPr b="1" lang="en" sz="1800">
                <a:solidFill>
                  <a:schemeClr val="lt1"/>
                </a:solidFill>
              </a:rPr>
              <a:t>Index - Focus in Benelux</a:t>
            </a:r>
            <a:endParaRPr b="1" sz="1800">
              <a:solidFill>
                <a:schemeClr val="lt1"/>
              </a:solidFill>
            </a:endParaRPr>
          </a:p>
        </p:txBody>
      </p:sp>
      <p:cxnSp>
        <p:nvCxnSpPr>
          <p:cNvPr id="267" name="Google Shape;267;p64"/>
          <p:cNvCxnSpPr/>
          <p:nvPr/>
        </p:nvCxnSpPr>
        <p:spPr>
          <a:xfrm>
            <a:off x="-17400" y="888575"/>
            <a:ext cx="9178800" cy="0"/>
          </a:xfrm>
          <a:prstGeom prst="straightConnector1">
            <a:avLst/>
          </a:prstGeom>
          <a:noFill/>
          <a:ln cap="flat" cmpd="sng" w="9525">
            <a:solidFill>
              <a:srgbClr val="D0F224"/>
            </a:solidFill>
            <a:prstDash val="solid"/>
            <a:miter lim="400000"/>
            <a:headEnd len="sm" w="sm" type="none"/>
            <a:tailEnd len="sm" w="sm" type="none"/>
          </a:ln>
        </p:spPr>
      </p:cxnSp>
      <p:pic>
        <p:nvPicPr>
          <p:cNvPr id="268" name="Google Shape;268;p64"/>
          <p:cNvPicPr preferRelativeResize="0"/>
          <p:nvPr/>
        </p:nvPicPr>
        <p:blipFill>
          <a:blip r:embed="rId3">
            <a:alphaModFix/>
          </a:blip>
          <a:stretch>
            <a:fillRect/>
          </a:stretch>
        </p:blipFill>
        <p:spPr>
          <a:xfrm>
            <a:off x="708225" y="372146"/>
            <a:ext cx="926225" cy="264925"/>
          </a:xfrm>
          <a:prstGeom prst="rect">
            <a:avLst/>
          </a:prstGeom>
          <a:noFill/>
          <a:ln>
            <a:noFill/>
          </a:ln>
        </p:spPr>
      </p:pic>
      <p:cxnSp>
        <p:nvCxnSpPr>
          <p:cNvPr id="269" name="Google Shape;269;p64"/>
          <p:cNvCxnSpPr/>
          <p:nvPr/>
        </p:nvCxnSpPr>
        <p:spPr>
          <a:xfrm>
            <a:off x="404325" y="0"/>
            <a:ext cx="0" cy="5187300"/>
          </a:xfrm>
          <a:prstGeom prst="straightConnector1">
            <a:avLst/>
          </a:prstGeom>
          <a:noFill/>
          <a:ln cap="flat" cmpd="sng" w="9525">
            <a:solidFill>
              <a:srgbClr val="D0F224"/>
            </a:solidFill>
            <a:prstDash val="solid"/>
            <a:miter lim="400000"/>
            <a:headEnd len="sm" w="sm" type="none"/>
            <a:tailEnd len="sm" w="sm" type="none"/>
          </a:ln>
        </p:spPr>
      </p:cxnSp>
      <p:pic>
        <p:nvPicPr>
          <p:cNvPr id="270" name="Google Shape;270;p64"/>
          <p:cNvPicPr preferRelativeResize="0"/>
          <p:nvPr/>
        </p:nvPicPr>
        <p:blipFill>
          <a:blip r:embed="rId4">
            <a:alphaModFix/>
          </a:blip>
          <a:stretch>
            <a:fillRect/>
          </a:stretch>
        </p:blipFill>
        <p:spPr>
          <a:xfrm>
            <a:off x="4765525" y="1858050"/>
            <a:ext cx="4300200" cy="2595000"/>
          </a:xfrm>
          <a:prstGeom prst="roundRect">
            <a:avLst>
              <a:gd fmla="val 16667" name="adj"/>
            </a:avLst>
          </a:prstGeom>
          <a:noFill/>
          <a:ln>
            <a:noFill/>
          </a:ln>
        </p:spPr>
      </p:pic>
      <p:pic>
        <p:nvPicPr>
          <p:cNvPr id="271" name="Google Shape;271;p64"/>
          <p:cNvPicPr preferRelativeResize="0"/>
          <p:nvPr/>
        </p:nvPicPr>
        <p:blipFill rotWithShape="1">
          <a:blip r:embed="rId5">
            <a:alphaModFix/>
          </a:blip>
          <a:srcRect b="1802" l="0" r="0" t="1802"/>
          <a:stretch/>
        </p:blipFill>
        <p:spPr>
          <a:xfrm>
            <a:off x="434825" y="1839975"/>
            <a:ext cx="4300200" cy="2595000"/>
          </a:xfrm>
          <a:prstGeom prst="roundRect">
            <a:avLst>
              <a:gd fmla="val 16667" name="adj"/>
            </a:avLst>
          </a:prstGeom>
          <a:noFill/>
          <a:ln>
            <a:noFill/>
          </a:ln>
        </p:spPr>
      </p:pic>
      <p:sp>
        <p:nvSpPr>
          <p:cNvPr id="272" name="Google Shape;272;p64"/>
          <p:cNvSpPr/>
          <p:nvPr/>
        </p:nvSpPr>
        <p:spPr>
          <a:xfrm>
            <a:off x="2693950" y="2078175"/>
            <a:ext cx="6176700" cy="413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64"/>
          <p:cNvSpPr/>
          <p:nvPr/>
        </p:nvSpPr>
        <p:spPr>
          <a:xfrm>
            <a:off x="2693950" y="3169875"/>
            <a:ext cx="6176700" cy="465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7" name="Shape 277"/>
        <p:cNvGrpSpPr/>
        <p:nvPr/>
      </p:nvGrpSpPr>
      <p:grpSpPr>
        <a:xfrm>
          <a:off x="0" y="0"/>
          <a:ext cx="0" cy="0"/>
          <a:chOff x="0" y="0"/>
          <a:chExt cx="0" cy="0"/>
        </a:xfrm>
      </p:grpSpPr>
      <p:sp>
        <p:nvSpPr>
          <p:cNvPr id="278" name="Google Shape;278;p65"/>
          <p:cNvSpPr txBox="1"/>
          <p:nvPr/>
        </p:nvSpPr>
        <p:spPr>
          <a:xfrm>
            <a:off x="708225" y="1006025"/>
            <a:ext cx="7850700" cy="465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4E585E"/>
              </a:buClr>
              <a:buSzPts val="1200"/>
              <a:buFont typeface="Helvetica Neue"/>
              <a:buNone/>
            </a:pPr>
            <a:r>
              <a:rPr b="1" i="0" lang="en" sz="1800" u="none" cap="none" strike="noStrike">
                <a:solidFill>
                  <a:schemeClr val="lt1"/>
                </a:solidFill>
              </a:rPr>
              <a:t>Shopify </a:t>
            </a:r>
            <a:r>
              <a:rPr b="1" lang="en" sz="1800">
                <a:solidFill>
                  <a:schemeClr val="lt1"/>
                </a:solidFill>
              </a:rPr>
              <a:t>Index - Focus in Benelux</a:t>
            </a:r>
            <a:endParaRPr b="1" sz="1800">
              <a:solidFill>
                <a:schemeClr val="lt1"/>
              </a:solidFill>
            </a:endParaRPr>
          </a:p>
        </p:txBody>
      </p:sp>
      <p:cxnSp>
        <p:nvCxnSpPr>
          <p:cNvPr id="279" name="Google Shape;279;p65"/>
          <p:cNvCxnSpPr/>
          <p:nvPr/>
        </p:nvCxnSpPr>
        <p:spPr>
          <a:xfrm>
            <a:off x="-17400" y="888575"/>
            <a:ext cx="9178800" cy="0"/>
          </a:xfrm>
          <a:prstGeom prst="straightConnector1">
            <a:avLst/>
          </a:prstGeom>
          <a:noFill/>
          <a:ln cap="flat" cmpd="sng" w="9525">
            <a:solidFill>
              <a:srgbClr val="D0F224"/>
            </a:solidFill>
            <a:prstDash val="solid"/>
            <a:miter lim="400000"/>
            <a:headEnd len="sm" w="sm" type="none"/>
            <a:tailEnd len="sm" w="sm" type="none"/>
          </a:ln>
        </p:spPr>
      </p:cxnSp>
      <p:pic>
        <p:nvPicPr>
          <p:cNvPr id="280" name="Google Shape;280;p65"/>
          <p:cNvPicPr preferRelativeResize="0"/>
          <p:nvPr/>
        </p:nvPicPr>
        <p:blipFill>
          <a:blip r:embed="rId3">
            <a:alphaModFix/>
          </a:blip>
          <a:stretch>
            <a:fillRect/>
          </a:stretch>
        </p:blipFill>
        <p:spPr>
          <a:xfrm>
            <a:off x="708225" y="372146"/>
            <a:ext cx="926225" cy="264925"/>
          </a:xfrm>
          <a:prstGeom prst="rect">
            <a:avLst/>
          </a:prstGeom>
          <a:noFill/>
          <a:ln>
            <a:noFill/>
          </a:ln>
        </p:spPr>
      </p:pic>
      <p:cxnSp>
        <p:nvCxnSpPr>
          <p:cNvPr id="281" name="Google Shape;281;p65"/>
          <p:cNvCxnSpPr/>
          <p:nvPr/>
        </p:nvCxnSpPr>
        <p:spPr>
          <a:xfrm>
            <a:off x="404325" y="0"/>
            <a:ext cx="0" cy="5187300"/>
          </a:xfrm>
          <a:prstGeom prst="straightConnector1">
            <a:avLst/>
          </a:prstGeom>
          <a:noFill/>
          <a:ln cap="flat" cmpd="sng" w="9525">
            <a:solidFill>
              <a:srgbClr val="D0F224"/>
            </a:solidFill>
            <a:prstDash val="solid"/>
            <a:miter lim="400000"/>
            <a:headEnd len="sm" w="sm" type="none"/>
            <a:tailEnd len="sm" w="sm" type="none"/>
          </a:ln>
        </p:spPr>
      </p:cxnSp>
      <p:pic>
        <p:nvPicPr>
          <p:cNvPr id="282" name="Google Shape;282;p65"/>
          <p:cNvPicPr preferRelativeResize="0"/>
          <p:nvPr/>
        </p:nvPicPr>
        <p:blipFill>
          <a:blip r:embed="rId4">
            <a:alphaModFix/>
          </a:blip>
          <a:stretch>
            <a:fillRect/>
          </a:stretch>
        </p:blipFill>
        <p:spPr>
          <a:xfrm>
            <a:off x="4765525" y="1858050"/>
            <a:ext cx="4300200" cy="2595000"/>
          </a:xfrm>
          <a:prstGeom prst="roundRect">
            <a:avLst>
              <a:gd fmla="val 16667" name="adj"/>
            </a:avLst>
          </a:prstGeom>
          <a:noFill/>
          <a:ln>
            <a:noFill/>
          </a:ln>
        </p:spPr>
      </p:pic>
      <p:pic>
        <p:nvPicPr>
          <p:cNvPr id="283" name="Google Shape;283;p65"/>
          <p:cNvPicPr preferRelativeResize="0"/>
          <p:nvPr/>
        </p:nvPicPr>
        <p:blipFill rotWithShape="1">
          <a:blip r:embed="rId5">
            <a:alphaModFix/>
          </a:blip>
          <a:srcRect b="1802" l="0" r="0" t="1802"/>
          <a:stretch/>
        </p:blipFill>
        <p:spPr>
          <a:xfrm>
            <a:off x="434825" y="1839975"/>
            <a:ext cx="4300200" cy="2595000"/>
          </a:xfrm>
          <a:prstGeom prst="roundRect">
            <a:avLst>
              <a:gd fmla="val 16667" name="adj"/>
            </a:avLst>
          </a:prstGeom>
          <a:noFill/>
          <a:ln>
            <a:noFill/>
          </a:ln>
        </p:spPr>
      </p:pic>
      <p:sp>
        <p:nvSpPr>
          <p:cNvPr id="284" name="Google Shape;284;p65"/>
          <p:cNvSpPr/>
          <p:nvPr/>
        </p:nvSpPr>
        <p:spPr>
          <a:xfrm>
            <a:off x="2703550" y="2571750"/>
            <a:ext cx="6167100" cy="529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0">
              <a:schemeClr val="lt1"/>
            </a:gs>
            <a:gs pos="78000">
              <a:schemeClr val="lt1"/>
            </a:gs>
            <a:gs pos="100000">
              <a:srgbClr val="F3F4FA"/>
            </a:gs>
          </a:gsLst>
          <a:lin ang="16200038" scaled="0"/>
        </a:gradFill>
      </p:bgPr>
    </p:bg>
    <p:spTree>
      <p:nvGrpSpPr>
        <p:cNvPr id="288" name="Shape 288"/>
        <p:cNvGrpSpPr/>
        <p:nvPr/>
      </p:nvGrpSpPr>
      <p:grpSpPr>
        <a:xfrm>
          <a:off x="0" y="0"/>
          <a:ext cx="0" cy="0"/>
          <a:chOff x="0" y="0"/>
          <a:chExt cx="0" cy="0"/>
        </a:xfrm>
      </p:grpSpPr>
      <p:sp>
        <p:nvSpPr>
          <p:cNvPr id="289" name="Google Shape;289;p66"/>
          <p:cNvSpPr/>
          <p:nvPr/>
        </p:nvSpPr>
        <p:spPr>
          <a:xfrm>
            <a:off x="8117512" y="422149"/>
            <a:ext cx="560400" cy="560400"/>
          </a:xfrm>
          <a:prstGeom prst="ellipse">
            <a:avLst/>
          </a:prstGeom>
          <a:solidFill>
            <a:srgbClr val="E1F5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66"/>
          <p:cNvSpPr txBox="1"/>
          <p:nvPr/>
        </p:nvSpPr>
        <p:spPr>
          <a:xfrm>
            <a:off x="366074" y="3693813"/>
            <a:ext cx="958500" cy="297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Online stores simplified</a:t>
            </a:r>
            <a:endParaRPr b="1" sz="1000">
              <a:solidFill>
                <a:srgbClr val="000000"/>
              </a:solidFill>
              <a:latin typeface="Helvetica Neue"/>
              <a:ea typeface="Helvetica Neue"/>
              <a:cs typeface="Helvetica Neue"/>
              <a:sym typeface="Helvetica Neue"/>
            </a:endParaRPr>
          </a:p>
        </p:txBody>
      </p:sp>
      <p:sp>
        <p:nvSpPr>
          <p:cNvPr id="291" name="Google Shape;291;p66"/>
          <p:cNvSpPr txBox="1"/>
          <p:nvPr/>
        </p:nvSpPr>
        <p:spPr>
          <a:xfrm>
            <a:off x="814850" y="2836078"/>
            <a:ext cx="770100" cy="204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Ecosystem</a:t>
            </a:r>
            <a:endParaRPr b="1" sz="1000">
              <a:solidFill>
                <a:srgbClr val="000000"/>
              </a:solidFill>
              <a:latin typeface="Helvetica Neue"/>
              <a:ea typeface="Helvetica Neue"/>
              <a:cs typeface="Helvetica Neue"/>
              <a:sym typeface="Helvetica Neue"/>
            </a:endParaRPr>
          </a:p>
        </p:txBody>
      </p:sp>
      <p:sp>
        <p:nvSpPr>
          <p:cNvPr id="292" name="Google Shape;292;p66"/>
          <p:cNvSpPr txBox="1"/>
          <p:nvPr/>
        </p:nvSpPr>
        <p:spPr>
          <a:xfrm>
            <a:off x="1425107" y="3639698"/>
            <a:ext cx="634200" cy="148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Retail</a:t>
            </a:r>
            <a:endParaRPr b="1" sz="1000">
              <a:solidFill>
                <a:srgbClr val="000000"/>
              </a:solidFill>
              <a:latin typeface="Helvetica Neue"/>
              <a:ea typeface="Helvetica Neue"/>
              <a:cs typeface="Helvetica Neue"/>
              <a:sym typeface="Helvetica Neue"/>
            </a:endParaRPr>
          </a:p>
        </p:txBody>
      </p:sp>
      <p:sp>
        <p:nvSpPr>
          <p:cNvPr id="293" name="Google Shape;293;p66"/>
          <p:cNvSpPr txBox="1"/>
          <p:nvPr/>
        </p:nvSpPr>
        <p:spPr>
          <a:xfrm>
            <a:off x="1797499" y="2674968"/>
            <a:ext cx="634200" cy="148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Payments</a:t>
            </a:r>
            <a:endParaRPr b="1" sz="1000">
              <a:solidFill>
                <a:srgbClr val="000000"/>
              </a:solidFill>
              <a:latin typeface="Helvetica Neue"/>
              <a:ea typeface="Helvetica Neue"/>
              <a:cs typeface="Helvetica Neue"/>
              <a:sym typeface="Helvetica Neue"/>
            </a:endParaRPr>
          </a:p>
        </p:txBody>
      </p:sp>
      <p:sp>
        <p:nvSpPr>
          <p:cNvPr id="294" name="Google Shape;294;p66"/>
          <p:cNvSpPr txBox="1"/>
          <p:nvPr/>
        </p:nvSpPr>
        <p:spPr>
          <a:xfrm>
            <a:off x="2648049" y="2227713"/>
            <a:ext cx="892200" cy="147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Multi-channel</a:t>
            </a:r>
            <a:endParaRPr b="1" sz="1000">
              <a:solidFill>
                <a:srgbClr val="000000"/>
              </a:solidFill>
              <a:latin typeface="Helvetica Neue"/>
              <a:ea typeface="Helvetica Neue"/>
              <a:cs typeface="Helvetica Neue"/>
              <a:sym typeface="Helvetica Neue"/>
            </a:endParaRPr>
          </a:p>
        </p:txBody>
      </p:sp>
      <p:sp>
        <p:nvSpPr>
          <p:cNvPr id="295" name="Google Shape;295;p66"/>
          <p:cNvSpPr txBox="1"/>
          <p:nvPr/>
        </p:nvSpPr>
        <p:spPr>
          <a:xfrm>
            <a:off x="2233774" y="3456213"/>
            <a:ext cx="810600" cy="148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latin typeface="Helvetica Neue"/>
                <a:ea typeface="Helvetica Neue"/>
                <a:cs typeface="Helvetica Neue"/>
                <a:sym typeface="Helvetica Neue"/>
              </a:rPr>
              <a:t>Subscription</a:t>
            </a:r>
            <a:endParaRPr b="1" sz="1000">
              <a:solidFill>
                <a:srgbClr val="000000"/>
              </a:solidFill>
              <a:latin typeface="Helvetica Neue"/>
              <a:ea typeface="Helvetica Neue"/>
              <a:cs typeface="Helvetica Neue"/>
              <a:sym typeface="Helvetica Neue"/>
            </a:endParaRPr>
          </a:p>
        </p:txBody>
      </p:sp>
      <p:sp>
        <p:nvSpPr>
          <p:cNvPr id="296" name="Google Shape;296;p66"/>
          <p:cNvSpPr txBox="1"/>
          <p:nvPr/>
        </p:nvSpPr>
        <p:spPr>
          <a:xfrm>
            <a:off x="3200750" y="3233752"/>
            <a:ext cx="810600" cy="176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Shipping</a:t>
            </a:r>
            <a:endParaRPr b="1" sz="1000">
              <a:solidFill>
                <a:srgbClr val="000000"/>
              </a:solidFill>
              <a:latin typeface="Helvetica Neue"/>
              <a:ea typeface="Helvetica Neue"/>
              <a:cs typeface="Helvetica Neue"/>
              <a:sym typeface="Helvetica Neue"/>
            </a:endParaRPr>
          </a:p>
        </p:txBody>
      </p:sp>
      <p:sp>
        <p:nvSpPr>
          <p:cNvPr id="297" name="Google Shape;297;p66"/>
          <p:cNvSpPr txBox="1"/>
          <p:nvPr/>
        </p:nvSpPr>
        <p:spPr>
          <a:xfrm>
            <a:off x="3711124" y="2050588"/>
            <a:ext cx="560400" cy="297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Working capital</a:t>
            </a:r>
            <a:endParaRPr b="1" sz="1000">
              <a:solidFill>
                <a:srgbClr val="000000"/>
              </a:solidFill>
              <a:latin typeface="Helvetica Neue"/>
              <a:ea typeface="Helvetica Neue"/>
              <a:cs typeface="Helvetica Neue"/>
              <a:sym typeface="Helvetica Neue"/>
            </a:endParaRPr>
          </a:p>
        </p:txBody>
      </p:sp>
      <p:sp>
        <p:nvSpPr>
          <p:cNvPr id="298" name="Google Shape;298;p66"/>
          <p:cNvSpPr txBox="1"/>
          <p:nvPr/>
        </p:nvSpPr>
        <p:spPr>
          <a:xfrm>
            <a:off x="4194487" y="2909363"/>
            <a:ext cx="634200" cy="297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Platform expansion</a:t>
            </a:r>
            <a:endParaRPr b="1" sz="1000">
              <a:solidFill>
                <a:srgbClr val="000000"/>
              </a:solidFill>
              <a:latin typeface="Helvetica Neue"/>
              <a:ea typeface="Helvetica Neue"/>
              <a:cs typeface="Helvetica Neue"/>
              <a:sym typeface="Helvetica Neue"/>
            </a:endParaRPr>
          </a:p>
        </p:txBody>
      </p:sp>
      <p:sp>
        <p:nvSpPr>
          <p:cNvPr id="299" name="Google Shape;299;p66"/>
          <p:cNvSpPr txBox="1"/>
          <p:nvPr/>
        </p:nvSpPr>
        <p:spPr>
          <a:xfrm>
            <a:off x="5054412" y="2609359"/>
            <a:ext cx="711000" cy="275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Platform/</a:t>
            </a:r>
            <a:endParaRPr b="1" sz="1000">
              <a:solidFill>
                <a:srgbClr val="000000"/>
              </a:solidFill>
              <a:latin typeface="Helvetica Neue"/>
              <a:ea typeface="Helvetica Neue"/>
              <a:cs typeface="Helvetica Neue"/>
              <a:sym typeface="Helvetica Neue"/>
            </a:endParaRPr>
          </a:p>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Payments</a:t>
            </a:r>
            <a:endParaRPr b="1" sz="1000">
              <a:solidFill>
                <a:srgbClr val="000000"/>
              </a:solidFill>
              <a:latin typeface="Helvetica Neue"/>
              <a:ea typeface="Helvetica Neue"/>
              <a:cs typeface="Helvetica Neue"/>
              <a:sym typeface="Helvetica Neue"/>
            </a:endParaRPr>
          </a:p>
        </p:txBody>
      </p:sp>
      <p:sp>
        <p:nvSpPr>
          <p:cNvPr id="300" name="Google Shape;300;p66"/>
          <p:cNvSpPr txBox="1"/>
          <p:nvPr/>
        </p:nvSpPr>
        <p:spPr>
          <a:xfrm>
            <a:off x="5403425" y="1381801"/>
            <a:ext cx="821700" cy="4887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Payments/</a:t>
            </a:r>
            <a:br>
              <a:rPr b="1" lang="en" sz="1000">
                <a:solidFill>
                  <a:srgbClr val="000000"/>
                </a:solidFill>
                <a:latin typeface="Helvetica Neue"/>
                <a:ea typeface="Helvetica Neue"/>
                <a:cs typeface="Helvetica Neue"/>
                <a:sym typeface="Helvetica Neue"/>
              </a:rPr>
            </a:br>
            <a:r>
              <a:rPr b="1" lang="en" sz="1000">
                <a:solidFill>
                  <a:srgbClr val="000000"/>
                </a:solidFill>
                <a:latin typeface="Helvetica Neue"/>
                <a:ea typeface="Helvetica Neue"/>
                <a:cs typeface="Helvetica Neue"/>
                <a:sym typeface="Helvetica Neue"/>
              </a:rPr>
              <a:t>POS</a:t>
            </a:r>
            <a:endParaRPr b="1" sz="1000">
              <a:solidFill>
                <a:srgbClr val="000000"/>
              </a:solidFill>
              <a:latin typeface="Helvetica Neue"/>
              <a:ea typeface="Helvetica Neue"/>
              <a:cs typeface="Helvetica Neue"/>
              <a:sym typeface="Helvetica Neue"/>
            </a:endParaRPr>
          </a:p>
          <a:p>
            <a:pPr indent="0" lvl="0" marL="0" rtl="0" algn="ctr">
              <a:lnSpc>
                <a:spcPct val="115000"/>
              </a:lnSpc>
              <a:spcBef>
                <a:spcPts val="0"/>
              </a:spcBef>
              <a:spcAft>
                <a:spcPts val="0"/>
              </a:spcAft>
              <a:buClr>
                <a:srgbClr val="000000"/>
              </a:buClr>
              <a:buSzPts val="400"/>
              <a:buFont typeface="Arial"/>
              <a:buNone/>
            </a:pPr>
            <a:r>
              <a:rPr lang="en" sz="600">
                <a:solidFill>
                  <a:srgbClr val="595959"/>
                </a:solidFill>
                <a:latin typeface="Helvetica Neue Light"/>
                <a:ea typeface="Helvetica Neue Light"/>
                <a:cs typeface="Helvetica Neue Light"/>
                <a:sym typeface="Helvetica Neue Light"/>
              </a:rPr>
              <a:t>Multi-currency</a:t>
            </a:r>
            <a:endParaRPr sz="600">
              <a:solidFill>
                <a:srgbClr val="595959"/>
              </a:solidFill>
              <a:latin typeface="Helvetica Neue Light"/>
              <a:ea typeface="Helvetica Neue Light"/>
              <a:cs typeface="Helvetica Neue Light"/>
              <a:sym typeface="Helvetica Neue Light"/>
            </a:endParaRPr>
          </a:p>
          <a:p>
            <a:pPr indent="0" lvl="0" marL="0" rtl="0" algn="ctr">
              <a:lnSpc>
                <a:spcPct val="115000"/>
              </a:lnSpc>
              <a:spcBef>
                <a:spcPts val="0"/>
              </a:spcBef>
              <a:spcAft>
                <a:spcPts val="0"/>
              </a:spcAft>
              <a:buClr>
                <a:srgbClr val="000000"/>
              </a:buClr>
              <a:buSzPts val="400"/>
              <a:buFont typeface="Arial"/>
              <a:buNone/>
            </a:pPr>
            <a:r>
              <a:rPr lang="en" sz="600">
                <a:solidFill>
                  <a:srgbClr val="595959"/>
                </a:solidFill>
                <a:latin typeface="Helvetica Neue Light"/>
                <a:ea typeface="Helvetica Neue Light"/>
                <a:cs typeface="Helvetica Neue Light"/>
                <a:sym typeface="Helvetica Neue Light"/>
              </a:rPr>
              <a:t>Tap &amp; Chip</a:t>
            </a:r>
            <a:endParaRPr sz="600">
              <a:solidFill>
                <a:srgbClr val="595959"/>
              </a:solidFill>
              <a:latin typeface="Helvetica Neue Light"/>
              <a:ea typeface="Helvetica Neue Light"/>
              <a:cs typeface="Helvetica Neue Light"/>
              <a:sym typeface="Helvetica Neue Light"/>
            </a:endParaRPr>
          </a:p>
        </p:txBody>
      </p:sp>
      <p:sp>
        <p:nvSpPr>
          <p:cNvPr id="301" name="Google Shape;301;p66"/>
          <p:cNvSpPr txBox="1"/>
          <p:nvPr/>
        </p:nvSpPr>
        <p:spPr>
          <a:xfrm>
            <a:off x="5954652" y="2185038"/>
            <a:ext cx="711000" cy="148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Fulfillment</a:t>
            </a:r>
            <a:endParaRPr b="1" sz="1000">
              <a:solidFill>
                <a:srgbClr val="000000"/>
              </a:solidFill>
              <a:latin typeface="Helvetica Neue"/>
              <a:ea typeface="Helvetica Neue"/>
              <a:cs typeface="Helvetica Neue"/>
              <a:sym typeface="Helvetica Neue"/>
            </a:endParaRPr>
          </a:p>
        </p:txBody>
      </p:sp>
      <p:sp>
        <p:nvSpPr>
          <p:cNvPr id="302" name="Google Shape;302;p66"/>
          <p:cNvSpPr txBox="1"/>
          <p:nvPr/>
        </p:nvSpPr>
        <p:spPr>
          <a:xfrm>
            <a:off x="6295975" y="918350"/>
            <a:ext cx="711000" cy="4887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Marketing</a:t>
            </a:r>
            <a:endParaRPr b="1" sz="1000">
              <a:solidFill>
                <a:srgbClr val="000000"/>
              </a:solidFill>
              <a:latin typeface="Helvetica Neue"/>
              <a:ea typeface="Helvetica Neue"/>
              <a:cs typeface="Helvetica Neue"/>
              <a:sym typeface="Helvetica Neue"/>
            </a:endParaRPr>
          </a:p>
          <a:p>
            <a:pPr indent="0" lvl="0" marL="0" rtl="0" algn="ctr">
              <a:lnSpc>
                <a:spcPct val="115000"/>
              </a:lnSpc>
              <a:spcBef>
                <a:spcPts val="0"/>
              </a:spcBef>
              <a:spcAft>
                <a:spcPts val="0"/>
              </a:spcAft>
              <a:buClr>
                <a:srgbClr val="000000"/>
              </a:buClr>
              <a:buSzPts val="400"/>
              <a:buFont typeface="Arial"/>
              <a:buNone/>
            </a:pPr>
            <a:r>
              <a:rPr lang="en" sz="600">
                <a:solidFill>
                  <a:srgbClr val="595959"/>
                </a:solidFill>
                <a:latin typeface="Helvetica Neue Light"/>
                <a:ea typeface="Helvetica Neue Light"/>
                <a:cs typeface="Helvetica Neue Light"/>
                <a:sym typeface="Helvetica Neue Light"/>
              </a:rPr>
              <a:t>Marketing Dashboard</a:t>
            </a:r>
            <a:endParaRPr sz="900">
              <a:solidFill>
                <a:srgbClr val="595959"/>
              </a:solidFill>
              <a:latin typeface="Helvetica Neue Light"/>
              <a:ea typeface="Helvetica Neue Light"/>
              <a:cs typeface="Helvetica Neue Light"/>
              <a:sym typeface="Helvetica Neue Light"/>
            </a:endParaRPr>
          </a:p>
        </p:txBody>
      </p:sp>
      <p:sp>
        <p:nvSpPr>
          <p:cNvPr id="303" name="Google Shape;303;p66"/>
          <p:cNvSpPr txBox="1"/>
          <p:nvPr/>
        </p:nvSpPr>
        <p:spPr>
          <a:xfrm>
            <a:off x="7257475" y="691823"/>
            <a:ext cx="560400" cy="3417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Retail</a:t>
            </a:r>
            <a:endParaRPr b="1" sz="1000">
              <a:solidFill>
                <a:srgbClr val="000000"/>
              </a:solidFill>
              <a:latin typeface="Helvetica Neue"/>
              <a:ea typeface="Helvetica Neue"/>
              <a:cs typeface="Helvetica Neue"/>
              <a:sym typeface="Helvetica Neue"/>
            </a:endParaRPr>
          </a:p>
          <a:p>
            <a:pPr indent="0" lvl="0" marL="0" rtl="0" algn="ctr">
              <a:lnSpc>
                <a:spcPct val="115000"/>
              </a:lnSpc>
              <a:spcBef>
                <a:spcPts val="0"/>
              </a:spcBef>
              <a:spcAft>
                <a:spcPts val="0"/>
              </a:spcAft>
              <a:buClr>
                <a:srgbClr val="000000"/>
              </a:buClr>
              <a:buSzPts val="400"/>
              <a:buFont typeface="Arial"/>
              <a:buNone/>
            </a:pPr>
            <a:r>
              <a:rPr lang="en" sz="600">
                <a:solidFill>
                  <a:srgbClr val="595959"/>
                </a:solidFill>
                <a:latin typeface="Helvetica Neue Light"/>
                <a:ea typeface="Helvetica Neue Light"/>
                <a:cs typeface="Helvetica Neue Light"/>
                <a:sym typeface="Helvetica Neue Light"/>
              </a:rPr>
              <a:t>All new POS</a:t>
            </a:r>
            <a:endParaRPr sz="900">
              <a:solidFill>
                <a:srgbClr val="595959"/>
              </a:solidFill>
              <a:latin typeface="Helvetica Neue Light"/>
              <a:ea typeface="Helvetica Neue Light"/>
              <a:cs typeface="Helvetica Neue Light"/>
              <a:sym typeface="Helvetica Neue Light"/>
            </a:endParaRPr>
          </a:p>
        </p:txBody>
      </p:sp>
      <p:sp>
        <p:nvSpPr>
          <p:cNvPr id="304" name="Google Shape;304;p66"/>
          <p:cNvSpPr txBox="1"/>
          <p:nvPr/>
        </p:nvSpPr>
        <p:spPr>
          <a:xfrm>
            <a:off x="6822048" y="1682450"/>
            <a:ext cx="770100" cy="297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latin typeface="Helvetica Neue"/>
                <a:ea typeface="Helvetica Neue"/>
                <a:cs typeface="Helvetica Neue"/>
                <a:sym typeface="Helvetica Neue"/>
              </a:rPr>
              <a:t>Consumer App</a:t>
            </a:r>
            <a:endParaRPr b="1" sz="1000">
              <a:solidFill>
                <a:srgbClr val="000000"/>
              </a:solidFill>
              <a:latin typeface="Helvetica Neue"/>
              <a:ea typeface="Helvetica Neue"/>
              <a:cs typeface="Helvetica Neue"/>
              <a:sym typeface="Helvetica Neue"/>
            </a:endParaRPr>
          </a:p>
        </p:txBody>
      </p:sp>
      <p:sp>
        <p:nvSpPr>
          <p:cNvPr id="305" name="Google Shape;305;p66"/>
          <p:cNvSpPr txBox="1"/>
          <p:nvPr/>
        </p:nvSpPr>
        <p:spPr>
          <a:xfrm>
            <a:off x="7712424" y="1173188"/>
            <a:ext cx="744000" cy="297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latin typeface="Helvetica Neue"/>
                <a:ea typeface="Helvetica Neue"/>
                <a:cs typeface="Helvetica Neue"/>
                <a:sym typeface="Helvetica Neue"/>
              </a:rPr>
              <a:t>Surface</a:t>
            </a:r>
            <a:r>
              <a:rPr b="1" lang="en" sz="1000">
                <a:solidFill>
                  <a:srgbClr val="000000"/>
                </a:solidFill>
                <a:latin typeface="Helvetica Neue"/>
                <a:ea typeface="Helvetica Neue"/>
                <a:cs typeface="Helvetica Neue"/>
                <a:sym typeface="Helvetica Neue"/>
              </a:rPr>
              <a:t> expansion</a:t>
            </a:r>
            <a:endParaRPr b="1" sz="1000">
              <a:solidFill>
                <a:srgbClr val="000000"/>
              </a:solidFill>
              <a:latin typeface="Helvetica Neue"/>
              <a:ea typeface="Helvetica Neue"/>
              <a:cs typeface="Helvetica Neue"/>
              <a:sym typeface="Helvetica Neue"/>
            </a:endParaRPr>
          </a:p>
        </p:txBody>
      </p:sp>
      <p:cxnSp>
        <p:nvCxnSpPr>
          <p:cNvPr id="306" name="Google Shape;306;p66"/>
          <p:cNvCxnSpPr/>
          <p:nvPr/>
        </p:nvCxnSpPr>
        <p:spPr>
          <a:xfrm>
            <a:off x="845324" y="3494540"/>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07" name="Google Shape;307;p66"/>
          <p:cNvCxnSpPr/>
          <p:nvPr/>
        </p:nvCxnSpPr>
        <p:spPr>
          <a:xfrm>
            <a:off x="1199899" y="3278601"/>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08" name="Google Shape;308;p66"/>
          <p:cNvCxnSpPr/>
          <p:nvPr/>
        </p:nvCxnSpPr>
        <p:spPr>
          <a:xfrm>
            <a:off x="1770957" y="3379406"/>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09" name="Google Shape;309;p66"/>
          <p:cNvCxnSpPr/>
          <p:nvPr/>
        </p:nvCxnSpPr>
        <p:spPr>
          <a:xfrm>
            <a:off x="2114599" y="3146951"/>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10" name="Google Shape;310;p66"/>
          <p:cNvCxnSpPr/>
          <p:nvPr/>
        </p:nvCxnSpPr>
        <p:spPr>
          <a:xfrm>
            <a:off x="2639074" y="3229465"/>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11" name="Google Shape;311;p66"/>
          <p:cNvCxnSpPr/>
          <p:nvPr/>
        </p:nvCxnSpPr>
        <p:spPr>
          <a:xfrm>
            <a:off x="3065324" y="2937258"/>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12" name="Google Shape;312;p66"/>
          <p:cNvCxnSpPr/>
          <p:nvPr/>
        </p:nvCxnSpPr>
        <p:spPr>
          <a:xfrm>
            <a:off x="3606049" y="2969363"/>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13" name="Google Shape;313;p66"/>
          <p:cNvCxnSpPr/>
          <p:nvPr/>
        </p:nvCxnSpPr>
        <p:spPr>
          <a:xfrm>
            <a:off x="3991324" y="2676262"/>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14" name="Google Shape;314;p66"/>
          <p:cNvCxnSpPr/>
          <p:nvPr/>
        </p:nvCxnSpPr>
        <p:spPr>
          <a:xfrm>
            <a:off x="4515199" y="2691090"/>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15" name="Google Shape;315;p66"/>
          <p:cNvCxnSpPr/>
          <p:nvPr/>
        </p:nvCxnSpPr>
        <p:spPr>
          <a:xfrm>
            <a:off x="5409912" y="2353152"/>
            <a:ext cx="0" cy="196200"/>
          </a:xfrm>
          <a:prstGeom prst="straightConnector1">
            <a:avLst/>
          </a:prstGeom>
          <a:noFill/>
          <a:ln cap="flat" cmpd="sng" w="9525">
            <a:solidFill>
              <a:srgbClr val="000000"/>
            </a:solidFill>
            <a:prstDash val="solid"/>
            <a:round/>
            <a:headEnd len="med" w="med" type="none"/>
            <a:tailEnd len="med" w="med" type="none"/>
          </a:ln>
        </p:spPr>
      </p:cxnSp>
      <p:cxnSp>
        <p:nvCxnSpPr>
          <p:cNvPr id="316" name="Google Shape;316;p66"/>
          <p:cNvCxnSpPr/>
          <p:nvPr/>
        </p:nvCxnSpPr>
        <p:spPr>
          <a:xfrm>
            <a:off x="5804449" y="1994213"/>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17" name="Google Shape;317;p66"/>
          <p:cNvCxnSpPr/>
          <p:nvPr/>
        </p:nvCxnSpPr>
        <p:spPr>
          <a:xfrm>
            <a:off x="6310149" y="1935738"/>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18" name="Google Shape;318;p66"/>
          <p:cNvCxnSpPr/>
          <p:nvPr/>
        </p:nvCxnSpPr>
        <p:spPr>
          <a:xfrm>
            <a:off x="6643999" y="1574238"/>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19" name="Google Shape;319;p66"/>
          <p:cNvCxnSpPr/>
          <p:nvPr/>
        </p:nvCxnSpPr>
        <p:spPr>
          <a:xfrm>
            <a:off x="7199315" y="1449347"/>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20" name="Google Shape;320;p66"/>
          <p:cNvCxnSpPr/>
          <p:nvPr/>
        </p:nvCxnSpPr>
        <p:spPr>
          <a:xfrm>
            <a:off x="7537674" y="1065888"/>
            <a:ext cx="0" cy="177600"/>
          </a:xfrm>
          <a:prstGeom prst="straightConnector1">
            <a:avLst/>
          </a:prstGeom>
          <a:noFill/>
          <a:ln cap="flat" cmpd="sng" w="9525">
            <a:solidFill>
              <a:srgbClr val="000000"/>
            </a:solidFill>
            <a:prstDash val="solid"/>
            <a:round/>
            <a:headEnd len="med" w="med" type="none"/>
            <a:tailEnd len="med" w="med" type="none"/>
          </a:ln>
        </p:spPr>
      </p:cxnSp>
      <p:cxnSp>
        <p:nvCxnSpPr>
          <p:cNvPr id="321" name="Google Shape;321;p66"/>
          <p:cNvCxnSpPr/>
          <p:nvPr/>
        </p:nvCxnSpPr>
        <p:spPr>
          <a:xfrm>
            <a:off x="8079474" y="913642"/>
            <a:ext cx="0" cy="198600"/>
          </a:xfrm>
          <a:prstGeom prst="straightConnector1">
            <a:avLst/>
          </a:prstGeom>
          <a:noFill/>
          <a:ln cap="flat" cmpd="sng" w="9525">
            <a:solidFill>
              <a:srgbClr val="000000"/>
            </a:solidFill>
            <a:prstDash val="solid"/>
            <a:round/>
            <a:headEnd len="med" w="med" type="none"/>
            <a:tailEnd len="med" w="med" type="none"/>
          </a:ln>
        </p:spPr>
      </p:cxnSp>
      <p:sp>
        <p:nvSpPr>
          <p:cNvPr id="322" name="Google Shape;322;p66"/>
          <p:cNvSpPr txBox="1"/>
          <p:nvPr/>
        </p:nvSpPr>
        <p:spPr>
          <a:xfrm>
            <a:off x="4445540" y="1562706"/>
            <a:ext cx="875700" cy="297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b="1" lang="en" sz="1000">
                <a:solidFill>
                  <a:srgbClr val="000000"/>
                </a:solidFill>
                <a:latin typeface="Helvetica Neue"/>
                <a:ea typeface="Helvetica Neue"/>
                <a:cs typeface="Helvetica Neue"/>
                <a:sym typeface="Helvetica Neue"/>
              </a:rPr>
              <a:t>International expansion</a:t>
            </a:r>
            <a:endParaRPr b="1" sz="1000">
              <a:solidFill>
                <a:srgbClr val="000000"/>
              </a:solidFill>
              <a:latin typeface="Helvetica Neue"/>
              <a:ea typeface="Helvetica Neue"/>
              <a:cs typeface="Helvetica Neue"/>
              <a:sym typeface="Helvetica Neue"/>
            </a:endParaRPr>
          </a:p>
        </p:txBody>
      </p:sp>
      <p:sp>
        <p:nvSpPr>
          <p:cNvPr id="323" name="Google Shape;323;p66"/>
          <p:cNvSpPr txBox="1"/>
          <p:nvPr/>
        </p:nvSpPr>
        <p:spPr>
          <a:xfrm>
            <a:off x="4527891" y="1866031"/>
            <a:ext cx="711000" cy="3417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Clr>
                <a:srgbClr val="000000"/>
              </a:buClr>
              <a:buSzPts val="400"/>
              <a:buFont typeface="Arial"/>
              <a:buNone/>
            </a:pPr>
            <a:r>
              <a:rPr lang="en" sz="600">
                <a:solidFill>
                  <a:srgbClr val="595959"/>
                </a:solidFill>
                <a:latin typeface="Helvetica Neue Light"/>
                <a:ea typeface="Helvetica Neue Light"/>
                <a:cs typeface="Helvetica Neue Light"/>
                <a:sym typeface="Helvetica Neue Light"/>
              </a:rPr>
              <a:t>Languages</a:t>
            </a:r>
            <a:endParaRPr sz="600">
              <a:solidFill>
                <a:srgbClr val="595959"/>
              </a:solidFill>
              <a:latin typeface="Helvetica Neue Light"/>
              <a:ea typeface="Helvetica Neue Light"/>
              <a:cs typeface="Helvetica Neue Light"/>
              <a:sym typeface="Helvetica Neue Light"/>
            </a:endParaRPr>
          </a:p>
          <a:p>
            <a:pPr indent="0" lvl="0" marL="0" rtl="0" algn="ctr">
              <a:lnSpc>
                <a:spcPct val="115000"/>
              </a:lnSpc>
              <a:spcBef>
                <a:spcPts val="0"/>
              </a:spcBef>
              <a:spcAft>
                <a:spcPts val="0"/>
              </a:spcAft>
              <a:buClr>
                <a:srgbClr val="000000"/>
              </a:buClr>
              <a:buSzPts val="400"/>
              <a:buFont typeface="Arial"/>
              <a:buNone/>
            </a:pPr>
            <a:r>
              <a:rPr lang="en" sz="600">
                <a:solidFill>
                  <a:srgbClr val="595959"/>
                </a:solidFill>
                <a:latin typeface="Helvetica Neue Light"/>
                <a:ea typeface="Helvetica Neue Light"/>
                <a:cs typeface="Helvetica Neue Light"/>
                <a:sym typeface="Helvetica Neue Light"/>
              </a:rPr>
              <a:t>Local Payments Methods</a:t>
            </a:r>
            <a:endParaRPr sz="600">
              <a:solidFill>
                <a:srgbClr val="595959"/>
              </a:solidFill>
              <a:latin typeface="Helvetica Neue Light"/>
              <a:ea typeface="Helvetica Neue Light"/>
              <a:cs typeface="Helvetica Neue Light"/>
              <a:sym typeface="Helvetica Neue Light"/>
            </a:endParaRPr>
          </a:p>
        </p:txBody>
      </p:sp>
      <p:pic>
        <p:nvPicPr>
          <p:cNvPr id="324" name="Google Shape;324;p66"/>
          <p:cNvPicPr preferRelativeResize="0"/>
          <p:nvPr/>
        </p:nvPicPr>
        <p:blipFill>
          <a:blip r:embed="rId3">
            <a:alphaModFix/>
          </a:blip>
          <a:stretch>
            <a:fillRect/>
          </a:stretch>
        </p:blipFill>
        <p:spPr>
          <a:xfrm>
            <a:off x="3711124" y="2457158"/>
            <a:ext cx="560400" cy="101361"/>
          </a:xfrm>
          <a:prstGeom prst="rect">
            <a:avLst/>
          </a:prstGeom>
          <a:noFill/>
          <a:ln>
            <a:noFill/>
          </a:ln>
        </p:spPr>
      </p:pic>
      <p:pic>
        <p:nvPicPr>
          <p:cNvPr id="325" name="Google Shape;325;p66"/>
          <p:cNvPicPr preferRelativeResize="0"/>
          <p:nvPr/>
        </p:nvPicPr>
        <p:blipFill>
          <a:blip r:embed="rId4">
            <a:alphaModFix/>
          </a:blip>
          <a:stretch>
            <a:fillRect/>
          </a:stretch>
        </p:blipFill>
        <p:spPr>
          <a:xfrm>
            <a:off x="2885346" y="2457192"/>
            <a:ext cx="146971" cy="146964"/>
          </a:xfrm>
          <a:prstGeom prst="rect">
            <a:avLst/>
          </a:prstGeom>
          <a:noFill/>
          <a:ln>
            <a:noFill/>
          </a:ln>
        </p:spPr>
      </p:pic>
      <p:pic>
        <p:nvPicPr>
          <p:cNvPr id="326" name="Google Shape;326;p66"/>
          <p:cNvPicPr preferRelativeResize="0"/>
          <p:nvPr/>
        </p:nvPicPr>
        <p:blipFill>
          <a:blip r:embed="rId5">
            <a:alphaModFix/>
          </a:blip>
          <a:stretch>
            <a:fillRect/>
          </a:stretch>
        </p:blipFill>
        <p:spPr>
          <a:xfrm>
            <a:off x="3086865" y="2457163"/>
            <a:ext cx="146970" cy="146990"/>
          </a:xfrm>
          <a:prstGeom prst="rect">
            <a:avLst/>
          </a:prstGeom>
          <a:noFill/>
          <a:ln>
            <a:noFill/>
          </a:ln>
        </p:spPr>
      </p:pic>
      <p:pic>
        <p:nvPicPr>
          <p:cNvPr id="327" name="Google Shape;327;p66"/>
          <p:cNvPicPr preferRelativeResize="0"/>
          <p:nvPr/>
        </p:nvPicPr>
        <p:blipFill rotWithShape="1">
          <a:blip r:embed="rId6">
            <a:alphaModFix/>
          </a:blip>
          <a:srcRect b="0" l="19966" r="19966" t="0"/>
          <a:stretch/>
        </p:blipFill>
        <p:spPr>
          <a:xfrm>
            <a:off x="2878395" y="2653435"/>
            <a:ext cx="160876" cy="167405"/>
          </a:xfrm>
          <a:prstGeom prst="rect">
            <a:avLst/>
          </a:prstGeom>
          <a:noFill/>
          <a:ln>
            <a:noFill/>
          </a:ln>
        </p:spPr>
      </p:pic>
      <p:pic>
        <p:nvPicPr>
          <p:cNvPr id="328" name="Google Shape;328;p66"/>
          <p:cNvPicPr preferRelativeResize="0"/>
          <p:nvPr/>
        </p:nvPicPr>
        <p:blipFill>
          <a:blip r:embed="rId7">
            <a:alphaModFix/>
          </a:blip>
          <a:stretch>
            <a:fillRect/>
          </a:stretch>
        </p:blipFill>
        <p:spPr>
          <a:xfrm>
            <a:off x="3086855" y="2663654"/>
            <a:ext cx="146970" cy="146964"/>
          </a:xfrm>
          <a:prstGeom prst="rect">
            <a:avLst/>
          </a:prstGeom>
          <a:noFill/>
          <a:ln>
            <a:noFill/>
          </a:ln>
        </p:spPr>
      </p:pic>
      <p:pic>
        <p:nvPicPr>
          <p:cNvPr id="329" name="Google Shape;329;p66"/>
          <p:cNvPicPr preferRelativeResize="0"/>
          <p:nvPr/>
        </p:nvPicPr>
        <p:blipFill>
          <a:blip r:embed="rId8">
            <a:alphaModFix/>
          </a:blip>
          <a:stretch>
            <a:fillRect/>
          </a:stretch>
        </p:blipFill>
        <p:spPr>
          <a:xfrm>
            <a:off x="1797502" y="2888253"/>
            <a:ext cx="634200" cy="141577"/>
          </a:xfrm>
          <a:prstGeom prst="rect">
            <a:avLst/>
          </a:prstGeom>
          <a:noFill/>
          <a:ln>
            <a:noFill/>
          </a:ln>
        </p:spPr>
      </p:pic>
      <p:pic>
        <p:nvPicPr>
          <p:cNvPr id="330" name="Google Shape;330;p66"/>
          <p:cNvPicPr preferRelativeResize="0"/>
          <p:nvPr/>
        </p:nvPicPr>
        <p:blipFill>
          <a:blip r:embed="rId9">
            <a:alphaModFix/>
          </a:blip>
          <a:stretch>
            <a:fillRect/>
          </a:stretch>
        </p:blipFill>
        <p:spPr>
          <a:xfrm>
            <a:off x="1501836" y="3823019"/>
            <a:ext cx="480719" cy="101350"/>
          </a:xfrm>
          <a:prstGeom prst="rect">
            <a:avLst/>
          </a:prstGeom>
          <a:noFill/>
          <a:ln>
            <a:noFill/>
          </a:ln>
        </p:spPr>
      </p:pic>
      <p:pic>
        <p:nvPicPr>
          <p:cNvPr id="331" name="Google Shape;331;p66"/>
          <p:cNvPicPr preferRelativeResize="0"/>
          <p:nvPr/>
        </p:nvPicPr>
        <p:blipFill>
          <a:blip r:embed="rId10">
            <a:alphaModFix/>
          </a:blip>
          <a:stretch>
            <a:fillRect/>
          </a:stretch>
        </p:blipFill>
        <p:spPr>
          <a:xfrm>
            <a:off x="3300587" y="3447926"/>
            <a:ext cx="610924" cy="101350"/>
          </a:xfrm>
          <a:prstGeom prst="rect">
            <a:avLst/>
          </a:prstGeom>
          <a:noFill/>
          <a:ln>
            <a:noFill/>
          </a:ln>
        </p:spPr>
      </p:pic>
      <p:pic>
        <p:nvPicPr>
          <p:cNvPr id="332" name="Google Shape;332;p66"/>
          <p:cNvPicPr preferRelativeResize="0"/>
          <p:nvPr/>
        </p:nvPicPr>
        <p:blipFill>
          <a:blip r:embed="rId11">
            <a:alphaModFix/>
          </a:blip>
          <a:stretch>
            <a:fillRect/>
          </a:stretch>
        </p:blipFill>
        <p:spPr>
          <a:xfrm>
            <a:off x="2390724" y="3664650"/>
            <a:ext cx="496681" cy="101375"/>
          </a:xfrm>
          <a:prstGeom prst="rect">
            <a:avLst/>
          </a:prstGeom>
          <a:noFill/>
          <a:ln>
            <a:noFill/>
          </a:ln>
        </p:spPr>
      </p:pic>
      <p:pic>
        <p:nvPicPr>
          <p:cNvPr id="333" name="Google Shape;333;p66"/>
          <p:cNvPicPr preferRelativeResize="0"/>
          <p:nvPr/>
        </p:nvPicPr>
        <p:blipFill>
          <a:blip r:embed="rId12">
            <a:alphaModFix/>
          </a:blip>
          <a:stretch>
            <a:fillRect/>
          </a:stretch>
        </p:blipFill>
        <p:spPr>
          <a:xfrm>
            <a:off x="951549" y="3063306"/>
            <a:ext cx="496676" cy="99914"/>
          </a:xfrm>
          <a:prstGeom prst="rect">
            <a:avLst/>
          </a:prstGeom>
          <a:noFill/>
          <a:ln>
            <a:noFill/>
          </a:ln>
        </p:spPr>
      </p:pic>
      <p:pic>
        <p:nvPicPr>
          <p:cNvPr id="334" name="Google Shape;334;p66"/>
          <p:cNvPicPr preferRelativeResize="0"/>
          <p:nvPr/>
        </p:nvPicPr>
        <p:blipFill rotWithShape="1">
          <a:blip r:embed="rId13">
            <a:alphaModFix/>
          </a:blip>
          <a:srcRect b="11276" l="0" r="0" t="0"/>
          <a:stretch/>
        </p:blipFill>
        <p:spPr>
          <a:xfrm>
            <a:off x="756524" y="4053961"/>
            <a:ext cx="177600" cy="167028"/>
          </a:xfrm>
          <a:prstGeom prst="rect">
            <a:avLst/>
          </a:prstGeom>
          <a:noFill/>
          <a:ln>
            <a:noFill/>
          </a:ln>
        </p:spPr>
      </p:pic>
      <p:grpSp>
        <p:nvGrpSpPr>
          <p:cNvPr id="335" name="Google Shape;335;p66"/>
          <p:cNvGrpSpPr/>
          <p:nvPr/>
        </p:nvGrpSpPr>
        <p:grpSpPr>
          <a:xfrm>
            <a:off x="4284587" y="3293833"/>
            <a:ext cx="454000" cy="579031"/>
            <a:chOff x="4274025" y="3746832"/>
            <a:chExt cx="454000" cy="579031"/>
          </a:xfrm>
        </p:grpSpPr>
        <p:pic>
          <p:nvPicPr>
            <p:cNvPr id="336" name="Google Shape;336;p66"/>
            <p:cNvPicPr preferRelativeResize="0"/>
            <p:nvPr/>
          </p:nvPicPr>
          <p:blipFill>
            <a:blip r:embed="rId14">
              <a:alphaModFix/>
            </a:blip>
            <a:stretch>
              <a:fillRect/>
            </a:stretch>
          </p:blipFill>
          <p:spPr>
            <a:xfrm>
              <a:off x="4274025" y="3746832"/>
              <a:ext cx="454000" cy="106818"/>
            </a:xfrm>
            <a:prstGeom prst="rect">
              <a:avLst/>
            </a:prstGeom>
            <a:noFill/>
            <a:ln>
              <a:noFill/>
            </a:ln>
          </p:spPr>
        </p:pic>
        <p:pic>
          <p:nvPicPr>
            <p:cNvPr id="337" name="Google Shape;337;p66"/>
            <p:cNvPicPr preferRelativeResize="0"/>
            <p:nvPr/>
          </p:nvPicPr>
          <p:blipFill>
            <a:blip r:embed="rId15">
              <a:alphaModFix/>
            </a:blip>
            <a:stretch>
              <a:fillRect/>
            </a:stretch>
          </p:blipFill>
          <p:spPr>
            <a:xfrm>
              <a:off x="4317206" y="4178863"/>
              <a:ext cx="367636" cy="147000"/>
            </a:xfrm>
            <a:prstGeom prst="rect">
              <a:avLst/>
            </a:prstGeom>
            <a:noFill/>
            <a:ln>
              <a:noFill/>
            </a:ln>
          </p:spPr>
        </p:pic>
        <p:pic>
          <p:nvPicPr>
            <p:cNvPr id="338" name="Google Shape;338;p66"/>
            <p:cNvPicPr preferRelativeResize="0"/>
            <p:nvPr/>
          </p:nvPicPr>
          <p:blipFill>
            <a:blip r:embed="rId16">
              <a:alphaModFix/>
            </a:blip>
            <a:stretch>
              <a:fillRect/>
            </a:stretch>
          </p:blipFill>
          <p:spPr>
            <a:xfrm>
              <a:off x="4326087" y="3942787"/>
              <a:ext cx="146975" cy="146975"/>
            </a:xfrm>
            <a:prstGeom prst="rect">
              <a:avLst/>
            </a:prstGeom>
            <a:noFill/>
            <a:ln>
              <a:noFill/>
            </a:ln>
          </p:spPr>
        </p:pic>
        <p:pic>
          <p:nvPicPr>
            <p:cNvPr id="339" name="Google Shape;339;p66"/>
            <p:cNvPicPr preferRelativeResize="0"/>
            <p:nvPr/>
          </p:nvPicPr>
          <p:blipFill>
            <a:blip r:embed="rId17">
              <a:alphaModFix/>
            </a:blip>
            <a:stretch>
              <a:fillRect/>
            </a:stretch>
          </p:blipFill>
          <p:spPr>
            <a:xfrm>
              <a:off x="4538400" y="3942773"/>
              <a:ext cx="146975" cy="146975"/>
            </a:xfrm>
            <a:prstGeom prst="rect">
              <a:avLst/>
            </a:prstGeom>
            <a:noFill/>
            <a:ln>
              <a:noFill/>
            </a:ln>
          </p:spPr>
        </p:pic>
      </p:grpSp>
      <p:sp>
        <p:nvSpPr>
          <p:cNvPr id="340" name="Google Shape;340;p66"/>
          <p:cNvSpPr txBox="1"/>
          <p:nvPr/>
        </p:nvSpPr>
        <p:spPr>
          <a:xfrm>
            <a:off x="5054425" y="2977625"/>
            <a:ext cx="711000" cy="2049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600">
                <a:solidFill>
                  <a:srgbClr val="595959"/>
                </a:solidFill>
                <a:latin typeface="Helvetica Neue Light"/>
                <a:ea typeface="Helvetica Neue Light"/>
                <a:cs typeface="Helvetica Neue Light"/>
                <a:sym typeface="Helvetica Neue Light"/>
              </a:rPr>
              <a:t>Locations </a:t>
            </a:r>
            <a:endParaRPr sz="600">
              <a:solidFill>
                <a:srgbClr val="595959"/>
              </a:solidFill>
              <a:latin typeface="Helvetica Neue Light"/>
              <a:ea typeface="Helvetica Neue Light"/>
              <a:cs typeface="Helvetica Neue Light"/>
              <a:sym typeface="Helvetica Neue Light"/>
            </a:endParaRPr>
          </a:p>
          <a:p>
            <a:pPr indent="0" lvl="0" marL="0" rtl="0" algn="ctr">
              <a:lnSpc>
                <a:spcPct val="115000"/>
              </a:lnSpc>
              <a:spcBef>
                <a:spcPts val="0"/>
              </a:spcBef>
              <a:spcAft>
                <a:spcPts val="0"/>
              </a:spcAft>
              <a:buNone/>
            </a:pPr>
            <a:r>
              <a:rPr lang="en" sz="600">
                <a:solidFill>
                  <a:srgbClr val="595959"/>
                </a:solidFill>
                <a:latin typeface="Helvetica Neue Light"/>
                <a:ea typeface="Helvetica Neue Light"/>
                <a:cs typeface="Helvetica Neue Light"/>
                <a:sym typeface="Helvetica Neue Light"/>
              </a:rPr>
              <a:t>Fraud Protect </a:t>
            </a:r>
            <a:endParaRPr sz="600">
              <a:solidFill>
                <a:srgbClr val="595959"/>
              </a:solidFill>
              <a:latin typeface="Helvetica Neue Light"/>
              <a:ea typeface="Helvetica Neue Light"/>
              <a:cs typeface="Helvetica Neue Light"/>
              <a:sym typeface="Helvetica Neue Light"/>
            </a:endParaRPr>
          </a:p>
        </p:txBody>
      </p:sp>
      <p:pic>
        <p:nvPicPr>
          <p:cNvPr id="341" name="Google Shape;341;p66"/>
          <p:cNvPicPr preferRelativeResize="0"/>
          <p:nvPr/>
        </p:nvPicPr>
        <p:blipFill>
          <a:blip r:embed="rId18">
            <a:alphaModFix/>
          </a:blip>
          <a:stretch>
            <a:fillRect/>
          </a:stretch>
        </p:blipFill>
        <p:spPr>
          <a:xfrm>
            <a:off x="5993061" y="2377210"/>
            <a:ext cx="634199" cy="88556"/>
          </a:xfrm>
          <a:prstGeom prst="rect">
            <a:avLst/>
          </a:prstGeom>
          <a:noFill/>
          <a:ln>
            <a:noFill/>
          </a:ln>
        </p:spPr>
      </p:pic>
      <p:pic>
        <p:nvPicPr>
          <p:cNvPr id="342" name="Google Shape;342;p66"/>
          <p:cNvPicPr preferRelativeResize="0"/>
          <p:nvPr/>
        </p:nvPicPr>
        <p:blipFill rotWithShape="1">
          <a:blip r:embed="rId19">
            <a:alphaModFix/>
          </a:blip>
          <a:srcRect b="21658" l="0" r="0" t="21658"/>
          <a:stretch/>
        </p:blipFill>
        <p:spPr>
          <a:xfrm>
            <a:off x="7836087" y="1539037"/>
            <a:ext cx="496674" cy="149042"/>
          </a:xfrm>
          <a:prstGeom prst="rect">
            <a:avLst/>
          </a:prstGeom>
          <a:noFill/>
          <a:ln>
            <a:noFill/>
          </a:ln>
        </p:spPr>
      </p:pic>
      <p:pic>
        <p:nvPicPr>
          <p:cNvPr id="343" name="Google Shape;343;p66"/>
          <p:cNvPicPr preferRelativeResize="0"/>
          <p:nvPr/>
        </p:nvPicPr>
        <p:blipFill rotWithShape="1">
          <a:blip r:embed="rId6">
            <a:alphaModFix/>
          </a:blip>
          <a:srcRect b="0" l="19966" r="19966" t="0"/>
          <a:stretch/>
        </p:blipFill>
        <p:spPr>
          <a:xfrm>
            <a:off x="8003992" y="1756335"/>
            <a:ext cx="160876" cy="167405"/>
          </a:xfrm>
          <a:prstGeom prst="rect">
            <a:avLst/>
          </a:prstGeom>
          <a:noFill/>
          <a:ln>
            <a:noFill/>
          </a:ln>
        </p:spPr>
      </p:pic>
      <p:sp>
        <p:nvSpPr>
          <p:cNvPr id="344" name="Google Shape;344;p66"/>
          <p:cNvSpPr txBox="1"/>
          <p:nvPr/>
        </p:nvSpPr>
        <p:spPr>
          <a:xfrm>
            <a:off x="7888687" y="1946463"/>
            <a:ext cx="391500" cy="204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400"/>
              <a:buFont typeface="Arial"/>
              <a:buNone/>
            </a:pPr>
            <a:r>
              <a:rPr lang="en" sz="600">
                <a:solidFill>
                  <a:srgbClr val="595959"/>
                </a:solidFill>
                <a:latin typeface="Helvetica Neue Light"/>
                <a:ea typeface="Helvetica Neue Light"/>
                <a:cs typeface="Helvetica Neue Light"/>
                <a:sym typeface="Helvetica Neue Light"/>
              </a:rPr>
              <a:t>Facebook Shops</a:t>
            </a:r>
            <a:endParaRPr sz="600">
              <a:solidFill>
                <a:srgbClr val="595959"/>
              </a:solidFill>
              <a:latin typeface="Helvetica Neue Light"/>
              <a:ea typeface="Helvetica Neue Light"/>
              <a:cs typeface="Helvetica Neue Light"/>
              <a:sym typeface="Helvetica Neue Light"/>
            </a:endParaRPr>
          </a:p>
        </p:txBody>
      </p:sp>
      <p:pic>
        <p:nvPicPr>
          <p:cNvPr id="345" name="Google Shape;345;p66"/>
          <p:cNvPicPr preferRelativeResize="0"/>
          <p:nvPr/>
        </p:nvPicPr>
        <p:blipFill>
          <a:blip r:embed="rId20">
            <a:alphaModFix/>
          </a:blip>
          <a:stretch>
            <a:fillRect/>
          </a:stretch>
        </p:blipFill>
        <p:spPr>
          <a:xfrm>
            <a:off x="7883237" y="2209281"/>
            <a:ext cx="402376" cy="117494"/>
          </a:xfrm>
          <a:prstGeom prst="rect">
            <a:avLst/>
          </a:prstGeom>
          <a:noFill/>
          <a:ln>
            <a:noFill/>
          </a:ln>
        </p:spPr>
      </p:pic>
      <p:pic>
        <p:nvPicPr>
          <p:cNvPr id="346" name="Google Shape;346;p66"/>
          <p:cNvPicPr preferRelativeResize="0"/>
          <p:nvPr/>
        </p:nvPicPr>
        <p:blipFill>
          <a:blip r:embed="rId21">
            <a:alphaModFix/>
          </a:blip>
          <a:stretch>
            <a:fillRect/>
          </a:stretch>
        </p:blipFill>
        <p:spPr>
          <a:xfrm>
            <a:off x="7883259" y="2415154"/>
            <a:ext cx="402376" cy="101185"/>
          </a:xfrm>
          <a:prstGeom prst="rect">
            <a:avLst/>
          </a:prstGeom>
          <a:noFill/>
          <a:ln>
            <a:noFill/>
          </a:ln>
        </p:spPr>
      </p:pic>
      <p:pic>
        <p:nvPicPr>
          <p:cNvPr id="347" name="Google Shape;347;p66"/>
          <p:cNvPicPr preferRelativeResize="0"/>
          <p:nvPr/>
        </p:nvPicPr>
        <p:blipFill>
          <a:blip r:embed="rId22">
            <a:alphaModFix/>
          </a:blip>
          <a:stretch>
            <a:fillRect/>
          </a:stretch>
        </p:blipFill>
        <p:spPr>
          <a:xfrm>
            <a:off x="7883247" y="2619413"/>
            <a:ext cx="402376" cy="120826"/>
          </a:xfrm>
          <a:prstGeom prst="rect">
            <a:avLst/>
          </a:prstGeom>
          <a:noFill/>
          <a:ln>
            <a:noFill/>
          </a:ln>
        </p:spPr>
      </p:pic>
      <p:pic>
        <p:nvPicPr>
          <p:cNvPr id="348" name="Google Shape;348;p66"/>
          <p:cNvPicPr preferRelativeResize="0"/>
          <p:nvPr/>
        </p:nvPicPr>
        <p:blipFill>
          <a:blip r:embed="rId23">
            <a:alphaModFix/>
          </a:blip>
          <a:stretch>
            <a:fillRect/>
          </a:stretch>
        </p:blipFill>
        <p:spPr>
          <a:xfrm>
            <a:off x="6919115" y="2297463"/>
            <a:ext cx="560400" cy="141995"/>
          </a:xfrm>
          <a:prstGeom prst="rect">
            <a:avLst/>
          </a:prstGeom>
          <a:noFill/>
          <a:ln>
            <a:noFill/>
          </a:ln>
        </p:spPr>
      </p:pic>
      <p:pic>
        <p:nvPicPr>
          <p:cNvPr id="349" name="Google Shape;349;p66"/>
          <p:cNvPicPr preferRelativeResize="0"/>
          <p:nvPr/>
        </p:nvPicPr>
        <p:blipFill>
          <a:blip r:embed="rId14">
            <a:alphaModFix/>
          </a:blip>
          <a:stretch>
            <a:fillRect/>
          </a:stretch>
        </p:blipFill>
        <p:spPr>
          <a:xfrm>
            <a:off x="6972315" y="2549918"/>
            <a:ext cx="454000" cy="106818"/>
          </a:xfrm>
          <a:prstGeom prst="rect">
            <a:avLst/>
          </a:prstGeom>
          <a:noFill/>
          <a:ln>
            <a:noFill/>
          </a:ln>
        </p:spPr>
      </p:pic>
      <p:pic>
        <p:nvPicPr>
          <p:cNvPr id="350" name="Google Shape;350;p66"/>
          <p:cNvPicPr preferRelativeResize="0"/>
          <p:nvPr/>
        </p:nvPicPr>
        <p:blipFill>
          <a:blip r:embed="rId24">
            <a:alphaModFix/>
          </a:blip>
          <a:stretch>
            <a:fillRect/>
          </a:stretch>
        </p:blipFill>
        <p:spPr>
          <a:xfrm>
            <a:off x="7125840" y="2040049"/>
            <a:ext cx="146950" cy="146950"/>
          </a:xfrm>
          <a:prstGeom prst="rect">
            <a:avLst/>
          </a:prstGeom>
          <a:noFill/>
          <a:ln>
            <a:noFill/>
          </a:ln>
        </p:spPr>
      </p:pic>
      <p:sp>
        <p:nvSpPr>
          <p:cNvPr id="351" name="Google Shape;351;p66"/>
          <p:cNvSpPr txBox="1"/>
          <p:nvPr/>
        </p:nvSpPr>
        <p:spPr>
          <a:xfrm>
            <a:off x="6843799" y="2664049"/>
            <a:ext cx="711000" cy="4887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Clr>
                <a:srgbClr val="000000"/>
              </a:buClr>
              <a:buSzPts val="400"/>
              <a:buFont typeface="Arial"/>
              <a:buNone/>
            </a:pPr>
            <a:r>
              <a:rPr lang="en" sz="600">
                <a:solidFill>
                  <a:srgbClr val="595959"/>
                </a:solidFill>
                <a:latin typeface="Helvetica Neue Light"/>
                <a:ea typeface="Helvetica Neue Light"/>
                <a:cs typeface="Helvetica Neue Light"/>
                <a:sym typeface="Helvetica Neue Light"/>
              </a:rPr>
              <a:t>on Facebook, Instagram,</a:t>
            </a:r>
            <a:br>
              <a:rPr lang="en" sz="600">
                <a:solidFill>
                  <a:srgbClr val="595959"/>
                </a:solidFill>
                <a:latin typeface="Helvetica Neue Light"/>
                <a:ea typeface="Helvetica Neue Light"/>
                <a:cs typeface="Helvetica Neue Light"/>
                <a:sym typeface="Helvetica Neue Light"/>
              </a:rPr>
            </a:br>
            <a:r>
              <a:rPr lang="en" sz="600">
                <a:solidFill>
                  <a:srgbClr val="595959"/>
                </a:solidFill>
                <a:latin typeface="Helvetica Neue Light"/>
                <a:ea typeface="Helvetica Neue Light"/>
                <a:cs typeface="Helvetica Neue Light"/>
                <a:sym typeface="Helvetica Neue Light"/>
              </a:rPr>
              <a:t>&amp; Google</a:t>
            </a:r>
            <a:endParaRPr sz="600">
              <a:solidFill>
                <a:srgbClr val="595959"/>
              </a:solidFill>
              <a:latin typeface="Helvetica Neue Light"/>
              <a:ea typeface="Helvetica Neue Light"/>
              <a:cs typeface="Helvetica Neue Light"/>
              <a:sym typeface="Helvetica Neue Light"/>
            </a:endParaRPr>
          </a:p>
        </p:txBody>
      </p:sp>
      <p:sp>
        <p:nvSpPr>
          <p:cNvPr id="352" name="Google Shape;352;p66"/>
          <p:cNvSpPr/>
          <p:nvPr/>
        </p:nvSpPr>
        <p:spPr>
          <a:xfrm>
            <a:off x="559424" y="666388"/>
            <a:ext cx="7897000" cy="2853450"/>
          </a:xfrm>
          <a:custGeom>
            <a:rect b="b" l="l" r="r" t="t"/>
            <a:pathLst>
              <a:path extrusionOk="0" h="114138" w="315880">
                <a:moveTo>
                  <a:pt x="0" y="114138"/>
                </a:moveTo>
                <a:cubicBezTo>
                  <a:pt x="6560" y="113411"/>
                  <a:pt x="26433" y="111528"/>
                  <a:pt x="39360" y="109773"/>
                </a:cubicBezTo>
                <a:cubicBezTo>
                  <a:pt x="52287" y="108018"/>
                  <a:pt x="64377" y="106369"/>
                  <a:pt x="77561" y="103608"/>
                </a:cubicBezTo>
                <a:cubicBezTo>
                  <a:pt x="90745" y="100847"/>
                  <a:pt x="105793" y="96737"/>
                  <a:pt x="118462" y="93205"/>
                </a:cubicBezTo>
                <a:cubicBezTo>
                  <a:pt x="131131" y="89673"/>
                  <a:pt x="142065" y="86271"/>
                  <a:pt x="153576" y="82418"/>
                </a:cubicBezTo>
                <a:cubicBezTo>
                  <a:pt x="165087" y="78565"/>
                  <a:pt x="176855" y="74391"/>
                  <a:pt x="187530" y="70089"/>
                </a:cubicBezTo>
                <a:cubicBezTo>
                  <a:pt x="198205" y="65787"/>
                  <a:pt x="207916" y="61228"/>
                  <a:pt x="217627" y="56604"/>
                </a:cubicBezTo>
                <a:cubicBezTo>
                  <a:pt x="227338" y="51981"/>
                  <a:pt x="236278" y="47485"/>
                  <a:pt x="245796" y="42348"/>
                </a:cubicBezTo>
                <a:cubicBezTo>
                  <a:pt x="255314" y="37211"/>
                  <a:pt x="265732" y="31111"/>
                  <a:pt x="274735" y="25781"/>
                </a:cubicBezTo>
                <a:cubicBezTo>
                  <a:pt x="283738" y="20451"/>
                  <a:pt x="292959" y="14667"/>
                  <a:pt x="299816" y="10370"/>
                </a:cubicBezTo>
                <a:cubicBezTo>
                  <a:pt x="306674" y="6073"/>
                  <a:pt x="313203" y="1728"/>
                  <a:pt x="315880" y="0"/>
                </a:cubicBezTo>
              </a:path>
            </a:pathLst>
          </a:custGeom>
          <a:noFill/>
          <a:ln cap="flat" cmpd="sng" w="9525">
            <a:solidFill>
              <a:srgbClr val="000000"/>
            </a:solidFill>
            <a:prstDash val="solid"/>
            <a:round/>
            <a:headEnd len="med" w="med" type="none"/>
            <a:tailEnd len="med" w="med" type="none"/>
          </a:ln>
        </p:spPr>
      </p:sp>
      <p:sp>
        <p:nvSpPr>
          <p:cNvPr id="353" name="Google Shape;353;p66"/>
          <p:cNvSpPr/>
          <p:nvPr/>
        </p:nvSpPr>
        <p:spPr>
          <a:xfrm>
            <a:off x="563981" y="4481646"/>
            <a:ext cx="8113800" cy="416100"/>
          </a:xfrm>
          <a:prstGeom prst="rect">
            <a:avLst/>
          </a:prstGeom>
          <a:gradFill>
            <a:gsLst>
              <a:gs pos="0">
                <a:srgbClr val="424242"/>
              </a:gs>
              <a:gs pos="100000">
                <a:srgbClr val="010101"/>
              </a:gs>
            </a:gsLst>
            <a:lin ang="5400012" scaled="0"/>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6"/>
          <p:cNvSpPr/>
          <p:nvPr/>
        </p:nvSpPr>
        <p:spPr>
          <a:xfrm>
            <a:off x="439950" y="4400850"/>
            <a:ext cx="8113800" cy="416100"/>
          </a:xfrm>
          <a:prstGeom prst="rect">
            <a:avLst/>
          </a:prstGeom>
          <a:gradFill>
            <a:gsLst>
              <a:gs pos="0">
                <a:schemeClr val="lt1"/>
              </a:gs>
              <a:gs pos="0">
                <a:schemeClr val="lt1"/>
              </a:gs>
              <a:gs pos="100000">
                <a:srgbClr val="E9ECFD"/>
              </a:gs>
            </a:gsLst>
            <a:lin ang="0" scaled="0"/>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6"/>
          <p:cNvSpPr txBox="1"/>
          <p:nvPr/>
        </p:nvSpPr>
        <p:spPr>
          <a:xfrm>
            <a:off x="3880328" y="4528194"/>
            <a:ext cx="1255200" cy="16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400"/>
              <a:buFont typeface="Arial"/>
              <a:buNone/>
            </a:pPr>
            <a:r>
              <a:rPr b="1" lang="en" sz="1200">
                <a:latin typeface="Helvetica Neue"/>
                <a:ea typeface="Helvetica Neue"/>
                <a:cs typeface="Helvetica Neue"/>
                <a:sym typeface="Helvetica Neue"/>
              </a:rPr>
              <a:t>Inception</a:t>
            </a:r>
            <a:r>
              <a:rPr b="1" lang="en" sz="1200">
                <a:solidFill>
                  <a:srgbClr val="000000"/>
                </a:solidFill>
                <a:latin typeface="Helvetica Neue"/>
                <a:ea typeface="Helvetica Neue"/>
                <a:cs typeface="Helvetica Neue"/>
                <a:sym typeface="Helvetica Neue"/>
              </a:rPr>
              <a:t>-</a:t>
            </a:r>
            <a:r>
              <a:rPr b="1" lang="en" sz="1200">
                <a:latin typeface="Helvetica Neue"/>
                <a:ea typeface="Helvetica Neue"/>
                <a:cs typeface="Helvetica Neue"/>
                <a:sym typeface="Helvetica Neue"/>
              </a:rPr>
              <a:t>today</a:t>
            </a:r>
            <a:endParaRPr b="1" sz="1200">
              <a:solidFill>
                <a:srgbClr val="000000"/>
              </a:solidFill>
              <a:latin typeface="Helvetica Neue"/>
              <a:ea typeface="Helvetica Neue"/>
              <a:cs typeface="Helvetica Neue"/>
              <a:sym typeface="Helvetica Neue"/>
            </a:endParaRPr>
          </a:p>
        </p:txBody>
      </p:sp>
      <p:cxnSp>
        <p:nvCxnSpPr>
          <p:cNvPr id="356" name="Google Shape;356;p66"/>
          <p:cNvCxnSpPr>
            <a:stCxn id="323" idx="2"/>
          </p:cNvCxnSpPr>
          <p:nvPr/>
        </p:nvCxnSpPr>
        <p:spPr>
          <a:xfrm flipH="1">
            <a:off x="4881591" y="2207731"/>
            <a:ext cx="1800" cy="296700"/>
          </a:xfrm>
          <a:prstGeom prst="straightConnector1">
            <a:avLst/>
          </a:prstGeom>
          <a:noFill/>
          <a:ln cap="flat" cmpd="sng" w="9525">
            <a:solidFill>
              <a:srgbClr val="000000"/>
            </a:solidFill>
            <a:prstDash val="solid"/>
            <a:round/>
            <a:headEnd len="med" w="med" type="none"/>
            <a:tailEnd len="med" w="med" type="none"/>
          </a:ln>
        </p:spPr>
      </p:cxnSp>
      <p:pic>
        <p:nvPicPr>
          <p:cNvPr id="357" name="Google Shape;357;p66"/>
          <p:cNvPicPr preferRelativeResize="0"/>
          <p:nvPr/>
        </p:nvPicPr>
        <p:blipFill>
          <a:blip r:embed="rId25">
            <a:alphaModFix/>
          </a:blip>
          <a:stretch>
            <a:fillRect/>
          </a:stretch>
        </p:blipFill>
        <p:spPr>
          <a:xfrm>
            <a:off x="7878286" y="2784801"/>
            <a:ext cx="402374" cy="149522"/>
          </a:xfrm>
          <a:prstGeom prst="rect">
            <a:avLst/>
          </a:prstGeom>
          <a:noFill/>
          <a:ln>
            <a:noFill/>
          </a:ln>
        </p:spPr>
      </p:pic>
      <p:cxnSp>
        <p:nvCxnSpPr>
          <p:cNvPr id="358" name="Google Shape;358;p66"/>
          <p:cNvCxnSpPr/>
          <p:nvPr/>
        </p:nvCxnSpPr>
        <p:spPr>
          <a:xfrm flipH="1">
            <a:off x="8411143" y="661629"/>
            <a:ext cx="42900" cy="193200"/>
          </a:xfrm>
          <a:prstGeom prst="straightConnector1">
            <a:avLst/>
          </a:prstGeom>
          <a:noFill/>
          <a:ln cap="flat" cmpd="sng" w="9525">
            <a:solidFill>
              <a:srgbClr val="000000"/>
            </a:solidFill>
            <a:prstDash val="solid"/>
            <a:round/>
            <a:headEnd len="med" w="med" type="none"/>
            <a:tailEnd len="med" w="med" type="none"/>
          </a:ln>
        </p:spPr>
      </p:cxnSp>
      <p:cxnSp>
        <p:nvCxnSpPr>
          <p:cNvPr id="359" name="Google Shape;359;p66"/>
          <p:cNvCxnSpPr/>
          <p:nvPr/>
        </p:nvCxnSpPr>
        <p:spPr>
          <a:xfrm rot="10800000">
            <a:off x="8261124" y="628592"/>
            <a:ext cx="195300" cy="37800"/>
          </a:xfrm>
          <a:prstGeom prst="straightConnector1">
            <a:avLst/>
          </a:prstGeom>
          <a:noFill/>
          <a:ln cap="flat" cmpd="sng" w="9525">
            <a:solidFill>
              <a:srgbClr val="000000"/>
            </a:solidFill>
            <a:prstDash val="solid"/>
            <a:round/>
            <a:headEnd len="med" w="med" type="none"/>
            <a:tailEnd len="med" w="med" type="none"/>
          </a:ln>
        </p:spPr>
      </p:cxnSp>
      <p:pic>
        <p:nvPicPr>
          <p:cNvPr id="360" name="Google Shape;360;p66"/>
          <p:cNvPicPr preferRelativeResize="0"/>
          <p:nvPr/>
        </p:nvPicPr>
        <p:blipFill>
          <a:blip r:embed="rId26">
            <a:alphaModFix/>
          </a:blip>
          <a:stretch>
            <a:fillRect/>
          </a:stretch>
        </p:blipFill>
        <p:spPr>
          <a:xfrm>
            <a:off x="5938146" y="2509123"/>
            <a:ext cx="743998" cy="176214"/>
          </a:xfrm>
          <a:prstGeom prst="rect">
            <a:avLst/>
          </a:prstGeom>
          <a:noFill/>
          <a:ln>
            <a:noFill/>
          </a:ln>
        </p:spPr>
      </p:pic>
      <p:pic>
        <p:nvPicPr>
          <p:cNvPr id="361" name="Google Shape;361;p66"/>
          <p:cNvPicPr preferRelativeResize="0"/>
          <p:nvPr/>
        </p:nvPicPr>
        <p:blipFill>
          <a:blip r:embed="rId27">
            <a:alphaModFix/>
          </a:blip>
          <a:stretch>
            <a:fillRect/>
          </a:stretch>
        </p:blipFill>
        <p:spPr>
          <a:xfrm>
            <a:off x="5345297" y="3523850"/>
            <a:ext cx="117616" cy="177600"/>
          </a:xfrm>
          <a:prstGeom prst="rect">
            <a:avLst/>
          </a:prstGeom>
          <a:noFill/>
          <a:ln>
            <a:noFill/>
          </a:ln>
        </p:spPr>
      </p:pic>
      <p:pic>
        <p:nvPicPr>
          <p:cNvPr id="362" name="Google Shape;362;p66"/>
          <p:cNvPicPr preferRelativeResize="0"/>
          <p:nvPr/>
        </p:nvPicPr>
        <p:blipFill>
          <a:blip r:embed="rId28">
            <a:alphaModFix/>
          </a:blip>
          <a:stretch>
            <a:fillRect/>
          </a:stretch>
        </p:blipFill>
        <p:spPr>
          <a:xfrm>
            <a:off x="6326900" y="1287981"/>
            <a:ext cx="634200" cy="125207"/>
          </a:xfrm>
          <a:prstGeom prst="rect">
            <a:avLst/>
          </a:prstGeom>
          <a:noFill/>
          <a:ln>
            <a:noFill/>
          </a:ln>
        </p:spPr>
      </p:pic>
      <p:pic>
        <p:nvPicPr>
          <p:cNvPr id="363" name="Google Shape;363;p66"/>
          <p:cNvPicPr preferRelativeResize="0"/>
          <p:nvPr/>
        </p:nvPicPr>
        <p:blipFill>
          <a:blip r:embed="rId29">
            <a:alphaModFix/>
          </a:blip>
          <a:stretch>
            <a:fillRect/>
          </a:stretch>
        </p:blipFill>
        <p:spPr>
          <a:xfrm>
            <a:off x="5048613" y="3248735"/>
            <a:ext cx="710999" cy="116631"/>
          </a:xfrm>
          <a:prstGeom prst="rect">
            <a:avLst/>
          </a:prstGeom>
          <a:noFill/>
          <a:ln>
            <a:noFill/>
          </a:ln>
        </p:spPr>
      </p:pic>
      <p:sp>
        <p:nvSpPr>
          <p:cNvPr id="364" name="Google Shape;364;p66"/>
          <p:cNvSpPr txBox="1"/>
          <p:nvPr/>
        </p:nvSpPr>
        <p:spPr>
          <a:xfrm>
            <a:off x="5054425" y="3729638"/>
            <a:ext cx="711000" cy="2049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600">
                <a:solidFill>
                  <a:srgbClr val="595959"/>
                </a:solidFill>
                <a:latin typeface="Helvetica Neue Light"/>
                <a:ea typeface="Helvetica Neue Light"/>
                <a:cs typeface="Helvetica Neue Light"/>
                <a:sym typeface="Helvetica Neue Light"/>
              </a:rPr>
              <a:t>Shopify Balance</a:t>
            </a:r>
            <a:endParaRPr sz="600">
              <a:solidFill>
                <a:srgbClr val="595959"/>
              </a:solidFill>
              <a:latin typeface="Helvetica Neue Light"/>
              <a:ea typeface="Helvetica Neue Light"/>
              <a:cs typeface="Helvetica Neue Light"/>
              <a:sym typeface="Helvetica Neue Light"/>
            </a:endParaRPr>
          </a:p>
        </p:txBody>
      </p:sp>
      <p:sp>
        <p:nvSpPr>
          <p:cNvPr id="365" name="Google Shape;365;p66"/>
          <p:cNvSpPr txBox="1"/>
          <p:nvPr/>
        </p:nvSpPr>
        <p:spPr>
          <a:xfrm>
            <a:off x="644625" y="345050"/>
            <a:ext cx="1908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200">
                <a:latin typeface="Poppins"/>
                <a:ea typeface="Poppins"/>
                <a:cs typeface="Poppins"/>
                <a:sym typeface="Poppins"/>
              </a:rPr>
              <a:t>$1.38B</a:t>
            </a:r>
            <a:endParaRPr b="1" sz="4200">
              <a:latin typeface="Poppins"/>
              <a:ea typeface="Poppins"/>
              <a:cs typeface="Poppins"/>
              <a:sym typeface="Poppins"/>
            </a:endParaRPr>
          </a:p>
        </p:txBody>
      </p:sp>
      <p:sp>
        <p:nvSpPr>
          <p:cNvPr id="366" name="Google Shape;366;p66"/>
          <p:cNvSpPr txBox="1"/>
          <p:nvPr/>
        </p:nvSpPr>
        <p:spPr>
          <a:xfrm>
            <a:off x="559425" y="1072463"/>
            <a:ext cx="21606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Poppins"/>
                <a:ea typeface="Poppins"/>
                <a:cs typeface="Poppins"/>
                <a:sym typeface="Poppins"/>
              </a:rPr>
              <a:t>R&amp;D spend last 12 months</a:t>
            </a:r>
            <a:endParaRPr sz="11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7"/>
          <p:cNvSpPr txBox="1"/>
          <p:nvPr/>
        </p:nvSpPr>
        <p:spPr>
          <a:xfrm>
            <a:off x="518304" y="380297"/>
            <a:ext cx="2789100" cy="672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1F4A40"/>
              </a:buClr>
              <a:buSzPts val="3000"/>
              <a:buFont typeface="Helvetica Neue"/>
              <a:buNone/>
            </a:pPr>
            <a:r>
              <a:rPr b="1" lang="en" sz="1800">
                <a:highlight>
                  <a:srgbClr val="D0F224"/>
                </a:highlight>
                <a:latin typeface="Helvetica Neue"/>
                <a:ea typeface="Helvetica Neue"/>
                <a:cs typeface="Helvetica Neue"/>
                <a:sym typeface="Helvetica Neue"/>
              </a:rPr>
              <a:t>Position by Analysts</a:t>
            </a:r>
            <a:endParaRPr sz="1800">
              <a:solidFill>
                <a:schemeClr val="dk1"/>
              </a:solidFill>
              <a:highlight>
                <a:srgbClr val="D0F224"/>
              </a:highlight>
              <a:latin typeface="Helvetica Neue"/>
              <a:ea typeface="Helvetica Neue"/>
              <a:cs typeface="Helvetica Neue"/>
              <a:sym typeface="Helvetica Neue"/>
            </a:endParaRPr>
          </a:p>
        </p:txBody>
      </p:sp>
      <p:pic>
        <p:nvPicPr>
          <p:cNvPr id="373" name="Google Shape;373;p67"/>
          <p:cNvPicPr preferRelativeResize="0"/>
          <p:nvPr/>
        </p:nvPicPr>
        <p:blipFill>
          <a:blip r:embed="rId3">
            <a:alphaModFix/>
          </a:blip>
          <a:stretch>
            <a:fillRect/>
          </a:stretch>
        </p:blipFill>
        <p:spPr>
          <a:xfrm>
            <a:off x="741050" y="653225"/>
            <a:ext cx="3526150" cy="3538774"/>
          </a:xfrm>
          <a:prstGeom prst="rect">
            <a:avLst/>
          </a:prstGeom>
          <a:noFill/>
          <a:ln>
            <a:noFill/>
          </a:ln>
        </p:spPr>
      </p:pic>
      <p:pic>
        <p:nvPicPr>
          <p:cNvPr id="374" name="Google Shape;374;p67"/>
          <p:cNvPicPr preferRelativeResize="0"/>
          <p:nvPr/>
        </p:nvPicPr>
        <p:blipFill>
          <a:blip r:embed="rId4">
            <a:alphaModFix/>
          </a:blip>
          <a:stretch>
            <a:fillRect/>
          </a:stretch>
        </p:blipFill>
        <p:spPr>
          <a:xfrm>
            <a:off x="4533850" y="940100"/>
            <a:ext cx="2956726" cy="3114275"/>
          </a:xfrm>
          <a:prstGeom prst="rect">
            <a:avLst/>
          </a:prstGeom>
          <a:noFill/>
          <a:ln>
            <a:noFill/>
          </a:ln>
        </p:spPr>
      </p:pic>
      <p:sp>
        <p:nvSpPr>
          <p:cNvPr id="375" name="Google Shape;375;p67"/>
          <p:cNvSpPr txBox="1"/>
          <p:nvPr/>
        </p:nvSpPr>
        <p:spPr>
          <a:xfrm>
            <a:off x="1332575" y="4165550"/>
            <a:ext cx="6091200" cy="794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400"/>
              </a:spcBef>
              <a:spcAft>
                <a:spcPts val="0"/>
              </a:spcAft>
              <a:buNone/>
            </a:pPr>
            <a:r>
              <a:rPr b="1" lang="en" sz="1300">
                <a:solidFill>
                  <a:schemeClr val="dk1"/>
                </a:solidFill>
                <a:highlight>
                  <a:srgbClr val="D1F03E"/>
                </a:highlight>
              </a:rPr>
              <a:t>2022 &gt; 2023</a:t>
            </a:r>
            <a:endParaRPr b="1" sz="1300">
              <a:solidFill>
                <a:schemeClr val="dk1"/>
              </a:solidFill>
              <a:highlight>
                <a:srgbClr val="D1F03E"/>
              </a:highlight>
            </a:endParaRPr>
          </a:p>
          <a:p>
            <a:pPr indent="0" lvl="0" marL="0" rtl="0" algn="l">
              <a:lnSpc>
                <a:spcPct val="115000"/>
              </a:lnSpc>
              <a:spcBef>
                <a:spcPts val="1400"/>
              </a:spcBef>
              <a:spcAft>
                <a:spcPts val="400"/>
              </a:spcAft>
              <a:buNone/>
            </a:pPr>
            <a:r>
              <a:rPr b="1" lang="en" sz="1300">
                <a:solidFill>
                  <a:schemeClr val="dk1"/>
                </a:solidFill>
                <a:highlight>
                  <a:schemeClr val="lt1"/>
                </a:highlight>
              </a:rPr>
              <a:t>Moved from Challenger &gt; </a:t>
            </a:r>
            <a:r>
              <a:rPr b="1" lang="en" sz="1300" u="sng">
                <a:solidFill>
                  <a:schemeClr val="dk1"/>
                </a:solidFill>
                <a:highlight>
                  <a:schemeClr val="lt1"/>
                </a:highlight>
              </a:rPr>
              <a:t>Leader</a:t>
            </a:r>
            <a:r>
              <a:rPr b="1" lang="en" sz="1300">
                <a:solidFill>
                  <a:schemeClr val="dk1"/>
                </a:solidFill>
                <a:highlight>
                  <a:schemeClr val="lt1"/>
                </a:highlight>
              </a:rPr>
              <a:t> with the </a:t>
            </a:r>
            <a:r>
              <a:rPr b="1" lang="en" sz="1300" u="sng">
                <a:solidFill>
                  <a:schemeClr val="dk1"/>
                </a:solidFill>
                <a:highlight>
                  <a:schemeClr val="lt1"/>
                </a:highlight>
              </a:rPr>
              <a:t>highest ability to execute</a:t>
            </a:r>
            <a:endParaRPr b="1" sz="1300" u="sng">
              <a:solidFill>
                <a:schemeClr val="dk1"/>
              </a:solidFill>
              <a:highlight>
                <a:schemeClr val="lt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8"/>
          <p:cNvSpPr txBox="1"/>
          <p:nvPr/>
        </p:nvSpPr>
        <p:spPr>
          <a:xfrm>
            <a:off x="127075" y="367900"/>
            <a:ext cx="2508000" cy="2683500"/>
          </a:xfrm>
          <a:prstGeom prst="rect">
            <a:avLst/>
          </a:prstGeom>
          <a:noFill/>
          <a:ln>
            <a:noFill/>
          </a:ln>
        </p:spPr>
        <p:txBody>
          <a:bodyPr anchorCtr="0" anchor="t" bIns="243800" lIns="243800" spcFirstLastPara="1" rIns="243800" wrap="square" tIns="243800">
            <a:noAutofit/>
          </a:bodyPr>
          <a:lstStyle/>
          <a:p>
            <a:pPr indent="0" lvl="0" marL="0" rtl="0" algn="l">
              <a:lnSpc>
                <a:spcPct val="115000"/>
              </a:lnSpc>
              <a:spcBef>
                <a:spcPts val="0"/>
              </a:spcBef>
              <a:spcAft>
                <a:spcPts val="0"/>
              </a:spcAft>
              <a:buClr>
                <a:srgbClr val="000000"/>
              </a:buClr>
              <a:buSzPts val="2900"/>
              <a:buFont typeface="Arial"/>
              <a:buNone/>
            </a:pPr>
            <a:r>
              <a:rPr b="1" lang="en" sz="2100">
                <a:solidFill>
                  <a:schemeClr val="dk1"/>
                </a:solidFill>
                <a:highlight>
                  <a:schemeClr val="lt1"/>
                </a:highlight>
                <a:latin typeface="Helvetica Neue"/>
                <a:ea typeface="Helvetica Neue"/>
                <a:cs typeface="Helvetica Neue"/>
                <a:sym typeface="Helvetica Neue"/>
              </a:rPr>
              <a:t>More than just</a:t>
            </a:r>
            <a:br>
              <a:rPr b="1" lang="en" sz="2100">
                <a:solidFill>
                  <a:schemeClr val="dk1"/>
                </a:solidFill>
                <a:highlight>
                  <a:schemeClr val="lt1"/>
                </a:highlight>
                <a:latin typeface="Helvetica Neue"/>
                <a:ea typeface="Helvetica Neue"/>
                <a:cs typeface="Helvetica Neue"/>
                <a:sym typeface="Helvetica Neue"/>
              </a:rPr>
            </a:br>
            <a:r>
              <a:rPr b="1" lang="en" sz="2100">
                <a:solidFill>
                  <a:schemeClr val="dk1"/>
                </a:solidFill>
                <a:highlight>
                  <a:schemeClr val="lt1"/>
                </a:highlight>
                <a:latin typeface="Helvetica Neue"/>
                <a:ea typeface="Helvetica Neue"/>
                <a:cs typeface="Helvetica Neue"/>
                <a:sym typeface="Helvetica Neue"/>
              </a:rPr>
              <a:t>a commerce platform…</a:t>
            </a:r>
            <a:br>
              <a:rPr b="1" lang="en" sz="4800">
                <a:latin typeface="Helvetica Neue"/>
                <a:ea typeface="Helvetica Neue"/>
                <a:cs typeface="Helvetica Neue"/>
                <a:sym typeface="Helvetica Neue"/>
              </a:rPr>
            </a:br>
            <a:r>
              <a:rPr lang="en" sz="1600">
                <a:latin typeface="Helvetica Neue Light"/>
                <a:ea typeface="Helvetica Neue Light"/>
                <a:cs typeface="Helvetica Neue Light"/>
                <a:sym typeface="Helvetica Neue Light"/>
              </a:rPr>
              <a:t>We invest &amp; build for every stage of the journey</a:t>
            </a:r>
            <a:endParaRPr sz="1600">
              <a:latin typeface="Helvetica Neue Light"/>
              <a:ea typeface="Helvetica Neue Light"/>
              <a:cs typeface="Helvetica Neue Light"/>
              <a:sym typeface="Helvetica Neue Light"/>
            </a:endParaRPr>
          </a:p>
          <a:p>
            <a:pPr indent="0" lvl="0" marL="0" rtl="0" algn="l">
              <a:lnSpc>
                <a:spcPct val="115000"/>
              </a:lnSpc>
              <a:spcBef>
                <a:spcPts val="0"/>
              </a:spcBef>
              <a:spcAft>
                <a:spcPts val="0"/>
              </a:spcAft>
              <a:buClr>
                <a:srgbClr val="000000"/>
              </a:buClr>
              <a:buSzPts val="2900"/>
              <a:buFont typeface="Arial"/>
              <a:buNone/>
            </a:pPr>
            <a:r>
              <a:t/>
            </a:r>
            <a:endParaRPr sz="4800">
              <a:solidFill>
                <a:srgbClr val="000000"/>
              </a:solidFill>
              <a:latin typeface="Helvetica Neue Light"/>
              <a:ea typeface="Helvetica Neue Light"/>
              <a:cs typeface="Helvetica Neue Light"/>
              <a:sym typeface="Helvetica Neue Light"/>
            </a:endParaRPr>
          </a:p>
          <a:p>
            <a:pPr indent="0" lvl="0" marL="0" rtl="0" algn="l">
              <a:lnSpc>
                <a:spcPct val="115000"/>
              </a:lnSpc>
              <a:spcBef>
                <a:spcPts val="0"/>
              </a:spcBef>
              <a:spcAft>
                <a:spcPts val="0"/>
              </a:spcAft>
              <a:buClr>
                <a:srgbClr val="000000"/>
              </a:buClr>
              <a:buSzPts val="2900"/>
              <a:buFont typeface="Arial"/>
              <a:buNone/>
            </a:pPr>
            <a:r>
              <a:t/>
            </a:r>
            <a:endParaRPr sz="4800">
              <a:solidFill>
                <a:srgbClr val="000000"/>
              </a:solidFill>
              <a:latin typeface="Helvetica Neue Light"/>
              <a:ea typeface="Helvetica Neue Light"/>
              <a:cs typeface="Helvetica Neue Light"/>
              <a:sym typeface="Helvetica Neue Light"/>
            </a:endParaRPr>
          </a:p>
        </p:txBody>
      </p:sp>
      <p:sp>
        <p:nvSpPr>
          <p:cNvPr id="382" name="Google Shape;382;p68"/>
          <p:cNvSpPr/>
          <p:nvPr/>
        </p:nvSpPr>
        <p:spPr>
          <a:xfrm rot="10800000">
            <a:off x="5112000" y="-81000"/>
            <a:ext cx="3834300" cy="5224500"/>
          </a:xfrm>
          <a:prstGeom prst="triangle">
            <a:avLst>
              <a:gd fmla="val 50670" name="adj"/>
            </a:avLst>
          </a:prstGeom>
          <a:gradFill>
            <a:gsLst>
              <a:gs pos="0">
                <a:srgbClr val="C6E526"/>
              </a:gs>
              <a:gs pos="100000">
                <a:srgbClr val="72C8E3"/>
              </a:gs>
              <a:gs pos="100000">
                <a:schemeClr val="lt1"/>
              </a:gs>
            </a:gsLst>
            <a:lin ang="10801400"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2400"/>
          </a:p>
        </p:txBody>
      </p:sp>
      <p:sp>
        <p:nvSpPr>
          <p:cNvPr id="383" name="Google Shape;383;p68"/>
          <p:cNvSpPr/>
          <p:nvPr/>
        </p:nvSpPr>
        <p:spPr>
          <a:xfrm>
            <a:off x="6712052" y="620548"/>
            <a:ext cx="465600" cy="285600"/>
          </a:xfrm>
          <a:prstGeom prst="triangle">
            <a:avLst>
              <a:gd fmla="val 49538" name="adj"/>
            </a:avLst>
          </a:prstGeom>
          <a:solidFill>
            <a:srgbClr val="EEEEEE"/>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2400"/>
          </a:p>
        </p:txBody>
      </p:sp>
      <p:sp>
        <p:nvSpPr>
          <p:cNvPr id="384" name="Google Shape;384;p68"/>
          <p:cNvSpPr txBox="1"/>
          <p:nvPr/>
        </p:nvSpPr>
        <p:spPr>
          <a:xfrm>
            <a:off x="3197786" y="584300"/>
            <a:ext cx="18909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Customer acquisition</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385" name="Google Shape;385;p68"/>
          <p:cNvGrpSpPr/>
          <p:nvPr/>
        </p:nvGrpSpPr>
        <p:grpSpPr>
          <a:xfrm>
            <a:off x="2913752" y="571068"/>
            <a:ext cx="180172" cy="198029"/>
            <a:chOff x="1496575" y="1083094"/>
            <a:chExt cx="213600" cy="213600"/>
          </a:xfrm>
        </p:grpSpPr>
        <p:sp>
          <p:nvSpPr>
            <p:cNvPr id="386" name="Google Shape;386;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387" name="Google Shape;387;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
        <p:nvSpPr>
          <p:cNvPr id="388" name="Google Shape;388;p68"/>
          <p:cNvSpPr/>
          <p:nvPr/>
        </p:nvSpPr>
        <p:spPr>
          <a:xfrm rot="10800000">
            <a:off x="6752784" y="3051397"/>
            <a:ext cx="465600" cy="285600"/>
          </a:xfrm>
          <a:prstGeom prst="triangle">
            <a:avLst>
              <a:gd fmla="val 49538" name="adj"/>
            </a:avLst>
          </a:prstGeom>
          <a:solidFill>
            <a:srgbClr val="FFFFFF"/>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2400"/>
          </a:p>
        </p:txBody>
      </p:sp>
      <p:sp>
        <p:nvSpPr>
          <p:cNvPr id="389" name="Google Shape;389;p68"/>
          <p:cNvSpPr/>
          <p:nvPr/>
        </p:nvSpPr>
        <p:spPr>
          <a:xfrm rot="10800000">
            <a:off x="6752784" y="1557274"/>
            <a:ext cx="465600" cy="285600"/>
          </a:xfrm>
          <a:prstGeom prst="triangle">
            <a:avLst>
              <a:gd fmla="val 49538" name="adj"/>
            </a:avLst>
          </a:prstGeom>
          <a:solidFill>
            <a:srgbClr val="FFFFFF"/>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2400"/>
          </a:p>
        </p:txBody>
      </p:sp>
      <p:sp>
        <p:nvSpPr>
          <p:cNvPr id="390" name="Google Shape;390;p68"/>
          <p:cNvSpPr/>
          <p:nvPr/>
        </p:nvSpPr>
        <p:spPr>
          <a:xfrm>
            <a:off x="5577417" y="574129"/>
            <a:ext cx="2937000" cy="899400"/>
          </a:xfrm>
          <a:prstGeom prst="roundRect">
            <a:avLst>
              <a:gd fmla="val 50000" name="adj"/>
            </a:avLst>
          </a:prstGeom>
          <a:solidFill>
            <a:srgbClr val="FFFFFF"/>
          </a:solidFill>
          <a:ln cap="flat" cmpd="sng" w="9525">
            <a:solidFill>
              <a:srgbClr val="000000"/>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00"/>
          </a:p>
        </p:txBody>
      </p:sp>
      <p:sp>
        <p:nvSpPr>
          <p:cNvPr id="391" name="Google Shape;391;p68"/>
          <p:cNvSpPr/>
          <p:nvPr/>
        </p:nvSpPr>
        <p:spPr>
          <a:xfrm rot="10800000">
            <a:off x="5908190" y="2018510"/>
            <a:ext cx="2275800" cy="899400"/>
          </a:xfrm>
          <a:prstGeom prst="roundRect">
            <a:avLst>
              <a:gd fmla="val 50000" name="adj"/>
            </a:avLst>
          </a:prstGeom>
          <a:solidFill>
            <a:srgbClr val="FFFFFF"/>
          </a:solidFill>
          <a:ln cap="flat" cmpd="sng" w="9525">
            <a:solidFill>
              <a:srgbClr val="000000"/>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2400"/>
          </a:p>
        </p:txBody>
      </p:sp>
      <p:sp>
        <p:nvSpPr>
          <p:cNvPr id="392" name="Google Shape;392;p68"/>
          <p:cNvSpPr/>
          <p:nvPr/>
        </p:nvSpPr>
        <p:spPr>
          <a:xfrm>
            <a:off x="6346077" y="3512710"/>
            <a:ext cx="1399500" cy="899400"/>
          </a:xfrm>
          <a:prstGeom prst="roundRect">
            <a:avLst>
              <a:gd fmla="val 50000" name="adj"/>
            </a:avLst>
          </a:prstGeom>
          <a:solidFill>
            <a:srgbClr val="FFFFFF"/>
          </a:solidFill>
          <a:ln cap="flat" cmpd="sng" w="9525">
            <a:solidFill>
              <a:srgbClr val="000000"/>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00"/>
          </a:p>
        </p:txBody>
      </p:sp>
      <p:sp>
        <p:nvSpPr>
          <p:cNvPr id="393" name="Google Shape;393;p68"/>
          <p:cNvSpPr/>
          <p:nvPr/>
        </p:nvSpPr>
        <p:spPr>
          <a:xfrm>
            <a:off x="5520308" y="532220"/>
            <a:ext cx="2937000" cy="899400"/>
          </a:xfrm>
          <a:prstGeom prst="roundRect">
            <a:avLst>
              <a:gd fmla="val 50000" name="adj"/>
            </a:avLst>
          </a:prstGeom>
          <a:solidFill>
            <a:srgbClr val="D0F224"/>
          </a:solidFill>
          <a:ln cap="flat" cmpd="sng" w="9525">
            <a:solidFill>
              <a:srgbClr val="000000"/>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00"/>
          </a:p>
        </p:txBody>
      </p:sp>
      <p:sp>
        <p:nvSpPr>
          <p:cNvPr id="394" name="Google Shape;394;p68"/>
          <p:cNvSpPr txBox="1"/>
          <p:nvPr/>
        </p:nvSpPr>
        <p:spPr>
          <a:xfrm>
            <a:off x="5651400" y="719300"/>
            <a:ext cx="2755500" cy="499200"/>
          </a:xfrm>
          <a:prstGeom prst="rect">
            <a:avLst/>
          </a:prstGeom>
          <a:no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FFFFFF"/>
              </a:buClr>
              <a:buSzPts val="4000"/>
              <a:buFont typeface="Helvetica Neue"/>
              <a:buNone/>
            </a:pPr>
            <a:r>
              <a:rPr b="1" lang="en" sz="1800">
                <a:latin typeface="Helvetica Neue"/>
                <a:ea typeface="Helvetica Neue"/>
                <a:cs typeface="Helvetica Neue"/>
                <a:sym typeface="Helvetica Neue"/>
              </a:rPr>
              <a:t>Find &amp; attract</a:t>
            </a:r>
            <a:endParaRPr b="1" sz="1800">
              <a:solidFill>
                <a:srgbClr val="000000"/>
              </a:solidFill>
              <a:latin typeface="Helvetica Neue"/>
              <a:ea typeface="Helvetica Neue"/>
              <a:cs typeface="Helvetica Neue"/>
              <a:sym typeface="Helvetica Neue"/>
            </a:endParaRPr>
          </a:p>
        </p:txBody>
      </p:sp>
      <p:sp>
        <p:nvSpPr>
          <p:cNvPr id="395" name="Google Shape;395;p68"/>
          <p:cNvSpPr/>
          <p:nvPr/>
        </p:nvSpPr>
        <p:spPr>
          <a:xfrm rot="10800000">
            <a:off x="5851082" y="1976601"/>
            <a:ext cx="2275800" cy="899400"/>
          </a:xfrm>
          <a:prstGeom prst="roundRect">
            <a:avLst>
              <a:gd fmla="val 50000" name="adj"/>
            </a:avLst>
          </a:prstGeom>
          <a:gradFill>
            <a:gsLst>
              <a:gs pos="0">
                <a:srgbClr val="79DFFF"/>
              </a:gs>
              <a:gs pos="100000">
                <a:srgbClr val="D0F224"/>
              </a:gs>
            </a:gsLst>
            <a:lin ang="5400700" scaled="0"/>
          </a:gradFill>
          <a:ln cap="flat" cmpd="sng" w="9525">
            <a:solidFill>
              <a:srgbClr val="000000"/>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2400"/>
          </a:p>
        </p:txBody>
      </p:sp>
      <p:sp>
        <p:nvSpPr>
          <p:cNvPr id="396" name="Google Shape;396;p68"/>
          <p:cNvSpPr/>
          <p:nvPr/>
        </p:nvSpPr>
        <p:spPr>
          <a:xfrm>
            <a:off x="6288968" y="3470801"/>
            <a:ext cx="1399500" cy="899400"/>
          </a:xfrm>
          <a:prstGeom prst="roundRect">
            <a:avLst>
              <a:gd fmla="val 50000" name="adj"/>
            </a:avLst>
          </a:prstGeom>
          <a:solidFill>
            <a:srgbClr val="79DFFF"/>
          </a:solidFill>
          <a:ln cap="flat" cmpd="sng" w="9525">
            <a:solidFill>
              <a:srgbClr val="000000"/>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100"/>
          </a:p>
        </p:txBody>
      </p:sp>
      <p:sp>
        <p:nvSpPr>
          <p:cNvPr id="397" name="Google Shape;397;p68"/>
          <p:cNvSpPr txBox="1"/>
          <p:nvPr/>
        </p:nvSpPr>
        <p:spPr>
          <a:xfrm>
            <a:off x="5908200" y="2181650"/>
            <a:ext cx="2190000" cy="499200"/>
          </a:xfrm>
          <a:prstGeom prst="rect">
            <a:avLst/>
          </a:prstGeom>
          <a:no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FFFFFF"/>
              </a:buClr>
              <a:buSzPts val="4000"/>
              <a:buFont typeface="Helvetica Neue"/>
              <a:buNone/>
            </a:pPr>
            <a:r>
              <a:rPr b="1" lang="en" sz="1600">
                <a:latin typeface="Helvetica Neue"/>
                <a:ea typeface="Helvetica Neue"/>
                <a:cs typeface="Helvetica Neue"/>
                <a:sym typeface="Helvetica Neue"/>
              </a:rPr>
              <a:t>Convert &amp; ship</a:t>
            </a:r>
            <a:endParaRPr b="1" sz="1600">
              <a:solidFill>
                <a:srgbClr val="000000"/>
              </a:solidFill>
              <a:latin typeface="Helvetica Neue"/>
              <a:ea typeface="Helvetica Neue"/>
              <a:cs typeface="Helvetica Neue"/>
              <a:sym typeface="Helvetica Neue"/>
            </a:endParaRPr>
          </a:p>
        </p:txBody>
      </p:sp>
      <p:sp>
        <p:nvSpPr>
          <p:cNvPr id="398" name="Google Shape;398;p68"/>
          <p:cNvSpPr txBox="1"/>
          <p:nvPr/>
        </p:nvSpPr>
        <p:spPr>
          <a:xfrm>
            <a:off x="6078124" y="3622650"/>
            <a:ext cx="1829400" cy="609600"/>
          </a:xfrm>
          <a:prstGeom prst="rect">
            <a:avLst/>
          </a:prstGeom>
          <a:no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FFFFFF"/>
              </a:buClr>
              <a:buSzPts val="4000"/>
              <a:buFont typeface="Helvetica Neue"/>
              <a:buNone/>
            </a:pPr>
            <a:r>
              <a:rPr b="1" lang="en">
                <a:latin typeface="Helvetica Neue"/>
                <a:ea typeface="Helvetica Neue"/>
                <a:cs typeface="Helvetica Neue"/>
                <a:sym typeface="Helvetica Neue"/>
              </a:rPr>
              <a:t>Delight &amp; retain</a:t>
            </a:r>
            <a:endParaRPr b="1">
              <a:solidFill>
                <a:srgbClr val="000000"/>
              </a:solidFill>
              <a:latin typeface="Helvetica Neue"/>
              <a:ea typeface="Helvetica Neue"/>
              <a:cs typeface="Helvetica Neue"/>
              <a:sym typeface="Helvetica Neue"/>
            </a:endParaRPr>
          </a:p>
        </p:txBody>
      </p:sp>
      <p:sp>
        <p:nvSpPr>
          <p:cNvPr id="399" name="Google Shape;399;p68"/>
          <p:cNvSpPr txBox="1"/>
          <p:nvPr/>
        </p:nvSpPr>
        <p:spPr>
          <a:xfrm>
            <a:off x="3221256" y="1023822"/>
            <a:ext cx="14916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Marketplaces</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400" name="Google Shape;400;p68"/>
          <p:cNvGrpSpPr/>
          <p:nvPr/>
        </p:nvGrpSpPr>
        <p:grpSpPr>
          <a:xfrm>
            <a:off x="2909027" y="1013196"/>
            <a:ext cx="180172" cy="198029"/>
            <a:chOff x="1496575" y="1083094"/>
            <a:chExt cx="213600" cy="213600"/>
          </a:xfrm>
        </p:grpSpPr>
        <p:sp>
          <p:nvSpPr>
            <p:cNvPr id="401" name="Google Shape;401;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402" name="Google Shape;402;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
        <p:nvSpPr>
          <p:cNvPr id="403" name="Google Shape;403;p68"/>
          <p:cNvSpPr txBox="1"/>
          <p:nvPr/>
        </p:nvSpPr>
        <p:spPr>
          <a:xfrm>
            <a:off x="3221256" y="1398332"/>
            <a:ext cx="14916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B2B</a:t>
            </a:r>
            <a:r>
              <a:rPr b="1" lang="en" sz="2000">
                <a:solidFill>
                  <a:srgbClr val="000000"/>
                </a:solidFill>
                <a:latin typeface="Helvetica Neue"/>
                <a:ea typeface="Helvetica Neue"/>
                <a:cs typeface="Helvetica Neue"/>
                <a:sym typeface="Helvetica Neue"/>
              </a:rPr>
              <a:t> </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404" name="Google Shape;404;p68"/>
          <p:cNvGrpSpPr/>
          <p:nvPr/>
        </p:nvGrpSpPr>
        <p:grpSpPr>
          <a:xfrm>
            <a:off x="2909027" y="1455324"/>
            <a:ext cx="180172" cy="198029"/>
            <a:chOff x="1496575" y="1083094"/>
            <a:chExt cx="213600" cy="213600"/>
          </a:xfrm>
        </p:grpSpPr>
        <p:sp>
          <p:nvSpPr>
            <p:cNvPr id="405" name="Google Shape;405;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406" name="Google Shape;406;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
        <p:nvSpPr>
          <p:cNvPr id="407" name="Google Shape;407;p68"/>
          <p:cNvSpPr txBox="1"/>
          <p:nvPr/>
        </p:nvSpPr>
        <p:spPr>
          <a:xfrm>
            <a:off x="3221249" y="1902867"/>
            <a:ext cx="18294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Retail point of sale</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408" name="Google Shape;408;p68"/>
          <p:cNvGrpSpPr/>
          <p:nvPr/>
        </p:nvGrpSpPr>
        <p:grpSpPr>
          <a:xfrm>
            <a:off x="2909027" y="1897452"/>
            <a:ext cx="180172" cy="198029"/>
            <a:chOff x="1496575" y="1083094"/>
            <a:chExt cx="213600" cy="213600"/>
          </a:xfrm>
        </p:grpSpPr>
        <p:sp>
          <p:nvSpPr>
            <p:cNvPr id="409" name="Google Shape;409;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410" name="Google Shape;410;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
        <p:nvSpPr>
          <p:cNvPr id="411" name="Google Shape;411;p68"/>
          <p:cNvSpPr txBox="1"/>
          <p:nvPr/>
        </p:nvSpPr>
        <p:spPr>
          <a:xfrm>
            <a:off x="3237357" y="2342389"/>
            <a:ext cx="17265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Payments</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412" name="Google Shape;412;p68"/>
          <p:cNvGrpSpPr/>
          <p:nvPr/>
        </p:nvGrpSpPr>
        <p:grpSpPr>
          <a:xfrm>
            <a:off x="2909027" y="2339581"/>
            <a:ext cx="180172" cy="198029"/>
            <a:chOff x="1496575" y="1083094"/>
            <a:chExt cx="213600" cy="213600"/>
          </a:xfrm>
        </p:grpSpPr>
        <p:sp>
          <p:nvSpPr>
            <p:cNvPr id="413" name="Google Shape;413;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414" name="Google Shape;414;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
        <p:nvSpPr>
          <p:cNvPr id="415" name="Google Shape;415;p68"/>
          <p:cNvSpPr txBox="1"/>
          <p:nvPr/>
        </p:nvSpPr>
        <p:spPr>
          <a:xfrm>
            <a:off x="3214108" y="2781911"/>
            <a:ext cx="17730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Shipping</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416" name="Google Shape;416;p68"/>
          <p:cNvGrpSpPr/>
          <p:nvPr/>
        </p:nvGrpSpPr>
        <p:grpSpPr>
          <a:xfrm>
            <a:off x="2909027" y="2781709"/>
            <a:ext cx="180172" cy="198029"/>
            <a:chOff x="1496575" y="1083094"/>
            <a:chExt cx="213600" cy="213600"/>
          </a:xfrm>
        </p:grpSpPr>
        <p:sp>
          <p:nvSpPr>
            <p:cNvPr id="417" name="Google Shape;417;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418" name="Google Shape;418;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
        <p:nvSpPr>
          <p:cNvPr id="419" name="Google Shape;419;p68"/>
          <p:cNvSpPr txBox="1"/>
          <p:nvPr/>
        </p:nvSpPr>
        <p:spPr>
          <a:xfrm>
            <a:off x="3221258" y="3221433"/>
            <a:ext cx="18294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Logistics &amp; fulfilment</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420" name="Google Shape;420;p68"/>
          <p:cNvGrpSpPr/>
          <p:nvPr/>
        </p:nvGrpSpPr>
        <p:grpSpPr>
          <a:xfrm>
            <a:off x="2909027" y="3223837"/>
            <a:ext cx="180172" cy="198029"/>
            <a:chOff x="1496575" y="1083094"/>
            <a:chExt cx="213600" cy="213600"/>
          </a:xfrm>
        </p:grpSpPr>
        <p:sp>
          <p:nvSpPr>
            <p:cNvPr id="421" name="Google Shape;421;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422" name="Google Shape;422;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
        <p:nvSpPr>
          <p:cNvPr id="423" name="Google Shape;423;p68"/>
          <p:cNvSpPr txBox="1"/>
          <p:nvPr/>
        </p:nvSpPr>
        <p:spPr>
          <a:xfrm>
            <a:off x="3237357" y="3660956"/>
            <a:ext cx="17265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Product sourcing</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424" name="Google Shape;424;p68"/>
          <p:cNvGrpSpPr/>
          <p:nvPr/>
        </p:nvGrpSpPr>
        <p:grpSpPr>
          <a:xfrm>
            <a:off x="2909027" y="3665965"/>
            <a:ext cx="180172" cy="198029"/>
            <a:chOff x="1496575" y="1083094"/>
            <a:chExt cx="213600" cy="213600"/>
          </a:xfrm>
        </p:grpSpPr>
        <p:sp>
          <p:nvSpPr>
            <p:cNvPr id="425" name="Google Shape;425;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426" name="Google Shape;426;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
        <p:nvSpPr>
          <p:cNvPr id="427" name="Google Shape;427;p68"/>
          <p:cNvSpPr txBox="1"/>
          <p:nvPr/>
        </p:nvSpPr>
        <p:spPr>
          <a:xfrm>
            <a:off x="3221248" y="4100465"/>
            <a:ext cx="21165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Capital &amp; lending</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428" name="Google Shape;428;p68"/>
          <p:cNvGrpSpPr/>
          <p:nvPr/>
        </p:nvGrpSpPr>
        <p:grpSpPr>
          <a:xfrm>
            <a:off x="2913752" y="4108093"/>
            <a:ext cx="180172" cy="198029"/>
            <a:chOff x="1496575" y="1083094"/>
            <a:chExt cx="213600" cy="213600"/>
          </a:xfrm>
        </p:grpSpPr>
        <p:sp>
          <p:nvSpPr>
            <p:cNvPr id="429" name="Google Shape;429;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430" name="Google Shape;430;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
        <p:nvSpPr>
          <p:cNvPr id="431" name="Google Shape;431;p68"/>
          <p:cNvSpPr txBox="1"/>
          <p:nvPr/>
        </p:nvSpPr>
        <p:spPr>
          <a:xfrm>
            <a:off x="5347875" y="34075"/>
            <a:ext cx="3295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oppins"/>
                <a:ea typeface="Poppins"/>
                <a:cs typeface="Poppins"/>
                <a:sym typeface="Poppins"/>
              </a:rPr>
              <a:t>CUSTOMERS</a:t>
            </a:r>
            <a:endParaRPr>
              <a:latin typeface="Poppins"/>
              <a:ea typeface="Poppins"/>
              <a:cs typeface="Poppins"/>
              <a:sym typeface="Poppins"/>
            </a:endParaRPr>
          </a:p>
        </p:txBody>
      </p:sp>
      <p:sp>
        <p:nvSpPr>
          <p:cNvPr id="432" name="Google Shape;432;p68"/>
          <p:cNvSpPr txBox="1"/>
          <p:nvPr/>
        </p:nvSpPr>
        <p:spPr>
          <a:xfrm>
            <a:off x="3221248" y="4540000"/>
            <a:ext cx="2116500" cy="312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666666"/>
              </a:buClr>
              <a:buSzPts val="2900"/>
              <a:buFont typeface="Helvetica Neue"/>
              <a:buNone/>
            </a:pPr>
            <a:r>
              <a:rPr b="1" lang="en" sz="1300">
                <a:latin typeface="Helvetica Neue"/>
                <a:ea typeface="Helvetica Neue"/>
                <a:cs typeface="Helvetica Neue"/>
                <a:sym typeface="Helvetica Neue"/>
              </a:rPr>
              <a:t>International expansion</a:t>
            </a:r>
            <a:endParaRPr b="1" sz="2000">
              <a:solidFill>
                <a:srgbClr val="000000"/>
              </a:solidFill>
              <a:latin typeface="Helvetica Neue"/>
              <a:ea typeface="Helvetica Neue"/>
              <a:cs typeface="Helvetica Neue"/>
              <a:sym typeface="Helvetica Neue"/>
            </a:endParaRPr>
          </a:p>
          <a:p>
            <a:pPr indent="0" lvl="0" marL="0" marR="0" rtl="0" algn="l">
              <a:lnSpc>
                <a:spcPct val="200000"/>
              </a:lnSpc>
              <a:spcBef>
                <a:spcPts val="0"/>
              </a:spcBef>
              <a:spcAft>
                <a:spcPts val="0"/>
              </a:spcAft>
              <a:buClr>
                <a:srgbClr val="666666"/>
              </a:buClr>
              <a:buSzPts val="2900"/>
              <a:buFont typeface="Helvetica Neue"/>
              <a:buNone/>
            </a:pPr>
            <a:r>
              <a:t/>
            </a:r>
            <a:endParaRPr b="1" sz="3200">
              <a:latin typeface="Helvetica Neue"/>
              <a:ea typeface="Helvetica Neue"/>
              <a:cs typeface="Helvetica Neue"/>
              <a:sym typeface="Helvetica Neue"/>
            </a:endParaRPr>
          </a:p>
        </p:txBody>
      </p:sp>
      <p:grpSp>
        <p:nvGrpSpPr>
          <p:cNvPr id="433" name="Google Shape;433;p68"/>
          <p:cNvGrpSpPr/>
          <p:nvPr/>
        </p:nvGrpSpPr>
        <p:grpSpPr>
          <a:xfrm>
            <a:off x="2913752" y="4550218"/>
            <a:ext cx="180172" cy="198029"/>
            <a:chOff x="1496575" y="1083094"/>
            <a:chExt cx="213600" cy="213600"/>
          </a:xfrm>
        </p:grpSpPr>
        <p:sp>
          <p:nvSpPr>
            <p:cNvPr id="434" name="Google Shape;434;p68"/>
            <p:cNvSpPr/>
            <p:nvPr/>
          </p:nvSpPr>
          <p:spPr>
            <a:xfrm>
              <a:off x="1496575" y="1083094"/>
              <a:ext cx="213600" cy="213600"/>
            </a:xfrm>
            <a:prstGeom prst="rect">
              <a:avLst/>
            </a:prstGeom>
            <a:solidFill>
              <a:srgbClr val="D0F22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435" name="Google Shape;435;p68"/>
            <p:cNvPicPr preferRelativeResize="0"/>
            <p:nvPr/>
          </p:nvPicPr>
          <p:blipFill>
            <a:blip r:embed="rId3">
              <a:alphaModFix/>
            </a:blip>
            <a:stretch>
              <a:fillRect/>
            </a:stretch>
          </p:blipFill>
          <p:spPr>
            <a:xfrm>
              <a:off x="1526605" y="1132730"/>
              <a:ext cx="150129" cy="10994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9"/>
          <p:cNvSpPr/>
          <p:nvPr/>
        </p:nvSpPr>
        <p:spPr>
          <a:xfrm flipH="1" rot="10800000">
            <a:off x="6020775" y="3785838"/>
            <a:ext cx="1166700" cy="1166700"/>
          </a:xfrm>
          <a:prstGeom prst="ellipse">
            <a:avLst/>
          </a:prstGeom>
          <a:solidFill>
            <a:schemeClr val="lt1"/>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9"/>
          <p:cNvSpPr txBox="1"/>
          <p:nvPr/>
        </p:nvSpPr>
        <p:spPr>
          <a:xfrm>
            <a:off x="708225" y="1006025"/>
            <a:ext cx="7850700" cy="4650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dk1"/>
              </a:buClr>
              <a:buSzPts val="1100"/>
              <a:buFont typeface="Arial"/>
              <a:buNone/>
            </a:pPr>
            <a:r>
              <a:rPr b="1" lang="en" sz="1800">
                <a:solidFill>
                  <a:schemeClr val="dk1"/>
                </a:solidFill>
              </a:rPr>
              <a:t>Shopify is putting retailers on the right side of change</a:t>
            </a:r>
            <a:endParaRPr b="1" sz="1800">
              <a:solidFill>
                <a:schemeClr val="dk1"/>
              </a:solidFill>
            </a:endParaRPr>
          </a:p>
        </p:txBody>
      </p:sp>
      <p:pic>
        <p:nvPicPr>
          <p:cNvPr id="442" name="Google Shape;442;p69"/>
          <p:cNvPicPr preferRelativeResize="0"/>
          <p:nvPr/>
        </p:nvPicPr>
        <p:blipFill rotWithShape="1">
          <a:blip r:embed="rId3">
            <a:alphaModFix/>
          </a:blip>
          <a:srcRect b="0" l="0" r="10" t="0"/>
          <a:stretch/>
        </p:blipFill>
        <p:spPr>
          <a:xfrm>
            <a:off x="708225" y="372146"/>
            <a:ext cx="926225" cy="264925"/>
          </a:xfrm>
          <a:prstGeom prst="rect">
            <a:avLst/>
          </a:prstGeom>
          <a:noFill/>
          <a:ln>
            <a:noFill/>
          </a:ln>
        </p:spPr>
      </p:pic>
      <p:cxnSp>
        <p:nvCxnSpPr>
          <p:cNvPr id="443" name="Google Shape;443;p69"/>
          <p:cNvCxnSpPr/>
          <p:nvPr/>
        </p:nvCxnSpPr>
        <p:spPr>
          <a:xfrm>
            <a:off x="-17400" y="888575"/>
            <a:ext cx="9178800" cy="0"/>
          </a:xfrm>
          <a:prstGeom prst="straightConnector1">
            <a:avLst/>
          </a:prstGeom>
          <a:noFill/>
          <a:ln cap="flat" cmpd="sng" w="9525">
            <a:solidFill>
              <a:srgbClr val="0F9C1D"/>
            </a:solidFill>
            <a:prstDash val="solid"/>
            <a:miter lim="400000"/>
            <a:headEnd len="sm" w="sm" type="none"/>
            <a:tailEnd len="sm" w="sm" type="none"/>
          </a:ln>
        </p:spPr>
      </p:cxnSp>
      <p:cxnSp>
        <p:nvCxnSpPr>
          <p:cNvPr id="444" name="Google Shape;444;p69"/>
          <p:cNvCxnSpPr/>
          <p:nvPr/>
        </p:nvCxnSpPr>
        <p:spPr>
          <a:xfrm>
            <a:off x="404325" y="0"/>
            <a:ext cx="0" cy="5187300"/>
          </a:xfrm>
          <a:prstGeom prst="straightConnector1">
            <a:avLst/>
          </a:prstGeom>
          <a:noFill/>
          <a:ln cap="flat" cmpd="sng" w="9525">
            <a:solidFill>
              <a:srgbClr val="0F9C1D"/>
            </a:solidFill>
            <a:prstDash val="solid"/>
            <a:miter lim="400000"/>
            <a:headEnd len="sm" w="sm" type="none"/>
            <a:tailEnd len="sm" w="sm" type="none"/>
          </a:ln>
        </p:spPr>
      </p:cxnSp>
      <p:pic>
        <p:nvPicPr>
          <p:cNvPr id="445" name="Google Shape;445;p69"/>
          <p:cNvPicPr preferRelativeResize="0"/>
          <p:nvPr/>
        </p:nvPicPr>
        <p:blipFill>
          <a:blip r:embed="rId4">
            <a:alphaModFix/>
          </a:blip>
          <a:stretch>
            <a:fillRect/>
          </a:stretch>
        </p:blipFill>
        <p:spPr>
          <a:xfrm>
            <a:off x="2855876" y="1921475"/>
            <a:ext cx="3555402" cy="2562025"/>
          </a:xfrm>
          <a:prstGeom prst="rect">
            <a:avLst/>
          </a:prstGeom>
          <a:noFill/>
          <a:ln>
            <a:noFill/>
          </a:ln>
        </p:spPr>
      </p:pic>
      <p:sp>
        <p:nvSpPr>
          <p:cNvPr id="446" name="Google Shape;446;p69"/>
          <p:cNvSpPr/>
          <p:nvPr/>
        </p:nvSpPr>
        <p:spPr>
          <a:xfrm flipH="1" rot="10800000">
            <a:off x="2038208" y="1588475"/>
            <a:ext cx="1166700" cy="1166700"/>
          </a:xfrm>
          <a:prstGeom prst="ellipse">
            <a:avLst/>
          </a:prstGeom>
          <a:solidFill>
            <a:schemeClr val="lt1"/>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9"/>
          <p:cNvSpPr/>
          <p:nvPr/>
        </p:nvSpPr>
        <p:spPr>
          <a:xfrm flipH="1" rot="10800000">
            <a:off x="885975" y="2428413"/>
            <a:ext cx="1166700" cy="1166700"/>
          </a:xfrm>
          <a:prstGeom prst="ellipse">
            <a:avLst/>
          </a:prstGeom>
          <a:solidFill>
            <a:schemeClr val="lt1"/>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9"/>
          <p:cNvSpPr/>
          <p:nvPr/>
        </p:nvSpPr>
        <p:spPr>
          <a:xfrm flipH="1" rot="10800000">
            <a:off x="1914675" y="3785838"/>
            <a:ext cx="1166700" cy="1166700"/>
          </a:xfrm>
          <a:prstGeom prst="ellipse">
            <a:avLst/>
          </a:prstGeom>
          <a:solidFill>
            <a:schemeClr val="lt1"/>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9"/>
          <p:cNvSpPr/>
          <p:nvPr/>
        </p:nvSpPr>
        <p:spPr>
          <a:xfrm flipH="1" rot="10800000">
            <a:off x="6258075" y="1414113"/>
            <a:ext cx="1166700" cy="1166700"/>
          </a:xfrm>
          <a:prstGeom prst="ellipse">
            <a:avLst/>
          </a:prstGeom>
          <a:solidFill>
            <a:schemeClr val="lt1"/>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9"/>
          <p:cNvSpPr/>
          <p:nvPr/>
        </p:nvSpPr>
        <p:spPr>
          <a:xfrm flipH="1" rot="10800000">
            <a:off x="6791475" y="2614263"/>
            <a:ext cx="1166700" cy="1166700"/>
          </a:xfrm>
          <a:prstGeom prst="ellipse">
            <a:avLst/>
          </a:prstGeom>
          <a:solidFill>
            <a:schemeClr val="lt1"/>
          </a:solidFill>
          <a:ln cap="flat" cmpd="sng" w="9525">
            <a:solidFill>
              <a:srgbClr val="1238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1" name="Google Shape;451;p69"/>
          <p:cNvPicPr preferRelativeResize="0"/>
          <p:nvPr/>
        </p:nvPicPr>
        <p:blipFill>
          <a:blip r:embed="rId5">
            <a:alphaModFix/>
          </a:blip>
          <a:stretch>
            <a:fillRect/>
          </a:stretch>
        </p:blipFill>
        <p:spPr>
          <a:xfrm>
            <a:off x="1914675" y="1774200"/>
            <a:ext cx="1413766" cy="795250"/>
          </a:xfrm>
          <a:prstGeom prst="rect">
            <a:avLst/>
          </a:prstGeom>
          <a:noFill/>
          <a:ln>
            <a:noFill/>
          </a:ln>
        </p:spPr>
      </p:pic>
      <p:pic>
        <p:nvPicPr>
          <p:cNvPr id="452" name="Google Shape;452;p69"/>
          <p:cNvPicPr preferRelativeResize="0"/>
          <p:nvPr/>
        </p:nvPicPr>
        <p:blipFill>
          <a:blip r:embed="rId6">
            <a:alphaModFix/>
          </a:blip>
          <a:stretch>
            <a:fillRect/>
          </a:stretch>
        </p:blipFill>
        <p:spPr>
          <a:xfrm>
            <a:off x="1951546" y="3798140"/>
            <a:ext cx="1072325" cy="1072325"/>
          </a:xfrm>
          <a:prstGeom prst="rect">
            <a:avLst/>
          </a:prstGeom>
          <a:noFill/>
          <a:ln>
            <a:noFill/>
          </a:ln>
        </p:spPr>
      </p:pic>
      <p:pic>
        <p:nvPicPr>
          <p:cNvPr id="453" name="Google Shape;453;p69"/>
          <p:cNvPicPr preferRelativeResize="0"/>
          <p:nvPr/>
        </p:nvPicPr>
        <p:blipFill>
          <a:blip r:embed="rId7">
            <a:alphaModFix/>
          </a:blip>
          <a:stretch>
            <a:fillRect/>
          </a:stretch>
        </p:blipFill>
        <p:spPr>
          <a:xfrm>
            <a:off x="6281789" y="1442500"/>
            <a:ext cx="1119274" cy="1109950"/>
          </a:xfrm>
          <a:prstGeom prst="rect">
            <a:avLst/>
          </a:prstGeom>
          <a:noFill/>
          <a:ln>
            <a:noFill/>
          </a:ln>
        </p:spPr>
      </p:pic>
      <p:pic>
        <p:nvPicPr>
          <p:cNvPr id="454" name="Google Shape;454;p69"/>
          <p:cNvPicPr preferRelativeResize="0"/>
          <p:nvPr/>
        </p:nvPicPr>
        <p:blipFill rotWithShape="1">
          <a:blip r:embed="rId8">
            <a:alphaModFix/>
          </a:blip>
          <a:srcRect b="0" l="25341" r="15354" t="0"/>
          <a:stretch/>
        </p:blipFill>
        <p:spPr>
          <a:xfrm>
            <a:off x="885825" y="2457013"/>
            <a:ext cx="1166700" cy="1109100"/>
          </a:xfrm>
          <a:prstGeom prst="ellipse">
            <a:avLst/>
          </a:prstGeom>
          <a:noFill/>
          <a:ln>
            <a:noFill/>
          </a:ln>
        </p:spPr>
      </p:pic>
      <p:pic>
        <p:nvPicPr>
          <p:cNvPr id="455" name="Google Shape;455;p69"/>
          <p:cNvPicPr preferRelativeResize="0"/>
          <p:nvPr/>
        </p:nvPicPr>
        <p:blipFill>
          <a:blip r:embed="rId9">
            <a:alphaModFix/>
          </a:blip>
          <a:stretch>
            <a:fillRect/>
          </a:stretch>
        </p:blipFill>
        <p:spPr>
          <a:xfrm>
            <a:off x="6977212" y="2800000"/>
            <a:ext cx="795250" cy="795250"/>
          </a:xfrm>
          <a:prstGeom prst="rect">
            <a:avLst/>
          </a:prstGeom>
          <a:noFill/>
          <a:ln>
            <a:noFill/>
          </a:ln>
        </p:spPr>
      </p:pic>
      <p:pic>
        <p:nvPicPr>
          <p:cNvPr id="456" name="Google Shape;456;p69"/>
          <p:cNvPicPr preferRelativeResize="0"/>
          <p:nvPr/>
        </p:nvPicPr>
        <p:blipFill>
          <a:blip r:embed="rId10">
            <a:alphaModFix/>
          </a:blip>
          <a:stretch>
            <a:fillRect/>
          </a:stretch>
        </p:blipFill>
        <p:spPr>
          <a:xfrm>
            <a:off x="6206499" y="3971575"/>
            <a:ext cx="795250" cy="795250"/>
          </a:xfrm>
          <a:prstGeom prst="rect">
            <a:avLst/>
          </a:prstGeom>
          <a:noFill/>
          <a:ln cap="flat" cmpd="sng" w="9525">
            <a:solidFill>
              <a:srgbClr val="1238BF"/>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hopify Plu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8D9091"/>
      </a:dk2>
      <a:lt2>
        <a:srgbClr val="F4F4F4"/>
      </a:lt2>
      <a:accent1>
        <a:srgbClr val="D0F224"/>
      </a:accent1>
      <a:accent2>
        <a:srgbClr val="0F9C1D"/>
      </a:accent2>
      <a:accent3>
        <a:srgbClr val="008060"/>
      </a:accent3>
      <a:accent4>
        <a:srgbClr val="004C3F"/>
      </a:accent4>
      <a:accent5>
        <a:srgbClr val="A5E3B9"/>
      </a:accent5>
      <a:accent6>
        <a:srgbClr val="4BFE85"/>
      </a:accent6>
      <a:hlink>
        <a:srgbClr val="1238B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