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85" r:id="rId2"/>
  </p:sldMasterIdLst>
  <p:notesMasterIdLst>
    <p:notesMasterId r:id="rId23"/>
  </p:notesMasterIdLst>
  <p:sldIdLst>
    <p:sldId id="256" r:id="rId3"/>
    <p:sldId id="257" r:id="rId4"/>
    <p:sldId id="285" r:id="rId5"/>
    <p:sldId id="287" r:id="rId6"/>
    <p:sldId id="259" r:id="rId7"/>
    <p:sldId id="307" r:id="rId8"/>
    <p:sldId id="291" r:id="rId9"/>
    <p:sldId id="308" r:id="rId10"/>
    <p:sldId id="258" r:id="rId11"/>
    <p:sldId id="293" r:id="rId12"/>
    <p:sldId id="274" r:id="rId13"/>
    <p:sldId id="296" r:id="rId14"/>
    <p:sldId id="271" r:id="rId15"/>
    <p:sldId id="309" r:id="rId16"/>
    <p:sldId id="277" r:id="rId17"/>
    <p:sldId id="276" r:id="rId18"/>
    <p:sldId id="302" r:id="rId19"/>
    <p:sldId id="295" r:id="rId20"/>
    <p:sldId id="298" r:id="rId21"/>
    <p:sldId id="269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Quattrocento Sans" panose="020B0502050000020003" pitchFamily="34" charset="0"/>
      <p:regular r:id="rId28"/>
      <p:bold r:id="rId29"/>
      <p:italic r:id="rId30"/>
      <p:boldItalic r:id="rId31"/>
    </p:embeddedFont>
    <p:embeddedFont>
      <p:font typeface="Source Sans Pro" panose="020B050303040302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30"/>
    <p:restoredTop sz="89077" autoAdjust="0"/>
  </p:normalViewPr>
  <p:slideViewPr>
    <p:cSldViewPr snapToGrid="0">
      <p:cViewPr varScale="1">
        <p:scale>
          <a:sx n="159" d="100"/>
          <a:sy n="159" d="100"/>
        </p:scale>
        <p:origin x="976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f8305c7ed7_0_6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Short intro speakers.</a:t>
            </a:r>
            <a:endParaRPr dirty="0"/>
          </a:p>
        </p:txBody>
      </p:sp>
      <p:sp>
        <p:nvSpPr>
          <p:cNvPr id="214" name="Google Shape;214;gf8305c7ed7_0_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56f2856efc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75" tIns="45525" rIns="91075" bIns="45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</p:txBody>
      </p:sp>
      <p:sp>
        <p:nvSpPr>
          <p:cNvPr id="66" name="Google Shape;66;g256f2856ef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81968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1c23b0ec9a_0_26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g21c23b0ec9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133deac157_0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88" name="Google Shape;288;g2133deac157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93051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133deac157_0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Audrey</a:t>
            </a:r>
            <a:endParaRPr/>
          </a:p>
        </p:txBody>
      </p:sp>
      <p:sp>
        <p:nvSpPr>
          <p:cNvPr id="288" name="Google Shape;288;g2133deac157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224d08465e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2224d08465e_0_1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/>
          </a:p>
        </p:txBody>
      </p:sp>
      <p:sp>
        <p:nvSpPr>
          <p:cNvPr id="152" name="Google Shape;152;g2224d08465e_0_1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0060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276376f47a6_0_2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dirty="0"/>
              <a:t>8 made it to shelf.</a:t>
            </a:r>
            <a:endParaRPr dirty="0"/>
          </a:p>
        </p:txBody>
      </p:sp>
      <p:sp>
        <p:nvSpPr>
          <p:cNvPr id="679" name="Google Shape;679;g276376f47a6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8" name="Google Shape;61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</a:pPr>
            <a:r>
              <a:rPr lang="en-US" dirty="0"/>
              <a:t>Trade organization: FEVIA, AWEX, HUB Brussels, FIT/Flanders Investment &amp; Trade.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8" name="Google Shape;61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87181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56f2856efc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75" tIns="45525" rIns="91075" bIns="45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</p:txBody>
      </p:sp>
      <p:sp>
        <p:nvSpPr>
          <p:cNvPr id="66" name="Google Shape;66;g256f2856ef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172890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224d08465e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2224d08465e_0_1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/>
          </a:p>
        </p:txBody>
      </p:sp>
      <p:sp>
        <p:nvSpPr>
          <p:cNvPr id="152" name="Google Shape;152;g2224d08465e_0_1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420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538265f69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43" name="Google Shape;243;g2538265f6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f8305c7ed7_0_10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gf8305c7ed7_0_10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56f2856ef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g256f2856efc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75" tIns="45525" rIns="91075" bIns="45525" anchor="t" anchorCtr="0">
            <a:noAutofit/>
          </a:bodyPr>
          <a:lstStyle/>
          <a:p>
            <a:pPr marL="16510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endParaRPr dirty="0"/>
          </a:p>
        </p:txBody>
      </p:sp>
      <p:sp>
        <p:nvSpPr>
          <p:cNvPr id="58" name="Google Shape;58;g256f2856efc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75" tIns="45525" rIns="91075" bIns="455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56f2856efc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75" tIns="45525" rIns="91075" bIns="45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</p:txBody>
      </p:sp>
      <p:sp>
        <p:nvSpPr>
          <p:cNvPr id="66" name="Google Shape;66;g256f2856ef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34298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56f22ca849_0_1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Downsides of traditional sourcing: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</a:pPr>
            <a:r>
              <a:rPr lang="en-US" dirty="0"/>
              <a:t>Many disparate channels, hard to aggregate data.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</a:pPr>
            <a:r>
              <a:rPr lang="en-US" dirty="0"/>
              <a:t>Difficult to share data/findings with colleagues.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</a:pPr>
            <a:r>
              <a:rPr lang="en-US" dirty="0"/>
              <a:t>Loss of knowledge/info in case of job rotations.</a:t>
            </a:r>
            <a:endParaRPr dirty="0"/>
          </a:p>
        </p:txBody>
      </p:sp>
      <p:sp>
        <p:nvSpPr>
          <p:cNvPr id="335" name="Google Shape;335;g256f22ca849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224d08465e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2224d08465e_0_1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/>
          </a:p>
        </p:txBody>
      </p:sp>
      <p:sp>
        <p:nvSpPr>
          <p:cNvPr id="152" name="Google Shape;152;g2224d08465e_0_1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0422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56f2856efc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75" tIns="45525" rIns="91075" bIns="45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</p:txBody>
      </p:sp>
      <p:sp>
        <p:nvSpPr>
          <p:cNvPr id="66" name="Google Shape;66;g256f2856ef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83928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224d08465e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2224d08465e_0_1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/>
          </a:p>
        </p:txBody>
      </p:sp>
      <p:sp>
        <p:nvSpPr>
          <p:cNvPr id="152" name="Google Shape;152;g2224d08465e_0_1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8626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56f22ca84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Advantages of digital sourcing: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Funneling all new sourcing information to one place.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Supplier submissions an be shared.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Info can be retained in case of job rotations.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Information is actionable via simple communication tools.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</a:pPr>
            <a:endParaRPr dirty="0"/>
          </a:p>
        </p:txBody>
      </p:sp>
      <p:sp>
        <p:nvSpPr>
          <p:cNvPr id="260" name="Google Shape;260;g256f22ca8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85863" y="359254"/>
            <a:ext cx="8372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dt" idx="10"/>
          </p:nvPr>
        </p:nvSpPr>
        <p:spPr>
          <a:xfrm>
            <a:off x="628814" y="4767263"/>
            <a:ext cx="20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ftr" idx="11"/>
          </p:nvPr>
        </p:nvSpPr>
        <p:spPr>
          <a:xfrm>
            <a:off x="755219" y="4803797"/>
            <a:ext cx="1329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>
            <a:spLocks noGrp="1"/>
          </p:cNvSpPr>
          <p:nvPr>
            <p:ph type="sldNum" idx="12"/>
          </p:nvPr>
        </p:nvSpPr>
        <p:spPr>
          <a:xfrm>
            <a:off x="385833" y="4739849"/>
            <a:ext cx="253800" cy="25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0" y="-583364"/>
            <a:ext cx="363900" cy="363900"/>
          </a:xfrm>
          <a:prstGeom prst="ellipse">
            <a:avLst/>
          </a:prstGeom>
          <a:solidFill>
            <a:srgbClr val="22304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447986" y="-583364"/>
            <a:ext cx="363900" cy="363900"/>
          </a:xfrm>
          <a:prstGeom prst="ellipse">
            <a:avLst/>
          </a:prstGeom>
          <a:solidFill>
            <a:srgbClr val="1579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874972" y="-583364"/>
            <a:ext cx="363900" cy="363900"/>
          </a:xfrm>
          <a:prstGeom prst="ellipse">
            <a:avLst/>
          </a:prstGeom>
          <a:solidFill>
            <a:srgbClr val="00CDA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385863" y="359254"/>
            <a:ext cx="8372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1"/>
          </p:nvPr>
        </p:nvSpPr>
        <p:spPr>
          <a:xfrm rot="5400000">
            <a:off x="2940357" y="-1661381"/>
            <a:ext cx="3263400" cy="83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755219" y="4803797"/>
            <a:ext cx="1329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>
            <a:spLocks noGrp="1"/>
          </p:cNvSpPr>
          <p:nvPr>
            <p:ph type="sldNum" idx="12"/>
          </p:nvPr>
        </p:nvSpPr>
        <p:spPr>
          <a:xfrm>
            <a:off x="385833" y="4739849"/>
            <a:ext cx="253800" cy="25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186" y="1467844"/>
            <a:ext cx="4359000" cy="19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809" y="-447206"/>
            <a:ext cx="4359000" cy="58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814" y="4767263"/>
            <a:ext cx="20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755219" y="4803797"/>
            <a:ext cx="1329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>
            <a:spLocks noGrp="1"/>
          </p:cNvSpPr>
          <p:nvPr>
            <p:ph type="sldNum" idx="12"/>
          </p:nvPr>
        </p:nvSpPr>
        <p:spPr>
          <a:xfrm>
            <a:off x="385833" y="4739849"/>
            <a:ext cx="253800" cy="25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title"/>
          </p:nvPr>
        </p:nvSpPr>
        <p:spPr>
          <a:xfrm>
            <a:off x="385863" y="359254"/>
            <a:ext cx="8372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6"/>
          <p:cNvSpPr txBox="1">
            <a:spLocks noGrp="1"/>
          </p:cNvSpPr>
          <p:nvPr>
            <p:ph type="dt" idx="10"/>
          </p:nvPr>
        </p:nvSpPr>
        <p:spPr>
          <a:xfrm>
            <a:off x="628814" y="4767263"/>
            <a:ext cx="20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ftr" idx="11"/>
          </p:nvPr>
        </p:nvSpPr>
        <p:spPr>
          <a:xfrm>
            <a:off x="755219" y="4803797"/>
            <a:ext cx="1329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6"/>
          <p:cNvSpPr>
            <a:spLocks noGrp="1"/>
          </p:cNvSpPr>
          <p:nvPr>
            <p:ph type="sldNum" idx="12"/>
          </p:nvPr>
        </p:nvSpPr>
        <p:spPr>
          <a:xfrm>
            <a:off x="385833" y="4739849"/>
            <a:ext cx="253800" cy="25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2" name="Google Shape;142;p26"/>
          <p:cNvSpPr/>
          <p:nvPr/>
        </p:nvSpPr>
        <p:spPr>
          <a:xfrm>
            <a:off x="0" y="-583364"/>
            <a:ext cx="363900" cy="363900"/>
          </a:xfrm>
          <a:prstGeom prst="ellipse">
            <a:avLst/>
          </a:prstGeom>
          <a:solidFill>
            <a:srgbClr val="22304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6"/>
          <p:cNvSpPr/>
          <p:nvPr/>
        </p:nvSpPr>
        <p:spPr>
          <a:xfrm>
            <a:off x="447986" y="-583364"/>
            <a:ext cx="363900" cy="363900"/>
          </a:xfrm>
          <a:prstGeom prst="ellipse">
            <a:avLst/>
          </a:prstGeom>
          <a:solidFill>
            <a:srgbClr val="1579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6"/>
          <p:cNvSpPr/>
          <p:nvPr/>
        </p:nvSpPr>
        <p:spPr>
          <a:xfrm>
            <a:off x="874972" y="-583364"/>
            <a:ext cx="363900" cy="363900"/>
          </a:xfrm>
          <a:prstGeom prst="ellipse">
            <a:avLst/>
          </a:prstGeom>
          <a:solidFill>
            <a:srgbClr val="00CDA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>
            <a:spLocks noGrp="1"/>
          </p:cNvSpPr>
          <p:nvPr>
            <p:ph type="ctrTitle"/>
          </p:nvPr>
        </p:nvSpPr>
        <p:spPr>
          <a:xfrm>
            <a:off x="1143298" y="841772"/>
            <a:ext cx="68574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7"/>
          <p:cNvSpPr txBox="1">
            <a:spLocks noGrp="1"/>
          </p:cNvSpPr>
          <p:nvPr>
            <p:ph type="subTitle" idx="1"/>
          </p:nvPr>
        </p:nvSpPr>
        <p:spPr>
          <a:xfrm>
            <a:off x="1143298" y="2701528"/>
            <a:ext cx="68574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8" name="Google Shape;148;p27"/>
          <p:cNvSpPr txBox="1">
            <a:spLocks noGrp="1"/>
          </p:cNvSpPr>
          <p:nvPr>
            <p:ph type="ftr" idx="11"/>
          </p:nvPr>
        </p:nvSpPr>
        <p:spPr>
          <a:xfrm>
            <a:off x="755219" y="4803797"/>
            <a:ext cx="1329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7"/>
          <p:cNvSpPr>
            <a:spLocks noGrp="1"/>
          </p:cNvSpPr>
          <p:nvPr>
            <p:ph type="sldNum" idx="12"/>
          </p:nvPr>
        </p:nvSpPr>
        <p:spPr>
          <a:xfrm>
            <a:off x="385833" y="4739849"/>
            <a:ext cx="253800" cy="25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>
            <a:spLocks noGrp="1"/>
          </p:cNvSpPr>
          <p:nvPr>
            <p:ph type="title"/>
          </p:nvPr>
        </p:nvSpPr>
        <p:spPr>
          <a:xfrm>
            <a:off x="385863" y="359254"/>
            <a:ext cx="8372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8"/>
          <p:cNvSpPr txBox="1">
            <a:spLocks noGrp="1"/>
          </p:cNvSpPr>
          <p:nvPr>
            <p:ph type="body" idx="1"/>
          </p:nvPr>
        </p:nvSpPr>
        <p:spPr>
          <a:xfrm>
            <a:off x="385833" y="892969"/>
            <a:ext cx="83721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type="ftr" idx="11"/>
          </p:nvPr>
        </p:nvSpPr>
        <p:spPr>
          <a:xfrm>
            <a:off x="755219" y="4803797"/>
            <a:ext cx="1329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8"/>
          <p:cNvSpPr>
            <a:spLocks noGrp="1"/>
          </p:cNvSpPr>
          <p:nvPr>
            <p:ph type="sldNum" idx="12"/>
          </p:nvPr>
        </p:nvSpPr>
        <p:spPr>
          <a:xfrm>
            <a:off x="385833" y="4739849"/>
            <a:ext cx="253800" cy="25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>
            <a:spLocks noGrp="1"/>
          </p:cNvSpPr>
          <p:nvPr>
            <p:ph type="title"/>
          </p:nvPr>
        </p:nvSpPr>
        <p:spPr>
          <a:xfrm>
            <a:off x="624050" y="1282304"/>
            <a:ext cx="78864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body" idx="1"/>
          </p:nvPr>
        </p:nvSpPr>
        <p:spPr>
          <a:xfrm>
            <a:off x="624050" y="3442097"/>
            <a:ext cx="7886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ftr" idx="11"/>
          </p:nvPr>
        </p:nvSpPr>
        <p:spPr>
          <a:xfrm>
            <a:off x="755219" y="4803797"/>
            <a:ext cx="1329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9"/>
          <p:cNvSpPr>
            <a:spLocks noGrp="1"/>
          </p:cNvSpPr>
          <p:nvPr>
            <p:ph type="sldNum" idx="12"/>
          </p:nvPr>
        </p:nvSpPr>
        <p:spPr>
          <a:xfrm>
            <a:off x="385833" y="4739849"/>
            <a:ext cx="253800" cy="25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>
            <a:spLocks noGrp="1"/>
          </p:cNvSpPr>
          <p:nvPr>
            <p:ph type="title"/>
          </p:nvPr>
        </p:nvSpPr>
        <p:spPr>
          <a:xfrm>
            <a:off x="385863" y="359254"/>
            <a:ext cx="8372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0"/>
          <p:cNvSpPr txBox="1">
            <a:spLocks noGrp="1"/>
          </p:cNvSpPr>
          <p:nvPr>
            <p:ph type="body" idx="1"/>
          </p:nvPr>
        </p:nvSpPr>
        <p:spPr>
          <a:xfrm>
            <a:off x="628814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30"/>
          <p:cNvSpPr txBox="1">
            <a:spLocks noGrp="1"/>
          </p:cNvSpPr>
          <p:nvPr>
            <p:ph type="body" idx="2"/>
          </p:nvPr>
        </p:nvSpPr>
        <p:spPr>
          <a:xfrm>
            <a:off x="4629165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30"/>
          <p:cNvSpPr txBox="1">
            <a:spLocks noGrp="1"/>
          </p:cNvSpPr>
          <p:nvPr>
            <p:ph type="ftr" idx="11"/>
          </p:nvPr>
        </p:nvSpPr>
        <p:spPr>
          <a:xfrm>
            <a:off x="755219" y="4803797"/>
            <a:ext cx="1329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0"/>
          <p:cNvSpPr>
            <a:spLocks noGrp="1"/>
          </p:cNvSpPr>
          <p:nvPr>
            <p:ph type="sldNum" idx="12"/>
          </p:nvPr>
        </p:nvSpPr>
        <p:spPr>
          <a:xfrm>
            <a:off x="385833" y="4739849"/>
            <a:ext cx="253800" cy="25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>
            <a:spLocks noGrp="1"/>
          </p:cNvSpPr>
          <p:nvPr>
            <p:ph type="title"/>
          </p:nvPr>
        </p:nvSpPr>
        <p:spPr>
          <a:xfrm>
            <a:off x="630005" y="273844"/>
            <a:ext cx="78864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1"/>
          <p:cNvSpPr txBox="1">
            <a:spLocks noGrp="1"/>
          </p:cNvSpPr>
          <p:nvPr>
            <p:ph type="body" idx="1"/>
          </p:nvPr>
        </p:nvSpPr>
        <p:spPr>
          <a:xfrm>
            <a:off x="630005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69" name="Google Shape;169;p31"/>
          <p:cNvSpPr txBox="1">
            <a:spLocks noGrp="1"/>
          </p:cNvSpPr>
          <p:nvPr>
            <p:ph type="body" idx="2"/>
          </p:nvPr>
        </p:nvSpPr>
        <p:spPr>
          <a:xfrm>
            <a:off x="630005" y="1878806"/>
            <a:ext cx="38682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1"/>
          <p:cNvSpPr txBox="1">
            <a:spLocks noGrp="1"/>
          </p:cNvSpPr>
          <p:nvPr>
            <p:ph type="body" idx="3"/>
          </p:nvPr>
        </p:nvSpPr>
        <p:spPr>
          <a:xfrm>
            <a:off x="4629165" y="1260872"/>
            <a:ext cx="38871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71" name="Google Shape;171;p31"/>
          <p:cNvSpPr txBox="1">
            <a:spLocks noGrp="1"/>
          </p:cNvSpPr>
          <p:nvPr>
            <p:ph type="body" idx="4"/>
          </p:nvPr>
        </p:nvSpPr>
        <p:spPr>
          <a:xfrm>
            <a:off x="4629165" y="1878806"/>
            <a:ext cx="38871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31"/>
          <p:cNvSpPr txBox="1">
            <a:spLocks noGrp="1"/>
          </p:cNvSpPr>
          <p:nvPr>
            <p:ph type="ftr" idx="11"/>
          </p:nvPr>
        </p:nvSpPr>
        <p:spPr>
          <a:xfrm>
            <a:off x="755219" y="4803797"/>
            <a:ext cx="1329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1"/>
          <p:cNvSpPr>
            <a:spLocks noGrp="1"/>
          </p:cNvSpPr>
          <p:nvPr>
            <p:ph type="sldNum" idx="12"/>
          </p:nvPr>
        </p:nvSpPr>
        <p:spPr>
          <a:xfrm>
            <a:off x="385833" y="4739849"/>
            <a:ext cx="253800" cy="25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>
            <a:spLocks noGrp="1"/>
          </p:cNvSpPr>
          <p:nvPr>
            <p:ph type="ftr" idx="11"/>
          </p:nvPr>
        </p:nvSpPr>
        <p:spPr>
          <a:xfrm>
            <a:off x="755219" y="4803797"/>
            <a:ext cx="1329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2"/>
          <p:cNvSpPr>
            <a:spLocks noGrp="1"/>
          </p:cNvSpPr>
          <p:nvPr>
            <p:ph type="sldNum" idx="12"/>
          </p:nvPr>
        </p:nvSpPr>
        <p:spPr>
          <a:xfrm>
            <a:off x="385833" y="4739849"/>
            <a:ext cx="253800" cy="25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 txBox="1">
            <a:spLocks noGrp="1"/>
          </p:cNvSpPr>
          <p:nvPr>
            <p:ph type="title"/>
          </p:nvPr>
        </p:nvSpPr>
        <p:spPr>
          <a:xfrm>
            <a:off x="630005" y="342900"/>
            <a:ext cx="29487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3"/>
          <p:cNvSpPr txBox="1">
            <a:spLocks noGrp="1"/>
          </p:cNvSpPr>
          <p:nvPr>
            <p:ph type="body" idx="1"/>
          </p:nvPr>
        </p:nvSpPr>
        <p:spPr>
          <a:xfrm>
            <a:off x="3887212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80" name="Google Shape;180;p33"/>
          <p:cNvSpPr txBox="1">
            <a:spLocks noGrp="1"/>
          </p:cNvSpPr>
          <p:nvPr>
            <p:ph type="body" idx="2"/>
          </p:nvPr>
        </p:nvSpPr>
        <p:spPr>
          <a:xfrm>
            <a:off x="630005" y="1543050"/>
            <a:ext cx="29487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81" name="Google Shape;181;p33"/>
          <p:cNvSpPr txBox="1">
            <a:spLocks noGrp="1"/>
          </p:cNvSpPr>
          <p:nvPr>
            <p:ph type="ftr" idx="11"/>
          </p:nvPr>
        </p:nvSpPr>
        <p:spPr>
          <a:xfrm>
            <a:off x="755219" y="4803797"/>
            <a:ext cx="1329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3"/>
          <p:cNvSpPr>
            <a:spLocks noGrp="1"/>
          </p:cNvSpPr>
          <p:nvPr>
            <p:ph type="sldNum" idx="12"/>
          </p:nvPr>
        </p:nvSpPr>
        <p:spPr>
          <a:xfrm>
            <a:off x="385833" y="4739849"/>
            <a:ext cx="253800" cy="25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ctrTitle"/>
          </p:nvPr>
        </p:nvSpPr>
        <p:spPr>
          <a:xfrm>
            <a:off x="1143298" y="841772"/>
            <a:ext cx="68574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"/>
          </p:nvPr>
        </p:nvSpPr>
        <p:spPr>
          <a:xfrm>
            <a:off x="1143298" y="2701528"/>
            <a:ext cx="68574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ftr" idx="11"/>
          </p:nvPr>
        </p:nvSpPr>
        <p:spPr>
          <a:xfrm>
            <a:off x="755219" y="4803797"/>
            <a:ext cx="1329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>
            <a:spLocks noGrp="1"/>
          </p:cNvSpPr>
          <p:nvPr>
            <p:ph type="sldNum" idx="12"/>
          </p:nvPr>
        </p:nvSpPr>
        <p:spPr>
          <a:xfrm>
            <a:off x="385833" y="4739849"/>
            <a:ext cx="253800" cy="25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"/>
          <p:cNvSpPr txBox="1">
            <a:spLocks noGrp="1"/>
          </p:cNvSpPr>
          <p:nvPr>
            <p:ph type="title"/>
          </p:nvPr>
        </p:nvSpPr>
        <p:spPr>
          <a:xfrm>
            <a:off x="630005" y="342900"/>
            <a:ext cx="29487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4"/>
          <p:cNvSpPr>
            <a:spLocks noGrp="1"/>
          </p:cNvSpPr>
          <p:nvPr>
            <p:ph type="pic" idx="2"/>
          </p:nvPr>
        </p:nvSpPr>
        <p:spPr>
          <a:xfrm>
            <a:off x="3887212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86" name="Google Shape;186;p34"/>
          <p:cNvSpPr txBox="1">
            <a:spLocks noGrp="1"/>
          </p:cNvSpPr>
          <p:nvPr>
            <p:ph type="body" idx="1"/>
          </p:nvPr>
        </p:nvSpPr>
        <p:spPr>
          <a:xfrm>
            <a:off x="630005" y="1543050"/>
            <a:ext cx="29487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87" name="Google Shape;187;p34"/>
          <p:cNvSpPr txBox="1">
            <a:spLocks noGrp="1"/>
          </p:cNvSpPr>
          <p:nvPr>
            <p:ph type="ftr" idx="11"/>
          </p:nvPr>
        </p:nvSpPr>
        <p:spPr>
          <a:xfrm>
            <a:off x="755219" y="4803797"/>
            <a:ext cx="1329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4"/>
          <p:cNvSpPr>
            <a:spLocks noGrp="1"/>
          </p:cNvSpPr>
          <p:nvPr>
            <p:ph type="sldNum" idx="12"/>
          </p:nvPr>
        </p:nvSpPr>
        <p:spPr>
          <a:xfrm>
            <a:off x="385833" y="4739849"/>
            <a:ext cx="253800" cy="25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5"/>
          <p:cNvSpPr txBox="1">
            <a:spLocks noGrp="1"/>
          </p:cNvSpPr>
          <p:nvPr>
            <p:ph type="title"/>
          </p:nvPr>
        </p:nvSpPr>
        <p:spPr>
          <a:xfrm>
            <a:off x="385863" y="359254"/>
            <a:ext cx="8372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5"/>
          <p:cNvSpPr txBox="1">
            <a:spLocks noGrp="1"/>
          </p:cNvSpPr>
          <p:nvPr>
            <p:ph type="body" idx="1"/>
          </p:nvPr>
        </p:nvSpPr>
        <p:spPr>
          <a:xfrm rot="5400000">
            <a:off x="2940357" y="-1661381"/>
            <a:ext cx="3263400" cy="83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35"/>
          <p:cNvSpPr txBox="1">
            <a:spLocks noGrp="1"/>
          </p:cNvSpPr>
          <p:nvPr>
            <p:ph type="ftr" idx="11"/>
          </p:nvPr>
        </p:nvSpPr>
        <p:spPr>
          <a:xfrm>
            <a:off x="755219" y="4803797"/>
            <a:ext cx="1329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5"/>
          <p:cNvSpPr>
            <a:spLocks noGrp="1"/>
          </p:cNvSpPr>
          <p:nvPr>
            <p:ph type="sldNum" idx="12"/>
          </p:nvPr>
        </p:nvSpPr>
        <p:spPr>
          <a:xfrm>
            <a:off x="385833" y="4739849"/>
            <a:ext cx="253800" cy="25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>
            <a:spLocks noGrp="1"/>
          </p:cNvSpPr>
          <p:nvPr>
            <p:ph type="title"/>
          </p:nvPr>
        </p:nvSpPr>
        <p:spPr>
          <a:xfrm rot="5400000">
            <a:off x="5350186" y="1467844"/>
            <a:ext cx="4359000" cy="19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6"/>
          <p:cNvSpPr txBox="1">
            <a:spLocks noGrp="1"/>
          </p:cNvSpPr>
          <p:nvPr>
            <p:ph type="body" idx="1"/>
          </p:nvPr>
        </p:nvSpPr>
        <p:spPr>
          <a:xfrm rot="5400000">
            <a:off x="1349809" y="-447206"/>
            <a:ext cx="4359000" cy="58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36"/>
          <p:cNvSpPr txBox="1">
            <a:spLocks noGrp="1"/>
          </p:cNvSpPr>
          <p:nvPr>
            <p:ph type="dt" idx="10"/>
          </p:nvPr>
        </p:nvSpPr>
        <p:spPr>
          <a:xfrm>
            <a:off x="628814" y="4767263"/>
            <a:ext cx="20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Google Shape;198;p36"/>
          <p:cNvSpPr txBox="1">
            <a:spLocks noGrp="1"/>
          </p:cNvSpPr>
          <p:nvPr>
            <p:ph type="ftr" idx="11"/>
          </p:nvPr>
        </p:nvSpPr>
        <p:spPr>
          <a:xfrm>
            <a:off x="755219" y="4803797"/>
            <a:ext cx="1329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6"/>
          <p:cNvSpPr>
            <a:spLocks noGrp="1"/>
          </p:cNvSpPr>
          <p:nvPr>
            <p:ph type="sldNum" idx="12"/>
          </p:nvPr>
        </p:nvSpPr>
        <p:spPr>
          <a:xfrm>
            <a:off x="385833" y="4739849"/>
            <a:ext cx="253800" cy="25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85863" y="359254"/>
            <a:ext cx="8372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85833" y="892969"/>
            <a:ext cx="83721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755219" y="4803797"/>
            <a:ext cx="1329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>
            <a:spLocks noGrp="1"/>
          </p:cNvSpPr>
          <p:nvPr>
            <p:ph type="sldNum" idx="12"/>
          </p:nvPr>
        </p:nvSpPr>
        <p:spPr>
          <a:xfrm>
            <a:off x="385833" y="4739849"/>
            <a:ext cx="253800" cy="25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624050" y="1282304"/>
            <a:ext cx="78864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624050" y="3442097"/>
            <a:ext cx="7886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ftr" idx="11"/>
          </p:nvPr>
        </p:nvSpPr>
        <p:spPr>
          <a:xfrm>
            <a:off x="755219" y="4803797"/>
            <a:ext cx="1329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>
            <a:spLocks noGrp="1"/>
          </p:cNvSpPr>
          <p:nvPr>
            <p:ph type="sldNum" idx="12"/>
          </p:nvPr>
        </p:nvSpPr>
        <p:spPr>
          <a:xfrm>
            <a:off x="385833" y="4739849"/>
            <a:ext cx="253800" cy="25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85863" y="359254"/>
            <a:ext cx="8372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628814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2"/>
          </p:nvPr>
        </p:nvSpPr>
        <p:spPr>
          <a:xfrm>
            <a:off x="4629165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ftr" idx="11"/>
          </p:nvPr>
        </p:nvSpPr>
        <p:spPr>
          <a:xfrm>
            <a:off x="755219" y="4803797"/>
            <a:ext cx="1329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>
            <a:spLocks noGrp="1"/>
          </p:cNvSpPr>
          <p:nvPr>
            <p:ph type="sldNum" idx="12"/>
          </p:nvPr>
        </p:nvSpPr>
        <p:spPr>
          <a:xfrm>
            <a:off x="385833" y="4739849"/>
            <a:ext cx="253800" cy="25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630005" y="273844"/>
            <a:ext cx="78864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630005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2"/>
          </p:nvPr>
        </p:nvSpPr>
        <p:spPr>
          <a:xfrm>
            <a:off x="630005" y="1878806"/>
            <a:ext cx="38682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3"/>
          </p:nvPr>
        </p:nvSpPr>
        <p:spPr>
          <a:xfrm>
            <a:off x="4629165" y="1260872"/>
            <a:ext cx="38871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4"/>
          </p:nvPr>
        </p:nvSpPr>
        <p:spPr>
          <a:xfrm>
            <a:off x="4629165" y="1878806"/>
            <a:ext cx="38871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ftr" idx="11"/>
          </p:nvPr>
        </p:nvSpPr>
        <p:spPr>
          <a:xfrm>
            <a:off x="755219" y="4803797"/>
            <a:ext cx="1329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9"/>
          <p:cNvSpPr>
            <a:spLocks noGrp="1"/>
          </p:cNvSpPr>
          <p:nvPr>
            <p:ph type="sldNum" idx="12"/>
          </p:nvPr>
        </p:nvSpPr>
        <p:spPr>
          <a:xfrm>
            <a:off x="385833" y="4739849"/>
            <a:ext cx="253800" cy="25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ftr" idx="11"/>
          </p:nvPr>
        </p:nvSpPr>
        <p:spPr>
          <a:xfrm>
            <a:off x="755219" y="4803797"/>
            <a:ext cx="1329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>
            <a:spLocks noGrp="1"/>
          </p:cNvSpPr>
          <p:nvPr>
            <p:ph type="sldNum" idx="12"/>
          </p:nvPr>
        </p:nvSpPr>
        <p:spPr>
          <a:xfrm>
            <a:off x="385833" y="4739849"/>
            <a:ext cx="253800" cy="25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630005" y="342900"/>
            <a:ext cx="29487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1"/>
          </p:nvPr>
        </p:nvSpPr>
        <p:spPr>
          <a:xfrm>
            <a:off x="3887212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2"/>
          </p:nvPr>
        </p:nvSpPr>
        <p:spPr>
          <a:xfrm>
            <a:off x="630005" y="1543050"/>
            <a:ext cx="29487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ftr" idx="11"/>
          </p:nvPr>
        </p:nvSpPr>
        <p:spPr>
          <a:xfrm>
            <a:off x="755219" y="4803797"/>
            <a:ext cx="1329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>
            <a:spLocks noGrp="1"/>
          </p:cNvSpPr>
          <p:nvPr>
            <p:ph type="sldNum" idx="12"/>
          </p:nvPr>
        </p:nvSpPr>
        <p:spPr>
          <a:xfrm>
            <a:off x="385833" y="4739849"/>
            <a:ext cx="253800" cy="25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>
            <a:spLocks noGrp="1"/>
          </p:cNvSpPr>
          <p:nvPr>
            <p:ph type="title"/>
          </p:nvPr>
        </p:nvSpPr>
        <p:spPr>
          <a:xfrm>
            <a:off x="630005" y="342900"/>
            <a:ext cx="29487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>
            <a:spLocks noGrp="1"/>
          </p:cNvSpPr>
          <p:nvPr>
            <p:ph type="pic" idx="2"/>
          </p:nvPr>
        </p:nvSpPr>
        <p:spPr>
          <a:xfrm>
            <a:off x="3887212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1"/>
          </p:nvPr>
        </p:nvSpPr>
        <p:spPr>
          <a:xfrm>
            <a:off x="630005" y="1543050"/>
            <a:ext cx="29487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ftr" idx="11"/>
          </p:nvPr>
        </p:nvSpPr>
        <p:spPr>
          <a:xfrm>
            <a:off x="755219" y="4803797"/>
            <a:ext cx="1329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>
            <a:spLocks noGrp="1"/>
          </p:cNvSpPr>
          <p:nvPr>
            <p:ph type="sldNum" idx="12"/>
          </p:nvPr>
        </p:nvSpPr>
        <p:spPr>
          <a:xfrm>
            <a:off x="385833" y="4739849"/>
            <a:ext cx="253800" cy="25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385833" y="892969"/>
            <a:ext cx="83721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755219" y="4803797"/>
            <a:ext cx="1329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>
            <a:spLocks noGrp="1"/>
          </p:cNvSpPr>
          <p:nvPr>
            <p:ph type="sldNum" idx="12"/>
          </p:nvPr>
        </p:nvSpPr>
        <p:spPr>
          <a:xfrm>
            <a:off x="385833" y="4739849"/>
            <a:ext cx="253800" cy="25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13" descr="rangeme-logo.emf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982090" y="4802621"/>
            <a:ext cx="775843" cy="1293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388219" y="240977"/>
            <a:ext cx="311655" cy="65079"/>
            <a:chOff x="845252" y="2627221"/>
            <a:chExt cx="502669" cy="105000"/>
          </a:xfrm>
        </p:grpSpPr>
        <p:sp>
          <p:nvSpPr>
            <p:cNvPr id="56" name="Google Shape;56;p13"/>
            <p:cNvSpPr/>
            <p:nvPr/>
          </p:nvSpPr>
          <p:spPr>
            <a:xfrm>
              <a:off x="1242921" y="2627221"/>
              <a:ext cx="105000" cy="105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1044087" y="2627221"/>
              <a:ext cx="105000" cy="1050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D0CE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845252" y="2627221"/>
              <a:ext cx="105000" cy="1050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D0CE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13"/>
          <p:cNvSpPr/>
          <p:nvPr/>
        </p:nvSpPr>
        <p:spPr>
          <a:xfrm>
            <a:off x="-1" y="5078630"/>
            <a:ext cx="9144000" cy="64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7982090" y="5078630"/>
            <a:ext cx="7770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385863" y="359254"/>
            <a:ext cx="8372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body" idx="1"/>
          </p:nvPr>
        </p:nvSpPr>
        <p:spPr>
          <a:xfrm>
            <a:off x="385833" y="892969"/>
            <a:ext cx="83721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ftr" idx="11"/>
          </p:nvPr>
        </p:nvSpPr>
        <p:spPr>
          <a:xfrm>
            <a:off x="755219" y="4803797"/>
            <a:ext cx="1329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25"/>
          <p:cNvSpPr>
            <a:spLocks noGrp="1"/>
          </p:cNvSpPr>
          <p:nvPr>
            <p:ph type="sldNum" idx="12"/>
          </p:nvPr>
        </p:nvSpPr>
        <p:spPr>
          <a:xfrm>
            <a:off x="385833" y="4739849"/>
            <a:ext cx="253800" cy="25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9" name="Google Shape;129;p25" descr="rangeme-logo.emf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982090" y="4802621"/>
            <a:ext cx="775843" cy="1293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p25"/>
          <p:cNvGrpSpPr/>
          <p:nvPr/>
        </p:nvGrpSpPr>
        <p:grpSpPr>
          <a:xfrm>
            <a:off x="388219" y="240977"/>
            <a:ext cx="311655" cy="65079"/>
            <a:chOff x="845252" y="2627221"/>
            <a:chExt cx="502669" cy="105000"/>
          </a:xfrm>
        </p:grpSpPr>
        <p:sp>
          <p:nvSpPr>
            <p:cNvPr id="131" name="Google Shape;131;p25"/>
            <p:cNvSpPr/>
            <p:nvPr/>
          </p:nvSpPr>
          <p:spPr>
            <a:xfrm>
              <a:off x="1242921" y="2627221"/>
              <a:ext cx="105000" cy="105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5"/>
            <p:cNvSpPr/>
            <p:nvPr/>
          </p:nvSpPr>
          <p:spPr>
            <a:xfrm>
              <a:off x="1044087" y="2627221"/>
              <a:ext cx="105000" cy="1050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D0CE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5"/>
            <p:cNvSpPr/>
            <p:nvPr/>
          </p:nvSpPr>
          <p:spPr>
            <a:xfrm>
              <a:off x="845252" y="2627221"/>
              <a:ext cx="105000" cy="1050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D0CE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4" name="Google Shape;134;p25"/>
          <p:cNvSpPr/>
          <p:nvPr/>
        </p:nvSpPr>
        <p:spPr>
          <a:xfrm>
            <a:off x="-1" y="5078630"/>
            <a:ext cx="9144000" cy="64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5"/>
          <p:cNvSpPr/>
          <p:nvPr/>
        </p:nvSpPr>
        <p:spPr>
          <a:xfrm>
            <a:off x="7982090" y="5078630"/>
            <a:ext cx="7770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385863" y="359254"/>
            <a:ext cx="8372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jp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19" Type="http://schemas.openxmlformats.org/officeDocument/2006/relationships/image" Target="../media/image5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9" descr="A person using a computer&#10;&#10;Description automatically generated"/>
          <p:cNvPicPr preferRelativeResize="0"/>
          <p:nvPr/>
        </p:nvPicPr>
        <p:blipFill rotWithShape="1">
          <a:blip r:embed="rId3">
            <a:alphaModFix amt="15000"/>
          </a:blip>
          <a:srcRect t="7819" b="782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217" name="Google Shape;217;p39"/>
          <p:cNvSpPr/>
          <p:nvPr/>
        </p:nvSpPr>
        <p:spPr>
          <a:xfrm>
            <a:off x="2465156" y="3197508"/>
            <a:ext cx="6365400" cy="1928700"/>
          </a:xfrm>
          <a:prstGeom prst="round1Rect">
            <a:avLst>
              <a:gd name="adj" fmla="val 1231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9"/>
          <p:cNvSpPr/>
          <p:nvPr/>
        </p:nvSpPr>
        <p:spPr>
          <a:xfrm>
            <a:off x="2822538" y="3214688"/>
            <a:ext cx="3545700" cy="19287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9" name="Google Shape;219;p39"/>
          <p:cNvGrpSpPr/>
          <p:nvPr/>
        </p:nvGrpSpPr>
        <p:grpSpPr>
          <a:xfrm>
            <a:off x="4509309" y="3858510"/>
            <a:ext cx="1957408" cy="881359"/>
            <a:chOff x="6033913" y="5144577"/>
            <a:chExt cx="2413573" cy="1175144"/>
          </a:xfrm>
        </p:grpSpPr>
        <p:sp>
          <p:nvSpPr>
            <p:cNvPr id="220" name="Google Shape;220;p39"/>
            <p:cNvSpPr txBox="1"/>
            <p:nvPr/>
          </p:nvSpPr>
          <p:spPr>
            <a:xfrm flipH="1">
              <a:off x="6033913" y="5478466"/>
              <a:ext cx="2231906" cy="8412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700" dirty="0">
                  <a:solidFill>
                    <a:schemeClr val="accent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Clayton Kilkenny</a:t>
              </a:r>
              <a:endParaRPr sz="1000"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200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Retail Director</a:t>
              </a:r>
              <a:br>
                <a:rPr lang="en-AU" sz="1200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lang="en-AU" sz="1200" dirty="0" err="1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RangeMe</a:t>
              </a:r>
              <a:r>
                <a:rPr lang="en-AU" sz="1200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Europe</a:t>
              </a:r>
              <a:endParaRPr sz="1200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221" name="Google Shape;221;p39"/>
            <p:cNvGrpSpPr/>
            <p:nvPr/>
          </p:nvGrpSpPr>
          <p:grpSpPr>
            <a:xfrm>
              <a:off x="8268003" y="5144577"/>
              <a:ext cx="179483" cy="779608"/>
              <a:chOff x="8647547" y="4734215"/>
              <a:chExt cx="179483" cy="779608"/>
            </a:xfrm>
          </p:grpSpPr>
          <p:sp>
            <p:nvSpPr>
              <p:cNvPr id="225" name="Google Shape;225;p39"/>
              <p:cNvSpPr/>
              <p:nvPr/>
            </p:nvSpPr>
            <p:spPr>
              <a:xfrm>
                <a:off x="8647547" y="4734215"/>
                <a:ext cx="179483" cy="177152"/>
              </a:xfrm>
              <a:custGeom>
                <a:avLst/>
                <a:gdLst/>
                <a:ahLst/>
                <a:cxnLst/>
                <a:rect l="l" t="t" r="r" b="b"/>
                <a:pathLst>
                  <a:path w="94" h="93" extrusionOk="0">
                    <a:moveTo>
                      <a:pt x="74" y="93"/>
                    </a:moveTo>
                    <a:cubicBezTo>
                      <a:pt x="71" y="93"/>
                      <a:pt x="68" y="92"/>
                      <a:pt x="65" y="90"/>
                    </a:cubicBezTo>
                    <a:cubicBezTo>
                      <a:pt x="41" y="75"/>
                      <a:pt x="20" y="54"/>
                      <a:pt x="5" y="30"/>
                    </a:cubicBezTo>
                    <a:cubicBezTo>
                      <a:pt x="0" y="23"/>
                      <a:pt x="1" y="15"/>
                      <a:pt x="7" y="10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6" y="0"/>
                      <a:pt x="24" y="0"/>
                      <a:pt x="28" y="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42" y="18"/>
                      <a:pt x="42" y="26"/>
                      <a:pt x="38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4" y="42"/>
                      <a:pt x="53" y="51"/>
                      <a:pt x="63" y="59"/>
                    </a:cubicBezTo>
                    <a:cubicBezTo>
                      <a:pt x="65" y="57"/>
                      <a:pt x="65" y="57"/>
                      <a:pt x="65" y="57"/>
                    </a:cubicBezTo>
                    <a:cubicBezTo>
                      <a:pt x="67" y="55"/>
                      <a:pt x="70" y="54"/>
                      <a:pt x="73" y="54"/>
                    </a:cubicBezTo>
                    <a:cubicBezTo>
                      <a:pt x="73" y="54"/>
                      <a:pt x="73" y="54"/>
                      <a:pt x="73" y="54"/>
                    </a:cubicBezTo>
                    <a:cubicBezTo>
                      <a:pt x="76" y="54"/>
                      <a:pt x="79" y="55"/>
                      <a:pt x="81" y="57"/>
                    </a:cubicBezTo>
                    <a:cubicBezTo>
                      <a:pt x="91" y="67"/>
                      <a:pt x="91" y="67"/>
                      <a:pt x="91" y="67"/>
                    </a:cubicBezTo>
                    <a:cubicBezTo>
                      <a:pt x="93" y="69"/>
                      <a:pt x="94" y="72"/>
                      <a:pt x="94" y="75"/>
                    </a:cubicBezTo>
                    <a:cubicBezTo>
                      <a:pt x="94" y="78"/>
                      <a:pt x="93" y="81"/>
                      <a:pt x="91" y="83"/>
                    </a:cubicBezTo>
                    <a:cubicBezTo>
                      <a:pt x="85" y="88"/>
                      <a:pt x="85" y="88"/>
                      <a:pt x="85" y="88"/>
                    </a:cubicBezTo>
                    <a:cubicBezTo>
                      <a:pt x="82" y="91"/>
                      <a:pt x="78" y="93"/>
                      <a:pt x="74" y="93"/>
                    </a:cubicBezTo>
                    <a:close/>
                    <a:moveTo>
                      <a:pt x="20" y="5"/>
                    </a:moveTo>
                    <a:cubicBezTo>
                      <a:pt x="18" y="5"/>
                      <a:pt x="16" y="6"/>
                      <a:pt x="15" y="7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6" y="16"/>
                      <a:pt x="5" y="23"/>
                      <a:pt x="8" y="27"/>
                    </a:cubicBezTo>
                    <a:cubicBezTo>
                      <a:pt x="23" y="51"/>
                      <a:pt x="44" y="72"/>
                      <a:pt x="68" y="87"/>
                    </a:cubicBezTo>
                    <a:cubicBezTo>
                      <a:pt x="72" y="90"/>
                      <a:pt x="79" y="89"/>
                      <a:pt x="82" y="86"/>
                    </a:cubicBezTo>
                    <a:cubicBezTo>
                      <a:pt x="88" y="80"/>
                      <a:pt x="88" y="80"/>
                      <a:pt x="88" y="80"/>
                    </a:cubicBezTo>
                    <a:cubicBezTo>
                      <a:pt x="89" y="79"/>
                      <a:pt x="90" y="77"/>
                      <a:pt x="90" y="75"/>
                    </a:cubicBezTo>
                    <a:cubicBezTo>
                      <a:pt x="90" y="73"/>
                      <a:pt x="89" y="71"/>
                      <a:pt x="88" y="70"/>
                    </a:cubicBezTo>
                    <a:cubicBezTo>
                      <a:pt x="78" y="60"/>
                      <a:pt x="78" y="60"/>
                      <a:pt x="78" y="60"/>
                    </a:cubicBezTo>
                    <a:cubicBezTo>
                      <a:pt x="77" y="59"/>
                      <a:pt x="75" y="58"/>
                      <a:pt x="73" y="58"/>
                    </a:cubicBezTo>
                    <a:cubicBezTo>
                      <a:pt x="73" y="58"/>
                      <a:pt x="73" y="58"/>
                      <a:pt x="73" y="58"/>
                    </a:cubicBezTo>
                    <a:cubicBezTo>
                      <a:pt x="71" y="58"/>
                      <a:pt x="69" y="59"/>
                      <a:pt x="68" y="60"/>
                    </a:cubicBezTo>
                    <a:cubicBezTo>
                      <a:pt x="65" y="63"/>
                      <a:pt x="65" y="63"/>
                      <a:pt x="65" y="63"/>
                    </a:cubicBezTo>
                    <a:cubicBezTo>
                      <a:pt x="64" y="64"/>
                      <a:pt x="63" y="64"/>
                      <a:pt x="62" y="63"/>
                    </a:cubicBezTo>
                    <a:cubicBezTo>
                      <a:pt x="51" y="55"/>
                      <a:pt x="40" y="44"/>
                      <a:pt x="32" y="33"/>
                    </a:cubicBezTo>
                    <a:cubicBezTo>
                      <a:pt x="31" y="32"/>
                      <a:pt x="31" y="31"/>
                      <a:pt x="32" y="30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8" y="24"/>
                      <a:pt x="38" y="20"/>
                      <a:pt x="35" y="1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4" y="6"/>
                      <a:pt x="22" y="5"/>
                      <a:pt x="20" y="5"/>
                    </a:cubicBezTo>
                    <a:close/>
                    <a:moveTo>
                      <a:pt x="36" y="29"/>
                    </a:moveTo>
                    <a:cubicBezTo>
                      <a:pt x="36" y="29"/>
                      <a:pt x="36" y="29"/>
                      <a:pt x="36" y="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31" name="Google Shape;231;p39"/>
              <p:cNvGrpSpPr/>
              <p:nvPr/>
            </p:nvGrpSpPr>
            <p:grpSpPr>
              <a:xfrm>
                <a:off x="8649436" y="5394896"/>
                <a:ext cx="175132" cy="118927"/>
                <a:chOff x="9606999" y="7302500"/>
                <a:chExt cx="341313" cy="231775"/>
              </a:xfrm>
            </p:grpSpPr>
            <p:sp>
              <p:nvSpPr>
                <p:cNvPr id="232" name="Google Shape;232;p39"/>
                <p:cNvSpPr/>
                <p:nvPr/>
              </p:nvSpPr>
              <p:spPr>
                <a:xfrm>
                  <a:off x="9606999" y="7302500"/>
                  <a:ext cx="341313" cy="23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60" extrusionOk="0">
                      <a:moveTo>
                        <a:pt x="80" y="60"/>
                      </a:moveTo>
                      <a:cubicBezTo>
                        <a:pt x="8" y="60"/>
                        <a:pt x="8" y="60"/>
                        <a:pt x="8" y="60"/>
                      </a:cubicBezTo>
                      <a:cubicBezTo>
                        <a:pt x="4" y="60"/>
                        <a:pt x="0" y="56"/>
                        <a:pt x="0" y="52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4" y="0"/>
                        <a:pt x="8" y="0"/>
                      </a:cubicBezTo>
                      <a:cubicBezTo>
                        <a:pt x="80" y="0"/>
                        <a:pt x="80" y="0"/>
                        <a:pt x="80" y="0"/>
                      </a:cubicBezTo>
                      <a:cubicBezTo>
                        <a:pt x="84" y="0"/>
                        <a:pt x="88" y="4"/>
                        <a:pt x="88" y="8"/>
                      </a:cubicBezTo>
                      <a:cubicBezTo>
                        <a:pt x="88" y="52"/>
                        <a:pt x="88" y="52"/>
                        <a:pt x="88" y="52"/>
                      </a:cubicBezTo>
                      <a:cubicBezTo>
                        <a:pt x="88" y="56"/>
                        <a:pt x="84" y="60"/>
                        <a:pt x="80" y="60"/>
                      </a:cubicBezTo>
                      <a:close/>
                      <a:moveTo>
                        <a:pt x="8" y="4"/>
                      </a:moveTo>
                      <a:cubicBezTo>
                        <a:pt x="6" y="4"/>
                        <a:pt x="4" y="6"/>
                        <a:pt x="4" y="8"/>
                      </a:cubicBezTo>
                      <a:cubicBezTo>
                        <a:pt x="4" y="52"/>
                        <a:pt x="4" y="52"/>
                        <a:pt x="4" y="52"/>
                      </a:cubicBezTo>
                      <a:cubicBezTo>
                        <a:pt x="4" y="54"/>
                        <a:pt x="6" y="56"/>
                        <a:pt x="8" y="56"/>
                      </a:cubicBezTo>
                      <a:cubicBezTo>
                        <a:pt x="80" y="56"/>
                        <a:pt x="80" y="56"/>
                        <a:pt x="80" y="56"/>
                      </a:cubicBezTo>
                      <a:cubicBezTo>
                        <a:pt x="82" y="56"/>
                        <a:pt x="84" y="54"/>
                        <a:pt x="84" y="52"/>
                      </a:cubicBezTo>
                      <a:cubicBezTo>
                        <a:pt x="84" y="8"/>
                        <a:pt x="84" y="8"/>
                        <a:pt x="84" y="8"/>
                      </a:cubicBezTo>
                      <a:cubicBezTo>
                        <a:pt x="84" y="6"/>
                        <a:pt x="82" y="4"/>
                        <a:pt x="80" y="4"/>
                      </a:cubicBez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" name="Google Shape;233;p39"/>
                <p:cNvSpPr/>
                <p:nvPr/>
              </p:nvSpPr>
              <p:spPr>
                <a:xfrm>
                  <a:off x="9614937" y="7310438"/>
                  <a:ext cx="325438" cy="13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" h="36" extrusionOk="0">
                      <a:moveTo>
                        <a:pt x="42" y="36"/>
                      </a:moveTo>
                      <a:cubicBezTo>
                        <a:pt x="42" y="36"/>
                        <a:pt x="41" y="36"/>
                        <a:pt x="41" y="36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3"/>
                        <a:pt x="0" y="2"/>
                        <a:pt x="0" y="1"/>
                      </a:cubicBez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42" y="31"/>
                        <a:pt x="42" y="31"/>
                        <a:pt x="42" y="31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82" y="0"/>
                        <a:pt x="83" y="0"/>
                        <a:pt x="84" y="1"/>
                      </a:cubicBezTo>
                      <a:cubicBezTo>
                        <a:pt x="84" y="2"/>
                        <a:pt x="84" y="3"/>
                        <a:pt x="83" y="4"/>
                      </a:cubicBezTo>
                      <a:cubicBezTo>
                        <a:pt x="43" y="36"/>
                        <a:pt x="43" y="36"/>
                        <a:pt x="43" y="36"/>
                      </a:cubicBezTo>
                      <a:cubicBezTo>
                        <a:pt x="43" y="36"/>
                        <a:pt x="42" y="36"/>
                        <a:pt x="42" y="3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pic>
        <p:nvPicPr>
          <p:cNvPr id="235" name="Google Shape;235;p39" descr="A person holding a book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8112" r="35275"/>
          <a:stretch/>
        </p:blipFill>
        <p:spPr>
          <a:xfrm>
            <a:off x="313444" y="177593"/>
            <a:ext cx="4213304" cy="4965908"/>
          </a:xfrm>
          <a:prstGeom prst="rect">
            <a:avLst/>
          </a:prstGeom>
          <a:noFill/>
          <a:ln>
            <a:noFill/>
          </a:ln>
          <a:effectLst>
            <a:outerShdw blurRad="355600" dist="38100" algn="l" rotWithShape="0">
              <a:srgbClr val="000000">
                <a:alpha val="17650"/>
              </a:srgbClr>
            </a:outerShdw>
          </a:effectLst>
        </p:spPr>
      </p:pic>
      <p:grpSp>
        <p:nvGrpSpPr>
          <p:cNvPr id="236" name="Google Shape;236;p39"/>
          <p:cNvGrpSpPr/>
          <p:nvPr/>
        </p:nvGrpSpPr>
        <p:grpSpPr>
          <a:xfrm>
            <a:off x="4495366" y="737634"/>
            <a:ext cx="3953854" cy="1889654"/>
            <a:chOff x="5992223" y="1106556"/>
            <a:chExt cx="5270400" cy="2519540"/>
          </a:xfrm>
        </p:grpSpPr>
        <p:sp>
          <p:nvSpPr>
            <p:cNvPr id="237" name="Google Shape;237;p39"/>
            <p:cNvSpPr txBox="1"/>
            <p:nvPr/>
          </p:nvSpPr>
          <p:spPr>
            <a:xfrm>
              <a:off x="5992223" y="1574251"/>
              <a:ext cx="5270400" cy="20518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0" i="0" u="none" strike="noStrike" cap="none" dirty="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The Evolution of Retail Sourcing: Leveraging Innovative Solutions for Competitive Advantage</a:t>
              </a:r>
              <a:endParaRPr sz="2500" dirty="0"/>
            </a:p>
          </p:txBody>
        </p:sp>
        <p:pic>
          <p:nvPicPr>
            <p:cNvPr id="239" name="Google Shape;239;p39" descr="rangeme-logo.emf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019983" y="1106556"/>
              <a:ext cx="1895067" cy="31584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0" name="Google Shape;240;p39"/>
          <p:cNvPicPr preferRelativeResize="0"/>
          <p:nvPr/>
        </p:nvPicPr>
        <p:blipFill>
          <a:blip r:embed="rId6"/>
          <a:srcRect t="75" b="75"/>
          <a:stretch/>
        </p:blipFill>
        <p:spPr>
          <a:xfrm>
            <a:off x="4652400" y="3125573"/>
            <a:ext cx="856200" cy="865801"/>
          </a:xfrm>
          <a:prstGeom prst="ellipse">
            <a:avLst/>
          </a:prstGeom>
          <a:noFill/>
          <a:ln w="571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" name="Google Shape;458;p29">
            <a:extLst>
              <a:ext uri="{FF2B5EF4-FFF2-40B4-BE49-F238E27FC236}">
                <a16:creationId xmlns:a16="http://schemas.microsoft.com/office/drawing/2014/main" id="{F945B9B1-6F21-6644-BFA9-FDDB7F041B4B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57734" y="369841"/>
            <a:ext cx="660500" cy="660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oogle Shape;219;p39">
            <a:extLst>
              <a:ext uri="{FF2B5EF4-FFF2-40B4-BE49-F238E27FC236}">
                <a16:creationId xmlns:a16="http://schemas.microsoft.com/office/drawing/2014/main" id="{3A69E05B-382A-A208-4B29-0F439AF67E1F}"/>
              </a:ext>
            </a:extLst>
          </p:cNvPr>
          <p:cNvGrpSpPr/>
          <p:nvPr/>
        </p:nvGrpSpPr>
        <p:grpSpPr>
          <a:xfrm>
            <a:off x="6719103" y="3847629"/>
            <a:ext cx="1957407" cy="1066025"/>
            <a:chOff x="6033914" y="5144577"/>
            <a:chExt cx="2413572" cy="1421365"/>
          </a:xfrm>
        </p:grpSpPr>
        <p:sp>
          <p:nvSpPr>
            <p:cNvPr id="4" name="Google Shape;220;p39">
              <a:extLst>
                <a:ext uri="{FF2B5EF4-FFF2-40B4-BE49-F238E27FC236}">
                  <a16:creationId xmlns:a16="http://schemas.microsoft.com/office/drawing/2014/main" id="{0E9A827E-FE4A-AB2C-0DDB-DE5EE495987E}"/>
                </a:ext>
              </a:extLst>
            </p:cNvPr>
            <p:cNvSpPr txBox="1"/>
            <p:nvPr/>
          </p:nvSpPr>
          <p:spPr>
            <a:xfrm flipH="1">
              <a:off x="6033914" y="5478466"/>
              <a:ext cx="2114551" cy="10874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dirty="0">
                  <a:solidFill>
                    <a:schemeClr val="accent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Antoine </a:t>
              </a:r>
              <a:r>
                <a:rPr lang="en-US" sz="1700" dirty="0" err="1">
                  <a:solidFill>
                    <a:schemeClr val="accent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Walravens</a:t>
              </a:r>
              <a:endParaRPr sz="1000"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Director Merchandising, Space &amp; Assortment Strategy Ahold Delhaize</a:t>
              </a:r>
              <a:endParaRPr sz="1200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5" name="Google Shape;221;p39">
              <a:extLst>
                <a:ext uri="{FF2B5EF4-FFF2-40B4-BE49-F238E27FC236}">
                  <a16:creationId xmlns:a16="http://schemas.microsoft.com/office/drawing/2014/main" id="{1DABB62B-F0A9-B6F9-B6C6-349ACC9E38DD}"/>
                </a:ext>
              </a:extLst>
            </p:cNvPr>
            <p:cNvGrpSpPr/>
            <p:nvPr/>
          </p:nvGrpSpPr>
          <p:grpSpPr>
            <a:xfrm>
              <a:off x="8268003" y="5144577"/>
              <a:ext cx="179483" cy="779608"/>
              <a:chOff x="8647547" y="4734215"/>
              <a:chExt cx="179483" cy="779608"/>
            </a:xfrm>
          </p:grpSpPr>
          <p:sp>
            <p:nvSpPr>
              <p:cNvPr id="6" name="Google Shape;225;p39">
                <a:extLst>
                  <a:ext uri="{FF2B5EF4-FFF2-40B4-BE49-F238E27FC236}">
                    <a16:creationId xmlns:a16="http://schemas.microsoft.com/office/drawing/2014/main" id="{3BC9F434-ABC5-9BAC-020F-AF6ECDD5E790}"/>
                  </a:ext>
                </a:extLst>
              </p:cNvPr>
              <p:cNvSpPr/>
              <p:nvPr/>
            </p:nvSpPr>
            <p:spPr>
              <a:xfrm>
                <a:off x="8647547" y="4734215"/>
                <a:ext cx="179483" cy="177152"/>
              </a:xfrm>
              <a:custGeom>
                <a:avLst/>
                <a:gdLst/>
                <a:ahLst/>
                <a:cxnLst/>
                <a:rect l="l" t="t" r="r" b="b"/>
                <a:pathLst>
                  <a:path w="94" h="93" extrusionOk="0">
                    <a:moveTo>
                      <a:pt x="74" y="93"/>
                    </a:moveTo>
                    <a:cubicBezTo>
                      <a:pt x="71" y="93"/>
                      <a:pt x="68" y="92"/>
                      <a:pt x="65" y="90"/>
                    </a:cubicBezTo>
                    <a:cubicBezTo>
                      <a:pt x="41" y="75"/>
                      <a:pt x="20" y="54"/>
                      <a:pt x="5" y="30"/>
                    </a:cubicBezTo>
                    <a:cubicBezTo>
                      <a:pt x="0" y="23"/>
                      <a:pt x="1" y="15"/>
                      <a:pt x="7" y="10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6" y="0"/>
                      <a:pt x="24" y="0"/>
                      <a:pt x="28" y="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42" y="18"/>
                      <a:pt x="42" y="26"/>
                      <a:pt x="38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4" y="42"/>
                      <a:pt x="53" y="51"/>
                      <a:pt x="63" y="59"/>
                    </a:cubicBezTo>
                    <a:cubicBezTo>
                      <a:pt x="65" y="57"/>
                      <a:pt x="65" y="57"/>
                      <a:pt x="65" y="57"/>
                    </a:cubicBezTo>
                    <a:cubicBezTo>
                      <a:pt x="67" y="55"/>
                      <a:pt x="70" y="54"/>
                      <a:pt x="73" y="54"/>
                    </a:cubicBezTo>
                    <a:cubicBezTo>
                      <a:pt x="73" y="54"/>
                      <a:pt x="73" y="54"/>
                      <a:pt x="73" y="54"/>
                    </a:cubicBezTo>
                    <a:cubicBezTo>
                      <a:pt x="76" y="54"/>
                      <a:pt x="79" y="55"/>
                      <a:pt x="81" y="57"/>
                    </a:cubicBezTo>
                    <a:cubicBezTo>
                      <a:pt x="91" y="67"/>
                      <a:pt x="91" y="67"/>
                      <a:pt x="91" y="67"/>
                    </a:cubicBezTo>
                    <a:cubicBezTo>
                      <a:pt x="93" y="69"/>
                      <a:pt x="94" y="72"/>
                      <a:pt x="94" y="75"/>
                    </a:cubicBezTo>
                    <a:cubicBezTo>
                      <a:pt x="94" y="78"/>
                      <a:pt x="93" y="81"/>
                      <a:pt x="91" y="83"/>
                    </a:cubicBezTo>
                    <a:cubicBezTo>
                      <a:pt x="85" y="88"/>
                      <a:pt x="85" y="88"/>
                      <a:pt x="85" y="88"/>
                    </a:cubicBezTo>
                    <a:cubicBezTo>
                      <a:pt x="82" y="91"/>
                      <a:pt x="78" y="93"/>
                      <a:pt x="74" y="93"/>
                    </a:cubicBezTo>
                    <a:close/>
                    <a:moveTo>
                      <a:pt x="20" y="5"/>
                    </a:moveTo>
                    <a:cubicBezTo>
                      <a:pt x="18" y="5"/>
                      <a:pt x="16" y="6"/>
                      <a:pt x="15" y="7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6" y="16"/>
                      <a:pt x="5" y="23"/>
                      <a:pt x="8" y="27"/>
                    </a:cubicBezTo>
                    <a:cubicBezTo>
                      <a:pt x="23" y="51"/>
                      <a:pt x="44" y="72"/>
                      <a:pt x="68" y="87"/>
                    </a:cubicBezTo>
                    <a:cubicBezTo>
                      <a:pt x="72" y="90"/>
                      <a:pt x="79" y="89"/>
                      <a:pt x="82" y="86"/>
                    </a:cubicBezTo>
                    <a:cubicBezTo>
                      <a:pt x="88" y="80"/>
                      <a:pt x="88" y="80"/>
                      <a:pt x="88" y="80"/>
                    </a:cubicBezTo>
                    <a:cubicBezTo>
                      <a:pt x="89" y="79"/>
                      <a:pt x="90" y="77"/>
                      <a:pt x="90" y="75"/>
                    </a:cubicBezTo>
                    <a:cubicBezTo>
                      <a:pt x="90" y="73"/>
                      <a:pt x="89" y="71"/>
                      <a:pt x="88" y="70"/>
                    </a:cubicBezTo>
                    <a:cubicBezTo>
                      <a:pt x="78" y="60"/>
                      <a:pt x="78" y="60"/>
                      <a:pt x="78" y="60"/>
                    </a:cubicBezTo>
                    <a:cubicBezTo>
                      <a:pt x="77" y="59"/>
                      <a:pt x="75" y="58"/>
                      <a:pt x="73" y="58"/>
                    </a:cubicBezTo>
                    <a:cubicBezTo>
                      <a:pt x="73" y="58"/>
                      <a:pt x="73" y="58"/>
                      <a:pt x="73" y="58"/>
                    </a:cubicBezTo>
                    <a:cubicBezTo>
                      <a:pt x="71" y="58"/>
                      <a:pt x="69" y="59"/>
                      <a:pt x="68" y="60"/>
                    </a:cubicBezTo>
                    <a:cubicBezTo>
                      <a:pt x="65" y="63"/>
                      <a:pt x="65" y="63"/>
                      <a:pt x="65" y="63"/>
                    </a:cubicBezTo>
                    <a:cubicBezTo>
                      <a:pt x="64" y="64"/>
                      <a:pt x="63" y="64"/>
                      <a:pt x="62" y="63"/>
                    </a:cubicBezTo>
                    <a:cubicBezTo>
                      <a:pt x="51" y="55"/>
                      <a:pt x="40" y="44"/>
                      <a:pt x="32" y="33"/>
                    </a:cubicBezTo>
                    <a:cubicBezTo>
                      <a:pt x="31" y="32"/>
                      <a:pt x="31" y="31"/>
                      <a:pt x="32" y="30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8" y="24"/>
                      <a:pt x="38" y="20"/>
                      <a:pt x="35" y="1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4" y="6"/>
                      <a:pt x="22" y="5"/>
                      <a:pt x="20" y="5"/>
                    </a:cubicBezTo>
                    <a:close/>
                    <a:moveTo>
                      <a:pt x="36" y="29"/>
                    </a:moveTo>
                    <a:cubicBezTo>
                      <a:pt x="36" y="29"/>
                      <a:pt x="36" y="29"/>
                      <a:pt x="36" y="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" name="Google Shape;231;p39">
                <a:extLst>
                  <a:ext uri="{FF2B5EF4-FFF2-40B4-BE49-F238E27FC236}">
                    <a16:creationId xmlns:a16="http://schemas.microsoft.com/office/drawing/2014/main" id="{01DA49CA-A99C-89C0-6844-25D21516E8B9}"/>
                  </a:ext>
                </a:extLst>
              </p:cNvPr>
              <p:cNvGrpSpPr/>
              <p:nvPr/>
            </p:nvGrpSpPr>
            <p:grpSpPr>
              <a:xfrm>
                <a:off x="8649436" y="5394896"/>
                <a:ext cx="175132" cy="118927"/>
                <a:chOff x="9606999" y="7302500"/>
                <a:chExt cx="341313" cy="231775"/>
              </a:xfrm>
            </p:grpSpPr>
            <p:sp>
              <p:nvSpPr>
                <p:cNvPr id="8" name="Google Shape;232;p39">
                  <a:extLst>
                    <a:ext uri="{FF2B5EF4-FFF2-40B4-BE49-F238E27FC236}">
                      <a16:creationId xmlns:a16="http://schemas.microsoft.com/office/drawing/2014/main" id="{CE022B58-9BFE-9F0A-F4CD-830D050EFBF7}"/>
                    </a:ext>
                  </a:extLst>
                </p:cNvPr>
                <p:cNvSpPr/>
                <p:nvPr/>
              </p:nvSpPr>
              <p:spPr>
                <a:xfrm>
                  <a:off x="9606999" y="7302500"/>
                  <a:ext cx="341313" cy="23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60" extrusionOk="0">
                      <a:moveTo>
                        <a:pt x="80" y="60"/>
                      </a:moveTo>
                      <a:cubicBezTo>
                        <a:pt x="8" y="60"/>
                        <a:pt x="8" y="60"/>
                        <a:pt x="8" y="60"/>
                      </a:cubicBezTo>
                      <a:cubicBezTo>
                        <a:pt x="4" y="60"/>
                        <a:pt x="0" y="56"/>
                        <a:pt x="0" y="52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4" y="0"/>
                        <a:pt x="8" y="0"/>
                      </a:cubicBezTo>
                      <a:cubicBezTo>
                        <a:pt x="80" y="0"/>
                        <a:pt x="80" y="0"/>
                        <a:pt x="80" y="0"/>
                      </a:cubicBezTo>
                      <a:cubicBezTo>
                        <a:pt x="84" y="0"/>
                        <a:pt x="88" y="4"/>
                        <a:pt x="88" y="8"/>
                      </a:cubicBezTo>
                      <a:cubicBezTo>
                        <a:pt x="88" y="52"/>
                        <a:pt x="88" y="52"/>
                        <a:pt x="88" y="52"/>
                      </a:cubicBezTo>
                      <a:cubicBezTo>
                        <a:pt x="88" y="56"/>
                        <a:pt x="84" y="60"/>
                        <a:pt x="80" y="60"/>
                      </a:cubicBezTo>
                      <a:close/>
                      <a:moveTo>
                        <a:pt x="8" y="4"/>
                      </a:moveTo>
                      <a:cubicBezTo>
                        <a:pt x="6" y="4"/>
                        <a:pt x="4" y="6"/>
                        <a:pt x="4" y="8"/>
                      </a:cubicBezTo>
                      <a:cubicBezTo>
                        <a:pt x="4" y="52"/>
                        <a:pt x="4" y="52"/>
                        <a:pt x="4" y="52"/>
                      </a:cubicBezTo>
                      <a:cubicBezTo>
                        <a:pt x="4" y="54"/>
                        <a:pt x="6" y="56"/>
                        <a:pt x="8" y="56"/>
                      </a:cubicBezTo>
                      <a:cubicBezTo>
                        <a:pt x="80" y="56"/>
                        <a:pt x="80" y="56"/>
                        <a:pt x="80" y="56"/>
                      </a:cubicBezTo>
                      <a:cubicBezTo>
                        <a:pt x="82" y="56"/>
                        <a:pt x="84" y="54"/>
                        <a:pt x="84" y="52"/>
                      </a:cubicBezTo>
                      <a:cubicBezTo>
                        <a:pt x="84" y="8"/>
                        <a:pt x="84" y="8"/>
                        <a:pt x="84" y="8"/>
                      </a:cubicBezTo>
                      <a:cubicBezTo>
                        <a:pt x="84" y="6"/>
                        <a:pt x="82" y="4"/>
                        <a:pt x="80" y="4"/>
                      </a:cubicBez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" name="Google Shape;233;p39">
                  <a:extLst>
                    <a:ext uri="{FF2B5EF4-FFF2-40B4-BE49-F238E27FC236}">
                      <a16:creationId xmlns:a16="http://schemas.microsoft.com/office/drawing/2014/main" id="{D23D3602-FE15-3C3C-D74C-082523BBF4D9}"/>
                    </a:ext>
                  </a:extLst>
                </p:cNvPr>
                <p:cNvSpPr/>
                <p:nvPr/>
              </p:nvSpPr>
              <p:spPr>
                <a:xfrm>
                  <a:off x="9614937" y="7310438"/>
                  <a:ext cx="325438" cy="13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" h="36" extrusionOk="0">
                      <a:moveTo>
                        <a:pt x="42" y="36"/>
                      </a:moveTo>
                      <a:cubicBezTo>
                        <a:pt x="42" y="36"/>
                        <a:pt x="41" y="36"/>
                        <a:pt x="41" y="36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3"/>
                        <a:pt x="0" y="2"/>
                        <a:pt x="0" y="1"/>
                      </a:cubicBez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42" y="31"/>
                        <a:pt x="42" y="31"/>
                        <a:pt x="42" y="31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82" y="0"/>
                        <a:pt x="83" y="0"/>
                        <a:pt x="84" y="1"/>
                      </a:cubicBezTo>
                      <a:cubicBezTo>
                        <a:pt x="84" y="2"/>
                        <a:pt x="84" y="3"/>
                        <a:pt x="83" y="4"/>
                      </a:cubicBezTo>
                      <a:cubicBezTo>
                        <a:pt x="43" y="36"/>
                        <a:pt x="43" y="36"/>
                        <a:pt x="43" y="36"/>
                      </a:cubicBezTo>
                      <a:cubicBezTo>
                        <a:pt x="43" y="36"/>
                        <a:pt x="42" y="36"/>
                        <a:pt x="42" y="3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pic>
        <p:nvPicPr>
          <p:cNvPr id="10" name="Google Shape;240;p39">
            <a:extLst>
              <a:ext uri="{FF2B5EF4-FFF2-40B4-BE49-F238E27FC236}">
                <a16:creationId xmlns:a16="http://schemas.microsoft.com/office/drawing/2014/main" id="{65A579AD-E624-05EA-D52C-533EF5FF27C5}"/>
              </a:ext>
            </a:extLst>
          </p:cNvPr>
          <p:cNvPicPr preferRelativeResize="0"/>
          <p:nvPr/>
        </p:nvPicPr>
        <p:blipFill>
          <a:blip r:embed="rId8"/>
          <a:srcRect/>
          <a:stretch/>
        </p:blipFill>
        <p:spPr>
          <a:xfrm>
            <a:off x="6862194" y="3125573"/>
            <a:ext cx="856200" cy="856200"/>
          </a:xfrm>
          <a:prstGeom prst="ellipse">
            <a:avLst/>
          </a:prstGeom>
          <a:noFill/>
          <a:ln w="571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51431" rIns="51431" bIns="51431" anchor="b" anchorCtr="0">
            <a:noAutofit/>
          </a:bodyPr>
          <a:lstStyle/>
          <a:p>
            <a:pPr>
              <a:buClr>
                <a:schemeClr val="dk1"/>
              </a:buClr>
            </a:pPr>
            <a:r>
              <a:rPr lang="en-US" dirty="0">
                <a:solidFill>
                  <a:schemeClr val="accent1"/>
                </a:solidFill>
              </a:rPr>
              <a:t>3. Business cases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" name="Google Shape;337;p42">
            <a:extLst>
              <a:ext uri="{FF2B5EF4-FFF2-40B4-BE49-F238E27FC236}">
                <a16:creationId xmlns:a16="http://schemas.microsoft.com/office/drawing/2014/main" id="{2837423A-502F-0B55-2D82-F5B9BD348A5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755219" y="4803797"/>
            <a:ext cx="1329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www.rangeme.com </a:t>
            </a:r>
            <a:endParaRPr dirty="0"/>
          </a:p>
        </p:txBody>
      </p:sp>
      <p:sp>
        <p:nvSpPr>
          <p:cNvPr id="3" name="Google Shape;338;p42">
            <a:extLst>
              <a:ext uri="{FF2B5EF4-FFF2-40B4-BE49-F238E27FC236}">
                <a16:creationId xmlns:a16="http://schemas.microsoft.com/office/drawing/2014/main" id="{C340BE93-2A91-249E-1860-51CA9EC5CA1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385833" y="4739849"/>
            <a:ext cx="253800" cy="25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6957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9"/>
          <p:cNvSpPr/>
          <p:nvPr/>
        </p:nvSpPr>
        <p:spPr>
          <a:xfrm>
            <a:off x="0" y="-583364"/>
            <a:ext cx="363855" cy="363855"/>
          </a:xfrm>
          <a:custGeom>
            <a:avLst/>
            <a:gdLst/>
            <a:ahLst/>
            <a:cxnLst/>
            <a:rect l="l" t="t" r="r" b="b"/>
            <a:pathLst>
              <a:path w="970280" h="970280" extrusionOk="0">
                <a:moveTo>
                  <a:pt x="0" y="485140"/>
                </a:moveTo>
                <a:cubicBezTo>
                  <a:pt x="0" y="217170"/>
                  <a:pt x="217170" y="0"/>
                  <a:pt x="485140" y="0"/>
                </a:cubicBezTo>
                <a:cubicBezTo>
                  <a:pt x="753110" y="0"/>
                  <a:pt x="970280" y="217170"/>
                  <a:pt x="970280" y="485140"/>
                </a:cubicBezTo>
                <a:cubicBezTo>
                  <a:pt x="970280" y="753110"/>
                  <a:pt x="753110" y="970280"/>
                  <a:pt x="485140" y="970280"/>
                </a:cubicBezTo>
                <a:cubicBezTo>
                  <a:pt x="217170" y="970280"/>
                  <a:pt x="0" y="753110"/>
                  <a:pt x="0" y="485140"/>
                </a:cubicBezTo>
                <a:close/>
              </a:path>
            </a:pathLst>
          </a:custGeom>
          <a:solidFill>
            <a:srgbClr val="22304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9"/>
          <p:cNvSpPr/>
          <p:nvPr/>
        </p:nvSpPr>
        <p:spPr>
          <a:xfrm>
            <a:off x="447986" y="-583364"/>
            <a:ext cx="363855" cy="363855"/>
          </a:xfrm>
          <a:custGeom>
            <a:avLst/>
            <a:gdLst/>
            <a:ahLst/>
            <a:cxnLst/>
            <a:rect l="l" t="t" r="r" b="b"/>
            <a:pathLst>
              <a:path w="970280" h="970280" extrusionOk="0">
                <a:moveTo>
                  <a:pt x="0" y="485140"/>
                </a:moveTo>
                <a:cubicBezTo>
                  <a:pt x="0" y="217170"/>
                  <a:pt x="217170" y="0"/>
                  <a:pt x="485140" y="0"/>
                </a:cubicBezTo>
                <a:cubicBezTo>
                  <a:pt x="753110" y="0"/>
                  <a:pt x="970280" y="217170"/>
                  <a:pt x="970280" y="485140"/>
                </a:cubicBezTo>
                <a:cubicBezTo>
                  <a:pt x="970280" y="753110"/>
                  <a:pt x="753110" y="970280"/>
                  <a:pt x="485140" y="970280"/>
                </a:cubicBezTo>
                <a:cubicBezTo>
                  <a:pt x="217170" y="970280"/>
                  <a:pt x="0" y="753110"/>
                  <a:pt x="0" y="485140"/>
                </a:cubicBezTo>
                <a:close/>
              </a:path>
            </a:pathLst>
          </a:custGeom>
          <a:solidFill>
            <a:srgbClr val="1579ED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9"/>
          <p:cNvSpPr/>
          <p:nvPr/>
        </p:nvSpPr>
        <p:spPr>
          <a:xfrm>
            <a:off x="874972" y="-583364"/>
            <a:ext cx="363855" cy="363855"/>
          </a:xfrm>
          <a:custGeom>
            <a:avLst/>
            <a:gdLst/>
            <a:ahLst/>
            <a:cxnLst/>
            <a:rect l="l" t="t" r="r" b="b"/>
            <a:pathLst>
              <a:path w="970280" h="970280" extrusionOk="0">
                <a:moveTo>
                  <a:pt x="0" y="485140"/>
                </a:moveTo>
                <a:cubicBezTo>
                  <a:pt x="0" y="217170"/>
                  <a:pt x="217170" y="0"/>
                  <a:pt x="485140" y="0"/>
                </a:cubicBezTo>
                <a:cubicBezTo>
                  <a:pt x="753110" y="0"/>
                  <a:pt x="970280" y="217170"/>
                  <a:pt x="970280" y="485140"/>
                </a:cubicBezTo>
                <a:cubicBezTo>
                  <a:pt x="970280" y="753110"/>
                  <a:pt x="753110" y="970280"/>
                  <a:pt x="485140" y="970280"/>
                </a:cubicBezTo>
                <a:cubicBezTo>
                  <a:pt x="217170" y="970280"/>
                  <a:pt x="0" y="753110"/>
                  <a:pt x="0" y="485140"/>
                </a:cubicBezTo>
                <a:close/>
              </a:path>
            </a:pathLst>
          </a:custGeom>
          <a:solidFill>
            <a:srgbClr val="00CDAE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9"/>
          <p:cNvSpPr/>
          <p:nvPr/>
        </p:nvSpPr>
        <p:spPr>
          <a:xfrm rot="10800000">
            <a:off x="335909" y="821670"/>
            <a:ext cx="2239804" cy="3542681"/>
          </a:xfrm>
          <a:custGeom>
            <a:avLst/>
            <a:gdLst/>
            <a:ahLst/>
            <a:cxnLst/>
            <a:rect l="l" t="t" r="r" b="b"/>
            <a:pathLst>
              <a:path w="5972810" h="9447149" extrusionOk="0">
                <a:moveTo>
                  <a:pt x="5972810" y="195072"/>
                </a:moveTo>
                <a:cubicBezTo>
                  <a:pt x="5972810" y="87376"/>
                  <a:pt x="5885434" y="0"/>
                  <a:pt x="5777611" y="0"/>
                </a:cubicBezTo>
                <a:lnTo>
                  <a:pt x="195072" y="0"/>
                </a:lnTo>
                <a:cubicBezTo>
                  <a:pt x="87376" y="0"/>
                  <a:pt x="0" y="87376"/>
                  <a:pt x="0" y="195072"/>
                </a:cubicBezTo>
                <a:lnTo>
                  <a:pt x="0" y="9252077"/>
                </a:lnTo>
                <a:cubicBezTo>
                  <a:pt x="0" y="9359900"/>
                  <a:pt x="87376" y="9447149"/>
                  <a:pt x="195072" y="9447149"/>
                </a:cubicBezTo>
                <a:lnTo>
                  <a:pt x="5777611" y="9447149"/>
                </a:lnTo>
                <a:cubicBezTo>
                  <a:pt x="5885434" y="9447149"/>
                  <a:pt x="5972683" y="9359773"/>
                  <a:pt x="5972683" y="9252077"/>
                </a:cubicBezTo>
                <a:close/>
              </a:path>
            </a:pathLst>
          </a:custGeom>
          <a:solidFill>
            <a:srgbClr val="22304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9"/>
          <p:cNvSpPr txBox="1"/>
          <p:nvPr/>
        </p:nvSpPr>
        <p:spPr>
          <a:xfrm>
            <a:off x="580534" y="1964976"/>
            <a:ext cx="1774200" cy="12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European Retail </a:t>
            </a:r>
            <a:endParaRPr sz="2400"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Partners </a:t>
            </a:r>
            <a:endParaRPr sz="2400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405" name="Google Shape;405;p29"/>
          <p:cNvGrpSpPr/>
          <p:nvPr/>
        </p:nvGrpSpPr>
        <p:grpSpPr>
          <a:xfrm>
            <a:off x="2923150" y="684012"/>
            <a:ext cx="5675492" cy="3953336"/>
            <a:chOff x="2" y="-7851"/>
            <a:chExt cx="15134645" cy="10542228"/>
          </a:xfrm>
        </p:grpSpPr>
        <p:cxnSp>
          <p:nvCxnSpPr>
            <p:cNvPr id="406" name="Google Shape;406;p29"/>
            <p:cNvCxnSpPr/>
            <p:nvPr/>
          </p:nvCxnSpPr>
          <p:spPr>
            <a:xfrm rot="5389592">
              <a:off x="6101871" y="5194299"/>
              <a:ext cx="10404348" cy="0"/>
            </a:xfrm>
            <a:prstGeom prst="straightConnector1">
              <a:avLst/>
            </a:prstGeom>
            <a:noFill/>
            <a:ln w="15725" cap="rnd" cmpd="sng">
              <a:solidFill>
                <a:srgbClr val="CEE3F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7" name="Google Shape;407;p29"/>
            <p:cNvCxnSpPr/>
            <p:nvPr/>
          </p:nvCxnSpPr>
          <p:spPr>
            <a:xfrm rot="5389592">
              <a:off x="2287017" y="5194299"/>
              <a:ext cx="10404348" cy="0"/>
            </a:xfrm>
            <a:prstGeom prst="straightConnector1">
              <a:avLst/>
            </a:prstGeom>
            <a:noFill/>
            <a:ln w="15725" cap="rnd" cmpd="sng">
              <a:solidFill>
                <a:srgbClr val="CEE3F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8" name="Google Shape;408;p29"/>
            <p:cNvCxnSpPr/>
            <p:nvPr/>
          </p:nvCxnSpPr>
          <p:spPr>
            <a:xfrm rot="5389592">
              <a:off x="-1527833" y="5332227"/>
              <a:ext cx="10404348" cy="0"/>
            </a:xfrm>
            <a:prstGeom prst="straightConnector1">
              <a:avLst/>
            </a:prstGeom>
            <a:noFill/>
            <a:ln w="15725" cap="rnd" cmpd="sng">
              <a:solidFill>
                <a:srgbClr val="CEE3F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9" name="Google Shape;409;p29"/>
            <p:cNvCxnSpPr/>
            <p:nvPr/>
          </p:nvCxnSpPr>
          <p:spPr>
            <a:xfrm rot="5389592">
              <a:off x="9916724" y="5194299"/>
              <a:ext cx="10404348" cy="0"/>
            </a:xfrm>
            <a:prstGeom prst="straightConnector1">
              <a:avLst/>
            </a:prstGeom>
            <a:noFill/>
            <a:ln w="15725" cap="rnd" cmpd="sng">
              <a:solidFill>
                <a:srgbClr val="CEE3F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0" name="Google Shape;410;p29"/>
            <p:cNvCxnSpPr/>
            <p:nvPr/>
          </p:nvCxnSpPr>
          <p:spPr>
            <a:xfrm rot="-31334">
              <a:off x="132538" y="2602533"/>
              <a:ext cx="14877318" cy="0"/>
            </a:xfrm>
            <a:prstGeom prst="straightConnector1">
              <a:avLst/>
            </a:prstGeom>
            <a:noFill/>
            <a:ln w="15725" cap="rnd" cmpd="sng">
              <a:solidFill>
                <a:srgbClr val="CEE3F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1" name="Google Shape;411;p29"/>
            <p:cNvCxnSpPr/>
            <p:nvPr/>
          </p:nvCxnSpPr>
          <p:spPr>
            <a:xfrm rot="687">
              <a:off x="3" y="5183947"/>
              <a:ext cx="15009600" cy="0"/>
            </a:xfrm>
            <a:prstGeom prst="straightConnector1">
              <a:avLst/>
            </a:prstGeom>
            <a:noFill/>
            <a:ln w="15725" cap="rnd" cmpd="sng">
              <a:solidFill>
                <a:srgbClr val="CEE3F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2" name="Google Shape;412;p29"/>
            <p:cNvCxnSpPr/>
            <p:nvPr/>
          </p:nvCxnSpPr>
          <p:spPr>
            <a:xfrm rot="-1168">
              <a:off x="2" y="7841971"/>
              <a:ext cx="15009601" cy="0"/>
            </a:xfrm>
            <a:prstGeom prst="straightConnector1">
              <a:avLst/>
            </a:prstGeom>
            <a:noFill/>
            <a:ln w="15725" cap="rnd" cmpd="sng">
              <a:solidFill>
                <a:srgbClr val="CEE3F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13" name="Google Shape;413;p29"/>
            <p:cNvGrpSpPr/>
            <p:nvPr/>
          </p:nvGrpSpPr>
          <p:grpSpPr>
            <a:xfrm>
              <a:off x="3564795" y="2432015"/>
              <a:ext cx="227104" cy="227262"/>
              <a:chOff x="0" y="0"/>
              <a:chExt cx="183134" cy="183261"/>
            </a:xfrm>
          </p:grpSpPr>
          <p:sp>
            <p:nvSpPr>
              <p:cNvPr id="414" name="Google Shape;414;p29"/>
              <p:cNvSpPr/>
              <p:nvPr/>
            </p:nvSpPr>
            <p:spPr>
              <a:xfrm>
                <a:off x="12700" y="12700"/>
                <a:ext cx="157734" cy="157734"/>
              </a:xfrm>
              <a:custGeom>
                <a:avLst/>
                <a:gdLst/>
                <a:ahLst/>
                <a:cxnLst/>
                <a:rect l="l" t="t" r="r" b="b"/>
                <a:pathLst>
                  <a:path w="157734" h="157734" extrusionOk="0">
                    <a:moveTo>
                      <a:pt x="0" y="78867"/>
                    </a:moveTo>
                    <a:cubicBezTo>
                      <a:pt x="0" y="35306"/>
                      <a:pt x="35306" y="0"/>
                      <a:pt x="78867" y="0"/>
                    </a:cubicBezTo>
                    <a:cubicBezTo>
                      <a:pt x="122428" y="0"/>
                      <a:pt x="157734" y="35306"/>
                      <a:pt x="157734" y="78867"/>
                    </a:cubicBezTo>
                    <a:cubicBezTo>
                      <a:pt x="157734" y="122428"/>
                      <a:pt x="122428" y="157734"/>
                      <a:pt x="78867" y="157734"/>
                    </a:cubicBezTo>
                    <a:cubicBezTo>
                      <a:pt x="35306" y="157734"/>
                      <a:pt x="0" y="122428"/>
                      <a:pt x="0" y="788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9"/>
              <p:cNvSpPr/>
              <p:nvPr/>
            </p:nvSpPr>
            <p:spPr>
              <a:xfrm>
                <a:off x="0" y="0"/>
                <a:ext cx="183134" cy="183261"/>
              </a:xfrm>
              <a:custGeom>
                <a:avLst/>
                <a:gdLst/>
                <a:ahLst/>
                <a:cxnLst/>
                <a:rect l="l" t="t" r="r" b="b"/>
                <a:pathLst>
                  <a:path w="183134" h="183261" extrusionOk="0">
                    <a:moveTo>
                      <a:pt x="0" y="91567"/>
                    </a:moveTo>
                    <a:cubicBezTo>
                      <a:pt x="0" y="41021"/>
                      <a:pt x="41021" y="0"/>
                      <a:pt x="91567" y="0"/>
                    </a:cubicBezTo>
                    <a:lnTo>
                      <a:pt x="91567" y="12700"/>
                    </a:lnTo>
                    <a:lnTo>
                      <a:pt x="91567" y="0"/>
                    </a:lnTo>
                    <a:cubicBezTo>
                      <a:pt x="142113" y="0"/>
                      <a:pt x="183134" y="41021"/>
                      <a:pt x="183134" y="91567"/>
                    </a:cubicBezTo>
                    <a:lnTo>
                      <a:pt x="170434" y="91567"/>
                    </a:lnTo>
                    <a:lnTo>
                      <a:pt x="183134" y="91567"/>
                    </a:lnTo>
                    <a:cubicBezTo>
                      <a:pt x="183134" y="142113"/>
                      <a:pt x="142113" y="183134"/>
                      <a:pt x="91567" y="183134"/>
                    </a:cubicBezTo>
                    <a:lnTo>
                      <a:pt x="91567" y="170434"/>
                    </a:lnTo>
                    <a:lnTo>
                      <a:pt x="91567" y="183134"/>
                    </a:lnTo>
                    <a:cubicBezTo>
                      <a:pt x="41021" y="183261"/>
                      <a:pt x="0" y="142240"/>
                      <a:pt x="0" y="91567"/>
                    </a:cubicBezTo>
                    <a:lnTo>
                      <a:pt x="12700" y="91567"/>
                    </a:lnTo>
                    <a:lnTo>
                      <a:pt x="25400" y="91567"/>
                    </a:lnTo>
                    <a:lnTo>
                      <a:pt x="12700" y="91567"/>
                    </a:lnTo>
                    <a:lnTo>
                      <a:pt x="0" y="91567"/>
                    </a:lnTo>
                    <a:moveTo>
                      <a:pt x="25400" y="91567"/>
                    </a:moveTo>
                    <a:cubicBezTo>
                      <a:pt x="25400" y="98552"/>
                      <a:pt x="19685" y="104267"/>
                      <a:pt x="12700" y="104267"/>
                    </a:cubicBezTo>
                    <a:cubicBezTo>
                      <a:pt x="5715" y="104267"/>
                      <a:pt x="0" y="98552"/>
                      <a:pt x="0" y="91567"/>
                    </a:cubicBezTo>
                    <a:cubicBezTo>
                      <a:pt x="0" y="84582"/>
                      <a:pt x="5715" y="78867"/>
                      <a:pt x="12700" y="78867"/>
                    </a:cubicBezTo>
                    <a:cubicBezTo>
                      <a:pt x="19685" y="78867"/>
                      <a:pt x="25400" y="84582"/>
                      <a:pt x="25400" y="91567"/>
                    </a:cubicBezTo>
                    <a:cubicBezTo>
                      <a:pt x="25400" y="128143"/>
                      <a:pt x="54991" y="157734"/>
                      <a:pt x="91567" y="157734"/>
                    </a:cubicBezTo>
                    <a:cubicBezTo>
                      <a:pt x="128143" y="157734"/>
                      <a:pt x="157734" y="128143"/>
                      <a:pt x="157734" y="91567"/>
                    </a:cubicBezTo>
                    <a:cubicBezTo>
                      <a:pt x="157734" y="54991"/>
                      <a:pt x="128143" y="25400"/>
                      <a:pt x="91567" y="25400"/>
                    </a:cubicBezTo>
                    <a:lnTo>
                      <a:pt x="91567" y="12700"/>
                    </a:lnTo>
                    <a:lnTo>
                      <a:pt x="91567" y="25400"/>
                    </a:lnTo>
                    <a:cubicBezTo>
                      <a:pt x="54991" y="25400"/>
                      <a:pt x="25400" y="54991"/>
                      <a:pt x="25400" y="91567"/>
                    </a:cubicBezTo>
                    <a:close/>
                  </a:path>
                </a:pathLst>
              </a:custGeom>
              <a:solidFill>
                <a:srgbClr val="CEE3FB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6" name="Google Shape;416;p29"/>
            <p:cNvGrpSpPr/>
            <p:nvPr/>
          </p:nvGrpSpPr>
          <p:grpSpPr>
            <a:xfrm>
              <a:off x="7379671" y="2432015"/>
              <a:ext cx="227104" cy="227262"/>
              <a:chOff x="0" y="0"/>
              <a:chExt cx="183134" cy="183261"/>
            </a:xfrm>
          </p:grpSpPr>
          <p:sp>
            <p:nvSpPr>
              <p:cNvPr id="417" name="Google Shape;417;p29"/>
              <p:cNvSpPr/>
              <p:nvPr/>
            </p:nvSpPr>
            <p:spPr>
              <a:xfrm>
                <a:off x="12700" y="12700"/>
                <a:ext cx="157734" cy="157734"/>
              </a:xfrm>
              <a:custGeom>
                <a:avLst/>
                <a:gdLst/>
                <a:ahLst/>
                <a:cxnLst/>
                <a:rect l="l" t="t" r="r" b="b"/>
                <a:pathLst>
                  <a:path w="157734" h="157734" extrusionOk="0">
                    <a:moveTo>
                      <a:pt x="0" y="78867"/>
                    </a:moveTo>
                    <a:cubicBezTo>
                      <a:pt x="0" y="35306"/>
                      <a:pt x="35306" y="0"/>
                      <a:pt x="78867" y="0"/>
                    </a:cubicBezTo>
                    <a:cubicBezTo>
                      <a:pt x="122428" y="0"/>
                      <a:pt x="157734" y="35306"/>
                      <a:pt x="157734" y="78867"/>
                    </a:cubicBezTo>
                    <a:cubicBezTo>
                      <a:pt x="157734" y="122428"/>
                      <a:pt x="122428" y="157734"/>
                      <a:pt x="78867" y="157734"/>
                    </a:cubicBezTo>
                    <a:cubicBezTo>
                      <a:pt x="35306" y="157734"/>
                      <a:pt x="0" y="122428"/>
                      <a:pt x="0" y="788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9"/>
              <p:cNvSpPr/>
              <p:nvPr/>
            </p:nvSpPr>
            <p:spPr>
              <a:xfrm>
                <a:off x="0" y="0"/>
                <a:ext cx="183134" cy="183261"/>
              </a:xfrm>
              <a:custGeom>
                <a:avLst/>
                <a:gdLst/>
                <a:ahLst/>
                <a:cxnLst/>
                <a:rect l="l" t="t" r="r" b="b"/>
                <a:pathLst>
                  <a:path w="183134" h="183261" extrusionOk="0">
                    <a:moveTo>
                      <a:pt x="0" y="91567"/>
                    </a:moveTo>
                    <a:cubicBezTo>
                      <a:pt x="0" y="41021"/>
                      <a:pt x="41021" y="0"/>
                      <a:pt x="91567" y="0"/>
                    </a:cubicBezTo>
                    <a:lnTo>
                      <a:pt x="91567" y="12700"/>
                    </a:lnTo>
                    <a:lnTo>
                      <a:pt x="91567" y="0"/>
                    </a:lnTo>
                    <a:cubicBezTo>
                      <a:pt x="142113" y="0"/>
                      <a:pt x="183134" y="41021"/>
                      <a:pt x="183134" y="91567"/>
                    </a:cubicBezTo>
                    <a:lnTo>
                      <a:pt x="170434" y="91567"/>
                    </a:lnTo>
                    <a:lnTo>
                      <a:pt x="183134" y="91567"/>
                    </a:lnTo>
                    <a:cubicBezTo>
                      <a:pt x="183134" y="142113"/>
                      <a:pt x="142113" y="183134"/>
                      <a:pt x="91567" y="183134"/>
                    </a:cubicBezTo>
                    <a:lnTo>
                      <a:pt x="91567" y="170434"/>
                    </a:lnTo>
                    <a:lnTo>
                      <a:pt x="91567" y="183134"/>
                    </a:lnTo>
                    <a:cubicBezTo>
                      <a:pt x="41021" y="183261"/>
                      <a:pt x="0" y="142240"/>
                      <a:pt x="0" y="91567"/>
                    </a:cubicBezTo>
                    <a:lnTo>
                      <a:pt x="12700" y="91567"/>
                    </a:lnTo>
                    <a:lnTo>
                      <a:pt x="25400" y="91567"/>
                    </a:lnTo>
                    <a:lnTo>
                      <a:pt x="12700" y="91567"/>
                    </a:lnTo>
                    <a:lnTo>
                      <a:pt x="0" y="91567"/>
                    </a:lnTo>
                    <a:moveTo>
                      <a:pt x="25400" y="91567"/>
                    </a:moveTo>
                    <a:cubicBezTo>
                      <a:pt x="25400" y="98552"/>
                      <a:pt x="19685" y="104267"/>
                      <a:pt x="12700" y="104267"/>
                    </a:cubicBezTo>
                    <a:cubicBezTo>
                      <a:pt x="5715" y="104267"/>
                      <a:pt x="0" y="98552"/>
                      <a:pt x="0" y="91567"/>
                    </a:cubicBezTo>
                    <a:cubicBezTo>
                      <a:pt x="0" y="84582"/>
                      <a:pt x="5715" y="78867"/>
                      <a:pt x="12700" y="78867"/>
                    </a:cubicBezTo>
                    <a:cubicBezTo>
                      <a:pt x="19685" y="78867"/>
                      <a:pt x="25400" y="84582"/>
                      <a:pt x="25400" y="91567"/>
                    </a:cubicBezTo>
                    <a:cubicBezTo>
                      <a:pt x="25400" y="128143"/>
                      <a:pt x="54991" y="157734"/>
                      <a:pt x="91567" y="157734"/>
                    </a:cubicBezTo>
                    <a:cubicBezTo>
                      <a:pt x="128143" y="157734"/>
                      <a:pt x="157734" y="128143"/>
                      <a:pt x="157734" y="91567"/>
                    </a:cubicBezTo>
                    <a:cubicBezTo>
                      <a:pt x="157734" y="54991"/>
                      <a:pt x="128143" y="25400"/>
                      <a:pt x="91567" y="25400"/>
                    </a:cubicBezTo>
                    <a:lnTo>
                      <a:pt x="91567" y="12700"/>
                    </a:lnTo>
                    <a:lnTo>
                      <a:pt x="91567" y="25400"/>
                    </a:lnTo>
                    <a:cubicBezTo>
                      <a:pt x="54991" y="25400"/>
                      <a:pt x="25400" y="54991"/>
                      <a:pt x="25400" y="91567"/>
                    </a:cubicBezTo>
                    <a:close/>
                  </a:path>
                </a:pathLst>
              </a:custGeom>
              <a:solidFill>
                <a:srgbClr val="CEE3FB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9" name="Google Shape;419;p29"/>
            <p:cNvGrpSpPr/>
            <p:nvPr/>
          </p:nvGrpSpPr>
          <p:grpSpPr>
            <a:xfrm>
              <a:off x="11194546" y="2432015"/>
              <a:ext cx="227104" cy="227262"/>
              <a:chOff x="0" y="0"/>
              <a:chExt cx="183134" cy="183261"/>
            </a:xfrm>
          </p:grpSpPr>
          <p:sp>
            <p:nvSpPr>
              <p:cNvPr id="420" name="Google Shape;420;p29"/>
              <p:cNvSpPr/>
              <p:nvPr/>
            </p:nvSpPr>
            <p:spPr>
              <a:xfrm>
                <a:off x="12700" y="12700"/>
                <a:ext cx="157734" cy="157734"/>
              </a:xfrm>
              <a:custGeom>
                <a:avLst/>
                <a:gdLst/>
                <a:ahLst/>
                <a:cxnLst/>
                <a:rect l="l" t="t" r="r" b="b"/>
                <a:pathLst>
                  <a:path w="157734" h="157734" extrusionOk="0">
                    <a:moveTo>
                      <a:pt x="0" y="78867"/>
                    </a:moveTo>
                    <a:cubicBezTo>
                      <a:pt x="0" y="35306"/>
                      <a:pt x="35306" y="0"/>
                      <a:pt x="78867" y="0"/>
                    </a:cubicBezTo>
                    <a:cubicBezTo>
                      <a:pt x="122428" y="0"/>
                      <a:pt x="157734" y="35306"/>
                      <a:pt x="157734" y="78867"/>
                    </a:cubicBezTo>
                    <a:cubicBezTo>
                      <a:pt x="157734" y="122428"/>
                      <a:pt x="122428" y="157734"/>
                      <a:pt x="78867" y="157734"/>
                    </a:cubicBezTo>
                    <a:cubicBezTo>
                      <a:pt x="35306" y="157734"/>
                      <a:pt x="0" y="122428"/>
                      <a:pt x="0" y="788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9"/>
              <p:cNvSpPr/>
              <p:nvPr/>
            </p:nvSpPr>
            <p:spPr>
              <a:xfrm>
                <a:off x="0" y="0"/>
                <a:ext cx="183134" cy="183261"/>
              </a:xfrm>
              <a:custGeom>
                <a:avLst/>
                <a:gdLst/>
                <a:ahLst/>
                <a:cxnLst/>
                <a:rect l="l" t="t" r="r" b="b"/>
                <a:pathLst>
                  <a:path w="183134" h="183261" extrusionOk="0">
                    <a:moveTo>
                      <a:pt x="0" y="91567"/>
                    </a:moveTo>
                    <a:cubicBezTo>
                      <a:pt x="0" y="41021"/>
                      <a:pt x="41021" y="0"/>
                      <a:pt x="91567" y="0"/>
                    </a:cubicBezTo>
                    <a:lnTo>
                      <a:pt x="91567" y="12700"/>
                    </a:lnTo>
                    <a:lnTo>
                      <a:pt x="91567" y="0"/>
                    </a:lnTo>
                    <a:cubicBezTo>
                      <a:pt x="142113" y="0"/>
                      <a:pt x="183134" y="41021"/>
                      <a:pt x="183134" y="91567"/>
                    </a:cubicBezTo>
                    <a:lnTo>
                      <a:pt x="170434" y="91567"/>
                    </a:lnTo>
                    <a:lnTo>
                      <a:pt x="183134" y="91567"/>
                    </a:lnTo>
                    <a:cubicBezTo>
                      <a:pt x="183134" y="142113"/>
                      <a:pt x="142113" y="183134"/>
                      <a:pt x="91567" y="183134"/>
                    </a:cubicBezTo>
                    <a:lnTo>
                      <a:pt x="91567" y="170434"/>
                    </a:lnTo>
                    <a:lnTo>
                      <a:pt x="91567" y="183134"/>
                    </a:lnTo>
                    <a:cubicBezTo>
                      <a:pt x="41021" y="183261"/>
                      <a:pt x="0" y="142240"/>
                      <a:pt x="0" y="91567"/>
                    </a:cubicBezTo>
                    <a:lnTo>
                      <a:pt x="12700" y="91567"/>
                    </a:lnTo>
                    <a:lnTo>
                      <a:pt x="25400" y="91567"/>
                    </a:lnTo>
                    <a:lnTo>
                      <a:pt x="12700" y="91567"/>
                    </a:lnTo>
                    <a:lnTo>
                      <a:pt x="0" y="91567"/>
                    </a:lnTo>
                    <a:moveTo>
                      <a:pt x="25400" y="91567"/>
                    </a:moveTo>
                    <a:cubicBezTo>
                      <a:pt x="25400" y="98552"/>
                      <a:pt x="19685" y="104267"/>
                      <a:pt x="12700" y="104267"/>
                    </a:cubicBezTo>
                    <a:cubicBezTo>
                      <a:pt x="5715" y="104267"/>
                      <a:pt x="0" y="98552"/>
                      <a:pt x="0" y="91567"/>
                    </a:cubicBezTo>
                    <a:cubicBezTo>
                      <a:pt x="0" y="84582"/>
                      <a:pt x="5715" y="78867"/>
                      <a:pt x="12700" y="78867"/>
                    </a:cubicBezTo>
                    <a:cubicBezTo>
                      <a:pt x="19685" y="78867"/>
                      <a:pt x="25400" y="84582"/>
                      <a:pt x="25400" y="91567"/>
                    </a:cubicBezTo>
                    <a:cubicBezTo>
                      <a:pt x="25400" y="128143"/>
                      <a:pt x="54991" y="157734"/>
                      <a:pt x="91567" y="157734"/>
                    </a:cubicBezTo>
                    <a:cubicBezTo>
                      <a:pt x="128143" y="157734"/>
                      <a:pt x="157734" y="128143"/>
                      <a:pt x="157734" y="91567"/>
                    </a:cubicBezTo>
                    <a:cubicBezTo>
                      <a:pt x="157734" y="54991"/>
                      <a:pt x="128143" y="25400"/>
                      <a:pt x="91567" y="25400"/>
                    </a:cubicBezTo>
                    <a:lnTo>
                      <a:pt x="91567" y="12700"/>
                    </a:lnTo>
                    <a:lnTo>
                      <a:pt x="91567" y="25400"/>
                    </a:lnTo>
                    <a:cubicBezTo>
                      <a:pt x="54991" y="25400"/>
                      <a:pt x="25400" y="54991"/>
                      <a:pt x="25400" y="91567"/>
                    </a:cubicBezTo>
                    <a:close/>
                  </a:path>
                </a:pathLst>
              </a:custGeom>
              <a:solidFill>
                <a:srgbClr val="CEE3FB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2" name="Google Shape;422;p29"/>
            <p:cNvGrpSpPr/>
            <p:nvPr/>
          </p:nvGrpSpPr>
          <p:grpSpPr>
            <a:xfrm>
              <a:off x="3564795" y="5083719"/>
              <a:ext cx="227104" cy="227262"/>
              <a:chOff x="0" y="0"/>
              <a:chExt cx="183134" cy="183261"/>
            </a:xfrm>
          </p:grpSpPr>
          <p:sp>
            <p:nvSpPr>
              <p:cNvPr id="423" name="Google Shape;423;p29"/>
              <p:cNvSpPr/>
              <p:nvPr/>
            </p:nvSpPr>
            <p:spPr>
              <a:xfrm>
                <a:off x="12700" y="12700"/>
                <a:ext cx="157734" cy="157734"/>
              </a:xfrm>
              <a:custGeom>
                <a:avLst/>
                <a:gdLst/>
                <a:ahLst/>
                <a:cxnLst/>
                <a:rect l="l" t="t" r="r" b="b"/>
                <a:pathLst>
                  <a:path w="157734" h="157734" extrusionOk="0">
                    <a:moveTo>
                      <a:pt x="0" y="78867"/>
                    </a:moveTo>
                    <a:cubicBezTo>
                      <a:pt x="0" y="35306"/>
                      <a:pt x="35306" y="0"/>
                      <a:pt x="78867" y="0"/>
                    </a:cubicBezTo>
                    <a:cubicBezTo>
                      <a:pt x="122428" y="0"/>
                      <a:pt x="157734" y="35306"/>
                      <a:pt x="157734" y="78867"/>
                    </a:cubicBezTo>
                    <a:cubicBezTo>
                      <a:pt x="157734" y="122428"/>
                      <a:pt x="122428" y="157734"/>
                      <a:pt x="78867" y="157734"/>
                    </a:cubicBezTo>
                    <a:cubicBezTo>
                      <a:pt x="35306" y="157734"/>
                      <a:pt x="0" y="122428"/>
                      <a:pt x="0" y="788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9"/>
              <p:cNvSpPr/>
              <p:nvPr/>
            </p:nvSpPr>
            <p:spPr>
              <a:xfrm>
                <a:off x="0" y="0"/>
                <a:ext cx="183134" cy="183261"/>
              </a:xfrm>
              <a:custGeom>
                <a:avLst/>
                <a:gdLst/>
                <a:ahLst/>
                <a:cxnLst/>
                <a:rect l="l" t="t" r="r" b="b"/>
                <a:pathLst>
                  <a:path w="183134" h="183261" extrusionOk="0">
                    <a:moveTo>
                      <a:pt x="0" y="91567"/>
                    </a:moveTo>
                    <a:cubicBezTo>
                      <a:pt x="0" y="41021"/>
                      <a:pt x="41021" y="0"/>
                      <a:pt x="91567" y="0"/>
                    </a:cubicBezTo>
                    <a:lnTo>
                      <a:pt x="91567" y="12700"/>
                    </a:lnTo>
                    <a:lnTo>
                      <a:pt x="91567" y="0"/>
                    </a:lnTo>
                    <a:cubicBezTo>
                      <a:pt x="142113" y="0"/>
                      <a:pt x="183134" y="41021"/>
                      <a:pt x="183134" y="91567"/>
                    </a:cubicBezTo>
                    <a:lnTo>
                      <a:pt x="170434" y="91567"/>
                    </a:lnTo>
                    <a:lnTo>
                      <a:pt x="183134" y="91567"/>
                    </a:lnTo>
                    <a:cubicBezTo>
                      <a:pt x="183134" y="142113"/>
                      <a:pt x="142113" y="183134"/>
                      <a:pt x="91567" y="183134"/>
                    </a:cubicBezTo>
                    <a:lnTo>
                      <a:pt x="91567" y="170434"/>
                    </a:lnTo>
                    <a:lnTo>
                      <a:pt x="91567" y="183134"/>
                    </a:lnTo>
                    <a:cubicBezTo>
                      <a:pt x="41021" y="183261"/>
                      <a:pt x="0" y="142240"/>
                      <a:pt x="0" y="91567"/>
                    </a:cubicBezTo>
                    <a:lnTo>
                      <a:pt x="12700" y="91567"/>
                    </a:lnTo>
                    <a:lnTo>
                      <a:pt x="25400" y="91567"/>
                    </a:lnTo>
                    <a:lnTo>
                      <a:pt x="12700" y="91567"/>
                    </a:lnTo>
                    <a:lnTo>
                      <a:pt x="0" y="91567"/>
                    </a:lnTo>
                    <a:moveTo>
                      <a:pt x="25400" y="91567"/>
                    </a:moveTo>
                    <a:cubicBezTo>
                      <a:pt x="25400" y="98552"/>
                      <a:pt x="19685" y="104267"/>
                      <a:pt x="12700" y="104267"/>
                    </a:cubicBezTo>
                    <a:cubicBezTo>
                      <a:pt x="5715" y="104267"/>
                      <a:pt x="0" y="98552"/>
                      <a:pt x="0" y="91567"/>
                    </a:cubicBezTo>
                    <a:cubicBezTo>
                      <a:pt x="0" y="84582"/>
                      <a:pt x="5715" y="78867"/>
                      <a:pt x="12700" y="78867"/>
                    </a:cubicBezTo>
                    <a:cubicBezTo>
                      <a:pt x="19685" y="78867"/>
                      <a:pt x="25400" y="84582"/>
                      <a:pt x="25400" y="91567"/>
                    </a:cubicBezTo>
                    <a:cubicBezTo>
                      <a:pt x="25400" y="128143"/>
                      <a:pt x="54991" y="157734"/>
                      <a:pt x="91567" y="157734"/>
                    </a:cubicBezTo>
                    <a:cubicBezTo>
                      <a:pt x="128143" y="157734"/>
                      <a:pt x="157734" y="128143"/>
                      <a:pt x="157734" y="91567"/>
                    </a:cubicBezTo>
                    <a:cubicBezTo>
                      <a:pt x="157734" y="54991"/>
                      <a:pt x="128143" y="25400"/>
                      <a:pt x="91567" y="25400"/>
                    </a:cubicBezTo>
                    <a:lnTo>
                      <a:pt x="91567" y="12700"/>
                    </a:lnTo>
                    <a:lnTo>
                      <a:pt x="91567" y="25400"/>
                    </a:lnTo>
                    <a:cubicBezTo>
                      <a:pt x="54991" y="25400"/>
                      <a:pt x="25400" y="54991"/>
                      <a:pt x="25400" y="91567"/>
                    </a:cubicBezTo>
                    <a:close/>
                  </a:path>
                </a:pathLst>
              </a:custGeom>
              <a:solidFill>
                <a:srgbClr val="CEE3FB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5" name="Google Shape;425;p29"/>
            <p:cNvGrpSpPr/>
            <p:nvPr/>
          </p:nvGrpSpPr>
          <p:grpSpPr>
            <a:xfrm>
              <a:off x="7379671" y="5083719"/>
              <a:ext cx="227104" cy="227262"/>
              <a:chOff x="0" y="0"/>
              <a:chExt cx="183134" cy="183261"/>
            </a:xfrm>
          </p:grpSpPr>
          <p:sp>
            <p:nvSpPr>
              <p:cNvPr id="426" name="Google Shape;426;p29"/>
              <p:cNvSpPr/>
              <p:nvPr/>
            </p:nvSpPr>
            <p:spPr>
              <a:xfrm>
                <a:off x="12700" y="12700"/>
                <a:ext cx="157734" cy="157734"/>
              </a:xfrm>
              <a:custGeom>
                <a:avLst/>
                <a:gdLst/>
                <a:ahLst/>
                <a:cxnLst/>
                <a:rect l="l" t="t" r="r" b="b"/>
                <a:pathLst>
                  <a:path w="157734" h="157734" extrusionOk="0">
                    <a:moveTo>
                      <a:pt x="0" y="78867"/>
                    </a:moveTo>
                    <a:cubicBezTo>
                      <a:pt x="0" y="35306"/>
                      <a:pt x="35306" y="0"/>
                      <a:pt x="78867" y="0"/>
                    </a:cubicBezTo>
                    <a:cubicBezTo>
                      <a:pt x="122428" y="0"/>
                      <a:pt x="157734" y="35306"/>
                      <a:pt x="157734" y="78867"/>
                    </a:cubicBezTo>
                    <a:cubicBezTo>
                      <a:pt x="157734" y="122428"/>
                      <a:pt x="122428" y="157734"/>
                      <a:pt x="78867" y="157734"/>
                    </a:cubicBezTo>
                    <a:cubicBezTo>
                      <a:pt x="35306" y="157734"/>
                      <a:pt x="0" y="122428"/>
                      <a:pt x="0" y="788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9"/>
              <p:cNvSpPr/>
              <p:nvPr/>
            </p:nvSpPr>
            <p:spPr>
              <a:xfrm>
                <a:off x="0" y="0"/>
                <a:ext cx="183134" cy="183261"/>
              </a:xfrm>
              <a:custGeom>
                <a:avLst/>
                <a:gdLst/>
                <a:ahLst/>
                <a:cxnLst/>
                <a:rect l="l" t="t" r="r" b="b"/>
                <a:pathLst>
                  <a:path w="183134" h="183261" extrusionOk="0">
                    <a:moveTo>
                      <a:pt x="0" y="91567"/>
                    </a:moveTo>
                    <a:cubicBezTo>
                      <a:pt x="0" y="41021"/>
                      <a:pt x="41021" y="0"/>
                      <a:pt x="91567" y="0"/>
                    </a:cubicBezTo>
                    <a:lnTo>
                      <a:pt x="91567" y="12700"/>
                    </a:lnTo>
                    <a:lnTo>
                      <a:pt x="91567" y="0"/>
                    </a:lnTo>
                    <a:cubicBezTo>
                      <a:pt x="142113" y="0"/>
                      <a:pt x="183134" y="41021"/>
                      <a:pt x="183134" y="91567"/>
                    </a:cubicBezTo>
                    <a:lnTo>
                      <a:pt x="170434" y="91567"/>
                    </a:lnTo>
                    <a:lnTo>
                      <a:pt x="183134" y="91567"/>
                    </a:lnTo>
                    <a:cubicBezTo>
                      <a:pt x="183134" y="142113"/>
                      <a:pt x="142113" y="183134"/>
                      <a:pt x="91567" y="183134"/>
                    </a:cubicBezTo>
                    <a:lnTo>
                      <a:pt x="91567" y="170434"/>
                    </a:lnTo>
                    <a:lnTo>
                      <a:pt x="91567" y="183134"/>
                    </a:lnTo>
                    <a:cubicBezTo>
                      <a:pt x="41021" y="183261"/>
                      <a:pt x="0" y="142240"/>
                      <a:pt x="0" y="91567"/>
                    </a:cubicBezTo>
                    <a:lnTo>
                      <a:pt x="12700" y="91567"/>
                    </a:lnTo>
                    <a:lnTo>
                      <a:pt x="25400" y="91567"/>
                    </a:lnTo>
                    <a:lnTo>
                      <a:pt x="12700" y="91567"/>
                    </a:lnTo>
                    <a:lnTo>
                      <a:pt x="0" y="91567"/>
                    </a:lnTo>
                    <a:moveTo>
                      <a:pt x="25400" y="91567"/>
                    </a:moveTo>
                    <a:cubicBezTo>
                      <a:pt x="25400" y="98552"/>
                      <a:pt x="19685" y="104267"/>
                      <a:pt x="12700" y="104267"/>
                    </a:cubicBezTo>
                    <a:cubicBezTo>
                      <a:pt x="5715" y="104267"/>
                      <a:pt x="0" y="98552"/>
                      <a:pt x="0" y="91567"/>
                    </a:cubicBezTo>
                    <a:cubicBezTo>
                      <a:pt x="0" y="84582"/>
                      <a:pt x="5715" y="78867"/>
                      <a:pt x="12700" y="78867"/>
                    </a:cubicBezTo>
                    <a:cubicBezTo>
                      <a:pt x="19685" y="78867"/>
                      <a:pt x="25400" y="84582"/>
                      <a:pt x="25400" y="91567"/>
                    </a:cubicBezTo>
                    <a:cubicBezTo>
                      <a:pt x="25400" y="128143"/>
                      <a:pt x="54991" y="157734"/>
                      <a:pt x="91567" y="157734"/>
                    </a:cubicBezTo>
                    <a:cubicBezTo>
                      <a:pt x="128143" y="157734"/>
                      <a:pt x="157734" y="128143"/>
                      <a:pt x="157734" y="91567"/>
                    </a:cubicBezTo>
                    <a:cubicBezTo>
                      <a:pt x="157734" y="54991"/>
                      <a:pt x="128143" y="25400"/>
                      <a:pt x="91567" y="25400"/>
                    </a:cubicBezTo>
                    <a:lnTo>
                      <a:pt x="91567" y="12700"/>
                    </a:lnTo>
                    <a:lnTo>
                      <a:pt x="91567" y="25400"/>
                    </a:lnTo>
                    <a:cubicBezTo>
                      <a:pt x="54991" y="25400"/>
                      <a:pt x="25400" y="54991"/>
                      <a:pt x="25400" y="91567"/>
                    </a:cubicBezTo>
                    <a:close/>
                  </a:path>
                </a:pathLst>
              </a:custGeom>
              <a:solidFill>
                <a:srgbClr val="CEE3FB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8" name="Google Shape;428;p29"/>
            <p:cNvGrpSpPr/>
            <p:nvPr/>
          </p:nvGrpSpPr>
          <p:grpSpPr>
            <a:xfrm>
              <a:off x="11194546" y="5083719"/>
              <a:ext cx="227104" cy="227262"/>
              <a:chOff x="0" y="0"/>
              <a:chExt cx="183134" cy="183261"/>
            </a:xfrm>
          </p:grpSpPr>
          <p:sp>
            <p:nvSpPr>
              <p:cNvPr id="429" name="Google Shape;429;p29"/>
              <p:cNvSpPr/>
              <p:nvPr/>
            </p:nvSpPr>
            <p:spPr>
              <a:xfrm>
                <a:off x="12700" y="12700"/>
                <a:ext cx="157734" cy="157734"/>
              </a:xfrm>
              <a:custGeom>
                <a:avLst/>
                <a:gdLst/>
                <a:ahLst/>
                <a:cxnLst/>
                <a:rect l="l" t="t" r="r" b="b"/>
                <a:pathLst>
                  <a:path w="157734" h="157734" extrusionOk="0">
                    <a:moveTo>
                      <a:pt x="0" y="78867"/>
                    </a:moveTo>
                    <a:cubicBezTo>
                      <a:pt x="0" y="35306"/>
                      <a:pt x="35306" y="0"/>
                      <a:pt x="78867" y="0"/>
                    </a:cubicBezTo>
                    <a:cubicBezTo>
                      <a:pt x="122428" y="0"/>
                      <a:pt x="157734" y="35306"/>
                      <a:pt x="157734" y="78867"/>
                    </a:cubicBezTo>
                    <a:cubicBezTo>
                      <a:pt x="157734" y="122428"/>
                      <a:pt x="122428" y="157734"/>
                      <a:pt x="78867" y="157734"/>
                    </a:cubicBezTo>
                    <a:cubicBezTo>
                      <a:pt x="35306" y="157734"/>
                      <a:pt x="0" y="122428"/>
                      <a:pt x="0" y="788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9"/>
              <p:cNvSpPr/>
              <p:nvPr/>
            </p:nvSpPr>
            <p:spPr>
              <a:xfrm>
                <a:off x="0" y="0"/>
                <a:ext cx="183134" cy="183261"/>
              </a:xfrm>
              <a:custGeom>
                <a:avLst/>
                <a:gdLst/>
                <a:ahLst/>
                <a:cxnLst/>
                <a:rect l="l" t="t" r="r" b="b"/>
                <a:pathLst>
                  <a:path w="183134" h="183261" extrusionOk="0">
                    <a:moveTo>
                      <a:pt x="0" y="91567"/>
                    </a:moveTo>
                    <a:cubicBezTo>
                      <a:pt x="0" y="41021"/>
                      <a:pt x="41021" y="0"/>
                      <a:pt x="91567" y="0"/>
                    </a:cubicBezTo>
                    <a:lnTo>
                      <a:pt x="91567" y="12700"/>
                    </a:lnTo>
                    <a:lnTo>
                      <a:pt x="91567" y="0"/>
                    </a:lnTo>
                    <a:cubicBezTo>
                      <a:pt x="142113" y="0"/>
                      <a:pt x="183134" y="41021"/>
                      <a:pt x="183134" y="91567"/>
                    </a:cubicBezTo>
                    <a:lnTo>
                      <a:pt x="170434" y="91567"/>
                    </a:lnTo>
                    <a:lnTo>
                      <a:pt x="183134" y="91567"/>
                    </a:lnTo>
                    <a:cubicBezTo>
                      <a:pt x="183134" y="142113"/>
                      <a:pt x="142113" y="183134"/>
                      <a:pt x="91567" y="183134"/>
                    </a:cubicBezTo>
                    <a:lnTo>
                      <a:pt x="91567" y="170434"/>
                    </a:lnTo>
                    <a:lnTo>
                      <a:pt x="91567" y="183134"/>
                    </a:lnTo>
                    <a:cubicBezTo>
                      <a:pt x="41021" y="183261"/>
                      <a:pt x="0" y="142240"/>
                      <a:pt x="0" y="91567"/>
                    </a:cubicBezTo>
                    <a:lnTo>
                      <a:pt x="12700" y="91567"/>
                    </a:lnTo>
                    <a:lnTo>
                      <a:pt x="25400" y="91567"/>
                    </a:lnTo>
                    <a:lnTo>
                      <a:pt x="12700" y="91567"/>
                    </a:lnTo>
                    <a:lnTo>
                      <a:pt x="0" y="91567"/>
                    </a:lnTo>
                    <a:moveTo>
                      <a:pt x="25400" y="91567"/>
                    </a:moveTo>
                    <a:cubicBezTo>
                      <a:pt x="25400" y="98552"/>
                      <a:pt x="19685" y="104267"/>
                      <a:pt x="12700" y="104267"/>
                    </a:cubicBezTo>
                    <a:cubicBezTo>
                      <a:pt x="5715" y="104267"/>
                      <a:pt x="0" y="98552"/>
                      <a:pt x="0" y="91567"/>
                    </a:cubicBezTo>
                    <a:cubicBezTo>
                      <a:pt x="0" y="84582"/>
                      <a:pt x="5715" y="78867"/>
                      <a:pt x="12700" y="78867"/>
                    </a:cubicBezTo>
                    <a:cubicBezTo>
                      <a:pt x="19685" y="78867"/>
                      <a:pt x="25400" y="84582"/>
                      <a:pt x="25400" y="91567"/>
                    </a:cubicBezTo>
                    <a:cubicBezTo>
                      <a:pt x="25400" y="128143"/>
                      <a:pt x="54991" y="157734"/>
                      <a:pt x="91567" y="157734"/>
                    </a:cubicBezTo>
                    <a:cubicBezTo>
                      <a:pt x="128143" y="157734"/>
                      <a:pt x="157734" y="128143"/>
                      <a:pt x="157734" y="91567"/>
                    </a:cubicBezTo>
                    <a:cubicBezTo>
                      <a:pt x="157734" y="54991"/>
                      <a:pt x="128143" y="25400"/>
                      <a:pt x="91567" y="25400"/>
                    </a:cubicBezTo>
                    <a:lnTo>
                      <a:pt x="91567" y="12700"/>
                    </a:lnTo>
                    <a:lnTo>
                      <a:pt x="91567" y="25400"/>
                    </a:lnTo>
                    <a:cubicBezTo>
                      <a:pt x="54991" y="25400"/>
                      <a:pt x="25400" y="54991"/>
                      <a:pt x="25400" y="91567"/>
                    </a:cubicBezTo>
                    <a:close/>
                  </a:path>
                </a:pathLst>
              </a:custGeom>
              <a:solidFill>
                <a:srgbClr val="CEE3FB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1" name="Google Shape;431;p29"/>
            <p:cNvGrpSpPr/>
            <p:nvPr/>
          </p:nvGrpSpPr>
          <p:grpSpPr>
            <a:xfrm>
              <a:off x="3564795" y="7737499"/>
              <a:ext cx="227104" cy="227262"/>
              <a:chOff x="0" y="0"/>
              <a:chExt cx="183134" cy="183261"/>
            </a:xfrm>
          </p:grpSpPr>
          <p:sp>
            <p:nvSpPr>
              <p:cNvPr id="432" name="Google Shape;432;p29"/>
              <p:cNvSpPr/>
              <p:nvPr/>
            </p:nvSpPr>
            <p:spPr>
              <a:xfrm>
                <a:off x="12700" y="12700"/>
                <a:ext cx="157734" cy="157734"/>
              </a:xfrm>
              <a:custGeom>
                <a:avLst/>
                <a:gdLst/>
                <a:ahLst/>
                <a:cxnLst/>
                <a:rect l="l" t="t" r="r" b="b"/>
                <a:pathLst>
                  <a:path w="157734" h="157734" extrusionOk="0">
                    <a:moveTo>
                      <a:pt x="0" y="78867"/>
                    </a:moveTo>
                    <a:cubicBezTo>
                      <a:pt x="0" y="35306"/>
                      <a:pt x="35306" y="0"/>
                      <a:pt x="78867" y="0"/>
                    </a:cubicBezTo>
                    <a:cubicBezTo>
                      <a:pt x="122428" y="0"/>
                      <a:pt x="157734" y="35306"/>
                      <a:pt x="157734" y="78867"/>
                    </a:cubicBezTo>
                    <a:cubicBezTo>
                      <a:pt x="157734" y="122428"/>
                      <a:pt x="122428" y="157734"/>
                      <a:pt x="78867" y="157734"/>
                    </a:cubicBezTo>
                    <a:cubicBezTo>
                      <a:pt x="35306" y="157734"/>
                      <a:pt x="0" y="122428"/>
                      <a:pt x="0" y="788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9"/>
              <p:cNvSpPr/>
              <p:nvPr/>
            </p:nvSpPr>
            <p:spPr>
              <a:xfrm>
                <a:off x="0" y="0"/>
                <a:ext cx="183134" cy="183261"/>
              </a:xfrm>
              <a:custGeom>
                <a:avLst/>
                <a:gdLst/>
                <a:ahLst/>
                <a:cxnLst/>
                <a:rect l="l" t="t" r="r" b="b"/>
                <a:pathLst>
                  <a:path w="183134" h="183261" extrusionOk="0">
                    <a:moveTo>
                      <a:pt x="0" y="91567"/>
                    </a:moveTo>
                    <a:cubicBezTo>
                      <a:pt x="0" y="41021"/>
                      <a:pt x="41021" y="0"/>
                      <a:pt x="91567" y="0"/>
                    </a:cubicBezTo>
                    <a:lnTo>
                      <a:pt x="91567" y="12700"/>
                    </a:lnTo>
                    <a:lnTo>
                      <a:pt x="91567" y="0"/>
                    </a:lnTo>
                    <a:cubicBezTo>
                      <a:pt x="142113" y="0"/>
                      <a:pt x="183134" y="41021"/>
                      <a:pt x="183134" y="91567"/>
                    </a:cubicBezTo>
                    <a:lnTo>
                      <a:pt x="170434" y="91567"/>
                    </a:lnTo>
                    <a:lnTo>
                      <a:pt x="183134" y="91567"/>
                    </a:lnTo>
                    <a:cubicBezTo>
                      <a:pt x="183134" y="142113"/>
                      <a:pt x="142113" y="183134"/>
                      <a:pt x="91567" y="183134"/>
                    </a:cubicBezTo>
                    <a:lnTo>
                      <a:pt x="91567" y="170434"/>
                    </a:lnTo>
                    <a:lnTo>
                      <a:pt x="91567" y="183134"/>
                    </a:lnTo>
                    <a:cubicBezTo>
                      <a:pt x="41021" y="183261"/>
                      <a:pt x="0" y="142240"/>
                      <a:pt x="0" y="91567"/>
                    </a:cubicBezTo>
                    <a:lnTo>
                      <a:pt x="12700" y="91567"/>
                    </a:lnTo>
                    <a:lnTo>
                      <a:pt x="25400" y="91567"/>
                    </a:lnTo>
                    <a:lnTo>
                      <a:pt x="12700" y="91567"/>
                    </a:lnTo>
                    <a:lnTo>
                      <a:pt x="0" y="91567"/>
                    </a:lnTo>
                    <a:moveTo>
                      <a:pt x="25400" y="91567"/>
                    </a:moveTo>
                    <a:cubicBezTo>
                      <a:pt x="25400" y="98552"/>
                      <a:pt x="19685" y="104267"/>
                      <a:pt x="12700" y="104267"/>
                    </a:cubicBezTo>
                    <a:cubicBezTo>
                      <a:pt x="5715" y="104267"/>
                      <a:pt x="0" y="98552"/>
                      <a:pt x="0" y="91567"/>
                    </a:cubicBezTo>
                    <a:cubicBezTo>
                      <a:pt x="0" y="84582"/>
                      <a:pt x="5715" y="78867"/>
                      <a:pt x="12700" y="78867"/>
                    </a:cubicBezTo>
                    <a:cubicBezTo>
                      <a:pt x="19685" y="78867"/>
                      <a:pt x="25400" y="84582"/>
                      <a:pt x="25400" y="91567"/>
                    </a:cubicBezTo>
                    <a:cubicBezTo>
                      <a:pt x="25400" y="128143"/>
                      <a:pt x="54991" y="157734"/>
                      <a:pt x="91567" y="157734"/>
                    </a:cubicBezTo>
                    <a:cubicBezTo>
                      <a:pt x="128143" y="157734"/>
                      <a:pt x="157734" y="128143"/>
                      <a:pt x="157734" y="91567"/>
                    </a:cubicBezTo>
                    <a:cubicBezTo>
                      <a:pt x="157734" y="54991"/>
                      <a:pt x="128143" y="25400"/>
                      <a:pt x="91567" y="25400"/>
                    </a:cubicBezTo>
                    <a:lnTo>
                      <a:pt x="91567" y="12700"/>
                    </a:lnTo>
                    <a:lnTo>
                      <a:pt x="91567" y="25400"/>
                    </a:lnTo>
                    <a:cubicBezTo>
                      <a:pt x="54991" y="25400"/>
                      <a:pt x="25400" y="54991"/>
                      <a:pt x="25400" y="91567"/>
                    </a:cubicBezTo>
                    <a:close/>
                  </a:path>
                </a:pathLst>
              </a:custGeom>
              <a:solidFill>
                <a:srgbClr val="CEE3FB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4" name="Google Shape;434;p29"/>
            <p:cNvGrpSpPr/>
            <p:nvPr/>
          </p:nvGrpSpPr>
          <p:grpSpPr>
            <a:xfrm>
              <a:off x="7379671" y="7737499"/>
              <a:ext cx="227104" cy="227262"/>
              <a:chOff x="0" y="0"/>
              <a:chExt cx="183134" cy="183261"/>
            </a:xfrm>
          </p:grpSpPr>
          <p:sp>
            <p:nvSpPr>
              <p:cNvPr id="435" name="Google Shape;435;p29"/>
              <p:cNvSpPr/>
              <p:nvPr/>
            </p:nvSpPr>
            <p:spPr>
              <a:xfrm>
                <a:off x="12700" y="12700"/>
                <a:ext cx="157734" cy="157734"/>
              </a:xfrm>
              <a:custGeom>
                <a:avLst/>
                <a:gdLst/>
                <a:ahLst/>
                <a:cxnLst/>
                <a:rect l="l" t="t" r="r" b="b"/>
                <a:pathLst>
                  <a:path w="157734" h="157734" extrusionOk="0">
                    <a:moveTo>
                      <a:pt x="0" y="78867"/>
                    </a:moveTo>
                    <a:cubicBezTo>
                      <a:pt x="0" y="35306"/>
                      <a:pt x="35306" y="0"/>
                      <a:pt x="78867" y="0"/>
                    </a:cubicBezTo>
                    <a:cubicBezTo>
                      <a:pt x="122428" y="0"/>
                      <a:pt x="157734" y="35306"/>
                      <a:pt x="157734" y="78867"/>
                    </a:cubicBezTo>
                    <a:cubicBezTo>
                      <a:pt x="157734" y="122428"/>
                      <a:pt x="122428" y="157734"/>
                      <a:pt x="78867" y="157734"/>
                    </a:cubicBezTo>
                    <a:cubicBezTo>
                      <a:pt x="35306" y="157734"/>
                      <a:pt x="0" y="122428"/>
                      <a:pt x="0" y="788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9"/>
              <p:cNvSpPr/>
              <p:nvPr/>
            </p:nvSpPr>
            <p:spPr>
              <a:xfrm>
                <a:off x="0" y="0"/>
                <a:ext cx="183134" cy="183261"/>
              </a:xfrm>
              <a:custGeom>
                <a:avLst/>
                <a:gdLst/>
                <a:ahLst/>
                <a:cxnLst/>
                <a:rect l="l" t="t" r="r" b="b"/>
                <a:pathLst>
                  <a:path w="183134" h="183261" extrusionOk="0">
                    <a:moveTo>
                      <a:pt x="0" y="91567"/>
                    </a:moveTo>
                    <a:cubicBezTo>
                      <a:pt x="0" y="41021"/>
                      <a:pt x="41021" y="0"/>
                      <a:pt x="91567" y="0"/>
                    </a:cubicBezTo>
                    <a:lnTo>
                      <a:pt x="91567" y="12700"/>
                    </a:lnTo>
                    <a:lnTo>
                      <a:pt x="91567" y="0"/>
                    </a:lnTo>
                    <a:cubicBezTo>
                      <a:pt x="142113" y="0"/>
                      <a:pt x="183134" y="41021"/>
                      <a:pt x="183134" y="91567"/>
                    </a:cubicBezTo>
                    <a:lnTo>
                      <a:pt x="170434" y="91567"/>
                    </a:lnTo>
                    <a:lnTo>
                      <a:pt x="183134" y="91567"/>
                    </a:lnTo>
                    <a:cubicBezTo>
                      <a:pt x="183134" y="142113"/>
                      <a:pt x="142113" y="183134"/>
                      <a:pt x="91567" y="183134"/>
                    </a:cubicBezTo>
                    <a:lnTo>
                      <a:pt x="91567" y="170434"/>
                    </a:lnTo>
                    <a:lnTo>
                      <a:pt x="91567" y="183134"/>
                    </a:lnTo>
                    <a:cubicBezTo>
                      <a:pt x="41021" y="183261"/>
                      <a:pt x="0" y="142240"/>
                      <a:pt x="0" y="91567"/>
                    </a:cubicBezTo>
                    <a:lnTo>
                      <a:pt x="12700" y="91567"/>
                    </a:lnTo>
                    <a:lnTo>
                      <a:pt x="25400" y="91567"/>
                    </a:lnTo>
                    <a:lnTo>
                      <a:pt x="12700" y="91567"/>
                    </a:lnTo>
                    <a:lnTo>
                      <a:pt x="0" y="91567"/>
                    </a:lnTo>
                    <a:moveTo>
                      <a:pt x="25400" y="91567"/>
                    </a:moveTo>
                    <a:cubicBezTo>
                      <a:pt x="25400" y="98552"/>
                      <a:pt x="19685" y="104267"/>
                      <a:pt x="12700" y="104267"/>
                    </a:cubicBezTo>
                    <a:cubicBezTo>
                      <a:pt x="5715" y="104267"/>
                      <a:pt x="0" y="98552"/>
                      <a:pt x="0" y="91567"/>
                    </a:cubicBezTo>
                    <a:cubicBezTo>
                      <a:pt x="0" y="84582"/>
                      <a:pt x="5715" y="78867"/>
                      <a:pt x="12700" y="78867"/>
                    </a:cubicBezTo>
                    <a:cubicBezTo>
                      <a:pt x="19685" y="78867"/>
                      <a:pt x="25400" y="84582"/>
                      <a:pt x="25400" y="91567"/>
                    </a:cubicBezTo>
                    <a:cubicBezTo>
                      <a:pt x="25400" y="128143"/>
                      <a:pt x="54991" y="157734"/>
                      <a:pt x="91567" y="157734"/>
                    </a:cubicBezTo>
                    <a:cubicBezTo>
                      <a:pt x="128143" y="157734"/>
                      <a:pt x="157734" y="128143"/>
                      <a:pt x="157734" y="91567"/>
                    </a:cubicBezTo>
                    <a:cubicBezTo>
                      <a:pt x="157734" y="54991"/>
                      <a:pt x="128143" y="25400"/>
                      <a:pt x="91567" y="25400"/>
                    </a:cubicBezTo>
                    <a:lnTo>
                      <a:pt x="91567" y="12700"/>
                    </a:lnTo>
                    <a:lnTo>
                      <a:pt x="91567" y="25400"/>
                    </a:lnTo>
                    <a:cubicBezTo>
                      <a:pt x="54991" y="25400"/>
                      <a:pt x="25400" y="54991"/>
                      <a:pt x="25400" y="91567"/>
                    </a:cubicBezTo>
                    <a:close/>
                  </a:path>
                </a:pathLst>
              </a:custGeom>
              <a:solidFill>
                <a:srgbClr val="CEE3FB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7" name="Google Shape;437;p29"/>
            <p:cNvGrpSpPr/>
            <p:nvPr/>
          </p:nvGrpSpPr>
          <p:grpSpPr>
            <a:xfrm>
              <a:off x="11194546" y="7737499"/>
              <a:ext cx="227104" cy="227262"/>
              <a:chOff x="0" y="0"/>
              <a:chExt cx="183134" cy="183261"/>
            </a:xfrm>
          </p:grpSpPr>
          <p:sp>
            <p:nvSpPr>
              <p:cNvPr id="438" name="Google Shape;438;p29"/>
              <p:cNvSpPr/>
              <p:nvPr/>
            </p:nvSpPr>
            <p:spPr>
              <a:xfrm>
                <a:off x="12700" y="12700"/>
                <a:ext cx="157734" cy="157734"/>
              </a:xfrm>
              <a:custGeom>
                <a:avLst/>
                <a:gdLst/>
                <a:ahLst/>
                <a:cxnLst/>
                <a:rect l="l" t="t" r="r" b="b"/>
                <a:pathLst>
                  <a:path w="157734" h="157734" extrusionOk="0">
                    <a:moveTo>
                      <a:pt x="0" y="78867"/>
                    </a:moveTo>
                    <a:cubicBezTo>
                      <a:pt x="0" y="35306"/>
                      <a:pt x="35306" y="0"/>
                      <a:pt x="78867" y="0"/>
                    </a:cubicBezTo>
                    <a:cubicBezTo>
                      <a:pt x="122428" y="0"/>
                      <a:pt x="157734" y="35306"/>
                      <a:pt x="157734" y="78867"/>
                    </a:cubicBezTo>
                    <a:cubicBezTo>
                      <a:pt x="157734" y="122428"/>
                      <a:pt x="122428" y="157734"/>
                      <a:pt x="78867" y="157734"/>
                    </a:cubicBezTo>
                    <a:cubicBezTo>
                      <a:pt x="35306" y="157734"/>
                      <a:pt x="0" y="122428"/>
                      <a:pt x="0" y="788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9"/>
              <p:cNvSpPr/>
              <p:nvPr/>
            </p:nvSpPr>
            <p:spPr>
              <a:xfrm>
                <a:off x="0" y="0"/>
                <a:ext cx="183134" cy="183261"/>
              </a:xfrm>
              <a:custGeom>
                <a:avLst/>
                <a:gdLst/>
                <a:ahLst/>
                <a:cxnLst/>
                <a:rect l="l" t="t" r="r" b="b"/>
                <a:pathLst>
                  <a:path w="183134" h="183261" extrusionOk="0">
                    <a:moveTo>
                      <a:pt x="0" y="91567"/>
                    </a:moveTo>
                    <a:cubicBezTo>
                      <a:pt x="0" y="41021"/>
                      <a:pt x="41021" y="0"/>
                      <a:pt x="91567" y="0"/>
                    </a:cubicBezTo>
                    <a:lnTo>
                      <a:pt x="91567" y="12700"/>
                    </a:lnTo>
                    <a:lnTo>
                      <a:pt x="91567" y="0"/>
                    </a:lnTo>
                    <a:cubicBezTo>
                      <a:pt x="142113" y="0"/>
                      <a:pt x="183134" y="41021"/>
                      <a:pt x="183134" y="91567"/>
                    </a:cubicBezTo>
                    <a:lnTo>
                      <a:pt x="170434" y="91567"/>
                    </a:lnTo>
                    <a:lnTo>
                      <a:pt x="183134" y="91567"/>
                    </a:lnTo>
                    <a:cubicBezTo>
                      <a:pt x="183134" y="142113"/>
                      <a:pt x="142113" y="183134"/>
                      <a:pt x="91567" y="183134"/>
                    </a:cubicBezTo>
                    <a:lnTo>
                      <a:pt x="91567" y="170434"/>
                    </a:lnTo>
                    <a:lnTo>
                      <a:pt x="91567" y="183134"/>
                    </a:lnTo>
                    <a:cubicBezTo>
                      <a:pt x="41021" y="183261"/>
                      <a:pt x="0" y="142240"/>
                      <a:pt x="0" y="91567"/>
                    </a:cubicBezTo>
                    <a:lnTo>
                      <a:pt x="12700" y="91567"/>
                    </a:lnTo>
                    <a:lnTo>
                      <a:pt x="25400" y="91567"/>
                    </a:lnTo>
                    <a:lnTo>
                      <a:pt x="12700" y="91567"/>
                    </a:lnTo>
                    <a:lnTo>
                      <a:pt x="0" y="91567"/>
                    </a:lnTo>
                    <a:moveTo>
                      <a:pt x="25400" y="91567"/>
                    </a:moveTo>
                    <a:cubicBezTo>
                      <a:pt x="25400" y="98552"/>
                      <a:pt x="19685" y="104267"/>
                      <a:pt x="12700" y="104267"/>
                    </a:cubicBezTo>
                    <a:cubicBezTo>
                      <a:pt x="5715" y="104267"/>
                      <a:pt x="0" y="98552"/>
                      <a:pt x="0" y="91567"/>
                    </a:cubicBezTo>
                    <a:cubicBezTo>
                      <a:pt x="0" y="84582"/>
                      <a:pt x="5715" y="78867"/>
                      <a:pt x="12700" y="78867"/>
                    </a:cubicBezTo>
                    <a:cubicBezTo>
                      <a:pt x="19685" y="78867"/>
                      <a:pt x="25400" y="84582"/>
                      <a:pt x="25400" y="91567"/>
                    </a:cubicBezTo>
                    <a:cubicBezTo>
                      <a:pt x="25400" y="128143"/>
                      <a:pt x="54991" y="157734"/>
                      <a:pt x="91567" y="157734"/>
                    </a:cubicBezTo>
                    <a:cubicBezTo>
                      <a:pt x="128143" y="157734"/>
                      <a:pt x="157734" y="128143"/>
                      <a:pt x="157734" y="91567"/>
                    </a:cubicBezTo>
                    <a:cubicBezTo>
                      <a:pt x="157734" y="54991"/>
                      <a:pt x="128143" y="25400"/>
                      <a:pt x="91567" y="25400"/>
                    </a:cubicBezTo>
                    <a:lnTo>
                      <a:pt x="91567" y="12700"/>
                    </a:lnTo>
                    <a:lnTo>
                      <a:pt x="91567" y="25400"/>
                    </a:lnTo>
                    <a:cubicBezTo>
                      <a:pt x="54991" y="25400"/>
                      <a:pt x="25400" y="54991"/>
                      <a:pt x="25400" y="91567"/>
                    </a:cubicBezTo>
                    <a:close/>
                  </a:path>
                </a:pathLst>
              </a:custGeom>
              <a:solidFill>
                <a:srgbClr val="CEE3FB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40" name="Google Shape;440;p29"/>
          <p:cNvPicPr preferRelativeResize="0"/>
          <p:nvPr/>
        </p:nvPicPr>
        <p:blipFill rotWithShape="1">
          <a:blip r:embed="rId3">
            <a:alphaModFix/>
          </a:blip>
          <a:srcRect t="438"/>
          <a:stretch/>
        </p:blipFill>
        <p:spPr>
          <a:xfrm>
            <a:off x="3134308" y="3966146"/>
            <a:ext cx="1022867" cy="34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57151" y="3851846"/>
            <a:ext cx="516147" cy="516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20389" y="2954274"/>
            <a:ext cx="742330" cy="399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29"/>
          <p:cNvPicPr preferRelativeResize="0"/>
          <p:nvPr/>
        </p:nvPicPr>
        <p:blipFill rotWithShape="1">
          <a:blip r:embed="rId6">
            <a:alphaModFix/>
          </a:blip>
          <a:srcRect b="29"/>
          <a:stretch/>
        </p:blipFill>
        <p:spPr>
          <a:xfrm>
            <a:off x="7435614" y="2137766"/>
            <a:ext cx="773011" cy="132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29"/>
          <p:cNvPicPr preferRelativeResize="0"/>
          <p:nvPr/>
        </p:nvPicPr>
        <p:blipFill rotWithShape="1">
          <a:blip r:embed="rId7">
            <a:alphaModFix/>
          </a:blip>
          <a:srcRect b="15261"/>
          <a:stretch/>
        </p:blipFill>
        <p:spPr>
          <a:xfrm>
            <a:off x="5901016" y="1942763"/>
            <a:ext cx="1011665" cy="46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29"/>
          <p:cNvPicPr preferRelativeResize="0"/>
          <p:nvPr/>
        </p:nvPicPr>
        <p:blipFill rotWithShape="1">
          <a:blip r:embed="rId8">
            <a:alphaModFix/>
          </a:blip>
          <a:srcRect t="11197" b="11205"/>
          <a:stretch/>
        </p:blipFill>
        <p:spPr>
          <a:xfrm>
            <a:off x="4572000" y="2035182"/>
            <a:ext cx="943524" cy="41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29"/>
          <p:cNvPicPr preferRelativeResize="0"/>
          <p:nvPr/>
        </p:nvPicPr>
        <p:blipFill rotWithShape="1">
          <a:blip r:embed="rId9">
            <a:alphaModFix/>
          </a:blip>
          <a:srcRect t="26604" b="27557"/>
          <a:stretch/>
        </p:blipFill>
        <p:spPr>
          <a:xfrm>
            <a:off x="3147550" y="2086470"/>
            <a:ext cx="1123925" cy="342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2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454719" y="3940347"/>
            <a:ext cx="776625" cy="411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29"/>
          <p:cNvPicPr preferRelativeResize="0"/>
          <p:nvPr/>
        </p:nvPicPr>
        <p:blipFill rotWithShape="1">
          <a:blip r:embed="rId11">
            <a:alphaModFix/>
          </a:blip>
          <a:srcRect t="10504" b="10512"/>
          <a:stretch/>
        </p:blipFill>
        <p:spPr>
          <a:xfrm>
            <a:off x="3252758" y="2937216"/>
            <a:ext cx="776635" cy="416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2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901016" y="2980695"/>
            <a:ext cx="1123925" cy="33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29"/>
          <p:cNvPicPr preferRelativeResize="0"/>
          <p:nvPr/>
        </p:nvPicPr>
        <p:blipFill rotWithShape="1">
          <a:blip r:embed="rId13">
            <a:alphaModFix/>
          </a:blip>
          <a:srcRect l="11828" t="43506" r="12298"/>
          <a:stretch/>
        </p:blipFill>
        <p:spPr>
          <a:xfrm>
            <a:off x="4528551" y="1110035"/>
            <a:ext cx="1015001" cy="371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2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999211" y="945769"/>
            <a:ext cx="969600" cy="545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2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285113" y="961902"/>
            <a:ext cx="1008698" cy="530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29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572000" y="2912977"/>
            <a:ext cx="755383" cy="402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29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164420" y="3798358"/>
            <a:ext cx="695596" cy="695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29"/>
          <p:cNvPicPr preferRelativeResize="0"/>
          <p:nvPr/>
        </p:nvPicPr>
        <p:blipFill rotWithShape="1">
          <a:blip r:embed="rId18">
            <a:alphaModFix/>
          </a:blip>
          <a:srcRect b="318"/>
          <a:stretch/>
        </p:blipFill>
        <p:spPr>
          <a:xfrm>
            <a:off x="7371420" y="4746038"/>
            <a:ext cx="740663" cy="416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29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3310825" y="888215"/>
            <a:ext cx="660500" cy="66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0;p10">
            <a:extLst>
              <a:ext uri="{FF2B5EF4-FFF2-40B4-BE49-F238E27FC236}">
                <a16:creationId xmlns:a16="http://schemas.microsoft.com/office/drawing/2014/main" id="{D73E29A1-B50C-90E0-AB57-EEBD40EB2931}"/>
              </a:ext>
            </a:extLst>
          </p:cNvPr>
          <p:cNvSpPr txBox="1"/>
          <p:nvPr/>
        </p:nvSpPr>
        <p:spPr>
          <a:xfrm>
            <a:off x="883898" y="90334"/>
            <a:ext cx="8637525" cy="43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SzPts val="3200"/>
            </a:pPr>
            <a:r>
              <a:rPr lang="en-US" sz="2400" b="1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Examples </a:t>
            </a:r>
            <a:r>
              <a:rPr lang="en-US" sz="2400" b="1" dirty="0" err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RangeMe</a:t>
            </a:r>
            <a:r>
              <a:rPr lang="en-US" sz="2400" b="1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retail partnerships</a:t>
            </a:r>
          </a:p>
        </p:txBody>
      </p:sp>
      <p:sp>
        <p:nvSpPr>
          <p:cNvPr id="3" name="Google Shape;337;p42">
            <a:extLst>
              <a:ext uri="{FF2B5EF4-FFF2-40B4-BE49-F238E27FC236}">
                <a16:creationId xmlns:a16="http://schemas.microsoft.com/office/drawing/2014/main" id="{3313CB49-FF6E-A9CA-AF60-805FBBF7D90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755219" y="4803797"/>
            <a:ext cx="1329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www.rangeme.com </a:t>
            </a:r>
            <a:endParaRPr dirty="0"/>
          </a:p>
        </p:txBody>
      </p:sp>
      <p:sp>
        <p:nvSpPr>
          <p:cNvPr id="4" name="Google Shape;338;p42">
            <a:extLst>
              <a:ext uri="{FF2B5EF4-FFF2-40B4-BE49-F238E27FC236}">
                <a16:creationId xmlns:a16="http://schemas.microsoft.com/office/drawing/2014/main" id="{AE3D9598-D355-FEA0-7B9C-62D24275664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385833" y="4739849"/>
            <a:ext cx="253800" cy="25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A3059B-6698-7B04-02F3-58A6B053C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93" y="692331"/>
            <a:ext cx="8086548" cy="4240997"/>
          </a:xfrm>
          <a:prstGeom prst="rect">
            <a:avLst/>
          </a:prstGeom>
        </p:spPr>
      </p:pic>
      <p:sp>
        <p:nvSpPr>
          <p:cNvPr id="2" name="Google Shape;60;p10">
            <a:extLst>
              <a:ext uri="{FF2B5EF4-FFF2-40B4-BE49-F238E27FC236}">
                <a16:creationId xmlns:a16="http://schemas.microsoft.com/office/drawing/2014/main" id="{8839CB66-9A96-54F3-4B2E-DBB2199A21FF}"/>
              </a:ext>
            </a:extLst>
          </p:cNvPr>
          <p:cNvSpPr txBox="1"/>
          <p:nvPr/>
        </p:nvSpPr>
        <p:spPr>
          <a:xfrm>
            <a:off x="883898" y="90334"/>
            <a:ext cx="8637525" cy="43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SzPts val="3200"/>
            </a:pPr>
            <a:r>
              <a:rPr lang="en-US" sz="2400" b="1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Supplier Submission Management on Delhaize’s website …</a:t>
            </a:r>
          </a:p>
        </p:txBody>
      </p:sp>
      <p:sp>
        <p:nvSpPr>
          <p:cNvPr id="290" name="Google Shape;290;p30"/>
          <p:cNvSpPr txBox="1">
            <a:spLocks noGrp="1"/>
          </p:cNvSpPr>
          <p:nvPr>
            <p:ph type="ftr" idx="11"/>
          </p:nvPr>
        </p:nvSpPr>
        <p:spPr>
          <a:xfrm>
            <a:off x="755219" y="4803797"/>
            <a:ext cx="1329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www.rangeme.com </a:t>
            </a:r>
            <a:endParaRPr/>
          </a:p>
        </p:txBody>
      </p:sp>
      <p:sp>
        <p:nvSpPr>
          <p:cNvPr id="291" name="Google Shape;291;p30"/>
          <p:cNvSpPr>
            <a:spLocks noGrp="1"/>
          </p:cNvSpPr>
          <p:nvPr>
            <p:ph type="sldNum" idx="12"/>
          </p:nvPr>
        </p:nvSpPr>
        <p:spPr>
          <a:xfrm>
            <a:off x="385833" y="4739849"/>
            <a:ext cx="253800" cy="25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5" name="Google Shape;284;p29">
            <a:extLst>
              <a:ext uri="{FF2B5EF4-FFF2-40B4-BE49-F238E27FC236}">
                <a16:creationId xmlns:a16="http://schemas.microsoft.com/office/drawing/2014/main" id="{76AD8B1D-FE93-F83E-8912-B40EFB6492B6}"/>
              </a:ext>
            </a:extLst>
          </p:cNvPr>
          <p:cNvSpPr/>
          <p:nvPr/>
        </p:nvSpPr>
        <p:spPr>
          <a:xfrm>
            <a:off x="4503737" y="4535666"/>
            <a:ext cx="1446394" cy="204183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4580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5422" y="878882"/>
            <a:ext cx="3954449" cy="40934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0;p10">
            <a:extLst>
              <a:ext uri="{FF2B5EF4-FFF2-40B4-BE49-F238E27FC236}">
                <a16:creationId xmlns:a16="http://schemas.microsoft.com/office/drawing/2014/main" id="{8839CB66-9A96-54F3-4B2E-DBB2199A21FF}"/>
              </a:ext>
            </a:extLst>
          </p:cNvPr>
          <p:cNvSpPr txBox="1"/>
          <p:nvPr/>
        </p:nvSpPr>
        <p:spPr>
          <a:xfrm>
            <a:off x="883898" y="90334"/>
            <a:ext cx="8637525" cy="43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SzPts val="3200"/>
            </a:pPr>
            <a:r>
              <a:rPr lang="en-US" sz="2400" b="1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… carries prospecting suppliers to a customized</a:t>
            </a:r>
            <a:br>
              <a:rPr lang="en-US" sz="2400" b="1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400" b="1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landing page</a:t>
            </a:r>
          </a:p>
        </p:txBody>
      </p:sp>
      <p:sp>
        <p:nvSpPr>
          <p:cNvPr id="290" name="Google Shape;290;p30"/>
          <p:cNvSpPr txBox="1">
            <a:spLocks noGrp="1"/>
          </p:cNvSpPr>
          <p:nvPr>
            <p:ph type="ftr" idx="11"/>
          </p:nvPr>
        </p:nvSpPr>
        <p:spPr>
          <a:xfrm>
            <a:off x="755219" y="4803797"/>
            <a:ext cx="1329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www.rangeme.com </a:t>
            </a:r>
            <a:endParaRPr/>
          </a:p>
        </p:txBody>
      </p:sp>
      <p:sp>
        <p:nvSpPr>
          <p:cNvPr id="291" name="Google Shape;291;p30"/>
          <p:cNvSpPr>
            <a:spLocks noGrp="1"/>
          </p:cNvSpPr>
          <p:nvPr>
            <p:ph type="sldNum" idx="12"/>
          </p:nvPr>
        </p:nvSpPr>
        <p:spPr>
          <a:xfrm>
            <a:off x="385833" y="4739849"/>
            <a:ext cx="253800" cy="25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/>
          <p:nvPr/>
        </p:nvSpPr>
        <p:spPr>
          <a:xfrm>
            <a:off x="435952" y="507528"/>
            <a:ext cx="456075" cy="68625"/>
          </a:xfrm>
          <a:prstGeom prst="rect">
            <a:avLst/>
          </a:prstGeom>
          <a:solidFill>
            <a:srgbClr val="F35A5A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900"/>
            </a:pPr>
            <a:endParaRPr sz="14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60;p10">
            <a:extLst>
              <a:ext uri="{FF2B5EF4-FFF2-40B4-BE49-F238E27FC236}">
                <a16:creationId xmlns:a16="http://schemas.microsoft.com/office/drawing/2014/main" id="{7F9408BE-1ADE-DEBD-644F-B2F1570BB985}"/>
              </a:ext>
            </a:extLst>
          </p:cNvPr>
          <p:cNvSpPr txBox="1"/>
          <p:nvPr/>
        </p:nvSpPr>
        <p:spPr>
          <a:xfrm>
            <a:off x="883898" y="90334"/>
            <a:ext cx="8637525" cy="43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SzPts val="3200"/>
            </a:pPr>
            <a:r>
              <a:rPr lang="en-US" sz="2400" b="1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Delhaize’s expectations and experiences around </a:t>
            </a:r>
            <a:r>
              <a:rPr lang="en-US" sz="2400" b="1" dirty="0" err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RangeMe</a:t>
            </a:r>
            <a:endParaRPr sz="2400" dirty="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Google Shape;337;p42">
            <a:extLst>
              <a:ext uri="{FF2B5EF4-FFF2-40B4-BE49-F238E27FC236}">
                <a16:creationId xmlns:a16="http://schemas.microsoft.com/office/drawing/2014/main" id="{C5084358-51E8-561B-D89A-0C05CC1B0C5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755219" y="4803797"/>
            <a:ext cx="1329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www.rangeme.com </a:t>
            </a:r>
            <a:endParaRPr dirty="0"/>
          </a:p>
        </p:txBody>
      </p:sp>
      <p:sp>
        <p:nvSpPr>
          <p:cNvPr id="4" name="Google Shape;338;p42">
            <a:extLst>
              <a:ext uri="{FF2B5EF4-FFF2-40B4-BE49-F238E27FC236}">
                <a16:creationId xmlns:a16="http://schemas.microsoft.com/office/drawing/2014/main" id="{1F2870D9-A069-6DD4-EDA6-2A0F723C3D3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385833" y="4739849"/>
            <a:ext cx="253800" cy="25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14" name="Google Shape;273;p41">
            <a:extLst>
              <a:ext uri="{FF2B5EF4-FFF2-40B4-BE49-F238E27FC236}">
                <a16:creationId xmlns:a16="http://schemas.microsoft.com/office/drawing/2014/main" id="{59EBDD71-5AB0-180A-6DE8-010FDD5AA804}"/>
              </a:ext>
            </a:extLst>
          </p:cNvPr>
          <p:cNvGrpSpPr/>
          <p:nvPr/>
        </p:nvGrpSpPr>
        <p:grpSpPr>
          <a:xfrm>
            <a:off x="2139768" y="1246684"/>
            <a:ext cx="1280075" cy="1070100"/>
            <a:chOff x="9132095" y="1471870"/>
            <a:chExt cx="1706311" cy="1426800"/>
          </a:xfrm>
        </p:grpSpPr>
        <p:sp>
          <p:nvSpPr>
            <p:cNvPr id="15" name="Google Shape;274;p41">
              <a:extLst>
                <a:ext uri="{FF2B5EF4-FFF2-40B4-BE49-F238E27FC236}">
                  <a16:creationId xmlns:a16="http://schemas.microsoft.com/office/drawing/2014/main" id="{2BD1A7C1-F320-7E2A-0A8A-E2264BE8D23D}"/>
                </a:ext>
              </a:extLst>
            </p:cNvPr>
            <p:cNvSpPr/>
            <p:nvPr/>
          </p:nvSpPr>
          <p:spPr>
            <a:xfrm>
              <a:off x="9272850" y="1471870"/>
              <a:ext cx="1426800" cy="142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" name="Google Shape;275;p41">
              <a:extLst>
                <a:ext uri="{FF2B5EF4-FFF2-40B4-BE49-F238E27FC236}">
                  <a16:creationId xmlns:a16="http://schemas.microsoft.com/office/drawing/2014/main" id="{A604DDBC-EFDA-D727-B720-6CF765164F74}"/>
                </a:ext>
              </a:extLst>
            </p:cNvPr>
            <p:cNvSpPr/>
            <p:nvPr/>
          </p:nvSpPr>
          <p:spPr>
            <a:xfrm>
              <a:off x="9132095" y="2185317"/>
              <a:ext cx="160880" cy="160214"/>
            </a:xfrm>
            <a:custGeom>
              <a:avLst/>
              <a:gdLst/>
              <a:ahLst/>
              <a:cxnLst/>
              <a:rect l="l" t="t" r="r" b="b"/>
              <a:pathLst>
                <a:path w="160880" h="160214" extrusionOk="0">
                  <a:moveTo>
                    <a:pt x="0" y="0"/>
                  </a:moveTo>
                  <a:lnTo>
                    <a:pt x="160880" y="0"/>
                  </a:lnTo>
                  <a:lnTo>
                    <a:pt x="160880" y="160214"/>
                  </a:lnTo>
                  <a:lnTo>
                    <a:pt x="159680" y="160214"/>
                  </a:lnTo>
                  <a:lnTo>
                    <a:pt x="159700" y="148343"/>
                  </a:lnTo>
                  <a:cubicBezTo>
                    <a:pt x="156521" y="121638"/>
                    <a:pt x="146944" y="95695"/>
                    <a:pt x="131250" y="72882"/>
                  </a:cubicBezTo>
                  <a:cubicBezTo>
                    <a:pt x="107710" y="38664"/>
                    <a:pt x="72670" y="14779"/>
                    <a:pt x="33258" y="4975"/>
                  </a:cubicBezTo>
                  <a:lnTo>
                    <a:pt x="0" y="90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76;p41">
              <a:extLst>
                <a:ext uri="{FF2B5EF4-FFF2-40B4-BE49-F238E27FC236}">
                  <a16:creationId xmlns:a16="http://schemas.microsoft.com/office/drawing/2014/main" id="{679DA99E-93A2-8B6C-B58F-ACDD59D74B4B}"/>
                </a:ext>
              </a:extLst>
            </p:cNvPr>
            <p:cNvSpPr/>
            <p:nvPr/>
          </p:nvSpPr>
          <p:spPr>
            <a:xfrm flipH="1">
              <a:off x="10677526" y="2185317"/>
              <a:ext cx="160880" cy="160214"/>
            </a:xfrm>
            <a:custGeom>
              <a:avLst/>
              <a:gdLst/>
              <a:ahLst/>
              <a:cxnLst/>
              <a:rect l="l" t="t" r="r" b="b"/>
              <a:pathLst>
                <a:path w="160880" h="160214" extrusionOk="0">
                  <a:moveTo>
                    <a:pt x="0" y="0"/>
                  </a:moveTo>
                  <a:lnTo>
                    <a:pt x="160880" y="0"/>
                  </a:lnTo>
                  <a:lnTo>
                    <a:pt x="160880" y="160214"/>
                  </a:lnTo>
                  <a:lnTo>
                    <a:pt x="159680" y="160214"/>
                  </a:lnTo>
                  <a:lnTo>
                    <a:pt x="159700" y="148343"/>
                  </a:lnTo>
                  <a:cubicBezTo>
                    <a:pt x="156521" y="121638"/>
                    <a:pt x="146944" y="95695"/>
                    <a:pt x="131250" y="72882"/>
                  </a:cubicBezTo>
                  <a:cubicBezTo>
                    <a:pt x="107710" y="38664"/>
                    <a:pt x="72670" y="14779"/>
                    <a:pt x="33258" y="4975"/>
                  </a:cubicBezTo>
                  <a:lnTo>
                    <a:pt x="0" y="90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278;p41">
            <a:extLst>
              <a:ext uri="{FF2B5EF4-FFF2-40B4-BE49-F238E27FC236}">
                <a16:creationId xmlns:a16="http://schemas.microsoft.com/office/drawing/2014/main" id="{71AC9279-52DA-4E6D-4859-8B6AFA9530AB}"/>
              </a:ext>
            </a:extLst>
          </p:cNvPr>
          <p:cNvSpPr/>
          <p:nvPr/>
        </p:nvSpPr>
        <p:spPr>
          <a:xfrm rot="10800000">
            <a:off x="2247791" y="1249181"/>
            <a:ext cx="1065600" cy="1065300"/>
          </a:xfrm>
          <a:prstGeom prst="arc">
            <a:avLst>
              <a:gd name="adj1" fmla="val 11531092"/>
              <a:gd name="adj2" fmla="val 20919527"/>
            </a:avLst>
          </a:prstGeom>
          <a:noFill/>
          <a:ln w="9525" cap="flat" cmpd="sng">
            <a:solidFill>
              <a:srgbClr val="CEE3F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" name="Google Shape;279;p41">
            <a:extLst>
              <a:ext uri="{FF2B5EF4-FFF2-40B4-BE49-F238E27FC236}">
                <a16:creationId xmlns:a16="http://schemas.microsoft.com/office/drawing/2014/main" id="{7B7C5854-8039-2943-F234-6BC28F50A298}"/>
              </a:ext>
            </a:extLst>
          </p:cNvPr>
          <p:cNvSpPr/>
          <p:nvPr/>
        </p:nvSpPr>
        <p:spPr>
          <a:xfrm>
            <a:off x="2367863" y="1369198"/>
            <a:ext cx="825300" cy="825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14300" sx="102000" sy="102000" algn="ctr" rotWithShape="0">
              <a:schemeClr val="accent1">
                <a:alpha val="34900"/>
              </a:scheme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20" name="Google Shape;280;p41">
            <a:extLst>
              <a:ext uri="{FF2B5EF4-FFF2-40B4-BE49-F238E27FC236}">
                <a16:creationId xmlns:a16="http://schemas.microsoft.com/office/drawing/2014/main" id="{FA7B88E4-24AD-7D4A-CFB2-17D50184D351}"/>
              </a:ext>
            </a:extLst>
          </p:cNvPr>
          <p:cNvGrpSpPr/>
          <p:nvPr/>
        </p:nvGrpSpPr>
        <p:grpSpPr>
          <a:xfrm>
            <a:off x="3728568" y="1225134"/>
            <a:ext cx="1280075" cy="1070100"/>
            <a:chOff x="9132095" y="1471870"/>
            <a:chExt cx="1706311" cy="1426800"/>
          </a:xfrm>
        </p:grpSpPr>
        <p:sp>
          <p:nvSpPr>
            <p:cNvPr id="21" name="Google Shape;281;p41">
              <a:extLst>
                <a:ext uri="{FF2B5EF4-FFF2-40B4-BE49-F238E27FC236}">
                  <a16:creationId xmlns:a16="http://schemas.microsoft.com/office/drawing/2014/main" id="{04C32EDC-717A-1227-A421-510EBBDEACAA}"/>
                </a:ext>
              </a:extLst>
            </p:cNvPr>
            <p:cNvSpPr/>
            <p:nvPr/>
          </p:nvSpPr>
          <p:spPr>
            <a:xfrm>
              <a:off x="9272850" y="1471870"/>
              <a:ext cx="1426800" cy="142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" name="Google Shape;282;p41">
              <a:extLst>
                <a:ext uri="{FF2B5EF4-FFF2-40B4-BE49-F238E27FC236}">
                  <a16:creationId xmlns:a16="http://schemas.microsoft.com/office/drawing/2014/main" id="{00DD6A13-7031-87E9-6707-E5F54194E897}"/>
                </a:ext>
              </a:extLst>
            </p:cNvPr>
            <p:cNvSpPr/>
            <p:nvPr/>
          </p:nvSpPr>
          <p:spPr>
            <a:xfrm>
              <a:off x="9132095" y="2185317"/>
              <a:ext cx="160880" cy="160214"/>
            </a:xfrm>
            <a:custGeom>
              <a:avLst/>
              <a:gdLst/>
              <a:ahLst/>
              <a:cxnLst/>
              <a:rect l="l" t="t" r="r" b="b"/>
              <a:pathLst>
                <a:path w="160880" h="160214" extrusionOk="0">
                  <a:moveTo>
                    <a:pt x="0" y="0"/>
                  </a:moveTo>
                  <a:lnTo>
                    <a:pt x="160880" y="0"/>
                  </a:lnTo>
                  <a:lnTo>
                    <a:pt x="160880" y="160214"/>
                  </a:lnTo>
                  <a:lnTo>
                    <a:pt x="159680" y="160214"/>
                  </a:lnTo>
                  <a:lnTo>
                    <a:pt x="159700" y="148343"/>
                  </a:lnTo>
                  <a:cubicBezTo>
                    <a:pt x="156521" y="121638"/>
                    <a:pt x="146944" y="95695"/>
                    <a:pt x="131250" y="72882"/>
                  </a:cubicBezTo>
                  <a:cubicBezTo>
                    <a:pt x="107710" y="38664"/>
                    <a:pt x="72670" y="14779"/>
                    <a:pt x="33258" y="4975"/>
                  </a:cubicBezTo>
                  <a:lnTo>
                    <a:pt x="0" y="90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83;p41">
              <a:extLst>
                <a:ext uri="{FF2B5EF4-FFF2-40B4-BE49-F238E27FC236}">
                  <a16:creationId xmlns:a16="http://schemas.microsoft.com/office/drawing/2014/main" id="{7F8A76D6-D19C-D990-F7F1-F28A376FF060}"/>
                </a:ext>
              </a:extLst>
            </p:cNvPr>
            <p:cNvSpPr/>
            <p:nvPr/>
          </p:nvSpPr>
          <p:spPr>
            <a:xfrm flipH="1">
              <a:off x="10677526" y="2185317"/>
              <a:ext cx="160880" cy="160214"/>
            </a:xfrm>
            <a:custGeom>
              <a:avLst/>
              <a:gdLst/>
              <a:ahLst/>
              <a:cxnLst/>
              <a:rect l="l" t="t" r="r" b="b"/>
              <a:pathLst>
                <a:path w="160880" h="160214" extrusionOk="0">
                  <a:moveTo>
                    <a:pt x="0" y="0"/>
                  </a:moveTo>
                  <a:lnTo>
                    <a:pt x="160880" y="0"/>
                  </a:lnTo>
                  <a:lnTo>
                    <a:pt x="160880" y="160214"/>
                  </a:lnTo>
                  <a:lnTo>
                    <a:pt x="159680" y="160214"/>
                  </a:lnTo>
                  <a:lnTo>
                    <a:pt x="159700" y="148343"/>
                  </a:lnTo>
                  <a:cubicBezTo>
                    <a:pt x="156521" y="121638"/>
                    <a:pt x="146944" y="95695"/>
                    <a:pt x="131250" y="72882"/>
                  </a:cubicBezTo>
                  <a:cubicBezTo>
                    <a:pt x="107710" y="38664"/>
                    <a:pt x="72670" y="14779"/>
                    <a:pt x="33258" y="4975"/>
                  </a:cubicBezTo>
                  <a:lnTo>
                    <a:pt x="0" y="90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85;p41">
            <a:extLst>
              <a:ext uri="{FF2B5EF4-FFF2-40B4-BE49-F238E27FC236}">
                <a16:creationId xmlns:a16="http://schemas.microsoft.com/office/drawing/2014/main" id="{4A3484C8-3415-7697-F7D5-2C7CE0DDA28D}"/>
              </a:ext>
            </a:extLst>
          </p:cNvPr>
          <p:cNvSpPr/>
          <p:nvPr/>
        </p:nvSpPr>
        <p:spPr>
          <a:xfrm rot="10800000">
            <a:off x="3836591" y="1227631"/>
            <a:ext cx="1065600" cy="1065300"/>
          </a:xfrm>
          <a:prstGeom prst="arc">
            <a:avLst>
              <a:gd name="adj1" fmla="val 11531092"/>
              <a:gd name="adj2" fmla="val 20919527"/>
            </a:avLst>
          </a:prstGeom>
          <a:noFill/>
          <a:ln w="9525" cap="flat" cmpd="sng">
            <a:solidFill>
              <a:srgbClr val="CEE3F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5" name="Google Shape;286;p41">
            <a:extLst>
              <a:ext uri="{FF2B5EF4-FFF2-40B4-BE49-F238E27FC236}">
                <a16:creationId xmlns:a16="http://schemas.microsoft.com/office/drawing/2014/main" id="{810E3AAF-68D7-35D8-D299-2D36D6255755}"/>
              </a:ext>
            </a:extLst>
          </p:cNvPr>
          <p:cNvSpPr/>
          <p:nvPr/>
        </p:nvSpPr>
        <p:spPr>
          <a:xfrm>
            <a:off x="3956663" y="1347648"/>
            <a:ext cx="825300" cy="825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14300" sx="102000" sy="102000" algn="ctr" rotWithShape="0">
              <a:schemeClr val="accent1">
                <a:alpha val="34900"/>
              </a:scheme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26" name="Google Shape;287;p41">
            <a:extLst>
              <a:ext uri="{FF2B5EF4-FFF2-40B4-BE49-F238E27FC236}">
                <a16:creationId xmlns:a16="http://schemas.microsoft.com/office/drawing/2014/main" id="{9697617D-8D6E-6BFA-B8BE-FDA80B7DDC58}"/>
              </a:ext>
            </a:extLst>
          </p:cNvPr>
          <p:cNvGrpSpPr/>
          <p:nvPr/>
        </p:nvGrpSpPr>
        <p:grpSpPr>
          <a:xfrm>
            <a:off x="455340" y="1242896"/>
            <a:ext cx="1280075" cy="1070100"/>
            <a:chOff x="9132095" y="1471870"/>
            <a:chExt cx="1706311" cy="1426800"/>
          </a:xfrm>
        </p:grpSpPr>
        <p:sp>
          <p:nvSpPr>
            <p:cNvPr id="27" name="Google Shape;288;p41">
              <a:extLst>
                <a:ext uri="{FF2B5EF4-FFF2-40B4-BE49-F238E27FC236}">
                  <a16:creationId xmlns:a16="http://schemas.microsoft.com/office/drawing/2014/main" id="{828DB586-62F3-7F4A-2D22-1F5675B1078A}"/>
                </a:ext>
              </a:extLst>
            </p:cNvPr>
            <p:cNvSpPr/>
            <p:nvPr/>
          </p:nvSpPr>
          <p:spPr>
            <a:xfrm>
              <a:off x="9272850" y="1471870"/>
              <a:ext cx="1426800" cy="142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" name="Google Shape;289;p41">
              <a:extLst>
                <a:ext uri="{FF2B5EF4-FFF2-40B4-BE49-F238E27FC236}">
                  <a16:creationId xmlns:a16="http://schemas.microsoft.com/office/drawing/2014/main" id="{476CC9F3-C0E0-DA61-8D82-B68B35C4706E}"/>
                </a:ext>
              </a:extLst>
            </p:cNvPr>
            <p:cNvSpPr/>
            <p:nvPr/>
          </p:nvSpPr>
          <p:spPr>
            <a:xfrm>
              <a:off x="9132095" y="2185317"/>
              <a:ext cx="160880" cy="160214"/>
            </a:xfrm>
            <a:custGeom>
              <a:avLst/>
              <a:gdLst/>
              <a:ahLst/>
              <a:cxnLst/>
              <a:rect l="l" t="t" r="r" b="b"/>
              <a:pathLst>
                <a:path w="160880" h="160214" extrusionOk="0">
                  <a:moveTo>
                    <a:pt x="0" y="0"/>
                  </a:moveTo>
                  <a:lnTo>
                    <a:pt x="160880" y="0"/>
                  </a:lnTo>
                  <a:lnTo>
                    <a:pt x="160880" y="160214"/>
                  </a:lnTo>
                  <a:lnTo>
                    <a:pt x="159680" y="160214"/>
                  </a:lnTo>
                  <a:lnTo>
                    <a:pt x="159700" y="148343"/>
                  </a:lnTo>
                  <a:cubicBezTo>
                    <a:pt x="156521" y="121638"/>
                    <a:pt x="146944" y="95695"/>
                    <a:pt x="131250" y="72882"/>
                  </a:cubicBezTo>
                  <a:cubicBezTo>
                    <a:pt x="107710" y="38664"/>
                    <a:pt x="72670" y="14779"/>
                    <a:pt x="33258" y="4975"/>
                  </a:cubicBezTo>
                  <a:lnTo>
                    <a:pt x="0" y="90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0;p41">
              <a:extLst>
                <a:ext uri="{FF2B5EF4-FFF2-40B4-BE49-F238E27FC236}">
                  <a16:creationId xmlns:a16="http://schemas.microsoft.com/office/drawing/2014/main" id="{2BF7D9EB-6A50-B7B3-546C-716C3DCE9EA8}"/>
                </a:ext>
              </a:extLst>
            </p:cNvPr>
            <p:cNvSpPr/>
            <p:nvPr/>
          </p:nvSpPr>
          <p:spPr>
            <a:xfrm flipH="1">
              <a:off x="10677526" y="2185317"/>
              <a:ext cx="160880" cy="160214"/>
            </a:xfrm>
            <a:custGeom>
              <a:avLst/>
              <a:gdLst/>
              <a:ahLst/>
              <a:cxnLst/>
              <a:rect l="l" t="t" r="r" b="b"/>
              <a:pathLst>
                <a:path w="160880" h="160214" extrusionOk="0">
                  <a:moveTo>
                    <a:pt x="0" y="0"/>
                  </a:moveTo>
                  <a:lnTo>
                    <a:pt x="160880" y="0"/>
                  </a:lnTo>
                  <a:lnTo>
                    <a:pt x="160880" y="160214"/>
                  </a:lnTo>
                  <a:lnTo>
                    <a:pt x="159680" y="160214"/>
                  </a:lnTo>
                  <a:lnTo>
                    <a:pt x="159700" y="148343"/>
                  </a:lnTo>
                  <a:cubicBezTo>
                    <a:pt x="156521" y="121638"/>
                    <a:pt x="146944" y="95695"/>
                    <a:pt x="131250" y="72882"/>
                  </a:cubicBezTo>
                  <a:cubicBezTo>
                    <a:pt x="107710" y="38664"/>
                    <a:pt x="72670" y="14779"/>
                    <a:pt x="33258" y="4975"/>
                  </a:cubicBezTo>
                  <a:lnTo>
                    <a:pt x="0" y="90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" name="Google Shape;292;p41">
            <a:extLst>
              <a:ext uri="{FF2B5EF4-FFF2-40B4-BE49-F238E27FC236}">
                <a16:creationId xmlns:a16="http://schemas.microsoft.com/office/drawing/2014/main" id="{3C4911D3-D0DD-92E5-6679-FB9BEF86582B}"/>
              </a:ext>
            </a:extLst>
          </p:cNvPr>
          <p:cNvSpPr/>
          <p:nvPr/>
        </p:nvSpPr>
        <p:spPr>
          <a:xfrm rot="10800000">
            <a:off x="563362" y="1245393"/>
            <a:ext cx="1065600" cy="1065300"/>
          </a:xfrm>
          <a:prstGeom prst="arc">
            <a:avLst>
              <a:gd name="adj1" fmla="val 11531092"/>
              <a:gd name="adj2" fmla="val 20919527"/>
            </a:avLst>
          </a:prstGeom>
          <a:noFill/>
          <a:ln w="9525" cap="flat" cmpd="sng">
            <a:solidFill>
              <a:srgbClr val="CEE3F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1" name="Google Shape;293;p41">
            <a:extLst>
              <a:ext uri="{FF2B5EF4-FFF2-40B4-BE49-F238E27FC236}">
                <a16:creationId xmlns:a16="http://schemas.microsoft.com/office/drawing/2014/main" id="{D2F30648-1779-E262-303B-4521A2B12FBE}"/>
              </a:ext>
            </a:extLst>
          </p:cNvPr>
          <p:cNvSpPr/>
          <p:nvPr/>
        </p:nvSpPr>
        <p:spPr>
          <a:xfrm>
            <a:off x="683434" y="1365410"/>
            <a:ext cx="825300" cy="825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14300" sx="102000" sy="102000" algn="ctr" rotWithShape="0">
              <a:schemeClr val="accent1">
                <a:alpha val="34900"/>
              </a:scheme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2" name="Google Shape;307;p41">
            <a:extLst>
              <a:ext uri="{FF2B5EF4-FFF2-40B4-BE49-F238E27FC236}">
                <a16:creationId xmlns:a16="http://schemas.microsoft.com/office/drawing/2014/main" id="{498888FB-92FF-22F1-1727-DCA4AEA14CB6}"/>
              </a:ext>
            </a:extLst>
          </p:cNvPr>
          <p:cNvSpPr txBox="1"/>
          <p:nvPr/>
        </p:nvSpPr>
        <p:spPr>
          <a:xfrm>
            <a:off x="301657" y="958187"/>
            <a:ext cx="1588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One channel of communicaton</a:t>
            </a:r>
            <a:endParaRPr sz="11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08;p41">
            <a:extLst>
              <a:ext uri="{FF2B5EF4-FFF2-40B4-BE49-F238E27FC236}">
                <a16:creationId xmlns:a16="http://schemas.microsoft.com/office/drawing/2014/main" id="{2FD0BA8A-3371-1C43-3530-6FE2B23EFEFF}"/>
              </a:ext>
            </a:extLst>
          </p:cNvPr>
          <p:cNvSpPr txBox="1"/>
          <p:nvPr/>
        </p:nvSpPr>
        <p:spPr>
          <a:xfrm>
            <a:off x="3574886" y="940425"/>
            <a:ext cx="1588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Time efficiency for category manager</a:t>
            </a:r>
            <a:endParaRPr sz="11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09;p41">
            <a:extLst>
              <a:ext uri="{FF2B5EF4-FFF2-40B4-BE49-F238E27FC236}">
                <a16:creationId xmlns:a16="http://schemas.microsoft.com/office/drawing/2014/main" id="{0604515A-17F6-56E3-77E6-9210A4D8C5F9}"/>
              </a:ext>
            </a:extLst>
          </p:cNvPr>
          <p:cNvSpPr txBox="1"/>
          <p:nvPr/>
        </p:nvSpPr>
        <p:spPr>
          <a:xfrm>
            <a:off x="1986086" y="961975"/>
            <a:ext cx="1588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Speed up innovation &amp; reduce time to market</a:t>
            </a:r>
            <a:endParaRPr lang="en-US" sz="11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C916DED5-0206-16C1-FCA7-894AFBE3E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1189" y="4571164"/>
            <a:ext cx="839681" cy="190737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D2A5DABA-DC33-A068-F6D5-B0FFD5BBAFA0}"/>
              </a:ext>
            </a:extLst>
          </p:cNvPr>
          <p:cNvSpPr txBox="1"/>
          <p:nvPr/>
        </p:nvSpPr>
        <p:spPr>
          <a:xfrm>
            <a:off x="5932264" y="2630426"/>
            <a:ext cx="321173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tx1"/>
                </a:solidFill>
                <a:latin typeface="Source Sans Pro"/>
                <a:ea typeface="Source Sans Pro"/>
              </a:rPr>
              <a:t>New way of working since July:</a:t>
            </a:r>
          </a:p>
          <a:p>
            <a:endParaRPr lang="en-US" dirty="0">
              <a:solidFill>
                <a:schemeClr val="tx1"/>
              </a:solidFill>
              <a:latin typeface="Source Sans Pro"/>
              <a:ea typeface="Source Sans Pro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chemeClr val="tx1"/>
                </a:solidFill>
                <a:latin typeface="Source Sans Pro"/>
                <a:ea typeface="Source Sans Pro"/>
              </a:rPr>
              <a:t>47</a:t>
            </a:r>
            <a:r>
              <a:rPr lang="en-US" dirty="0">
                <a:solidFill>
                  <a:schemeClr val="tx1"/>
                </a:solidFill>
                <a:latin typeface="Source Sans Pro"/>
                <a:ea typeface="Source Sans Pro"/>
              </a:rPr>
              <a:t> new suppliers' requests received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chemeClr val="tx1"/>
                </a:solidFill>
                <a:latin typeface="Source Sans Pro"/>
                <a:ea typeface="Source Sans Pro"/>
              </a:rPr>
              <a:t>532</a:t>
            </a:r>
            <a:r>
              <a:rPr lang="en-US" dirty="0">
                <a:solidFill>
                  <a:schemeClr val="tx1"/>
                </a:solidFill>
                <a:latin typeface="Source Sans Pro"/>
                <a:ea typeface="Source Sans Pro"/>
              </a:rPr>
              <a:t> new products submitted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Source Sans Pro"/>
                <a:ea typeface="Source Sans Pro"/>
              </a:rPr>
              <a:t>3 rounds of training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Source Sans Pro"/>
                <a:ea typeface="Source Sans Pro"/>
              </a:rPr>
              <a:t>Press/Media communication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Source Sans Pro"/>
                <a:ea typeface="Source Sans Pro"/>
              </a:rPr>
              <a:t>Redirection on webpage</a:t>
            </a:r>
          </a:p>
          <a:p>
            <a:endParaRPr lang="en-US" dirty="0">
              <a:solidFill>
                <a:schemeClr val="tx1"/>
              </a:solidFill>
              <a:latin typeface="Source Sans Pro"/>
              <a:ea typeface="Source Sans Pro"/>
            </a:endParaRPr>
          </a:p>
        </p:txBody>
      </p:sp>
      <p:sp>
        <p:nvSpPr>
          <p:cNvPr id="60" name="Right Brace 59">
            <a:extLst>
              <a:ext uri="{FF2B5EF4-FFF2-40B4-BE49-F238E27FC236}">
                <a16:creationId xmlns:a16="http://schemas.microsoft.com/office/drawing/2014/main" id="{FFC08AA7-1360-B79B-2FEE-A4C23DDA4C67}"/>
              </a:ext>
            </a:extLst>
          </p:cNvPr>
          <p:cNvSpPr/>
          <p:nvPr/>
        </p:nvSpPr>
        <p:spPr>
          <a:xfrm rot="5400000">
            <a:off x="2565458" y="128667"/>
            <a:ext cx="276473" cy="471168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8" name="Picture 127">
            <a:extLst>
              <a:ext uri="{FF2B5EF4-FFF2-40B4-BE49-F238E27FC236}">
                <a16:creationId xmlns:a16="http://schemas.microsoft.com/office/drawing/2014/main" id="{8B3D2233-447A-0B36-77BF-91BF0A0BC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869" y="1699640"/>
            <a:ext cx="635361" cy="8846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4B26C487-88AD-2F79-3EE5-14694151E3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2952" y="1565768"/>
            <a:ext cx="469443" cy="444681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878C67A8-3D52-8EEB-BD6D-CD761CCEB6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3496" y="1589939"/>
            <a:ext cx="610823" cy="403607"/>
          </a:xfrm>
          <a:prstGeom prst="rect">
            <a:avLst/>
          </a:prstGeom>
        </p:spPr>
      </p:pic>
      <p:sp>
        <p:nvSpPr>
          <p:cNvPr id="133" name="Arrow: Right 132">
            <a:extLst>
              <a:ext uri="{FF2B5EF4-FFF2-40B4-BE49-F238E27FC236}">
                <a16:creationId xmlns:a16="http://schemas.microsoft.com/office/drawing/2014/main" id="{126F3444-2753-34F7-934D-391460C0B10F}"/>
              </a:ext>
            </a:extLst>
          </p:cNvPr>
          <p:cNvSpPr/>
          <p:nvPr/>
        </p:nvSpPr>
        <p:spPr>
          <a:xfrm>
            <a:off x="5028458" y="3127169"/>
            <a:ext cx="740504" cy="7901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oogle Shape;264;p41">
            <a:extLst>
              <a:ext uri="{FF2B5EF4-FFF2-40B4-BE49-F238E27FC236}">
                <a16:creationId xmlns:a16="http://schemas.microsoft.com/office/drawing/2014/main" id="{B41F1FD6-BB80-D601-69B1-004C1176B08A}"/>
              </a:ext>
            </a:extLst>
          </p:cNvPr>
          <p:cNvGrpSpPr/>
          <p:nvPr/>
        </p:nvGrpSpPr>
        <p:grpSpPr>
          <a:xfrm>
            <a:off x="2131818" y="3143317"/>
            <a:ext cx="1280075" cy="1070100"/>
            <a:chOff x="9132095" y="1471870"/>
            <a:chExt cx="1706311" cy="1426800"/>
          </a:xfrm>
        </p:grpSpPr>
        <p:sp>
          <p:nvSpPr>
            <p:cNvPr id="36" name="Google Shape;265;p41">
              <a:extLst>
                <a:ext uri="{FF2B5EF4-FFF2-40B4-BE49-F238E27FC236}">
                  <a16:creationId xmlns:a16="http://schemas.microsoft.com/office/drawing/2014/main" id="{E0C0A20F-E472-AC60-3DE2-08273B42744E}"/>
                </a:ext>
              </a:extLst>
            </p:cNvPr>
            <p:cNvSpPr/>
            <p:nvPr/>
          </p:nvSpPr>
          <p:spPr>
            <a:xfrm>
              <a:off x="9272850" y="1471870"/>
              <a:ext cx="1426800" cy="142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" name="Google Shape;266;p41">
              <a:extLst>
                <a:ext uri="{FF2B5EF4-FFF2-40B4-BE49-F238E27FC236}">
                  <a16:creationId xmlns:a16="http://schemas.microsoft.com/office/drawing/2014/main" id="{8E8F12D0-0120-D139-8B93-58B6BC2235FB}"/>
                </a:ext>
              </a:extLst>
            </p:cNvPr>
            <p:cNvSpPr/>
            <p:nvPr/>
          </p:nvSpPr>
          <p:spPr>
            <a:xfrm>
              <a:off x="9132095" y="2185317"/>
              <a:ext cx="160880" cy="160214"/>
            </a:xfrm>
            <a:custGeom>
              <a:avLst/>
              <a:gdLst/>
              <a:ahLst/>
              <a:cxnLst/>
              <a:rect l="l" t="t" r="r" b="b"/>
              <a:pathLst>
                <a:path w="160880" h="160214" extrusionOk="0">
                  <a:moveTo>
                    <a:pt x="0" y="0"/>
                  </a:moveTo>
                  <a:lnTo>
                    <a:pt x="160880" y="0"/>
                  </a:lnTo>
                  <a:lnTo>
                    <a:pt x="160880" y="160214"/>
                  </a:lnTo>
                  <a:lnTo>
                    <a:pt x="159680" y="160214"/>
                  </a:lnTo>
                  <a:lnTo>
                    <a:pt x="159700" y="148343"/>
                  </a:lnTo>
                  <a:cubicBezTo>
                    <a:pt x="156521" y="121638"/>
                    <a:pt x="146944" y="95695"/>
                    <a:pt x="131250" y="72882"/>
                  </a:cubicBezTo>
                  <a:cubicBezTo>
                    <a:pt x="107710" y="38664"/>
                    <a:pt x="72670" y="14779"/>
                    <a:pt x="33258" y="4975"/>
                  </a:cubicBezTo>
                  <a:lnTo>
                    <a:pt x="0" y="90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67;p41">
              <a:extLst>
                <a:ext uri="{FF2B5EF4-FFF2-40B4-BE49-F238E27FC236}">
                  <a16:creationId xmlns:a16="http://schemas.microsoft.com/office/drawing/2014/main" id="{4844EA51-D3FB-4780-15C1-AFFC84B9A52F}"/>
                </a:ext>
              </a:extLst>
            </p:cNvPr>
            <p:cNvSpPr/>
            <p:nvPr/>
          </p:nvSpPr>
          <p:spPr>
            <a:xfrm flipH="1">
              <a:off x="10677526" y="2185317"/>
              <a:ext cx="160880" cy="160214"/>
            </a:xfrm>
            <a:custGeom>
              <a:avLst/>
              <a:gdLst/>
              <a:ahLst/>
              <a:cxnLst/>
              <a:rect l="l" t="t" r="r" b="b"/>
              <a:pathLst>
                <a:path w="160880" h="160214" extrusionOk="0">
                  <a:moveTo>
                    <a:pt x="0" y="0"/>
                  </a:moveTo>
                  <a:lnTo>
                    <a:pt x="160880" y="0"/>
                  </a:lnTo>
                  <a:lnTo>
                    <a:pt x="160880" y="160214"/>
                  </a:lnTo>
                  <a:lnTo>
                    <a:pt x="159680" y="160214"/>
                  </a:lnTo>
                  <a:lnTo>
                    <a:pt x="159700" y="148343"/>
                  </a:lnTo>
                  <a:cubicBezTo>
                    <a:pt x="156521" y="121638"/>
                    <a:pt x="146944" y="95695"/>
                    <a:pt x="131250" y="72882"/>
                  </a:cubicBezTo>
                  <a:cubicBezTo>
                    <a:pt x="107710" y="38664"/>
                    <a:pt x="72670" y="14779"/>
                    <a:pt x="33258" y="4975"/>
                  </a:cubicBezTo>
                  <a:lnTo>
                    <a:pt x="0" y="90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" name="Google Shape;310;p41">
            <a:extLst>
              <a:ext uri="{FF2B5EF4-FFF2-40B4-BE49-F238E27FC236}">
                <a16:creationId xmlns:a16="http://schemas.microsoft.com/office/drawing/2014/main" id="{F7E0E25F-80CE-75F6-200F-81BC73685A51}"/>
              </a:ext>
            </a:extLst>
          </p:cNvPr>
          <p:cNvSpPr txBox="1"/>
          <p:nvPr/>
        </p:nvSpPr>
        <p:spPr>
          <a:xfrm>
            <a:off x="1978136" y="2807395"/>
            <a:ext cx="15888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Win-Win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b="1" dirty="0">
                <a:solidFill>
                  <a:schemeClr val="tx1"/>
                </a:solidFill>
                <a:latin typeface="Source Sans Pro"/>
                <a:ea typeface="Source Sans Pro"/>
                <a:sym typeface="Source Sans Pro"/>
              </a:rPr>
              <a:t>Suppliers-Retailers</a:t>
            </a:r>
            <a:endParaRPr sz="11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873F9AB-BF48-6C43-DFED-AAAB4D34115B}"/>
              </a:ext>
            </a:extLst>
          </p:cNvPr>
          <p:cNvSpPr/>
          <p:nvPr/>
        </p:nvSpPr>
        <p:spPr>
          <a:xfrm>
            <a:off x="1012639" y="2751221"/>
            <a:ext cx="3589755" cy="15297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B790B3E9-345E-93F4-145B-F69C0D77F4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2418" y="3218735"/>
            <a:ext cx="3234429" cy="76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23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276376f47a6_0_233"/>
          <p:cNvSpPr txBox="1">
            <a:spLocks noGrp="1"/>
          </p:cNvSpPr>
          <p:nvPr>
            <p:ph type="ftr" idx="11"/>
          </p:nvPr>
        </p:nvSpPr>
        <p:spPr>
          <a:xfrm>
            <a:off x="755219" y="4801220"/>
            <a:ext cx="1329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www.rangeme.com </a:t>
            </a:r>
            <a:endParaRPr/>
          </a:p>
        </p:txBody>
      </p:sp>
      <p:sp>
        <p:nvSpPr>
          <p:cNvPr id="682" name="Google Shape;682;g276376f47a6_0_233"/>
          <p:cNvSpPr>
            <a:spLocks noGrp="1"/>
          </p:cNvSpPr>
          <p:nvPr>
            <p:ph type="sldNum" idx="12"/>
          </p:nvPr>
        </p:nvSpPr>
        <p:spPr>
          <a:xfrm>
            <a:off x="385832" y="4739285"/>
            <a:ext cx="253800" cy="25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683" name="Google Shape;683;g276376f47a6_0_233"/>
          <p:cNvSpPr/>
          <p:nvPr/>
        </p:nvSpPr>
        <p:spPr>
          <a:xfrm>
            <a:off x="6043145" y="532165"/>
            <a:ext cx="2742300" cy="899700"/>
          </a:xfrm>
          <a:prstGeom prst="roundRect">
            <a:avLst>
              <a:gd name="adj" fmla="val 7454"/>
            </a:avLst>
          </a:prstGeom>
          <a:solidFill>
            <a:srgbClr val="00B0DF"/>
          </a:solidFill>
          <a:ln>
            <a:noFill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84" name="Google Shape;684;g276376f47a6_0_233"/>
          <p:cNvSpPr/>
          <p:nvPr/>
        </p:nvSpPr>
        <p:spPr>
          <a:xfrm flipH="1">
            <a:off x="6043000" y="581018"/>
            <a:ext cx="240847" cy="802431"/>
          </a:xfrm>
          <a:custGeom>
            <a:avLst/>
            <a:gdLst/>
            <a:ahLst/>
            <a:cxnLst/>
            <a:rect l="l" t="t" r="r" b="b"/>
            <a:pathLst>
              <a:path w="132881" h="655046" extrusionOk="0">
                <a:moveTo>
                  <a:pt x="132881" y="0"/>
                </a:moveTo>
                <a:lnTo>
                  <a:pt x="132881" y="655046"/>
                </a:lnTo>
                <a:cubicBezTo>
                  <a:pt x="132881" y="631288"/>
                  <a:pt x="125430" y="607530"/>
                  <a:pt x="114253" y="590560"/>
                </a:cubicBezTo>
                <a:cubicBezTo>
                  <a:pt x="114253" y="590560"/>
                  <a:pt x="114253" y="590560"/>
                  <a:pt x="55885" y="512497"/>
                </a:cubicBezTo>
                <a:cubicBezTo>
                  <a:pt x="-18628" y="410677"/>
                  <a:pt x="-18628" y="244370"/>
                  <a:pt x="55885" y="142549"/>
                </a:cubicBezTo>
                <a:lnTo>
                  <a:pt x="114253" y="64486"/>
                </a:lnTo>
                <a:cubicBezTo>
                  <a:pt x="125430" y="47516"/>
                  <a:pt x="132881" y="23758"/>
                  <a:pt x="132881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76200" dist="50800" dir="2700000" algn="tl" rotWithShape="0">
              <a:srgbClr val="04332A">
                <a:alpha val="9020"/>
              </a:srgbClr>
            </a:outerShdw>
          </a:effectLst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5" name="Google Shape;685;g276376f47a6_0_233"/>
          <p:cNvGrpSpPr/>
          <p:nvPr/>
        </p:nvGrpSpPr>
        <p:grpSpPr>
          <a:xfrm>
            <a:off x="5613927" y="698872"/>
            <a:ext cx="566700" cy="566700"/>
            <a:chOff x="5621485" y="646624"/>
            <a:chExt cx="566700" cy="566700"/>
          </a:xfrm>
        </p:grpSpPr>
        <p:sp>
          <p:nvSpPr>
            <p:cNvPr id="686" name="Google Shape;686;g276376f47a6_0_233"/>
            <p:cNvSpPr/>
            <p:nvPr/>
          </p:nvSpPr>
          <p:spPr>
            <a:xfrm>
              <a:off x="5621485" y="646624"/>
              <a:ext cx="566700" cy="566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292100" sx="102000" sy="102000" algn="ctr" rotWithShape="0">
                <a:schemeClr val="accent1">
                  <a:alpha val="13730"/>
                </a:schemeClr>
              </a:outerShdw>
            </a:effectLst>
          </p:spPr>
          <p:txBody>
            <a:bodyPr spcFirstLastPara="1" wrap="square" lIns="68550" tIns="34250" rIns="68550" bIns="342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pic>
          <p:nvPicPr>
            <p:cNvPr id="687" name="Google Shape;687;g276376f47a6_0_2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753232" y="778304"/>
              <a:ext cx="302950" cy="3029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8" name="Google Shape;688;g276376f47a6_0_233"/>
          <p:cNvSpPr txBox="1"/>
          <p:nvPr/>
        </p:nvSpPr>
        <p:spPr>
          <a:xfrm>
            <a:off x="6454250" y="843423"/>
            <a:ext cx="22986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1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451</a:t>
            </a:r>
            <a:r>
              <a:rPr lang="en"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</a:t>
            </a:r>
            <a:r>
              <a:rPr lang="en"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upplier Entries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9" name="Google Shape;689;g276376f47a6_0_233"/>
          <p:cNvGrpSpPr/>
          <p:nvPr/>
        </p:nvGrpSpPr>
        <p:grpSpPr>
          <a:xfrm>
            <a:off x="381702" y="1600595"/>
            <a:ext cx="1772573" cy="3185439"/>
            <a:chOff x="696339" y="851234"/>
            <a:chExt cx="2362800" cy="4248384"/>
          </a:xfrm>
        </p:grpSpPr>
        <p:sp>
          <p:nvSpPr>
            <p:cNvPr id="690" name="Google Shape;690;g276376f47a6_0_233"/>
            <p:cNvSpPr txBox="1"/>
            <p:nvPr/>
          </p:nvSpPr>
          <p:spPr>
            <a:xfrm>
              <a:off x="696339" y="851234"/>
              <a:ext cx="20844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1" i="0" u="none" strike="noStrike" cap="none">
                  <a:solidFill>
                    <a:srgbClr val="3F3F3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Co-op Apiary </a:t>
              </a:r>
              <a:r>
                <a:rPr lang="en" sz="1800" b="1">
                  <a:solidFill>
                    <a:srgbClr val="3F3F3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Programme</a:t>
              </a:r>
              <a:endParaRPr sz="18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91" name="Google Shape;691;g276376f47a6_0_233"/>
            <p:cNvSpPr txBox="1"/>
            <p:nvPr/>
          </p:nvSpPr>
          <p:spPr>
            <a:xfrm>
              <a:off x="696339" y="1712318"/>
              <a:ext cx="2362800" cy="338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100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The scheme, known as The Apiary, focuses on working with local and community-based small suppliers to offer support, mentoring and advice on all aspects of the product journey.</a:t>
              </a:r>
              <a:endParaRPr sz="1100">
                <a:solidFill>
                  <a:schemeClr val="dk1"/>
                </a:solidFill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100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Successful applicants for the initiative will be able to pitch their products to Co-op’s buyers, with the aim of seeing them stocked on the convenience retailer’s shelves.</a:t>
              </a:r>
              <a:endPara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692" name="Google Shape;692;g276376f47a6_0_233"/>
          <p:cNvSpPr/>
          <p:nvPr/>
        </p:nvSpPr>
        <p:spPr>
          <a:xfrm>
            <a:off x="6043145" y="1512833"/>
            <a:ext cx="2742300" cy="899700"/>
          </a:xfrm>
          <a:prstGeom prst="roundRect">
            <a:avLst>
              <a:gd name="adj" fmla="val 7454"/>
            </a:avLst>
          </a:prstGeom>
          <a:solidFill>
            <a:srgbClr val="00B0DF"/>
          </a:solidFill>
          <a:ln>
            <a:noFill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93" name="Google Shape;693;g276376f47a6_0_233"/>
          <p:cNvSpPr/>
          <p:nvPr/>
        </p:nvSpPr>
        <p:spPr>
          <a:xfrm flipH="1">
            <a:off x="6043000" y="1561684"/>
            <a:ext cx="240847" cy="802431"/>
          </a:xfrm>
          <a:custGeom>
            <a:avLst/>
            <a:gdLst/>
            <a:ahLst/>
            <a:cxnLst/>
            <a:rect l="l" t="t" r="r" b="b"/>
            <a:pathLst>
              <a:path w="132881" h="655046" extrusionOk="0">
                <a:moveTo>
                  <a:pt x="132881" y="0"/>
                </a:moveTo>
                <a:lnTo>
                  <a:pt x="132881" y="655046"/>
                </a:lnTo>
                <a:cubicBezTo>
                  <a:pt x="132881" y="631288"/>
                  <a:pt x="125430" y="607530"/>
                  <a:pt x="114253" y="590560"/>
                </a:cubicBezTo>
                <a:cubicBezTo>
                  <a:pt x="114253" y="590560"/>
                  <a:pt x="114253" y="590560"/>
                  <a:pt x="55885" y="512497"/>
                </a:cubicBezTo>
                <a:cubicBezTo>
                  <a:pt x="-18628" y="410677"/>
                  <a:pt x="-18628" y="244370"/>
                  <a:pt x="55885" y="142549"/>
                </a:cubicBezTo>
                <a:lnTo>
                  <a:pt x="114253" y="64486"/>
                </a:lnTo>
                <a:cubicBezTo>
                  <a:pt x="125430" y="47516"/>
                  <a:pt x="132881" y="23758"/>
                  <a:pt x="132881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76200" dist="50800" dir="2700000" algn="tl" rotWithShape="0">
              <a:srgbClr val="04332A">
                <a:alpha val="9020"/>
              </a:srgbClr>
            </a:outerShdw>
          </a:effectLst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g276376f47a6_0_233"/>
          <p:cNvSpPr txBox="1"/>
          <p:nvPr/>
        </p:nvSpPr>
        <p:spPr>
          <a:xfrm>
            <a:off x="6454247" y="1678728"/>
            <a:ext cx="2072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30</a:t>
            </a:r>
            <a:r>
              <a:rPr lang="en"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Suppliers invited to first round</a:t>
            </a: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695" name="Google Shape;695;g276376f47a6_0_233"/>
          <p:cNvGrpSpPr/>
          <p:nvPr/>
        </p:nvGrpSpPr>
        <p:grpSpPr>
          <a:xfrm>
            <a:off x="5613927" y="1679539"/>
            <a:ext cx="566700" cy="566700"/>
            <a:chOff x="5621485" y="1627291"/>
            <a:chExt cx="566700" cy="566700"/>
          </a:xfrm>
        </p:grpSpPr>
        <p:sp>
          <p:nvSpPr>
            <p:cNvPr id="696" name="Google Shape;696;g276376f47a6_0_233"/>
            <p:cNvSpPr/>
            <p:nvPr/>
          </p:nvSpPr>
          <p:spPr>
            <a:xfrm>
              <a:off x="5621485" y="1627291"/>
              <a:ext cx="566700" cy="566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292100" sx="102000" sy="102000" algn="ctr" rotWithShape="0">
                <a:schemeClr val="accent1">
                  <a:alpha val="13730"/>
                </a:schemeClr>
              </a:outerShdw>
            </a:effectLst>
          </p:spPr>
          <p:txBody>
            <a:bodyPr spcFirstLastPara="1" wrap="square" lIns="68550" tIns="34250" rIns="68550" bIns="342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697" name="Google Shape;697;g276376f47a6_0_233"/>
            <p:cNvGrpSpPr/>
            <p:nvPr/>
          </p:nvGrpSpPr>
          <p:grpSpPr>
            <a:xfrm>
              <a:off x="5740832" y="1758931"/>
              <a:ext cx="325770" cy="302795"/>
              <a:chOff x="12965112" y="1159733"/>
              <a:chExt cx="4876799" cy="4532852"/>
            </a:xfrm>
          </p:grpSpPr>
          <p:sp>
            <p:nvSpPr>
              <p:cNvPr id="698" name="Google Shape;698;g276376f47a6_0_233"/>
              <p:cNvSpPr/>
              <p:nvPr/>
            </p:nvSpPr>
            <p:spPr>
              <a:xfrm>
                <a:off x="12965112" y="1159733"/>
                <a:ext cx="4541139" cy="3225450"/>
              </a:xfrm>
              <a:custGeom>
                <a:avLst/>
                <a:gdLst/>
                <a:ahLst/>
                <a:cxnLst/>
                <a:rect l="l" t="t" r="r" b="b"/>
                <a:pathLst>
                  <a:path w="4541139" h="3225450" extrusionOk="0">
                    <a:moveTo>
                      <a:pt x="71438" y="2778024"/>
                    </a:moveTo>
                    <a:cubicBezTo>
                      <a:pt x="110890" y="2778024"/>
                      <a:pt x="142875" y="2746039"/>
                      <a:pt x="142875" y="2706586"/>
                    </a:cubicBezTo>
                    <a:lnTo>
                      <a:pt x="142875" y="699840"/>
                    </a:lnTo>
                    <a:cubicBezTo>
                      <a:pt x="142875" y="660444"/>
                      <a:pt x="174917" y="628402"/>
                      <a:pt x="214313" y="628402"/>
                    </a:cubicBezTo>
                    <a:lnTo>
                      <a:pt x="1154049" y="628402"/>
                    </a:lnTo>
                    <a:lnTo>
                      <a:pt x="1154049" y="1027462"/>
                    </a:lnTo>
                    <a:lnTo>
                      <a:pt x="530924" y="1027462"/>
                    </a:lnTo>
                    <a:cubicBezTo>
                      <a:pt x="423253" y="1027462"/>
                      <a:pt x="335661" y="1115054"/>
                      <a:pt x="335661" y="1222724"/>
                    </a:cubicBezTo>
                    <a:lnTo>
                      <a:pt x="335661" y="3030188"/>
                    </a:lnTo>
                    <a:cubicBezTo>
                      <a:pt x="335661" y="3137859"/>
                      <a:pt x="423253" y="3225451"/>
                      <a:pt x="530924" y="3225451"/>
                    </a:cubicBezTo>
                    <a:lnTo>
                      <a:pt x="4345877" y="3225451"/>
                    </a:lnTo>
                    <a:cubicBezTo>
                      <a:pt x="4453547" y="3225451"/>
                      <a:pt x="4541139" y="3137859"/>
                      <a:pt x="4541139" y="3030188"/>
                    </a:cubicBezTo>
                    <a:lnTo>
                      <a:pt x="4541139" y="1222724"/>
                    </a:lnTo>
                    <a:cubicBezTo>
                      <a:pt x="4541139" y="1115054"/>
                      <a:pt x="4453547" y="1027462"/>
                      <a:pt x="4345877" y="1027462"/>
                    </a:cubicBezTo>
                    <a:lnTo>
                      <a:pt x="3093530" y="1027462"/>
                    </a:lnTo>
                    <a:lnTo>
                      <a:pt x="3093530" y="628402"/>
                    </a:lnTo>
                    <a:lnTo>
                      <a:pt x="3836746" y="628402"/>
                    </a:lnTo>
                    <a:cubicBezTo>
                      <a:pt x="3876199" y="628402"/>
                      <a:pt x="3908184" y="596417"/>
                      <a:pt x="3908184" y="556965"/>
                    </a:cubicBezTo>
                    <a:cubicBezTo>
                      <a:pt x="3908184" y="517512"/>
                      <a:pt x="3876199" y="485527"/>
                      <a:pt x="3836746" y="485527"/>
                    </a:cubicBezTo>
                    <a:lnTo>
                      <a:pt x="3093530" y="485527"/>
                    </a:lnTo>
                    <a:lnTo>
                      <a:pt x="3093530" y="158401"/>
                    </a:lnTo>
                    <a:cubicBezTo>
                      <a:pt x="3093530" y="71056"/>
                      <a:pt x="3022473" y="0"/>
                      <a:pt x="2935129" y="0"/>
                    </a:cubicBezTo>
                    <a:lnTo>
                      <a:pt x="1312450" y="0"/>
                    </a:lnTo>
                    <a:cubicBezTo>
                      <a:pt x="1225106" y="0"/>
                      <a:pt x="1154049" y="71056"/>
                      <a:pt x="1154049" y="158401"/>
                    </a:cubicBezTo>
                    <a:lnTo>
                      <a:pt x="1154049" y="485527"/>
                    </a:lnTo>
                    <a:lnTo>
                      <a:pt x="214313" y="485527"/>
                    </a:lnTo>
                    <a:cubicBezTo>
                      <a:pt x="96136" y="485527"/>
                      <a:pt x="0" y="581663"/>
                      <a:pt x="0" y="699840"/>
                    </a:cubicBezTo>
                    <a:lnTo>
                      <a:pt x="0" y="2706596"/>
                    </a:lnTo>
                    <a:cubicBezTo>
                      <a:pt x="0" y="2746039"/>
                      <a:pt x="31985" y="2778024"/>
                      <a:pt x="71438" y="2778024"/>
                    </a:cubicBezTo>
                    <a:close/>
                    <a:moveTo>
                      <a:pt x="478536" y="3030188"/>
                    </a:moveTo>
                    <a:lnTo>
                      <a:pt x="478536" y="1222724"/>
                    </a:lnTo>
                    <a:cubicBezTo>
                      <a:pt x="478536" y="1193835"/>
                      <a:pt x="502034" y="1170337"/>
                      <a:pt x="530924" y="1170337"/>
                    </a:cubicBezTo>
                    <a:lnTo>
                      <a:pt x="1182986" y="1170337"/>
                    </a:lnTo>
                    <a:cubicBezTo>
                      <a:pt x="1211675" y="1211056"/>
                      <a:pt x="1258967" y="1237774"/>
                      <a:pt x="1312450" y="1237774"/>
                    </a:cubicBezTo>
                    <a:lnTo>
                      <a:pt x="1408176" y="1237774"/>
                    </a:lnTo>
                    <a:lnTo>
                      <a:pt x="1408176" y="1383840"/>
                    </a:lnTo>
                    <a:cubicBezTo>
                      <a:pt x="1408176" y="1423235"/>
                      <a:pt x="1431417" y="1459078"/>
                      <a:pt x="1467393" y="1475146"/>
                    </a:cubicBezTo>
                    <a:cubicBezTo>
                      <a:pt x="1480461" y="1480985"/>
                      <a:pt x="1494339" y="1483833"/>
                      <a:pt x="1508131" y="1483833"/>
                    </a:cubicBezTo>
                    <a:cubicBezTo>
                      <a:pt x="1532315" y="1483833"/>
                      <a:pt x="1556223" y="1475080"/>
                      <a:pt x="1574921" y="1458335"/>
                    </a:cubicBezTo>
                    <a:lnTo>
                      <a:pt x="1821171" y="1237764"/>
                    </a:lnTo>
                    <a:lnTo>
                      <a:pt x="2366963" y="1237764"/>
                    </a:lnTo>
                    <a:lnTo>
                      <a:pt x="2366963" y="3082566"/>
                    </a:lnTo>
                    <a:lnTo>
                      <a:pt x="2165976" y="3082566"/>
                    </a:lnTo>
                    <a:lnTo>
                      <a:pt x="2165976" y="2598534"/>
                    </a:lnTo>
                    <a:cubicBezTo>
                      <a:pt x="2165976" y="2427618"/>
                      <a:pt x="2026920" y="2288562"/>
                      <a:pt x="1856003" y="2288562"/>
                    </a:cubicBezTo>
                    <a:lnTo>
                      <a:pt x="1795110" y="2288562"/>
                    </a:lnTo>
                    <a:cubicBezTo>
                      <a:pt x="1857004" y="2216715"/>
                      <a:pt x="1894551" y="2123323"/>
                      <a:pt x="1894551" y="2021272"/>
                    </a:cubicBezTo>
                    <a:cubicBezTo>
                      <a:pt x="1894551" y="1795101"/>
                      <a:pt x="1710547" y="1611106"/>
                      <a:pt x="1484386" y="1611106"/>
                    </a:cubicBezTo>
                    <a:cubicBezTo>
                      <a:pt x="1258214" y="1611106"/>
                      <a:pt x="1074220" y="1795110"/>
                      <a:pt x="1074220" y="2021272"/>
                    </a:cubicBezTo>
                    <a:cubicBezTo>
                      <a:pt x="1074220" y="2123323"/>
                      <a:pt x="1111768" y="2216715"/>
                      <a:pt x="1173661" y="2288562"/>
                    </a:cubicBezTo>
                    <a:lnTo>
                      <a:pt x="1112768" y="2288562"/>
                    </a:lnTo>
                    <a:cubicBezTo>
                      <a:pt x="941851" y="2288562"/>
                      <a:pt x="802796" y="2427618"/>
                      <a:pt x="802796" y="2598534"/>
                    </a:cubicBezTo>
                    <a:lnTo>
                      <a:pt x="802796" y="3082566"/>
                    </a:lnTo>
                    <a:lnTo>
                      <a:pt x="530924" y="3082566"/>
                    </a:lnTo>
                    <a:cubicBezTo>
                      <a:pt x="502034" y="3082576"/>
                      <a:pt x="478536" y="3059078"/>
                      <a:pt x="478536" y="3030188"/>
                    </a:cubicBezTo>
                    <a:close/>
                    <a:moveTo>
                      <a:pt x="1217086" y="2021272"/>
                    </a:moveTo>
                    <a:cubicBezTo>
                      <a:pt x="1217086" y="1873882"/>
                      <a:pt x="1336996" y="1753981"/>
                      <a:pt x="1484376" y="1753981"/>
                    </a:cubicBezTo>
                    <a:cubicBezTo>
                      <a:pt x="1631766" y="1753981"/>
                      <a:pt x="1751667" y="1873891"/>
                      <a:pt x="1751667" y="2021272"/>
                    </a:cubicBezTo>
                    <a:cubicBezTo>
                      <a:pt x="1751667" y="2168662"/>
                      <a:pt x="1631756" y="2288562"/>
                      <a:pt x="1484376" y="2288562"/>
                    </a:cubicBezTo>
                    <a:cubicBezTo>
                      <a:pt x="1336996" y="2288562"/>
                      <a:pt x="1217086" y="2168662"/>
                      <a:pt x="1217086" y="2021272"/>
                    </a:cubicBezTo>
                    <a:close/>
                    <a:moveTo>
                      <a:pt x="1855994" y="2431437"/>
                    </a:moveTo>
                    <a:cubicBezTo>
                      <a:pt x="1948129" y="2431437"/>
                      <a:pt x="2023091" y="2506399"/>
                      <a:pt x="2023091" y="2598534"/>
                    </a:cubicBezTo>
                    <a:lnTo>
                      <a:pt x="2023091" y="3082566"/>
                    </a:lnTo>
                    <a:lnTo>
                      <a:pt x="945661" y="3082566"/>
                    </a:lnTo>
                    <a:lnTo>
                      <a:pt x="945661" y="2598534"/>
                    </a:lnTo>
                    <a:cubicBezTo>
                      <a:pt x="945661" y="2506399"/>
                      <a:pt x="1020623" y="2431437"/>
                      <a:pt x="1112758" y="2431437"/>
                    </a:cubicBezTo>
                    <a:close/>
                    <a:moveTo>
                      <a:pt x="3301251" y="2577351"/>
                    </a:moveTo>
                    <a:cubicBezTo>
                      <a:pt x="3301251" y="2493102"/>
                      <a:pt x="3369793" y="2424551"/>
                      <a:pt x="3454051" y="2424551"/>
                    </a:cubicBezTo>
                    <a:cubicBezTo>
                      <a:pt x="3538309" y="2424551"/>
                      <a:pt x="3606851" y="2493093"/>
                      <a:pt x="3606851" y="2577351"/>
                    </a:cubicBezTo>
                    <a:cubicBezTo>
                      <a:pt x="3606851" y="2661609"/>
                      <a:pt x="3538309" y="2730151"/>
                      <a:pt x="3454051" y="2730151"/>
                    </a:cubicBezTo>
                    <a:cubicBezTo>
                      <a:pt x="3369802" y="2730151"/>
                      <a:pt x="3301251" y="2661609"/>
                      <a:pt x="3301251" y="2577351"/>
                    </a:cubicBezTo>
                    <a:close/>
                    <a:moveTo>
                      <a:pt x="3753717" y="2873026"/>
                    </a:moveTo>
                    <a:cubicBezTo>
                      <a:pt x="3799799" y="2873026"/>
                      <a:pt x="3837299" y="2910516"/>
                      <a:pt x="3837299" y="2956608"/>
                    </a:cubicBezTo>
                    <a:lnTo>
                      <a:pt x="3837299" y="3082576"/>
                    </a:lnTo>
                    <a:lnTo>
                      <a:pt x="3070803" y="3082576"/>
                    </a:lnTo>
                    <a:lnTo>
                      <a:pt x="3070803" y="2956608"/>
                    </a:lnTo>
                    <a:cubicBezTo>
                      <a:pt x="3070803" y="2910526"/>
                      <a:pt x="3108303" y="2873026"/>
                      <a:pt x="3154385" y="2873026"/>
                    </a:cubicBezTo>
                    <a:close/>
                    <a:moveTo>
                      <a:pt x="4345877" y="3082576"/>
                    </a:moveTo>
                    <a:lnTo>
                      <a:pt x="3980174" y="3082576"/>
                    </a:lnTo>
                    <a:lnTo>
                      <a:pt x="3980174" y="2956608"/>
                    </a:lnTo>
                    <a:cubicBezTo>
                      <a:pt x="3980174" y="2831745"/>
                      <a:pt x="3878590" y="2730151"/>
                      <a:pt x="3753717" y="2730151"/>
                    </a:cubicBezTo>
                    <a:lnTo>
                      <a:pt x="3707092" y="2730151"/>
                    </a:lnTo>
                    <a:cubicBezTo>
                      <a:pt x="3734134" y="2685526"/>
                      <a:pt x="3749726" y="2633224"/>
                      <a:pt x="3749726" y="2577351"/>
                    </a:cubicBezTo>
                    <a:cubicBezTo>
                      <a:pt x="3749726" y="2414321"/>
                      <a:pt x="3617090" y="2281676"/>
                      <a:pt x="3454051" y="2281676"/>
                    </a:cubicBezTo>
                    <a:cubicBezTo>
                      <a:pt x="3291021" y="2281676"/>
                      <a:pt x="3158376" y="2414311"/>
                      <a:pt x="3158376" y="2577351"/>
                    </a:cubicBezTo>
                    <a:cubicBezTo>
                      <a:pt x="3158376" y="2633224"/>
                      <a:pt x="3173968" y="2685526"/>
                      <a:pt x="3201010" y="2730151"/>
                    </a:cubicBezTo>
                    <a:lnTo>
                      <a:pt x="3154385" y="2730151"/>
                    </a:lnTo>
                    <a:cubicBezTo>
                      <a:pt x="3029512" y="2730151"/>
                      <a:pt x="2927928" y="2831735"/>
                      <a:pt x="2927928" y="2956608"/>
                    </a:cubicBezTo>
                    <a:lnTo>
                      <a:pt x="2927928" y="3082576"/>
                    </a:lnTo>
                    <a:lnTo>
                      <a:pt x="2509838" y="3082576"/>
                    </a:lnTo>
                    <a:lnTo>
                      <a:pt x="2509838" y="2197894"/>
                    </a:lnTo>
                    <a:lnTo>
                      <a:pt x="4398264" y="2197894"/>
                    </a:lnTo>
                    <a:lnTo>
                      <a:pt x="4398264" y="3030188"/>
                    </a:lnTo>
                    <a:cubicBezTo>
                      <a:pt x="4398264" y="3059078"/>
                      <a:pt x="4374756" y="3082576"/>
                      <a:pt x="4345877" y="3082576"/>
                    </a:cubicBezTo>
                    <a:close/>
                    <a:moveTo>
                      <a:pt x="3301251" y="1549794"/>
                    </a:moveTo>
                    <a:cubicBezTo>
                      <a:pt x="3301251" y="1465545"/>
                      <a:pt x="3369793" y="1396994"/>
                      <a:pt x="3454051" y="1396994"/>
                    </a:cubicBezTo>
                    <a:cubicBezTo>
                      <a:pt x="3538309" y="1396994"/>
                      <a:pt x="3606851" y="1465536"/>
                      <a:pt x="3606851" y="1549794"/>
                    </a:cubicBezTo>
                    <a:cubicBezTo>
                      <a:pt x="3606851" y="1634052"/>
                      <a:pt x="3538309" y="1702594"/>
                      <a:pt x="3454051" y="1702594"/>
                    </a:cubicBezTo>
                    <a:cubicBezTo>
                      <a:pt x="3369802" y="1702594"/>
                      <a:pt x="3301251" y="1634052"/>
                      <a:pt x="3301251" y="1549794"/>
                    </a:cubicBezTo>
                    <a:close/>
                    <a:moveTo>
                      <a:pt x="3753717" y="1845469"/>
                    </a:moveTo>
                    <a:cubicBezTo>
                      <a:pt x="3799799" y="1845469"/>
                      <a:pt x="3837299" y="1882969"/>
                      <a:pt x="3837299" y="1929051"/>
                    </a:cubicBezTo>
                    <a:lnTo>
                      <a:pt x="3837299" y="2055019"/>
                    </a:lnTo>
                    <a:lnTo>
                      <a:pt x="3070803" y="2055019"/>
                    </a:lnTo>
                    <a:lnTo>
                      <a:pt x="3070803" y="1929051"/>
                    </a:lnTo>
                    <a:cubicBezTo>
                      <a:pt x="3070803" y="1882969"/>
                      <a:pt x="3108303" y="1845469"/>
                      <a:pt x="3154385" y="1845469"/>
                    </a:cubicBezTo>
                    <a:close/>
                    <a:moveTo>
                      <a:pt x="4398264" y="1222724"/>
                    </a:moveTo>
                    <a:lnTo>
                      <a:pt x="4398264" y="2055019"/>
                    </a:lnTo>
                    <a:lnTo>
                      <a:pt x="3980174" y="2055019"/>
                    </a:lnTo>
                    <a:lnTo>
                      <a:pt x="3980174" y="1929051"/>
                    </a:lnTo>
                    <a:cubicBezTo>
                      <a:pt x="3980174" y="1804187"/>
                      <a:pt x="3878590" y="1702594"/>
                      <a:pt x="3753717" y="1702594"/>
                    </a:cubicBezTo>
                    <a:lnTo>
                      <a:pt x="3707092" y="1702594"/>
                    </a:lnTo>
                    <a:cubicBezTo>
                      <a:pt x="3734134" y="1657969"/>
                      <a:pt x="3749726" y="1605677"/>
                      <a:pt x="3749726" y="1549794"/>
                    </a:cubicBezTo>
                    <a:cubicBezTo>
                      <a:pt x="3749726" y="1386764"/>
                      <a:pt x="3617090" y="1254119"/>
                      <a:pt x="3454051" y="1254119"/>
                    </a:cubicBezTo>
                    <a:cubicBezTo>
                      <a:pt x="3291021" y="1254119"/>
                      <a:pt x="3158376" y="1386754"/>
                      <a:pt x="3158376" y="1549794"/>
                    </a:cubicBezTo>
                    <a:cubicBezTo>
                      <a:pt x="3158376" y="1605677"/>
                      <a:pt x="3173968" y="1657969"/>
                      <a:pt x="3201010" y="1702594"/>
                    </a:cubicBezTo>
                    <a:lnTo>
                      <a:pt x="3154385" y="1702594"/>
                    </a:lnTo>
                    <a:cubicBezTo>
                      <a:pt x="3029512" y="1702594"/>
                      <a:pt x="2927928" y="1804178"/>
                      <a:pt x="2927928" y="1929051"/>
                    </a:cubicBezTo>
                    <a:lnTo>
                      <a:pt x="2927928" y="2055019"/>
                    </a:lnTo>
                    <a:lnTo>
                      <a:pt x="2509838" y="2055019"/>
                    </a:lnTo>
                    <a:lnTo>
                      <a:pt x="2509838" y="1311221"/>
                    </a:lnTo>
                    <a:lnTo>
                      <a:pt x="2674096" y="1458344"/>
                    </a:lnTo>
                    <a:cubicBezTo>
                      <a:pt x="2703443" y="1484624"/>
                      <a:pt x="2745648" y="1491215"/>
                      <a:pt x="2781624" y="1475156"/>
                    </a:cubicBezTo>
                    <a:cubicBezTo>
                      <a:pt x="2817600" y="1459078"/>
                      <a:pt x="2840841" y="1423235"/>
                      <a:pt x="2840841" y="1383840"/>
                    </a:cubicBezTo>
                    <a:lnTo>
                      <a:pt x="2840841" y="1237774"/>
                    </a:lnTo>
                    <a:lnTo>
                      <a:pt x="2935138" y="1237774"/>
                    </a:lnTo>
                    <a:cubicBezTo>
                      <a:pt x="2988621" y="1237774"/>
                      <a:pt x="3035913" y="1211056"/>
                      <a:pt x="3064602" y="1170337"/>
                    </a:cubicBezTo>
                    <a:lnTo>
                      <a:pt x="4345877" y="1170337"/>
                    </a:lnTo>
                    <a:cubicBezTo>
                      <a:pt x="4374756" y="1170337"/>
                      <a:pt x="4398264" y="1193835"/>
                      <a:pt x="4398264" y="1222724"/>
                    </a:cubicBezTo>
                    <a:close/>
                    <a:moveTo>
                      <a:pt x="1296924" y="158401"/>
                    </a:moveTo>
                    <a:cubicBezTo>
                      <a:pt x="1296924" y="149838"/>
                      <a:pt x="1303887" y="142875"/>
                      <a:pt x="1312450" y="142875"/>
                    </a:cubicBezTo>
                    <a:lnTo>
                      <a:pt x="2935129" y="142875"/>
                    </a:lnTo>
                    <a:cubicBezTo>
                      <a:pt x="2943692" y="142875"/>
                      <a:pt x="2950655" y="149838"/>
                      <a:pt x="2950655" y="158401"/>
                    </a:cubicBezTo>
                    <a:lnTo>
                      <a:pt x="2950655" y="1079373"/>
                    </a:lnTo>
                    <a:cubicBezTo>
                      <a:pt x="2950655" y="1087936"/>
                      <a:pt x="2943692" y="1094899"/>
                      <a:pt x="2935129" y="1094899"/>
                    </a:cubicBezTo>
                    <a:lnTo>
                      <a:pt x="2797969" y="1094899"/>
                    </a:lnTo>
                    <a:cubicBezTo>
                      <a:pt x="2742819" y="1094899"/>
                      <a:pt x="2697956" y="1139762"/>
                      <a:pt x="2697956" y="1194911"/>
                    </a:cubicBezTo>
                    <a:lnTo>
                      <a:pt x="2697956" y="1287913"/>
                    </a:lnTo>
                    <a:lnTo>
                      <a:pt x="2510981" y="1120426"/>
                    </a:lnTo>
                    <a:cubicBezTo>
                      <a:pt x="2492607" y="1103957"/>
                      <a:pt x="2468909" y="1094899"/>
                      <a:pt x="2444239" y="1094899"/>
                    </a:cubicBezTo>
                    <a:lnTo>
                      <a:pt x="1804769" y="1094899"/>
                    </a:lnTo>
                    <a:cubicBezTo>
                      <a:pt x="1780118" y="1094899"/>
                      <a:pt x="1756429" y="1103957"/>
                      <a:pt x="1738046" y="1120416"/>
                    </a:cubicBezTo>
                    <a:lnTo>
                      <a:pt x="1551051" y="1287913"/>
                    </a:lnTo>
                    <a:lnTo>
                      <a:pt x="1551051" y="1194911"/>
                    </a:lnTo>
                    <a:cubicBezTo>
                      <a:pt x="1551051" y="1139762"/>
                      <a:pt x="1506188" y="1094899"/>
                      <a:pt x="1451039" y="1094899"/>
                    </a:cubicBezTo>
                    <a:lnTo>
                      <a:pt x="1312450" y="1094899"/>
                    </a:lnTo>
                    <a:cubicBezTo>
                      <a:pt x="1303887" y="1094899"/>
                      <a:pt x="1296924" y="1087936"/>
                      <a:pt x="1296924" y="107937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50" tIns="34250" rIns="68550" bIns="342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g276376f47a6_0_233"/>
              <p:cNvSpPr/>
              <p:nvPr/>
            </p:nvSpPr>
            <p:spPr>
              <a:xfrm>
                <a:off x="12965112" y="1645261"/>
                <a:ext cx="4876799" cy="4047324"/>
              </a:xfrm>
              <a:custGeom>
                <a:avLst/>
                <a:gdLst/>
                <a:ahLst/>
                <a:cxnLst/>
                <a:rect l="l" t="t" r="r" b="b"/>
                <a:pathLst>
                  <a:path w="4876799" h="4047324" extrusionOk="0">
                    <a:moveTo>
                      <a:pt x="4662488" y="0"/>
                    </a:moveTo>
                    <a:lnTo>
                      <a:pt x="4148109" y="0"/>
                    </a:lnTo>
                    <a:cubicBezTo>
                      <a:pt x="4108657" y="0"/>
                      <a:pt x="4076672" y="31985"/>
                      <a:pt x="4076672" y="71438"/>
                    </a:cubicBezTo>
                    <a:cubicBezTo>
                      <a:pt x="4076672" y="110890"/>
                      <a:pt x="4108657" y="142875"/>
                      <a:pt x="4148109" y="142875"/>
                    </a:cubicBezTo>
                    <a:lnTo>
                      <a:pt x="4662488" y="142875"/>
                    </a:lnTo>
                    <a:cubicBezTo>
                      <a:pt x="4701883" y="142875"/>
                      <a:pt x="4733925" y="174917"/>
                      <a:pt x="4733925" y="214313"/>
                    </a:cubicBezTo>
                    <a:lnTo>
                      <a:pt x="4733925" y="2973096"/>
                    </a:lnTo>
                    <a:cubicBezTo>
                      <a:pt x="4733925" y="3012491"/>
                      <a:pt x="4701883" y="3044533"/>
                      <a:pt x="4662488" y="3044533"/>
                    </a:cubicBezTo>
                    <a:lnTo>
                      <a:pt x="3292831" y="3044533"/>
                    </a:lnTo>
                    <a:cubicBezTo>
                      <a:pt x="3292707" y="3044533"/>
                      <a:pt x="3292583" y="3044514"/>
                      <a:pt x="3292459" y="3044514"/>
                    </a:cubicBezTo>
                    <a:cubicBezTo>
                      <a:pt x="3292336" y="3044514"/>
                      <a:pt x="3292212" y="3044533"/>
                      <a:pt x="3292088" y="3044533"/>
                    </a:cubicBezTo>
                    <a:lnTo>
                      <a:pt x="1584712" y="3044533"/>
                    </a:lnTo>
                    <a:cubicBezTo>
                      <a:pt x="1584589" y="3044533"/>
                      <a:pt x="1584465" y="3044514"/>
                      <a:pt x="1584341" y="3044514"/>
                    </a:cubicBezTo>
                    <a:cubicBezTo>
                      <a:pt x="1584217" y="3044514"/>
                      <a:pt x="1584093" y="3044533"/>
                      <a:pt x="1583970" y="3044533"/>
                    </a:cubicBezTo>
                    <a:lnTo>
                      <a:pt x="214313" y="3044533"/>
                    </a:lnTo>
                    <a:cubicBezTo>
                      <a:pt x="174917" y="3044533"/>
                      <a:pt x="142875" y="3012491"/>
                      <a:pt x="142875" y="2973096"/>
                    </a:cubicBezTo>
                    <a:lnTo>
                      <a:pt x="142875" y="2532374"/>
                    </a:lnTo>
                    <a:cubicBezTo>
                      <a:pt x="142875" y="2492921"/>
                      <a:pt x="110890" y="2460936"/>
                      <a:pt x="71438" y="2460936"/>
                    </a:cubicBezTo>
                    <a:cubicBezTo>
                      <a:pt x="31985" y="2460936"/>
                      <a:pt x="0" y="2492921"/>
                      <a:pt x="0" y="2532374"/>
                    </a:cubicBezTo>
                    <a:lnTo>
                      <a:pt x="0" y="2973096"/>
                    </a:lnTo>
                    <a:cubicBezTo>
                      <a:pt x="0" y="3091272"/>
                      <a:pt x="96136" y="3187408"/>
                      <a:pt x="214313" y="3187408"/>
                    </a:cubicBezTo>
                    <a:lnTo>
                      <a:pt x="1512904" y="3187408"/>
                    </a:lnTo>
                    <a:lnTo>
                      <a:pt x="1512904" y="3454165"/>
                    </a:lnTo>
                    <a:lnTo>
                      <a:pt x="1226153" y="3454165"/>
                    </a:lnTo>
                    <a:cubicBezTo>
                      <a:pt x="1055465" y="3454165"/>
                      <a:pt x="916591" y="3593040"/>
                      <a:pt x="916591" y="3763728"/>
                    </a:cubicBezTo>
                    <a:lnTo>
                      <a:pt x="916591" y="3880638"/>
                    </a:lnTo>
                    <a:cubicBezTo>
                      <a:pt x="916591" y="3972544"/>
                      <a:pt x="991372" y="4047325"/>
                      <a:pt x="1083278" y="4047325"/>
                    </a:cubicBezTo>
                    <a:lnTo>
                      <a:pt x="3012453" y="4047325"/>
                    </a:lnTo>
                    <a:cubicBezTo>
                      <a:pt x="3051905" y="4047325"/>
                      <a:pt x="3083890" y="4015340"/>
                      <a:pt x="3083890" y="3975888"/>
                    </a:cubicBezTo>
                    <a:cubicBezTo>
                      <a:pt x="3083890" y="3936435"/>
                      <a:pt x="3051905" y="3904450"/>
                      <a:pt x="3012453" y="3904450"/>
                    </a:cubicBezTo>
                    <a:lnTo>
                      <a:pt x="1083278" y="3904450"/>
                    </a:lnTo>
                    <a:cubicBezTo>
                      <a:pt x="1070153" y="3904450"/>
                      <a:pt x="1059466" y="3893763"/>
                      <a:pt x="1059466" y="3880638"/>
                    </a:cubicBezTo>
                    <a:lnTo>
                      <a:pt x="1059466" y="3763728"/>
                    </a:lnTo>
                    <a:cubicBezTo>
                      <a:pt x="1059466" y="3671821"/>
                      <a:pt x="1134247" y="3597040"/>
                      <a:pt x="1226153" y="3597040"/>
                    </a:cubicBezTo>
                    <a:lnTo>
                      <a:pt x="3650647" y="3597040"/>
                    </a:lnTo>
                    <a:cubicBezTo>
                      <a:pt x="3742554" y="3597040"/>
                      <a:pt x="3817334" y="3671821"/>
                      <a:pt x="3817334" y="3763728"/>
                    </a:cubicBezTo>
                    <a:lnTo>
                      <a:pt x="3817334" y="3880638"/>
                    </a:lnTo>
                    <a:cubicBezTo>
                      <a:pt x="3817334" y="3893763"/>
                      <a:pt x="3806647" y="3904450"/>
                      <a:pt x="3793522" y="3904450"/>
                    </a:cubicBezTo>
                    <a:lnTo>
                      <a:pt x="3323816" y="3904450"/>
                    </a:lnTo>
                    <a:cubicBezTo>
                      <a:pt x="3284363" y="3904450"/>
                      <a:pt x="3252378" y="3936435"/>
                      <a:pt x="3252378" y="3975888"/>
                    </a:cubicBezTo>
                    <a:cubicBezTo>
                      <a:pt x="3252378" y="4015340"/>
                      <a:pt x="3284363" y="4047325"/>
                      <a:pt x="3323816" y="4047325"/>
                    </a:cubicBezTo>
                    <a:lnTo>
                      <a:pt x="3793522" y="4047325"/>
                    </a:lnTo>
                    <a:cubicBezTo>
                      <a:pt x="3885429" y="4047325"/>
                      <a:pt x="3960209" y="3972544"/>
                      <a:pt x="3960209" y="3880638"/>
                    </a:cubicBezTo>
                    <a:lnTo>
                      <a:pt x="3960209" y="3763728"/>
                    </a:lnTo>
                    <a:cubicBezTo>
                      <a:pt x="3960209" y="3593040"/>
                      <a:pt x="3821335" y="3454165"/>
                      <a:pt x="3650647" y="3454165"/>
                    </a:cubicBezTo>
                    <a:lnTo>
                      <a:pt x="3363897" y="3454165"/>
                    </a:lnTo>
                    <a:lnTo>
                      <a:pt x="3363897" y="3187408"/>
                    </a:lnTo>
                    <a:lnTo>
                      <a:pt x="4662488" y="3187408"/>
                    </a:lnTo>
                    <a:cubicBezTo>
                      <a:pt x="4780665" y="3187408"/>
                      <a:pt x="4876800" y="3091272"/>
                      <a:pt x="4876800" y="2973096"/>
                    </a:cubicBezTo>
                    <a:lnTo>
                      <a:pt x="4876800" y="214313"/>
                    </a:lnTo>
                    <a:cubicBezTo>
                      <a:pt x="4876800" y="96136"/>
                      <a:pt x="4780665" y="0"/>
                      <a:pt x="4662488" y="0"/>
                    </a:cubicBezTo>
                    <a:close/>
                    <a:moveTo>
                      <a:pt x="3221022" y="3454165"/>
                    </a:moveTo>
                    <a:lnTo>
                      <a:pt x="1655779" y="3454165"/>
                    </a:lnTo>
                    <a:lnTo>
                      <a:pt x="1655779" y="3187408"/>
                    </a:lnTo>
                    <a:lnTo>
                      <a:pt x="3221022" y="318740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50" tIns="34250" rIns="68550" bIns="342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g276376f47a6_0_233"/>
              <p:cNvSpPr/>
              <p:nvPr/>
            </p:nvSpPr>
            <p:spPr>
              <a:xfrm>
                <a:off x="14411320" y="1706230"/>
                <a:ext cx="1355150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1355150" h="142875" extrusionOk="0">
                    <a:moveTo>
                      <a:pt x="71438" y="142875"/>
                    </a:moveTo>
                    <a:lnTo>
                      <a:pt x="1283713" y="142875"/>
                    </a:lnTo>
                    <a:cubicBezTo>
                      <a:pt x="1323165" y="142875"/>
                      <a:pt x="1355150" y="110890"/>
                      <a:pt x="1355150" y="71438"/>
                    </a:cubicBezTo>
                    <a:cubicBezTo>
                      <a:pt x="1355150" y="31985"/>
                      <a:pt x="1323165" y="0"/>
                      <a:pt x="1283713" y="0"/>
                    </a:cubicBezTo>
                    <a:lnTo>
                      <a:pt x="71438" y="0"/>
                    </a:lnTo>
                    <a:cubicBezTo>
                      <a:pt x="31985" y="0"/>
                      <a:pt x="0" y="31985"/>
                      <a:pt x="0" y="71438"/>
                    </a:cubicBezTo>
                    <a:cubicBezTo>
                      <a:pt x="0" y="110890"/>
                      <a:pt x="31985" y="142875"/>
                      <a:pt x="71438" y="14287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50" tIns="34250" rIns="68550" bIns="342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1" name="Google Shape;701;g276376f47a6_0_233"/>
              <p:cNvSpPr/>
              <p:nvPr/>
            </p:nvSpPr>
            <p:spPr>
              <a:xfrm>
                <a:off x="14411320" y="1969358"/>
                <a:ext cx="782640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782640" h="142875" extrusionOk="0">
                    <a:moveTo>
                      <a:pt x="71438" y="142875"/>
                    </a:moveTo>
                    <a:lnTo>
                      <a:pt x="711203" y="142875"/>
                    </a:lnTo>
                    <a:cubicBezTo>
                      <a:pt x="750656" y="142875"/>
                      <a:pt x="782641" y="110890"/>
                      <a:pt x="782641" y="71438"/>
                    </a:cubicBezTo>
                    <a:cubicBezTo>
                      <a:pt x="782641" y="31985"/>
                      <a:pt x="750656" y="0"/>
                      <a:pt x="711203" y="0"/>
                    </a:cubicBezTo>
                    <a:lnTo>
                      <a:pt x="71438" y="0"/>
                    </a:lnTo>
                    <a:cubicBezTo>
                      <a:pt x="31985" y="0"/>
                      <a:pt x="0" y="31985"/>
                      <a:pt x="0" y="71438"/>
                    </a:cubicBezTo>
                    <a:cubicBezTo>
                      <a:pt x="0" y="110890"/>
                      <a:pt x="31985" y="142875"/>
                      <a:pt x="71438" y="14287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50" tIns="34250" rIns="68550" bIns="342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2" name="Google Shape;702;g276376f47a6_0_233"/>
              <p:cNvSpPr/>
              <p:nvPr/>
            </p:nvSpPr>
            <p:spPr>
              <a:xfrm>
                <a:off x="14411320" y="1443102"/>
                <a:ext cx="1355150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1355150" h="142875" extrusionOk="0">
                    <a:moveTo>
                      <a:pt x="71438" y="142875"/>
                    </a:moveTo>
                    <a:lnTo>
                      <a:pt x="1283713" y="142875"/>
                    </a:lnTo>
                    <a:cubicBezTo>
                      <a:pt x="1323165" y="142875"/>
                      <a:pt x="1355150" y="110890"/>
                      <a:pt x="1355150" y="71438"/>
                    </a:cubicBezTo>
                    <a:cubicBezTo>
                      <a:pt x="1355150" y="31985"/>
                      <a:pt x="1323165" y="0"/>
                      <a:pt x="1283713" y="0"/>
                    </a:cubicBezTo>
                    <a:lnTo>
                      <a:pt x="71438" y="0"/>
                    </a:lnTo>
                    <a:cubicBezTo>
                      <a:pt x="31985" y="0"/>
                      <a:pt x="0" y="31985"/>
                      <a:pt x="0" y="71438"/>
                    </a:cubicBezTo>
                    <a:cubicBezTo>
                      <a:pt x="0" y="110890"/>
                      <a:pt x="31985" y="142875"/>
                      <a:pt x="71438" y="14287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50" tIns="34250" rIns="68550" bIns="342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03" name="Google Shape;703;g276376f47a6_0_233"/>
          <p:cNvSpPr/>
          <p:nvPr/>
        </p:nvSpPr>
        <p:spPr>
          <a:xfrm>
            <a:off x="6043145" y="2493499"/>
            <a:ext cx="2742300" cy="899700"/>
          </a:xfrm>
          <a:prstGeom prst="roundRect">
            <a:avLst>
              <a:gd name="adj" fmla="val 7454"/>
            </a:avLst>
          </a:prstGeom>
          <a:solidFill>
            <a:srgbClr val="00B0DF"/>
          </a:solidFill>
          <a:ln>
            <a:noFill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04" name="Google Shape;704;g276376f47a6_0_233"/>
          <p:cNvSpPr/>
          <p:nvPr/>
        </p:nvSpPr>
        <p:spPr>
          <a:xfrm flipH="1">
            <a:off x="6043000" y="2542351"/>
            <a:ext cx="240847" cy="802431"/>
          </a:xfrm>
          <a:custGeom>
            <a:avLst/>
            <a:gdLst/>
            <a:ahLst/>
            <a:cxnLst/>
            <a:rect l="l" t="t" r="r" b="b"/>
            <a:pathLst>
              <a:path w="132881" h="655046" extrusionOk="0">
                <a:moveTo>
                  <a:pt x="132881" y="0"/>
                </a:moveTo>
                <a:lnTo>
                  <a:pt x="132881" y="655046"/>
                </a:lnTo>
                <a:cubicBezTo>
                  <a:pt x="132881" y="631288"/>
                  <a:pt x="125430" y="607530"/>
                  <a:pt x="114253" y="590560"/>
                </a:cubicBezTo>
                <a:cubicBezTo>
                  <a:pt x="114253" y="590560"/>
                  <a:pt x="114253" y="590560"/>
                  <a:pt x="55885" y="512497"/>
                </a:cubicBezTo>
                <a:cubicBezTo>
                  <a:pt x="-18628" y="410677"/>
                  <a:pt x="-18628" y="244370"/>
                  <a:pt x="55885" y="142549"/>
                </a:cubicBezTo>
                <a:lnTo>
                  <a:pt x="114253" y="64486"/>
                </a:lnTo>
                <a:cubicBezTo>
                  <a:pt x="125430" y="47516"/>
                  <a:pt x="132881" y="23758"/>
                  <a:pt x="132881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76200" dist="50800" dir="2700000" algn="tl" rotWithShape="0">
              <a:srgbClr val="04332A">
                <a:alpha val="9020"/>
              </a:srgbClr>
            </a:outerShdw>
          </a:effectLst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g276376f47a6_0_233"/>
          <p:cNvSpPr txBox="1"/>
          <p:nvPr/>
        </p:nvSpPr>
        <p:spPr>
          <a:xfrm>
            <a:off x="6454246" y="2663022"/>
            <a:ext cx="2286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18</a:t>
            </a:r>
            <a:r>
              <a:rPr lang="en"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Suppliers shortlisted to second round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g276376f47a6_0_233"/>
          <p:cNvSpPr/>
          <p:nvPr/>
        </p:nvSpPr>
        <p:spPr>
          <a:xfrm>
            <a:off x="6043145" y="3474165"/>
            <a:ext cx="2742300" cy="1241700"/>
          </a:xfrm>
          <a:prstGeom prst="roundRect">
            <a:avLst>
              <a:gd name="adj" fmla="val 7454"/>
            </a:avLst>
          </a:prstGeom>
          <a:solidFill>
            <a:srgbClr val="00B0DF"/>
          </a:solidFill>
          <a:ln>
            <a:noFill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07" name="Google Shape;707;g276376f47a6_0_233"/>
          <p:cNvSpPr/>
          <p:nvPr/>
        </p:nvSpPr>
        <p:spPr>
          <a:xfrm flipH="1">
            <a:off x="6043000" y="3523018"/>
            <a:ext cx="240847" cy="802431"/>
          </a:xfrm>
          <a:custGeom>
            <a:avLst/>
            <a:gdLst/>
            <a:ahLst/>
            <a:cxnLst/>
            <a:rect l="l" t="t" r="r" b="b"/>
            <a:pathLst>
              <a:path w="132881" h="655046" extrusionOk="0">
                <a:moveTo>
                  <a:pt x="132881" y="0"/>
                </a:moveTo>
                <a:lnTo>
                  <a:pt x="132881" y="655046"/>
                </a:lnTo>
                <a:cubicBezTo>
                  <a:pt x="132881" y="631288"/>
                  <a:pt x="125430" y="607530"/>
                  <a:pt x="114253" y="590560"/>
                </a:cubicBezTo>
                <a:cubicBezTo>
                  <a:pt x="114253" y="590560"/>
                  <a:pt x="114253" y="590560"/>
                  <a:pt x="55885" y="512497"/>
                </a:cubicBezTo>
                <a:cubicBezTo>
                  <a:pt x="-18628" y="410677"/>
                  <a:pt x="-18628" y="244370"/>
                  <a:pt x="55885" y="142549"/>
                </a:cubicBezTo>
                <a:lnTo>
                  <a:pt x="114253" y="64486"/>
                </a:lnTo>
                <a:cubicBezTo>
                  <a:pt x="125430" y="47516"/>
                  <a:pt x="132881" y="23758"/>
                  <a:pt x="132881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76200" dist="50800" dir="2700000" algn="tl" rotWithShape="0">
              <a:srgbClr val="04332A">
                <a:alpha val="9020"/>
              </a:srgbClr>
            </a:outerShdw>
          </a:effectLst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g276376f47a6_0_233"/>
          <p:cNvSpPr txBox="1"/>
          <p:nvPr/>
        </p:nvSpPr>
        <p:spPr>
          <a:xfrm>
            <a:off x="6454250" y="3556389"/>
            <a:ext cx="2286000" cy="10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1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“This is an exciting time for our Apiary programme – the search is now on for the next group of businesses to join our accelerator scheme in 2023,” </a:t>
            </a:r>
            <a:br>
              <a:rPr lang="en"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br>
              <a:rPr lang="en"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10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Co-op Head of Category </a:t>
            </a:r>
            <a:br>
              <a:rPr lang="en" sz="10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Rebecca Oliver-Mooney</a:t>
            </a:r>
            <a:endParaRPr sz="10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709" name="Google Shape;709;g276376f47a6_0_233"/>
          <p:cNvGrpSpPr/>
          <p:nvPr/>
        </p:nvGrpSpPr>
        <p:grpSpPr>
          <a:xfrm>
            <a:off x="5613927" y="2660206"/>
            <a:ext cx="566700" cy="566700"/>
            <a:chOff x="5621485" y="2607958"/>
            <a:chExt cx="566700" cy="566700"/>
          </a:xfrm>
        </p:grpSpPr>
        <p:sp>
          <p:nvSpPr>
            <p:cNvPr id="710" name="Google Shape;710;g276376f47a6_0_233"/>
            <p:cNvSpPr/>
            <p:nvPr/>
          </p:nvSpPr>
          <p:spPr>
            <a:xfrm>
              <a:off x="5621485" y="2607958"/>
              <a:ext cx="566700" cy="566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292100" sx="102000" sy="102000" algn="ctr" rotWithShape="0">
                <a:schemeClr val="accent1">
                  <a:alpha val="13730"/>
                </a:schemeClr>
              </a:outerShdw>
            </a:effectLst>
          </p:spPr>
          <p:txBody>
            <a:bodyPr spcFirstLastPara="1" wrap="square" lIns="68550" tIns="34250" rIns="68550" bIns="342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pic>
          <p:nvPicPr>
            <p:cNvPr id="711" name="Google Shape;711;g276376f47a6_0_23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753232" y="2739638"/>
              <a:ext cx="302950" cy="3029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12" name="Google Shape;712;g276376f47a6_0_233" descr="A picture containing graphics, font, circle, 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1703" y="509937"/>
            <a:ext cx="1051748" cy="105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g276376f47a6_0_2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35196" y="506313"/>
            <a:ext cx="2298596" cy="424427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grpSp>
        <p:nvGrpSpPr>
          <p:cNvPr id="714" name="Google Shape;714;g276376f47a6_0_233"/>
          <p:cNvGrpSpPr/>
          <p:nvPr/>
        </p:nvGrpSpPr>
        <p:grpSpPr>
          <a:xfrm>
            <a:off x="5613927" y="3640872"/>
            <a:ext cx="566700" cy="566700"/>
            <a:chOff x="5621485" y="3588624"/>
            <a:chExt cx="566700" cy="566700"/>
          </a:xfrm>
        </p:grpSpPr>
        <p:sp>
          <p:nvSpPr>
            <p:cNvPr id="715" name="Google Shape;715;g276376f47a6_0_233"/>
            <p:cNvSpPr/>
            <p:nvPr/>
          </p:nvSpPr>
          <p:spPr>
            <a:xfrm>
              <a:off x="5621485" y="3588624"/>
              <a:ext cx="566700" cy="566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292100" sx="102000" sy="102000" algn="ctr" rotWithShape="0">
                <a:schemeClr val="accent1">
                  <a:alpha val="13730"/>
                </a:schemeClr>
              </a:outerShdw>
            </a:effectLst>
          </p:spPr>
          <p:txBody>
            <a:bodyPr spcFirstLastPara="1" wrap="square" lIns="68550" tIns="34250" rIns="68550" bIns="342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pic>
          <p:nvPicPr>
            <p:cNvPr id="716" name="Google Shape;716;g276376f47a6_0_233" descr="Open quotation mark outline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677787" y="3649981"/>
              <a:ext cx="443574" cy="4435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Google Shape;60;p10">
            <a:extLst>
              <a:ext uri="{FF2B5EF4-FFF2-40B4-BE49-F238E27FC236}">
                <a16:creationId xmlns:a16="http://schemas.microsoft.com/office/drawing/2014/main" id="{DF241C1F-C935-4749-5CAD-E070F364BBC2}"/>
              </a:ext>
            </a:extLst>
          </p:cNvPr>
          <p:cNvSpPr txBox="1"/>
          <p:nvPr/>
        </p:nvSpPr>
        <p:spPr>
          <a:xfrm>
            <a:off x="883898" y="90334"/>
            <a:ext cx="8637525" cy="43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SzPts val="3200"/>
            </a:pPr>
            <a:r>
              <a:rPr lang="en-US" sz="2400" b="1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Co-op’s small supplier support scheme</a:t>
            </a:r>
            <a:endParaRPr sz="2400" dirty="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6"/>
          <p:cNvSpPr/>
          <p:nvPr/>
        </p:nvSpPr>
        <p:spPr>
          <a:xfrm flipH="1">
            <a:off x="335913" y="736748"/>
            <a:ext cx="2239800" cy="3542700"/>
          </a:xfrm>
          <a:prstGeom prst="roundRect">
            <a:avLst>
              <a:gd name="adj" fmla="val 3267"/>
            </a:avLst>
          </a:prstGeom>
          <a:solidFill>
            <a:schemeClr val="dk2"/>
          </a:solidFill>
          <a:ln>
            <a:noFill/>
          </a:ln>
          <a:effectLst>
            <a:outerShdw blurRad="254000" dist="838200" dir="5400000" sx="79000" sy="79000" algn="t" rotWithShape="0">
              <a:schemeClr val="dk2">
                <a:alpha val="29411"/>
              </a:scheme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Joining forces with Belgian trade organisations to expose Belgian businesses to international opportunities through RangeMe</a:t>
            </a:r>
            <a:endParaRPr sz="17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21" name="Google Shape;621;p6"/>
          <p:cNvSpPr>
            <a:spLocks noGrp="1"/>
          </p:cNvSpPr>
          <p:nvPr>
            <p:ph type="sldNum" idx="12"/>
          </p:nvPr>
        </p:nvSpPr>
        <p:spPr>
          <a:xfrm>
            <a:off x="385833" y="4739849"/>
            <a:ext cx="253800" cy="25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622" name="Google Shape;622;p6"/>
          <p:cNvSpPr txBox="1">
            <a:spLocks noGrp="1"/>
          </p:cNvSpPr>
          <p:nvPr>
            <p:ph type="ftr" idx="11"/>
          </p:nvPr>
        </p:nvSpPr>
        <p:spPr>
          <a:xfrm>
            <a:off x="755219" y="4803797"/>
            <a:ext cx="1329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www.rangeme.com </a:t>
            </a:r>
            <a:endParaRPr/>
          </a:p>
        </p:txBody>
      </p:sp>
      <p:pic>
        <p:nvPicPr>
          <p:cNvPr id="623" name="Google Shape;62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3850" y="736750"/>
            <a:ext cx="4064949" cy="212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34775" y="3393625"/>
            <a:ext cx="199072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4913" y="736750"/>
            <a:ext cx="1929775" cy="192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26800" y="2811550"/>
            <a:ext cx="1467900" cy="146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28888" y="3155500"/>
            <a:ext cx="2124075" cy="11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0;p10">
            <a:extLst>
              <a:ext uri="{FF2B5EF4-FFF2-40B4-BE49-F238E27FC236}">
                <a16:creationId xmlns:a16="http://schemas.microsoft.com/office/drawing/2014/main" id="{F91CE995-B242-C3EA-7281-9715E2324674}"/>
              </a:ext>
            </a:extLst>
          </p:cNvPr>
          <p:cNvSpPr txBox="1"/>
          <p:nvPr/>
        </p:nvSpPr>
        <p:spPr>
          <a:xfrm>
            <a:off x="883898" y="90334"/>
            <a:ext cx="8637525" cy="43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SzPts val="3200"/>
            </a:pPr>
            <a:r>
              <a:rPr lang="en-US" sz="2400" b="1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Belgian trade organizations taking the lead in …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6"/>
          <p:cNvSpPr>
            <a:spLocks noGrp="1"/>
          </p:cNvSpPr>
          <p:nvPr>
            <p:ph type="sldNum" idx="12"/>
          </p:nvPr>
        </p:nvSpPr>
        <p:spPr>
          <a:xfrm>
            <a:off x="385833" y="4739849"/>
            <a:ext cx="253800" cy="25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622" name="Google Shape;622;p6"/>
          <p:cNvSpPr txBox="1">
            <a:spLocks noGrp="1"/>
          </p:cNvSpPr>
          <p:nvPr>
            <p:ph type="ftr" idx="11"/>
          </p:nvPr>
        </p:nvSpPr>
        <p:spPr>
          <a:xfrm>
            <a:off x="755219" y="4803797"/>
            <a:ext cx="1329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www.rangeme.com </a:t>
            </a:r>
            <a:endParaRPr/>
          </a:p>
        </p:txBody>
      </p:sp>
      <p:sp>
        <p:nvSpPr>
          <p:cNvPr id="2" name="Google Shape;60;p10">
            <a:extLst>
              <a:ext uri="{FF2B5EF4-FFF2-40B4-BE49-F238E27FC236}">
                <a16:creationId xmlns:a16="http://schemas.microsoft.com/office/drawing/2014/main" id="{F91CE995-B242-C3EA-7281-9715E2324674}"/>
              </a:ext>
            </a:extLst>
          </p:cNvPr>
          <p:cNvSpPr txBox="1"/>
          <p:nvPr/>
        </p:nvSpPr>
        <p:spPr>
          <a:xfrm>
            <a:off x="883898" y="90334"/>
            <a:ext cx="8637525" cy="43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SzPts val="3200"/>
            </a:pPr>
            <a:r>
              <a:rPr lang="en-US" sz="2400" b="1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… coordinating a Belgian Pavilion for their members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4082E64-5E6A-6D01-DBB4-E85D86909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33" y="888087"/>
            <a:ext cx="8027125" cy="364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FE29834-1C0B-1901-5094-937200DEF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930" y="496203"/>
            <a:ext cx="6174219" cy="461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49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51431" rIns="51431" bIns="51431" anchor="b" anchorCtr="0">
            <a:noAutofit/>
          </a:bodyPr>
          <a:lstStyle/>
          <a:p>
            <a:pPr>
              <a:buClr>
                <a:schemeClr val="dk1"/>
              </a:buClr>
            </a:pPr>
            <a:r>
              <a:rPr lang="en-US" dirty="0">
                <a:solidFill>
                  <a:schemeClr val="accent1"/>
                </a:solidFill>
              </a:rPr>
              <a:t>4. Closing remarks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" name="Google Shape;337;p42">
            <a:extLst>
              <a:ext uri="{FF2B5EF4-FFF2-40B4-BE49-F238E27FC236}">
                <a16:creationId xmlns:a16="http://schemas.microsoft.com/office/drawing/2014/main" id="{2837423A-502F-0B55-2D82-F5B9BD348A5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755219" y="4803797"/>
            <a:ext cx="1329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www.rangeme.com </a:t>
            </a:r>
            <a:endParaRPr dirty="0"/>
          </a:p>
        </p:txBody>
      </p:sp>
      <p:sp>
        <p:nvSpPr>
          <p:cNvPr id="3" name="Google Shape;338;p42">
            <a:extLst>
              <a:ext uri="{FF2B5EF4-FFF2-40B4-BE49-F238E27FC236}">
                <a16:creationId xmlns:a16="http://schemas.microsoft.com/office/drawing/2014/main" id="{C340BE93-2A91-249E-1860-51CA9EC5CA1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385833" y="4739849"/>
            <a:ext cx="253800" cy="25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3706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/>
          <p:nvPr/>
        </p:nvSpPr>
        <p:spPr>
          <a:xfrm>
            <a:off x="435952" y="507528"/>
            <a:ext cx="456075" cy="68625"/>
          </a:xfrm>
          <a:prstGeom prst="rect">
            <a:avLst/>
          </a:prstGeom>
          <a:solidFill>
            <a:srgbClr val="F35A5A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900"/>
            </a:pPr>
            <a:endParaRPr sz="14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1"/>
          <p:cNvSpPr txBox="1"/>
          <p:nvPr/>
        </p:nvSpPr>
        <p:spPr>
          <a:xfrm>
            <a:off x="435956" y="699695"/>
            <a:ext cx="8454825" cy="2250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342900"/>
            <a:endParaRPr lang="en-US" sz="1575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/>
            <a:endParaRPr lang="en-US" sz="1575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/>
            <a:endParaRPr sz="1575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indent="-271463">
              <a:buClr>
                <a:schemeClr val="dk1"/>
              </a:buClr>
              <a:buSzPts val="2100"/>
              <a:buChar char="•"/>
            </a:pPr>
            <a:r>
              <a:rPr lang="en-US" sz="1575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Cost effective way of scaling up digital approach to sourcing/selling.</a:t>
            </a:r>
          </a:p>
          <a:p>
            <a:pPr marL="342900" indent="-271463">
              <a:buClr>
                <a:schemeClr val="dk1"/>
              </a:buClr>
              <a:buSzPts val="2100"/>
              <a:buChar char="•"/>
            </a:pPr>
            <a:endParaRPr lang="en-US" sz="1575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indent="-271463">
              <a:buClr>
                <a:schemeClr val="dk1"/>
              </a:buClr>
              <a:buSzPts val="2100"/>
              <a:buChar char="•"/>
            </a:pPr>
            <a:r>
              <a:rPr lang="en-US" sz="1575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Network effect of all industry players working with one platform – win/win for buyers and suppliers.</a:t>
            </a:r>
          </a:p>
          <a:p>
            <a:pPr marL="342900" indent="-271463">
              <a:buClr>
                <a:schemeClr val="dk1"/>
              </a:buClr>
              <a:buSzPts val="2100"/>
              <a:buChar char="•"/>
            </a:pPr>
            <a:endParaRPr lang="en-US" sz="1575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indent="-271463">
              <a:buClr>
                <a:schemeClr val="dk1"/>
              </a:buClr>
              <a:buSzPts val="2100"/>
              <a:buChar char="•"/>
            </a:pPr>
            <a:r>
              <a:rPr lang="en-US" sz="1575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Digital tools and solutions a valuable addition to the traditional sourcing/selling methods.</a:t>
            </a:r>
            <a:endParaRPr sz="1575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" name="Google Shape;60;p10">
            <a:extLst>
              <a:ext uri="{FF2B5EF4-FFF2-40B4-BE49-F238E27FC236}">
                <a16:creationId xmlns:a16="http://schemas.microsoft.com/office/drawing/2014/main" id="{7F9408BE-1ADE-DEBD-644F-B2F1570BB985}"/>
              </a:ext>
            </a:extLst>
          </p:cNvPr>
          <p:cNvSpPr txBox="1"/>
          <p:nvPr/>
        </p:nvSpPr>
        <p:spPr>
          <a:xfrm>
            <a:off x="883898" y="90334"/>
            <a:ext cx="8637525" cy="43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SzPts val="3200"/>
            </a:pPr>
            <a:r>
              <a:rPr lang="en-US" sz="2400" b="1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Closing remarks</a:t>
            </a:r>
            <a:endParaRPr sz="2400" dirty="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Google Shape;337;p42">
            <a:extLst>
              <a:ext uri="{FF2B5EF4-FFF2-40B4-BE49-F238E27FC236}">
                <a16:creationId xmlns:a16="http://schemas.microsoft.com/office/drawing/2014/main" id="{C5084358-51E8-561B-D89A-0C05CC1B0C5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755219" y="4803797"/>
            <a:ext cx="1329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www.rangeme.com </a:t>
            </a:r>
            <a:endParaRPr dirty="0"/>
          </a:p>
        </p:txBody>
      </p:sp>
      <p:sp>
        <p:nvSpPr>
          <p:cNvPr id="4" name="Google Shape;338;p42">
            <a:extLst>
              <a:ext uri="{FF2B5EF4-FFF2-40B4-BE49-F238E27FC236}">
                <a16:creationId xmlns:a16="http://schemas.microsoft.com/office/drawing/2014/main" id="{1F2870D9-A069-6DD4-EDA6-2A0F723C3D3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385833" y="4739849"/>
            <a:ext cx="253800" cy="25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5680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0"/>
          <p:cNvSpPr txBox="1">
            <a:spLocks noGrp="1"/>
          </p:cNvSpPr>
          <p:nvPr>
            <p:ph type="ftr" idx="11"/>
          </p:nvPr>
        </p:nvSpPr>
        <p:spPr>
          <a:xfrm>
            <a:off x="755219" y="4803797"/>
            <a:ext cx="1329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www.rangeme.com </a:t>
            </a:r>
            <a:endParaRPr/>
          </a:p>
        </p:txBody>
      </p:sp>
      <p:sp>
        <p:nvSpPr>
          <p:cNvPr id="246" name="Google Shape;246;p40"/>
          <p:cNvSpPr>
            <a:spLocks noGrp="1"/>
          </p:cNvSpPr>
          <p:nvPr>
            <p:ph type="sldNum" idx="12"/>
          </p:nvPr>
        </p:nvSpPr>
        <p:spPr>
          <a:xfrm>
            <a:off x="385833" y="4739849"/>
            <a:ext cx="253800" cy="25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47" name="Google Shape;247;p40"/>
          <p:cNvSpPr/>
          <p:nvPr/>
        </p:nvSpPr>
        <p:spPr>
          <a:xfrm>
            <a:off x="385863" y="763354"/>
            <a:ext cx="8399700" cy="3667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" name="Google Shape;248;p40"/>
          <p:cNvGrpSpPr/>
          <p:nvPr/>
        </p:nvGrpSpPr>
        <p:grpSpPr>
          <a:xfrm>
            <a:off x="639691" y="1035961"/>
            <a:ext cx="7256253" cy="2986200"/>
            <a:chOff x="852694" y="998865"/>
            <a:chExt cx="9672425" cy="3981600"/>
          </a:xfrm>
        </p:grpSpPr>
        <p:sp>
          <p:nvSpPr>
            <p:cNvPr id="249" name="Google Shape;249;p40"/>
            <p:cNvSpPr txBox="1"/>
            <p:nvPr/>
          </p:nvSpPr>
          <p:spPr>
            <a:xfrm>
              <a:off x="6007419" y="998865"/>
              <a:ext cx="4517700" cy="398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" sz="3000" b="1" i="0" u="none" strike="noStrike" cap="none" dirty="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Inspiring retail to discover what’s next…</a:t>
              </a:r>
              <a:endParaRPr sz="3000" b="1" i="0" u="none" strike="noStrike" cap="none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endParaRPr sz="1300" b="1" i="0" u="none" strike="noStrike" cap="none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300" b="1" i="0" u="none" strike="noStrike" cap="none" dirty="0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RangeMe is the leading product discovery</a:t>
              </a:r>
              <a:r>
                <a:rPr lang="en" sz="1300" b="1" dirty="0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and </a:t>
              </a:r>
              <a:r>
                <a:rPr lang="en" sz="1300" b="1" i="0" u="none" strike="noStrike" cap="none" dirty="0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sourcing</a:t>
              </a:r>
              <a:r>
                <a:rPr lang="en" sz="1300" b="1" dirty="0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" sz="1300" b="1" i="0" u="none" strike="noStrike" cap="none" dirty="0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platform where retailers discover, connect, and grow their business.</a:t>
              </a:r>
              <a:endParaRPr sz="1300" b="1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300" b="1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300" b="1" i="0" u="none" strike="noStrike" cap="none" dirty="0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Buyers and sellers connect directly on RangeMe to start conversations, request samples, and discuss next steps.</a:t>
              </a:r>
              <a:endParaRPr sz="1300" b="1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cxnSp>
          <p:nvCxnSpPr>
            <p:cNvPr id="250" name="Google Shape;250;p40"/>
            <p:cNvCxnSpPr/>
            <p:nvPr/>
          </p:nvCxnSpPr>
          <p:spPr>
            <a:xfrm>
              <a:off x="852694" y="1868987"/>
              <a:ext cx="1019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252" name="Google Shape;252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625" y="1035954"/>
            <a:ext cx="2541374" cy="42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0"/>
          <p:cNvSpPr/>
          <p:nvPr/>
        </p:nvSpPr>
        <p:spPr>
          <a:xfrm>
            <a:off x="639825" y="1988204"/>
            <a:ext cx="3173400" cy="1920600"/>
          </a:xfrm>
          <a:prstGeom prst="round2SameRect">
            <a:avLst>
              <a:gd name="adj1" fmla="val 1817"/>
              <a:gd name="adj2" fmla="val 0"/>
            </a:avLst>
          </a:prstGeom>
          <a:solidFill>
            <a:schemeClr val="lt1"/>
          </a:solidFill>
          <a:ln>
            <a:noFill/>
          </a:ln>
          <a:effectLst>
            <a:outerShdw blurRad="609600" dist="177800" dir="5400000" algn="t" rotWithShape="0">
              <a:srgbClr val="093C77">
                <a:alpha val="2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54" name="Google Shape;254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9825" y="2106104"/>
            <a:ext cx="3173300" cy="1802575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254000" dist="838200" dir="5400000" sx="79000" sy="79000" algn="t" rotWithShape="0">
              <a:schemeClr val="dk2">
                <a:alpha val="29020"/>
              </a:schemeClr>
            </a:outerShdw>
          </a:effectLst>
        </p:spPr>
      </p:pic>
      <p:sp>
        <p:nvSpPr>
          <p:cNvPr id="255" name="Google Shape;255;p40"/>
          <p:cNvSpPr/>
          <p:nvPr/>
        </p:nvSpPr>
        <p:spPr>
          <a:xfrm>
            <a:off x="3720032" y="2043861"/>
            <a:ext cx="24300" cy="24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40"/>
          <p:cNvSpPr/>
          <p:nvPr/>
        </p:nvSpPr>
        <p:spPr>
          <a:xfrm>
            <a:off x="3673795" y="2043861"/>
            <a:ext cx="24300" cy="24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40"/>
          <p:cNvSpPr/>
          <p:nvPr/>
        </p:nvSpPr>
        <p:spPr>
          <a:xfrm>
            <a:off x="3627558" y="2043861"/>
            <a:ext cx="24300" cy="24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60;p10">
            <a:extLst>
              <a:ext uri="{FF2B5EF4-FFF2-40B4-BE49-F238E27FC236}">
                <a16:creationId xmlns:a16="http://schemas.microsoft.com/office/drawing/2014/main" id="{08923B0B-6403-0806-E7F5-19F2088AE8CD}"/>
              </a:ext>
            </a:extLst>
          </p:cNvPr>
          <p:cNvSpPr txBox="1"/>
          <p:nvPr/>
        </p:nvSpPr>
        <p:spPr>
          <a:xfrm>
            <a:off x="883898" y="90334"/>
            <a:ext cx="8637525" cy="43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SzPts val="3200"/>
            </a:pPr>
            <a:r>
              <a:rPr lang="en-US" sz="2400" b="1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Introduction </a:t>
            </a:r>
            <a:r>
              <a:rPr lang="en-US" sz="2400" b="1" dirty="0" err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RangeMe</a:t>
            </a:r>
            <a:endParaRPr sz="2400" dirty="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" name="Google Shape;757;p52" descr="A person using a computer&#10;&#10;Description automatically generated"/>
          <p:cNvPicPr preferRelativeResize="0"/>
          <p:nvPr/>
        </p:nvPicPr>
        <p:blipFill rotWithShape="1">
          <a:blip r:embed="rId3">
            <a:alphaModFix amt="35000"/>
          </a:blip>
          <a:srcRect t="7819" b="7827"/>
          <a:stretch/>
        </p:blipFill>
        <p:spPr>
          <a:xfrm>
            <a:off x="-1" y="0"/>
            <a:ext cx="9144000" cy="5143500"/>
          </a:xfrm>
          <a:prstGeom prst="rect">
            <a:avLst/>
          </a:prstGeom>
          <a:solidFill>
            <a:srgbClr val="0D5AB3"/>
          </a:solidFill>
          <a:ln>
            <a:noFill/>
          </a:ln>
        </p:spPr>
      </p:pic>
      <p:sp>
        <p:nvSpPr>
          <p:cNvPr id="758" name="Google Shape;758;p52"/>
          <p:cNvSpPr/>
          <p:nvPr/>
        </p:nvSpPr>
        <p:spPr>
          <a:xfrm rot="10800000">
            <a:off x="1933113" y="-39349"/>
            <a:ext cx="7210887" cy="5187844"/>
          </a:xfrm>
          <a:custGeom>
            <a:avLst/>
            <a:gdLst/>
            <a:ahLst/>
            <a:cxnLst/>
            <a:rect l="l" t="t" r="r" b="b"/>
            <a:pathLst>
              <a:path w="9614516" h="6871317" extrusionOk="0">
                <a:moveTo>
                  <a:pt x="9614516" y="17756"/>
                </a:moveTo>
                <a:lnTo>
                  <a:pt x="2760955" y="6871317"/>
                </a:lnTo>
                <a:lnTo>
                  <a:pt x="0" y="6871317"/>
                </a:lnTo>
                <a:lnTo>
                  <a:pt x="0" y="0"/>
                </a:lnTo>
                <a:lnTo>
                  <a:pt x="97654" y="0"/>
                </a:lnTo>
                <a:lnTo>
                  <a:pt x="9614516" y="17756"/>
                </a:lnTo>
                <a:close/>
              </a:path>
            </a:pathLst>
          </a:custGeom>
          <a:solidFill>
            <a:schemeClr val="lt1">
              <a:alpha val="392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9" name="Google Shape;759;p52"/>
          <p:cNvPicPr preferRelativeResize="0"/>
          <p:nvPr/>
        </p:nvPicPr>
        <p:blipFill rotWithShape="1">
          <a:blip r:embed="rId4">
            <a:alphaModFix/>
          </a:blip>
          <a:srcRect t="35521" b="34960"/>
          <a:stretch/>
        </p:blipFill>
        <p:spPr>
          <a:xfrm>
            <a:off x="4802692" y="2092246"/>
            <a:ext cx="2196314" cy="365957"/>
          </a:xfrm>
          <a:prstGeom prst="rect">
            <a:avLst/>
          </a:prstGeom>
          <a:noFill/>
          <a:ln>
            <a:noFill/>
          </a:ln>
        </p:spPr>
      </p:pic>
      <p:sp>
        <p:nvSpPr>
          <p:cNvPr id="760" name="Google Shape;760;p52"/>
          <p:cNvSpPr/>
          <p:nvPr/>
        </p:nvSpPr>
        <p:spPr>
          <a:xfrm>
            <a:off x="4119936" y="2857500"/>
            <a:ext cx="4658400" cy="2286000"/>
          </a:xfrm>
          <a:prstGeom prst="round1Rect">
            <a:avLst>
              <a:gd name="adj" fmla="val 1379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62" name="Google Shape;762;p52"/>
          <p:cNvSpPr txBox="1"/>
          <p:nvPr/>
        </p:nvSpPr>
        <p:spPr>
          <a:xfrm>
            <a:off x="4802718" y="3654086"/>
            <a:ext cx="3292853" cy="83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Thank you</a:t>
            </a:r>
            <a:endParaRPr sz="1100" dirty="0"/>
          </a:p>
        </p:txBody>
      </p:sp>
      <p:cxnSp>
        <p:nvCxnSpPr>
          <p:cNvPr id="764" name="Google Shape;764;p52"/>
          <p:cNvCxnSpPr/>
          <p:nvPr/>
        </p:nvCxnSpPr>
        <p:spPr>
          <a:xfrm>
            <a:off x="4802692" y="2857501"/>
            <a:ext cx="5751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" name="Google Shape;458;p29">
            <a:extLst>
              <a:ext uri="{FF2B5EF4-FFF2-40B4-BE49-F238E27FC236}">
                <a16:creationId xmlns:a16="http://schemas.microsoft.com/office/drawing/2014/main" id="{13E2E75E-0D69-4F1D-8B34-7AA4E43C096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02692" y="999309"/>
            <a:ext cx="886182" cy="893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/>
        </p:nvSpPr>
        <p:spPr>
          <a:xfrm>
            <a:off x="883898" y="90334"/>
            <a:ext cx="8637525" cy="43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SzPts val="3200"/>
            </a:pPr>
            <a:r>
              <a:rPr lang="en-US" sz="2400" b="1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Agenda</a:t>
            </a:r>
            <a:endParaRPr sz="2400" dirty="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1" name="Google Shape;61;p10"/>
          <p:cNvSpPr/>
          <p:nvPr/>
        </p:nvSpPr>
        <p:spPr>
          <a:xfrm>
            <a:off x="435952" y="507528"/>
            <a:ext cx="456075" cy="68625"/>
          </a:xfrm>
          <a:prstGeom prst="rect">
            <a:avLst/>
          </a:prstGeom>
          <a:solidFill>
            <a:srgbClr val="F35A5A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867"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0"/>
          <p:cNvSpPr txBox="1"/>
          <p:nvPr/>
        </p:nvSpPr>
        <p:spPr>
          <a:xfrm>
            <a:off x="341798" y="749564"/>
            <a:ext cx="8371800" cy="3947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342900" indent="-228600">
              <a:buSzPts val="2400"/>
            </a:pPr>
            <a:endParaRPr sz="18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indent="-228600">
              <a:buSzPts val="2400"/>
            </a:pPr>
            <a:endParaRPr sz="18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indent="-342900">
              <a:buSzPts val="2400"/>
              <a:buFont typeface="+mj-lt"/>
              <a:buAutoNum type="arabicPeriod"/>
            </a:pPr>
            <a:r>
              <a:rPr lang="en-US" sz="1800" dirty="0">
                <a:latin typeface="Source Sans Pro"/>
                <a:ea typeface="Source Sans Pro"/>
                <a:cs typeface="Source Sans Pro"/>
                <a:sym typeface="Source Sans Pro"/>
              </a:rPr>
              <a:t>Introduction</a:t>
            </a:r>
            <a:endParaRPr sz="1800" dirty="0"/>
          </a:p>
          <a:p>
            <a:pPr marL="457200" indent="-342900">
              <a:buSzPts val="2400"/>
              <a:buFont typeface="+mj-lt"/>
              <a:buAutoNum type="arabicPeriod"/>
            </a:pPr>
            <a:endParaRPr sz="18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indent="-342900">
              <a:buSzPts val="2400"/>
              <a:buFont typeface="+mj-lt"/>
              <a:buAutoNum type="arabicPeriod"/>
            </a:pPr>
            <a:r>
              <a:rPr lang="en-US" sz="1800" dirty="0">
                <a:latin typeface="Source Sans Pro"/>
                <a:ea typeface="Source Sans Pro"/>
                <a:cs typeface="Source Sans Pro"/>
                <a:sym typeface="Source Sans Pro"/>
              </a:rPr>
              <a:t>Traditional sourcing</a:t>
            </a:r>
            <a:endParaRPr sz="1800" dirty="0"/>
          </a:p>
          <a:p>
            <a:pPr marL="457200" indent="-342900">
              <a:buSzPts val="2400"/>
              <a:buFont typeface="+mj-lt"/>
              <a:buAutoNum type="arabicPeriod"/>
            </a:pPr>
            <a:endParaRPr sz="18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indent="-342900">
              <a:buSzPts val="2400"/>
              <a:buFont typeface="+mj-lt"/>
              <a:buAutoNum type="arabicPeriod"/>
            </a:pPr>
            <a:r>
              <a:rPr lang="en-US" sz="1800" dirty="0">
                <a:latin typeface="Source Sans Pro"/>
                <a:ea typeface="Source Sans Pro"/>
                <a:cs typeface="Source Sans Pro"/>
                <a:sym typeface="Source Sans Pro"/>
              </a:rPr>
              <a:t>Digital sourcing</a:t>
            </a:r>
            <a:br>
              <a:rPr lang="en-US" sz="1800" dirty="0">
                <a:latin typeface="Source Sans Pro"/>
                <a:ea typeface="Source Sans Pro"/>
                <a:cs typeface="Source Sans Pro"/>
                <a:sym typeface="Source Sans Pro"/>
              </a:rPr>
            </a:br>
            <a:endParaRPr lang="en-US" sz="18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indent="-342900">
              <a:buSzPts val="2400"/>
              <a:buFont typeface="+mj-lt"/>
              <a:buAutoNum type="arabicPeriod"/>
            </a:pPr>
            <a:r>
              <a:rPr lang="en-US" sz="1800" dirty="0">
                <a:latin typeface="Source Sans Pro"/>
                <a:ea typeface="Source Sans Pro"/>
                <a:cs typeface="Source Sans Pro"/>
                <a:sym typeface="Source Sans Pro"/>
              </a:rPr>
              <a:t>Business cases</a:t>
            </a:r>
            <a:br>
              <a:rPr lang="en-US" sz="1800" dirty="0">
                <a:latin typeface="Source Sans Pro"/>
                <a:ea typeface="Source Sans Pro"/>
                <a:cs typeface="Source Sans Pro"/>
                <a:sym typeface="Source Sans Pro"/>
              </a:rPr>
            </a:br>
            <a:endParaRPr lang="en-US" sz="18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indent="-342900">
              <a:buSzPts val="2400"/>
              <a:buFont typeface="+mj-lt"/>
              <a:buAutoNum type="arabicPeriod"/>
            </a:pPr>
            <a:r>
              <a:rPr lang="en-US" sz="1800" dirty="0">
                <a:latin typeface="Source Sans Pro"/>
                <a:ea typeface="Source Sans Pro"/>
                <a:cs typeface="Source Sans Pro"/>
                <a:sym typeface="Source Sans Pro"/>
              </a:rPr>
              <a:t>Closing remarks</a:t>
            </a:r>
            <a:br>
              <a:rPr lang="en-US" sz="1800" dirty="0">
                <a:latin typeface="Source Sans Pro"/>
                <a:ea typeface="Source Sans Pro"/>
                <a:cs typeface="Source Sans Pro"/>
                <a:sym typeface="Source Sans Pro"/>
              </a:rPr>
            </a:br>
            <a:endParaRPr lang="en-US" sz="1800" dirty="0"/>
          </a:p>
          <a:p>
            <a:pPr marL="342900" indent="-228600">
              <a:buSzPts val="2400"/>
            </a:pPr>
            <a:endParaRPr lang="en-US" sz="18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endParaRPr sz="1800" dirty="0"/>
          </a:p>
        </p:txBody>
      </p:sp>
      <p:pic>
        <p:nvPicPr>
          <p:cNvPr id="63" name="Google Shape;6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7821" y="1"/>
            <a:ext cx="2532953" cy="38336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37;p42">
            <a:extLst>
              <a:ext uri="{FF2B5EF4-FFF2-40B4-BE49-F238E27FC236}">
                <a16:creationId xmlns:a16="http://schemas.microsoft.com/office/drawing/2014/main" id="{7DD1107C-C845-1C7F-984D-F2F3C6A8FFA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755219" y="4803797"/>
            <a:ext cx="1329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www.rangeme.com </a:t>
            </a:r>
            <a:endParaRPr dirty="0"/>
          </a:p>
        </p:txBody>
      </p:sp>
      <p:sp>
        <p:nvSpPr>
          <p:cNvPr id="3" name="Google Shape;338;p42">
            <a:extLst>
              <a:ext uri="{FF2B5EF4-FFF2-40B4-BE49-F238E27FC236}">
                <a16:creationId xmlns:a16="http://schemas.microsoft.com/office/drawing/2014/main" id="{3D1E4088-D7D2-F5C8-5002-7079E7FA26E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385833" y="4739849"/>
            <a:ext cx="253800" cy="25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51431" rIns="51431" bIns="51431" anchor="b" anchorCtr="0">
            <a:noAutofit/>
          </a:bodyPr>
          <a:lstStyle/>
          <a:p>
            <a:pPr>
              <a:buClr>
                <a:schemeClr val="dk1"/>
              </a:buClr>
            </a:pPr>
            <a:r>
              <a:rPr lang="en-US" dirty="0">
                <a:solidFill>
                  <a:schemeClr val="accent1"/>
                </a:solidFill>
              </a:rPr>
              <a:t>1. Traditional sourcing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" name="Google Shape;337;p42">
            <a:extLst>
              <a:ext uri="{FF2B5EF4-FFF2-40B4-BE49-F238E27FC236}">
                <a16:creationId xmlns:a16="http://schemas.microsoft.com/office/drawing/2014/main" id="{2837423A-502F-0B55-2D82-F5B9BD348A5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755219" y="4803797"/>
            <a:ext cx="1329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www.rangeme.com </a:t>
            </a:r>
            <a:endParaRPr dirty="0"/>
          </a:p>
        </p:txBody>
      </p:sp>
      <p:sp>
        <p:nvSpPr>
          <p:cNvPr id="3" name="Google Shape;338;p42">
            <a:extLst>
              <a:ext uri="{FF2B5EF4-FFF2-40B4-BE49-F238E27FC236}">
                <a16:creationId xmlns:a16="http://schemas.microsoft.com/office/drawing/2014/main" id="{C340BE93-2A91-249E-1860-51CA9EC5CA1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385833" y="4739849"/>
            <a:ext cx="253800" cy="25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873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2"/>
          <p:cNvSpPr txBox="1">
            <a:spLocks noGrp="1"/>
          </p:cNvSpPr>
          <p:nvPr>
            <p:ph type="ftr" idx="11"/>
          </p:nvPr>
        </p:nvSpPr>
        <p:spPr>
          <a:xfrm>
            <a:off x="755219" y="4803797"/>
            <a:ext cx="1329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www.rangeme.com </a:t>
            </a:r>
            <a:endParaRPr dirty="0"/>
          </a:p>
        </p:txBody>
      </p:sp>
      <p:sp>
        <p:nvSpPr>
          <p:cNvPr id="338" name="Google Shape;338;p42"/>
          <p:cNvSpPr>
            <a:spLocks noGrp="1"/>
          </p:cNvSpPr>
          <p:nvPr>
            <p:ph type="sldNum" idx="12"/>
          </p:nvPr>
        </p:nvSpPr>
        <p:spPr>
          <a:xfrm>
            <a:off x="385833" y="4739849"/>
            <a:ext cx="253800" cy="25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339" name="Google Shape;339;p42"/>
          <p:cNvGrpSpPr/>
          <p:nvPr/>
        </p:nvGrpSpPr>
        <p:grpSpPr>
          <a:xfrm>
            <a:off x="639636" y="838934"/>
            <a:ext cx="7778138" cy="3282629"/>
            <a:chOff x="807912" y="1331581"/>
            <a:chExt cx="7609958" cy="3079389"/>
          </a:xfrm>
        </p:grpSpPr>
        <p:sp>
          <p:nvSpPr>
            <p:cNvPr id="340" name="Google Shape;340;p42"/>
            <p:cNvSpPr/>
            <p:nvPr/>
          </p:nvSpPr>
          <p:spPr>
            <a:xfrm>
              <a:off x="3540236" y="1699566"/>
              <a:ext cx="2109600" cy="2120100"/>
            </a:xfrm>
            <a:prstGeom prst="pie">
              <a:avLst>
                <a:gd name="adj1" fmla="val 19951613"/>
                <a:gd name="adj2" fmla="val 5310704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D3A4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42"/>
            <p:cNvSpPr/>
            <p:nvPr/>
          </p:nvSpPr>
          <p:spPr>
            <a:xfrm>
              <a:off x="3668857" y="1828824"/>
              <a:ext cx="1852318" cy="1861488"/>
            </a:xfrm>
            <a:custGeom>
              <a:avLst/>
              <a:gdLst/>
              <a:ahLst/>
              <a:cxnLst/>
              <a:rect l="l" t="t" r="r" b="b"/>
              <a:pathLst>
                <a:path w="485" h="486" extrusionOk="0">
                  <a:moveTo>
                    <a:pt x="485" y="243"/>
                  </a:moveTo>
                  <a:cubicBezTo>
                    <a:pt x="485" y="283"/>
                    <a:pt x="475" y="321"/>
                    <a:pt x="458" y="354"/>
                  </a:cubicBezTo>
                  <a:cubicBezTo>
                    <a:pt x="455" y="361"/>
                    <a:pt x="451" y="367"/>
                    <a:pt x="448" y="373"/>
                  </a:cubicBezTo>
                  <a:cubicBezTo>
                    <a:pt x="406" y="439"/>
                    <a:pt x="334" y="484"/>
                    <a:pt x="251" y="486"/>
                  </a:cubicBezTo>
                  <a:cubicBezTo>
                    <a:pt x="248" y="486"/>
                    <a:pt x="245" y="486"/>
                    <a:pt x="243" y="486"/>
                  </a:cubicBezTo>
                  <a:cubicBezTo>
                    <a:pt x="238" y="486"/>
                    <a:pt x="234" y="486"/>
                    <a:pt x="230" y="486"/>
                  </a:cubicBezTo>
                  <a:cubicBezTo>
                    <a:pt x="149" y="482"/>
                    <a:pt x="79" y="438"/>
                    <a:pt x="38" y="373"/>
                  </a:cubicBezTo>
                  <a:cubicBezTo>
                    <a:pt x="34" y="368"/>
                    <a:pt x="31" y="361"/>
                    <a:pt x="28" y="355"/>
                  </a:cubicBezTo>
                  <a:cubicBezTo>
                    <a:pt x="10" y="322"/>
                    <a:pt x="0" y="284"/>
                    <a:pt x="0" y="243"/>
                  </a:cubicBezTo>
                  <a:cubicBezTo>
                    <a:pt x="0" y="205"/>
                    <a:pt x="9" y="168"/>
                    <a:pt x="25" y="136"/>
                  </a:cubicBezTo>
                  <a:cubicBezTo>
                    <a:pt x="28" y="130"/>
                    <a:pt x="32" y="123"/>
                    <a:pt x="35" y="117"/>
                  </a:cubicBezTo>
                  <a:cubicBezTo>
                    <a:pt x="76" y="50"/>
                    <a:pt x="147" y="4"/>
                    <a:pt x="230" y="0"/>
                  </a:cubicBezTo>
                  <a:cubicBezTo>
                    <a:pt x="234" y="0"/>
                    <a:pt x="238" y="0"/>
                    <a:pt x="243" y="0"/>
                  </a:cubicBezTo>
                  <a:cubicBezTo>
                    <a:pt x="245" y="0"/>
                    <a:pt x="248" y="0"/>
                    <a:pt x="251" y="0"/>
                  </a:cubicBezTo>
                  <a:cubicBezTo>
                    <a:pt x="334" y="3"/>
                    <a:pt x="406" y="47"/>
                    <a:pt x="447" y="113"/>
                  </a:cubicBezTo>
                  <a:cubicBezTo>
                    <a:pt x="447" y="113"/>
                    <a:pt x="447" y="113"/>
                    <a:pt x="447" y="113"/>
                  </a:cubicBezTo>
                  <a:cubicBezTo>
                    <a:pt x="451" y="119"/>
                    <a:pt x="455" y="125"/>
                    <a:pt x="458" y="131"/>
                  </a:cubicBezTo>
                  <a:cubicBezTo>
                    <a:pt x="475" y="165"/>
                    <a:pt x="485" y="203"/>
                    <a:pt x="485" y="2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D3A4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42"/>
            <p:cNvSpPr/>
            <p:nvPr/>
          </p:nvSpPr>
          <p:spPr>
            <a:xfrm>
              <a:off x="3696389" y="1704376"/>
              <a:ext cx="851414" cy="575994"/>
            </a:xfrm>
            <a:custGeom>
              <a:avLst/>
              <a:gdLst/>
              <a:ahLst/>
              <a:cxnLst/>
              <a:rect l="l" t="t" r="r" b="b"/>
              <a:pathLst>
                <a:path w="224" h="151" extrusionOk="0">
                  <a:moveTo>
                    <a:pt x="224" y="0"/>
                  </a:moveTo>
                  <a:cubicBezTo>
                    <a:pt x="224" y="34"/>
                    <a:pt x="224" y="34"/>
                    <a:pt x="224" y="34"/>
                  </a:cubicBezTo>
                  <a:cubicBezTo>
                    <a:pt x="141" y="38"/>
                    <a:pt x="70" y="84"/>
                    <a:pt x="29" y="151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46" y="57"/>
                    <a:pt x="129" y="4"/>
                    <a:pt x="224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D3A4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42"/>
            <p:cNvSpPr/>
            <p:nvPr/>
          </p:nvSpPr>
          <p:spPr>
            <a:xfrm>
              <a:off x="4627824" y="1704376"/>
              <a:ext cx="857816" cy="559995"/>
            </a:xfrm>
            <a:custGeom>
              <a:avLst/>
              <a:gdLst/>
              <a:ahLst/>
              <a:cxnLst/>
              <a:rect l="l" t="t" r="r" b="b"/>
              <a:pathLst>
                <a:path w="226" h="147" extrusionOk="0">
                  <a:moveTo>
                    <a:pt x="226" y="130"/>
                  </a:moveTo>
                  <a:cubicBezTo>
                    <a:pt x="196" y="147"/>
                    <a:pt x="196" y="147"/>
                    <a:pt x="196" y="147"/>
                  </a:cubicBezTo>
                  <a:cubicBezTo>
                    <a:pt x="155" y="81"/>
                    <a:pt x="83" y="37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5" y="3"/>
                    <a:pt x="178" y="54"/>
                    <a:pt x="226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D3A4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42"/>
            <p:cNvSpPr/>
            <p:nvPr/>
          </p:nvSpPr>
          <p:spPr>
            <a:xfrm>
              <a:off x="3707592" y="3254764"/>
              <a:ext cx="840212" cy="558396"/>
            </a:xfrm>
            <a:custGeom>
              <a:avLst/>
              <a:gdLst/>
              <a:ahLst/>
              <a:cxnLst/>
              <a:rect l="l" t="t" r="r" b="b"/>
              <a:pathLst>
                <a:path w="221" h="147" extrusionOk="0">
                  <a:moveTo>
                    <a:pt x="221" y="113"/>
                  </a:moveTo>
                  <a:cubicBezTo>
                    <a:pt x="221" y="147"/>
                    <a:pt x="221" y="147"/>
                    <a:pt x="221" y="147"/>
                  </a:cubicBezTo>
                  <a:cubicBezTo>
                    <a:pt x="128" y="143"/>
                    <a:pt x="46" y="92"/>
                    <a:pt x="0" y="18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70" y="65"/>
                    <a:pt x="140" y="109"/>
                    <a:pt x="221" y="11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D3A4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42"/>
            <p:cNvSpPr/>
            <p:nvPr/>
          </p:nvSpPr>
          <p:spPr>
            <a:xfrm>
              <a:off x="3544351" y="2286772"/>
              <a:ext cx="235260" cy="963191"/>
            </a:xfrm>
            <a:custGeom>
              <a:avLst/>
              <a:gdLst/>
              <a:ahLst/>
              <a:cxnLst/>
              <a:rect l="l" t="t" r="r" b="b"/>
              <a:pathLst>
                <a:path w="62" h="253" extrusionOk="0">
                  <a:moveTo>
                    <a:pt x="62" y="236"/>
                  </a:moveTo>
                  <a:cubicBezTo>
                    <a:pt x="32" y="253"/>
                    <a:pt x="32" y="253"/>
                    <a:pt x="32" y="253"/>
                  </a:cubicBezTo>
                  <a:cubicBezTo>
                    <a:pt x="12" y="215"/>
                    <a:pt x="0" y="171"/>
                    <a:pt x="0" y="124"/>
                  </a:cubicBezTo>
                  <a:cubicBezTo>
                    <a:pt x="0" y="80"/>
                    <a:pt x="11" y="37"/>
                    <a:pt x="29" y="0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43" y="49"/>
                    <a:pt x="34" y="86"/>
                    <a:pt x="34" y="124"/>
                  </a:cubicBezTo>
                  <a:cubicBezTo>
                    <a:pt x="34" y="165"/>
                    <a:pt x="44" y="203"/>
                    <a:pt x="62" y="2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D3A4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42"/>
            <p:cNvSpPr/>
            <p:nvPr/>
          </p:nvSpPr>
          <p:spPr>
            <a:xfrm>
              <a:off x="3801598" y="1962221"/>
              <a:ext cx="1586838" cy="1594694"/>
            </a:xfrm>
            <a:custGeom>
              <a:avLst/>
              <a:gdLst/>
              <a:ahLst/>
              <a:cxnLst/>
              <a:rect l="l" t="t" r="r" b="b"/>
              <a:pathLst>
                <a:path w="485" h="486" extrusionOk="0">
                  <a:moveTo>
                    <a:pt x="485" y="243"/>
                  </a:moveTo>
                  <a:cubicBezTo>
                    <a:pt x="485" y="283"/>
                    <a:pt x="475" y="321"/>
                    <a:pt x="458" y="354"/>
                  </a:cubicBezTo>
                  <a:cubicBezTo>
                    <a:pt x="455" y="361"/>
                    <a:pt x="451" y="367"/>
                    <a:pt x="448" y="373"/>
                  </a:cubicBezTo>
                  <a:cubicBezTo>
                    <a:pt x="406" y="439"/>
                    <a:pt x="334" y="484"/>
                    <a:pt x="251" y="486"/>
                  </a:cubicBezTo>
                  <a:cubicBezTo>
                    <a:pt x="248" y="486"/>
                    <a:pt x="245" y="486"/>
                    <a:pt x="243" y="486"/>
                  </a:cubicBezTo>
                  <a:cubicBezTo>
                    <a:pt x="238" y="486"/>
                    <a:pt x="234" y="486"/>
                    <a:pt x="230" y="486"/>
                  </a:cubicBezTo>
                  <a:cubicBezTo>
                    <a:pt x="149" y="482"/>
                    <a:pt x="79" y="438"/>
                    <a:pt x="38" y="373"/>
                  </a:cubicBezTo>
                  <a:cubicBezTo>
                    <a:pt x="34" y="368"/>
                    <a:pt x="31" y="361"/>
                    <a:pt x="28" y="355"/>
                  </a:cubicBezTo>
                  <a:cubicBezTo>
                    <a:pt x="10" y="322"/>
                    <a:pt x="0" y="284"/>
                    <a:pt x="0" y="243"/>
                  </a:cubicBezTo>
                  <a:cubicBezTo>
                    <a:pt x="0" y="205"/>
                    <a:pt x="9" y="168"/>
                    <a:pt x="25" y="136"/>
                  </a:cubicBezTo>
                  <a:cubicBezTo>
                    <a:pt x="28" y="130"/>
                    <a:pt x="32" y="123"/>
                    <a:pt x="35" y="117"/>
                  </a:cubicBezTo>
                  <a:cubicBezTo>
                    <a:pt x="76" y="50"/>
                    <a:pt x="147" y="4"/>
                    <a:pt x="230" y="0"/>
                  </a:cubicBezTo>
                  <a:cubicBezTo>
                    <a:pt x="234" y="0"/>
                    <a:pt x="238" y="0"/>
                    <a:pt x="243" y="0"/>
                  </a:cubicBezTo>
                  <a:cubicBezTo>
                    <a:pt x="245" y="0"/>
                    <a:pt x="248" y="0"/>
                    <a:pt x="251" y="0"/>
                  </a:cubicBezTo>
                  <a:cubicBezTo>
                    <a:pt x="334" y="3"/>
                    <a:pt x="406" y="47"/>
                    <a:pt x="447" y="113"/>
                  </a:cubicBezTo>
                  <a:cubicBezTo>
                    <a:pt x="447" y="113"/>
                    <a:pt x="447" y="113"/>
                    <a:pt x="447" y="113"/>
                  </a:cubicBezTo>
                  <a:cubicBezTo>
                    <a:pt x="451" y="119"/>
                    <a:pt x="455" y="125"/>
                    <a:pt x="458" y="131"/>
                  </a:cubicBezTo>
                  <a:cubicBezTo>
                    <a:pt x="475" y="165"/>
                    <a:pt x="485" y="203"/>
                    <a:pt x="485" y="2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14300" sx="102000" sy="102000" algn="ctr" rotWithShape="0">
                <a:schemeClr val="accent2">
                  <a:alpha val="34900"/>
                </a:scheme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7" name="Google Shape;347;p42"/>
            <p:cNvSpPr/>
            <p:nvPr/>
          </p:nvSpPr>
          <p:spPr>
            <a:xfrm>
              <a:off x="5988167" y="1336381"/>
              <a:ext cx="669000" cy="668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92100" sx="102000" sy="102000" algn="ctr" rotWithShape="0">
                <a:schemeClr val="accent1">
                  <a:alpha val="12940"/>
                </a:scheme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8" name="Google Shape;348;p42"/>
            <p:cNvSpPr/>
            <p:nvPr/>
          </p:nvSpPr>
          <p:spPr>
            <a:xfrm>
              <a:off x="2529695" y="1331581"/>
              <a:ext cx="669000" cy="670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92100" sx="102000" sy="102000" algn="ctr" rotWithShape="0">
                <a:schemeClr val="accent1">
                  <a:alpha val="12940"/>
                </a:scheme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9" name="Google Shape;349;p42"/>
            <p:cNvSpPr/>
            <p:nvPr/>
          </p:nvSpPr>
          <p:spPr>
            <a:xfrm>
              <a:off x="2131185" y="2424370"/>
              <a:ext cx="669000" cy="670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92100" sx="102000" sy="102000" algn="ctr" rotWithShape="0">
                <a:schemeClr val="accent1">
                  <a:alpha val="12940"/>
                </a:scheme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350" name="Google Shape;350;p42"/>
            <p:cNvCxnSpPr/>
            <p:nvPr/>
          </p:nvCxnSpPr>
          <p:spPr>
            <a:xfrm rot="10800000">
              <a:off x="5178362" y="1526876"/>
              <a:ext cx="0" cy="246300"/>
            </a:xfrm>
            <a:prstGeom prst="straightConnector1">
              <a:avLst/>
            </a:prstGeom>
            <a:noFill/>
            <a:ln w="9525" cap="flat" cmpd="sng">
              <a:solidFill>
                <a:srgbClr val="D9DFE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1" name="Google Shape;351;p42"/>
            <p:cNvCxnSpPr/>
            <p:nvPr/>
          </p:nvCxnSpPr>
          <p:spPr>
            <a:xfrm rot="10800000">
              <a:off x="5174910" y="1526779"/>
              <a:ext cx="584400" cy="0"/>
            </a:xfrm>
            <a:prstGeom prst="straightConnector1">
              <a:avLst/>
            </a:prstGeom>
            <a:noFill/>
            <a:ln w="9525" cap="flat" cmpd="sng">
              <a:solidFill>
                <a:srgbClr val="D9DFE4"/>
              </a:solidFill>
              <a:prstDash val="solid"/>
              <a:miter lim="800000"/>
              <a:headEnd type="oval" w="med" len="med"/>
              <a:tailEnd type="none" w="sm" len="sm"/>
            </a:ln>
          </p:spPr>
        </p:cxnSp>
        <p:cxnSp>
          <p:nvCxnSpPr>
            <p:cNvPr id="352" name="Google Shape;352;p42"/>
            <p:cNvCxnSpPr/>
            <p:nvPr/>
          </p:nvCxnSpPr>
          <p:spPr>
            <a:xfrm>
              <a:off x="5873537" y="2767003"/>
              <a:ext cx="0" cy="1117200"/>
            </a:xfrm>
            <a:prstGeom prst="straightConnector1">
              <a:avLst/>
            </a:prstGeom>
            <a:noFill/>
            <a:ln w="9525" cap="flat" cmpd="sng">
              <a:solidFill>
                <a:srgbClr val="D9DFE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3" name="Google Shape;353;p42"/>
            <p:cNvCxnSpPr/>
            <p:nvPr/>
          </p:nvCxnSpPr>
          <p:spPr>
            <a:xfrm rot="10800000">
              <a:off x="5873587" y="3883518"/>
              <a:ext cx="396000" cy="0"/>
            </a:xfrm>
            <a:prstGeom prst="straightConnector1">
              <a:avLst/>
            </a:prstGeom>
            <a:noFill/>
            <a:ln w="9525" cap="flat" cmpd="sng">
              <a:solidFill>
                <a:srgbClr val="D9DFE4"/>
              </a:solidFill>
              <a:prstDash val="solid"/>
              <a:miter lim="800000"/>
              <a:headEnd type="oval" w="med" len="med"/>
              <a:tailEnd type="none" w="sm" len="sm"/>
            </a:ln>
          </p:spPr>
        </p:cxnSp>
        <p:cxnSp>
          <p:nvCxnSpPr>
            <p:cNvPr id="354" name="Google Shape;354;p42"/>
            <p:cNvCxnSpPr/>
            <p:nvPr/>
          </p:nvCxnSpPr>
          <p:spPr>
            <a:xfrm rot="10800000">
              <a:off x="5767402" y="2763568"/>
              <a:ext cx="364800" cy="0"/>
            </a:xfrm>
            <a:prstGeom prst="straightConnector1">
              <a:avLst/>
            </a:prstGeom>
            <a:noFill/>
            <a:ln w="9525" cap="flat" cmpd="sng">
              <a:solidFill>
                <a:srgbClr val="D9DFE4"/>
              </a:solidFill>
              <a:prstDash val="solid"/>
              <a:miter lim="800000"/>
              <a:headEnd type="oval" w="med" len="med"/>
              <a:tailEnd type="none" w="sm" len="sm"/>
            </a:ln>
          </p:spPr>
        </p:cxnSp>
        <p:cxnSp>
          <p:nvCxnSpPr>
            <p:cNvPr id="355" name="Google Shape;355;p42"/>
            <p:cNvCxnSpPr/>
            <p:nvPr/>
          </p:nvCxnSpPr>
          <p:spPr>
            <a:xfrm>
              <a:off x="4027673" y="3795559"/>
              <a:ext cx="0" cy="246300"/>
            </a:xfrm>
            <a:prstGeom prst="straightConnector1">
              <a:avLst/>
            </a:prstGeom>
            <a:noFill/>
            <a:ln w="9525" cap="flat" cmpd="sng">
              <a:solidFill>
                <a:srgbClr val="D9DFE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6" name="Google Shape;356;p42"/>
            <p:cNvCxnSpPr/>
            <p:nvPr/>
          </p:nvCxnSpPr>
          <p:spPr>
            <a:xfrm rot="10800000">
              <a:off x="3441772" y="4041957"/>
              <a:ext cx="585900" cy="0"/>
            </a:xfrm>
            <a:prstGeom prst="straightConnector1">
              <a:avLst/>
            </a:prstGeom>
            <a:noFill/>
            <a:ln w="9525" cap="flat" cmpd="sng">
              <a:solidFill>
                <a:srgbClr val="D9DFE4"/>
              </a:solidFill>
              <a:prstDash val="solid"/>
              <a:miter lim="800000"/>
              <a:headEnd type="none" w="sm" len="sm"/>
              <a:tailEnd type="oval" w="med" len="med"/>
            </a:ln>
          </p:spPr>
        </p:cxnSp>
        <p:cxnSp>
          <p:nvCxnSpPr>
            <p:cNvPr id="357" name="Google Shape;357;p42"/>
            <p:cNvCxnSpPr/>
            <p:nvPr/>
          </p:nvCxnSpPr>
          <p:spPr>
            <a:xfrm rot="10800000">
              <a:off x="4027673" y="1526876"/>
              <a:ext cx="0" cy="246300"/>
            </a:xfrm>
            <a:prstGeom prst="straightConnector1">
              <a:avLst/>
            </a:prstGeom>
            <a:noFill/>
            <a:ln w="9525" cap="flat" cmpd="sng">
              <a:solidFill>
                <a:srgbClr val="D9DFE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8" name="Google Shape;358;p42"/>
            <p:cNvCxnSpPr/>
            <p:nvPr/>
          </p:nvCxnSpPr>
          <p:spPr>
            <a:xfrm rot="10800000">
              <a:off x="3441772" y="1526779"/>
              <a:ext cx="585900" cy="0"/>
            </a:xfrm>
            <a:prstGeom prst="straightConnector1">
              <a:avLst/>
            </a:prstGeom>
            <a:noFill/>
            <a:ln w="9525" cap="flat" cmpd="sng">
              <a:solidFill>
                <a:srgbClr val="D9DFE4"/>
              </a:solidFill>
              <a:prstDash val="solid"/>
              <a:miter lim="800000"/>
              <a:headEnd type="none" w="sm" len="sm"/>
              <a:tailEnd type="oval" w="med" len="med"/>
            </a:ln>
          </p:spPr>
        </p:cxnSp>
        <p:cxnSp>
          <p:nvCxnSpPr>
            <p:cNvPr id="359" name="Google Shape;359;p42"/>
            <p:cNvCxnSpPr/>
            <p:nvPr/>
          </p:nvCxnSpPr>
          <p:spPr>
            <a:xfrm rot="10800000">
              <a:off x="3069123" y="2801967"/>
              <a:ext cx="364800" cy="0"/>
            </a:xfrm>
            <a:prstGeom prst="straightConnector1">
              <a:avLst/>
            </a:prstGeom>
            <a:noFill/>
            <a:ln w="9525" cap="flat" cmpd="sng">
              <a:solidFill>
                <a:srgbClr val="D9DFE4"/>
              </a:solidFill>
              <a:prstDash val="solid"/>
              <a:miter lim="800000"/>
              <a:headEnd type="none" w="sm" len="sm"/>
              <a:tailEnd type="oval" w="med" len="med"/>
            </a:ln>
          </p:spPr>
        </p:cxnSp>
        <p:grpSp>
          <p:nvGrpSpPr>
            <p:cNvPr id="360" name="Google Shape;360;p42"/>
            <p:cNvGrpSpPr/>
            <p:nvPr/>
          </p:nvGrpSpPr>
          <p:grpSpPr>
            <a:xfrm>
              <a:off x="6182765" y="1531476"/>
              <a:ext cx="279871" cy="278606"/>
              <a:chOff x="9786938" y="2208213"/>
              <a:chExt cx="373062" cy="371475"/>
            </a:xfrm>
          </p:grpSpPr>
          <p:sp>
            <p:nvSpPr>
              <p:cNvPr id="361" name="Google Shape;361;p42"/>
              <p:cNvSpPr/>
              <p:nvPr/>
            </p:nvSpPr>
            <p:spPr>
              <a:xfrm>
                <a:off x="9786938" y="2208213"/>
                <a:ext cx="265112" cy="2635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34" y="68"/>
                    </a:moveTo>
                    <a:cubicBezTo>
                      <a:pt x="15" y="68"/>
                      <a:pt x="0" y="53"/>
                      <a:pt x="0" y="34"/>
                    </a:cubicBezTo>
                    <a:cubicBezTo>
                      <a:pt x="0" y="15"/>
                      <a:pt x="15" y="0"/>
                      <a:pt x="34" y="0"/>
                    </a:cubicBezTo>
                    <a:cubicBezTo>
                      <a:pt x="53" y="0"/>
                      <a:pt x="68" y="15"/>
                      <a:pt x="68" y="34"/>
                    </a:cubicBezTo>
                    <a:cubicBezTo>
                      <a:pt x="68" y="53"/>
                      <a:pt x="53" y="68"/>
                      <a:pt x="34" y="68"/>
                    </a:cubicBezTo>
                    <a:close/>
                    <a:moveTo>
                      <a:pt x="34" y="4"/>
                    </a:moveTo>
                    <a:cubicBezTo>
                      <a:pt x="17" y="4"/>
                      <a:pt x="4" y="17"/>
                      <a:pt x="4" y="34"/>
                    </a:cubicBezTo>
                    <a:cubicBezTo>
                      <a:pt x="4" y="51"/>
                      <a:pt x="17" y="64"/>
                      <a:pt x="34" y="64"/>
                    </a:cubicBezTo>
                    <a:cubicBezTo>
                      <a:pt x="51" y="64"/>
                      <a:pt x="64" y="51"/>
                      <a:pt x="64" y="34"/>
                    </a:cubicBezTo>
                    <a:cubicBezTo>
                      <a:pt x="64" y="17"/>
                      <a:pt x="51" y="4"/>
                      <a:pt x="34" y="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42"/>
              <p:cNvSpPr/>
              <p:nvPr/>
            </p:nvSpPr>
            <p:spPr>
              <a:xfrm>
                <a:off x="9996488" y="2417763"/>
                <a:ext cx="163512" cy="1619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42" extrusionOk="0">
                    <a:moveTo>
                      <a:pt x="40" y="42"/>
                    </a:moveTo>
                    <a:cubicBezTo>
                      <a:pt x="39" y="42"/>
                      <a:pt x="39" y="42"/>
                      <a:pt x="39" y="41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41" y="39"/>
                      <a:pt x="41" y="39"/>
                      <a:pt x="41" y="39"/>
                    </a:cubicBezTo>
                    <a:cubicBezTo>
                      <a:pt x="42" y="39"/>
                      <a:pt x="42" y="41"/>
                      <a:pt x="41" y="41"/>
                    </a:cubicBezTo>
                    <a:cubicBezTo>
                      <a:pt x="41" y="42"/>
                      <a:pt x="41" y="42"/>
                      <a:pt x="40" y="4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3" name="Google Shape;363;p42"/>
            <p:cNvSpPr txBox="1"/>
            <p:nvPr/>
          </p:nvSpPr>
          <p:spPr>
            <a:xfrm>
              <a:off x="6061959" y="2038686"/>
              <a:ext cx="521400" cy="15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0" i="0" u="none" strike="noStrike" cap="none">
                  <a:solidFill>
                    <a:srgbClr val="3F3F3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Search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42"/>
            <p:cNvSpPr/>
            <p:nvPr/>
          </p:nvSpPr>
          <p:spPr>
            <a:xfrm>
              <a:off x="6383467" y="2427571"/>
              <a:ext cx="669000" cy="670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92100" sx="102000" sy="102000" algn="ctr" rotWithShape="0">
                <a:schemeClr val="accent1">
                  <a:alpha val="12940"/>
                </a:scheme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5" name="Google Shape;365;p42"/>
            <p:cNvSpPr txBox="1"/>
            <p:nvPr/>
          </p:nvSpPr>
          <p:spPr>
            <a:xfrm>
              <a:off x="6289956" y="3165879"/>
              <a:ext cx="846300" cy="15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0" i="0" u="none" strike="noStrike" cap="none">
                  <a:solidFill>
                    <a:srgbClr val="3F3F3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Trade shows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6" name="Google Shape;366;p42"/>
            <p:cNvGrpSpPr/>
            <p:nvPr/>
          </p:nvGrpSpPr>
          <p:grpSpPr>
            <a:xfrm>
              <a:off x="6584030" y="2628823"/>
              <a:ext cx="267962" cy="267891"/>
              <a:chOff x="10017125" y="3430588"/>
              <a:chExt cx="357188" cy="357188"/>
            </a:xfrm>
          </p:grpSpPr>
          <p:sp>
            <p:nvSpPr>
              <p:cNvPr id="367" name="Google Shape;367;p42"/>
              <p:cNvSpPr/>
              <p:nvPr/>
            </p:nvSpPr>
            <p:spPr>
              <a:xfrm>
                <a:off x="10017125" y="3709988"/>
                <a:ext cx="357188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92" h="4" extrusionOk="0">
                    <a:moveTo>
                      <a:pt x="90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1" y="0"/>
                      <a:pt x="92" y="1"/>
                      <a:pt x="92" y="2"/>
                    </a:cubicBezTo>
                    <a:cubicBezTo>
                      <a:pt x="92" y="3"/>
                      <a:pt x="91" y="4"/>
                      <a:pt x="90" y="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42"/>
              <p:cNvSpPr/>
              <p:nvPr/>
            </p:nvSpPr>
            <p:spPr>
              <a:xfrm>
                <a:off x="10017125" y="3771900"/>
                <a:ext cx="357188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92" h="4" extrusionOk="0">
                    <a:moveTo>
                      <a:pt x="90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1" y="0"/>
                      <a:pt x="92" y="1"/>
                      <a:pt x="92" y="2"/>
                    </a:cubicBezTo>
                    <a:cubicBezTo>
                      <a:pt x="92" y="3"/>
                      <a:pt x="91" y="4"/>
                      <a:pt x="90" y="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42"/>
              <p:cNvSpPr/>
              <p:nvPr/>
            </p:nvSpPr>
            <p:spPr>
              <a:xfrm>
                <a:off x="10048875" y="3709988"/>
                <a:ext cx="14288" cy="77788"/>
              </a:xfrm>
              <a:custGeom>
                <a:avLst/>
                <a:gdLst/>
                <a:ahLst/>
                <a:cxnLst/>
                <a:rect l="l" t="t" r="r" b="b"/>
                <a:pathLst>
                  <a:path w="4" h="20" extrusionOk="0">
                    <a:moveTo>
                      <a:pt x="2" y="20"/>
                    </a:moveTo>
                    <a:cubicBezTo>
                      <a:pt x="1" y="20"/>
                      <a:pt x="0" y="19"/>
                      <a:pt x="0" y="1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9"/>
                      <a:pt x="3" y="20"/>
                      <a:pt x="2" y="2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42"/>
              <p:cNvSpPr/>
              <p:nvPr/>
            </p:nvSpPr>
            <p:spPr>
              <a:xfrm>
                <a:off x="10079038" y="3709988"/>
                <a:ext cx="15875" cy="77788"/>
              </a:xfrm>
              <a:custGeom>
                <a:avLst/>
                <a:gdLst/>
                <a:ahLst/>
                <a:cxnLst/>
                <a:rect l="l" t="t" r="r" b="b"/>
                <a:pathLst>
                  <a:path w="4" h="20" extrusionOk="0">
                    <a:moveTo>
                      <a:pt x="2" y="20"/>
                    </a:moveTo>
                    <a:cubicBezTo>
                      <a:pt x="1" y="20"/>
                      <a:pt x="0" y="19"/>
                      <a:pt x="0" y="1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9"/>
                      <a:pt x="3" y="20"/>
                      <a:pt x="2" y="2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42"/>
              <p:cNvSpPr/>
              <p:nvPr/>
            </p:nvSpPr>
            <p:spPr>
              <a:xfrm>
                <a:off x="10172700" y="3709988"/>
                <a:ext cx="14288" cy="77788"/>
              </a:xfrm>
              <a:custGeom>
                <a:avLst/>
                <a:gdLst/>
                <a:ahLst/>
                <a:cxnLst/>
                <a:rect l="l" t="t" r="r" b="b"/>
                <a:pathLst>
                  <a:path w="4" h="20" extrusionOk="0">
                    <a:moveTo>
                      <a:pt x="2" y="20"/>
                    </a:moveTo>
                    <a:cubicBezTo>
                      <a:pt x="1" y="20"/>
                      <a:pt x="0" y="19"/>
                      <a:pt x="0" y="1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9"/>
                      <a:pt x="3" y="20"/>
                      <a:pt x="2" y="2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42"/>
              <p:cNvSpPr/>
              <p:nvPr/>
            </p:nvSpPr>
            <p:spPr>
              <a:xfrm>
                <a:off x="10202863" y="3709988"/>
                <a:ext cx="15875" cy="77788"/>
              </a:xfrm>
              <a:custGeom>
                <a:avLst/>
                <a:gdLst/>
                <a:ahLst/>
                <a:cxnLst/>
                <a:rect l="l" t="t" r="r" b="b"/>
                <a:pathLst>
                  <a:path w="4" h="20" extrusionOk="0">
                    <a:moveTo>
                      <a:pt x="2" y="20"/>
                    </a:moveTo>
                    <a:cubicBezTo>
                      <a:pt x="1" y="20"/>
                      <a:pt x="0" y="19"/>
                      <a:pt x="0" y="1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9"/>
                      <a:pt x="3" y="20"/>
                      <a:pt x="2" y="2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42"/>
              <p:cNvSpPr/>
              <p:nvPr/>
            </p:nvSpPr>
            <p:spPr>
              <a:xfrm>
                <a:off x="10326688" y="3709988"/>
                <a:ext cx="15875" cy="77788"/>
              </a:xfrm>
              <a:custGeom>
                <a:avLst/>
                <a:gdLst/>
                <a:ahLst/>
                <a:cxnLst/>
                <a:rect l="l" t="t" r="r" b="b"/>
                <a:pathLst>
                  <a:path w="4" h="20" extrusionOk="0">
                    <a:moveTo>
                      <a:pt x="2" y="20"/>
                    </a:moveTo>
                    <a:cubicBezTo>
                      <a:pt x="1" y="20"/>
                      <a:pt x="0" y="19"/>
                      <a:pt x="0" y="1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9"/>
                      <a:pt x="3" y="20"/>
                      <a:pt x="2" y="2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42"/>
              <p:cNvSpPr/>
              <p:nvPr/>
            </p:nvSpPr>
            <p:spPr>
              <a:xfrm>
                <a:off x="10296525" y="3709988"/>
                <a:ext cx="15875" cy="77788"/>
              </a:xfrm>
              <a:custGeom>
                <a:avLst/>
                <a:gdLst/>
                <a:ahLst/>
                <a:cxnLst/>
                <a:rect l="l" t="t" r="r" b="b"/>
                <a:pathLst>
                  <a:path w="4" h="20" extrusionOk="0">
                    <a:moveTo>
                      <a:pt x="2" y="20"/>
                    </a:moveTo>
                    <a:cubicBezTo>
                      <a:pt x="1" y="20"/>
                      <a:pt x="0" y="19"/>
                      <a:pt x="0" y="1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9"/>
                      <a:pt x="3" y="20"/>
                      <a:pt x="2" y="2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42"/>
              <p:cNvSpPr/>
              <p:nvPr/>
            </p:nvSpPr>
            <p:spPr>
              <a:xfrm>
                <a:off x="10048875" y="3554413"/>
                <a:ext cx="153988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36" extrusionOk="0">
                    <a:moveTo>
                      <a:pt x="38" y="36"/>
                    </a:moveTo>
                    <a:cubicBezTo>
                      <a:pt x="2" y="36"/>
                      <a:pt x="2" y="36"/>
                      <a:pt x="2" y="36"/>
                    </a:cubicBezTo>
                    <a:cubicBezTo>
                      <a:pt x="1" y="36"/>
                      <a:pt x="0" y="35"/>
                      <a:pt x="0" y="3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9" y="0"/>
                      <a:pt x="40" y="1"/>
                      <a:pt x="40" y="2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40" y="35"/>
                      <a:pt x="39" y="36"/>
                      <a:pt x="38" y="36"/>
                    </a:cubicBezTo>
                    <a:close/>
                    <a:moveTo>
                      <a:pt x="4" y="32"/>
                    </a:move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3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42"/>
              <p:cNvSpPr/>
              <p:nvPr/>
            </p:nvSpPr>
            <p:spPr>
              <a:xfrm>
                <a:off x="10186988" y="3554413"/>
                <a:ext cx="155575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36" extrusionOk="0">
                    <a:moveTo>
                      <a:pt x="38" y="36"/>
                    </a:moveTo>
                    <a:cubicBezTo>
                      <a:pt x="2" y="36"/>
                      <a:pt x="2" y="36"/>
                      <a:pt x="2" y="36"/>
                    </a:cubicBezTo>
                    <a:cubicBezTo>
                      <a:pt x="1" y="36"/>
                      <a:pt x="0" y="35"/>
                      <a:pt x="0" y="3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9" y="0"/>
                      <a:pt x="40" y="1"/>
                      <a:pt x="40" y="2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40" y="35"/>
                      <a:pt x="39" y="36"/>
                      <a:pt x="38" y="36"/>
                    </a:cubicBezTo>
                    <a:close/>
                    <a:moveTo>
                      <a:pt x="4" y="32"/>
                    </a:move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3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42"/>
              <p:cNvSpPr/>
              <p:nvPr/>
            </p:nvSpPr>
            <p:spPr>
              <a:xfrm>
                <a:off x="10125075" y="3430588"/>
                <a:ext cx="155575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36" extrusionOk="0">
                    <a:moveTo>
                      <a:pt x="38" y="36"/>
                    </a:moveTo>
                    <a:cubicBezTo>
                      <a:pt x="2" y="36"/>
                      <a:pt x="2" y="36"/>
                      <a:pt x="2" y="36"/>
                    </a:cubicBezTo>
                    <a:cubicBezTo>
                      <a:pt x="1" y="36"/>
                      <a:pt x="0" y="35"/>
                      <a:pt x="0" y="3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9" y="0"/>
                      <a:pt x="40" y="1"/>
                      <a:pt x="40" y="2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40" y="35"/>
                      <a:pt x="39" y="36"/>
                      <a:pt x="38" y="36"/>
                    </a:cubicBezTo>
                    <a:close/>
                    <a:moveTo>
                      <a:pt x="4" y="32"/>
                    </a:move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3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42"/>
              <p:cNvSpPr/>
              <p:nvPr/>
            </p:nvSpPr>
            <p:spPr>
              <a:xfrm>
                <a:off x="10172700" y="3430588"/>
                <a:ext cx="61913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16" h="16" extrusionOk="0">
                    <a:moveTo>
                      <a:pt x="14" y="16"/>
                    </a:moveTo>
                    <a:cubicBezTo>
                      <a:pt x="2" y="16"/>
                      <a:pt x="2" y="16"/>
                      <a:pt x="2" y="16"/>
                    </a:cubicBezTo>
                    <a:cubicBezTo>
                      <a:pt x="1" y="16"/>
                      <a:pt x="0" y="15"/>
                      <a:pt x="0" y="1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0"/>
                      <a:pt x="16" y="1"/>
                      <a:pt x="16" y="2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5"/>
                      <a:pt x="15" y="16"/>
                      <a:pt x="14" y="16"/>
                    </a:cubicBezTo>
                    <a:close/>
                    <a:moveTo>
                      <a:pt x="4" y="12"/>
                    </a:move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1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42"/>
              <p:cNvSpPr/>
              <p:nvPr/>
            </p:nvSpPr>
            <p:spPr>
              <a:xfrm>
                <a:off x="10094913" y="3554413"/>
                <a:ext cx="61913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16" h="16" extrusionOk="0">
                    <a:moveTo>
                      <a:pt x="14" y="16"/>
                    </a:moveTo>
                    <a:cubicBezTo>
                      <a:pt x="2" y="16"/>
                      <a:pt x="2" y="16"/>
                      <a:pt x="2" y="16"/>
                    </a:cubicBezTo>
                    <a:cubicBezTo>
                      <a:pt x="1" y="16"/>
                      <a:pt x="0" y="15"/>
                      <a:pt x="0" y="1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0"/>
                      <a:pt x="16" y="1"/>
                      <a:pt x="16" y="2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5"/>
                      <a:pt x="15" y="16"/>
                      <a:pt x="14" y="16"/>
                    </a:cubicBezTo>
                    <a:close/>
                    <a:moveTo>
                      <a:pt x="4" y="12"/>
                    </a:move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1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42"/>
              <p:cNvSpPr/>
              <p:nvPr/>
            </p:nvSpPr>
            <p:spPr>
              <a:xfrm>
                <a:off x="10234613" y="3554413"/>
                <a:ext cx="61913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16" h="16" extrusionOk="0">
                    <a:moveTo>
                      <a:pt x="14" y="16"/>
                    </a:moveTo>
                    <a:cubicBezTo>
                      <a:pt x="2" y="16"/>
                      <a:pt x="2" y="16"/>
                      <a:pt x="2" y="16"/>
                    </a:cubicBezTo>
                    <a:cubicBezTo>
                      <a:pt x="1" y="16"/>
                      <a:pt x="0" y="15"/>
                      <a:pt x="0" y="1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0"/>
                      <a:pt x="16" y="1"/>
                      <a:pt x="16" y="2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5"/>
                      <a:pt x="15" y="16"/>
                      <a:pt x="14" y="16"/>
                    </a:cubicBezTo>
                    <a:close/>
                    <a:moveTo>
                      <a:pt x="4" y="12"/>
                    </a:move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1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81" name="Google Shape;381;p42"/>
            <p:cNvCxnSpPr/>
            <p:nvPr/>
          </p:nvCxnSpPr>
          <p:spPr>
            <a:xfrm rot="10800000">
              <a:off x="7148887" y="2763568"/>
              <a:ext cx="364800" cy="0"/>
            </a:xfrm>
            <a:prstGeom prst="straightConnector1">
              <a:avLst/>
            </a:prstGeom>
            <a:noFill/>
            <a:ln w="9525" cap="flat" cmpd="sng">
              <a:solidFill>
                <a:srgbClr val="D9DFE4"/>
              </a:solidFill>
              <a:prstDash val="solid"/>
              <a:miter lim="800000"/>
              <a:headEnd type="oval" w="med" len="med"/>
              <a:tailEnd type="none" w="sm" len="sm"/>
            </a:ln>
          </p:spPr>
        </p:cxnSp>
        <p:sp>
          <p:nvSpPr>
            <p:cNvPr id="382" name="Google Shape;382;p42"/>
            <p:cNvSpPr txBox="1"/>
            <p:nvPr/>
          </p:nvSpPr>
          <p:spPr>
            <a:xfrm>
              <a:off x="7566639" y="3165879"/>
              <a:ext cx="846300" cy="15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0" i="0" u="none" strike="noStrike" cap="none">
                  <a:solidFill>
                    <a:srgbClr val="3F3F3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Store tour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42"/>
            <p:cNvSpPr/>
            <p:nvPr/>
          </p:nvSpPr>
          <p:spPr>
            <a:xfrm>
              <a:off x="7660149" y="2427571"/>
              <a:ext cx="669000" cy="670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92100" sx="102000" sy="102000" algn="ctr" rotWithShape="0">
                <a:schemeClr val="accent1">
                  <a:alpha val="12940"/>
                </a:scheme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384" name="Google Shape;384;p42"/>
            <p:cNvGrpSpPr/>
            <p:nvPr/>
          </p:nvGrpSpPr>
          <p:grpSpPr>
            <a:xfrm>
              <a:off x="7855329" y="2640130"/>
              <a:ext cx="278681" cy="245269"/>
              <a:chOff x="10385425" y="2374900"/>
              <a:chExt cx="371475" cy="327026"/>
            </a:xfrm>
          </p:grpSpPr>
          <p:sp>
            <p:nvSpPr>
              <p:cNvPr id="385" name="Google Shape;385;p42"/>
              <p:cNvSpPr/>
              <p:nvPr/>
            </p:nvSpPr>
            <p:spPr>
              <a:xfrm>
                <a:off x="10417175" y="2495550"/>
                <a:ext cx="309563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80" h="53" extrusionOk="0">
                    <a:moveTo>
                      <a:pt x="78" y="53"/>
                    </a:moveTo>
                    <a:cubicBezTo>
                      <a:pt x="2" y="53"/>
                      <a:pt x="2" y="53"/>
                      <a:pt x="2" y="53"/>
                    </a:cubicBezTo>
                    <a:cubicBezTo>
                      <a:pt x="1" y="53"/>
                      <a:pt x="0" y="52"/>
                      <a:pt x="0" y="5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76" y="49"/>
                      <a:pt x="76" y="49"/>
                      <a:pt x="76" y="49"/>
                    </a:cubicBezTo>
                    <a:cubicBezTo>
                      <a:pt x="76" y="2"/>
                      <a:pt x="76" y="2"/>
                      <a:pt x="76" y="2"/>
                    </a:cubicBezTo>
                    <a:cubicBezTo>
                      <a:pt x="76" y="1"/>
                      <a:pt x="77" y="0"/>
                      <a:pt x="78" y="0"/>
                    </a:cubicBezTo>
                    <a:cubicBezTo>
                      <a:pt x="79" y="0"/>
                      <a:pt x="80" y="1"/>
                      <a:pt x="80" y="2"/>
                    </a:cubicBezTo>
                    <a:cubicBezTo>
                      <a:pt x="80" y="51"/>
                      <a:pt x="80" y="51"/>
                      <a:pt x="80" y="51"/>
                    </a:cubicBezTo>
                    <a:cubicBezTo>
                      <a:pt x="80" y="52"/>
                      <a:pt x="79" y="53"/>
                      <a:pt x="78" y="5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42"/>
              <p:cNvSpPr/>
              <p:nvPr/>
            </p:nvSpPr>
            <p:spPr>
              <a:xfrm>
                <a:off x="10447338" y="2544763"/>
                <a:ext cx="139700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36" h="28" extrusionOk="0">
                    <a:moveTo>
                      <a:pt x="34" y="28"/>
                    </a:moveTo>
                    <a:cubicBezTo>
                      <a:pt x="2" y="28"/>
                      <a:pt x="2" y="28"/>
                      <a:pt x="2" y="28"/>
                    </a:cubicBezTo>
                    <a:cubicBezTo>
                      <a:pt x="1" y="28"/>
                      <a:pt x="0" y="27"/>
                      <a:pt x="0" y="2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5" y="0"/>
                      <a:pt x="36" y="1"/>
                      <a:pt x="36" y="2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6" y="27"/>
                      <a:pt x="35" y="28"/>
                      <a:pt x="34" y="28"/>
                    </a:cubicBezTo>
                    <a:close/>
                    <a:moveTo>
                      <a:pt x="4" y="24"/>
                    </a:moveTo>
                    <a:cubicBezTo>
                      <a:pt x="32" y="24"/>
                      <a:pt x="32" y="24"/>
                      <a:pt x="32" y="24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2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42"/>
              <p:cNvSpPr/>
              <p:nvPr/>
            </p:nvSpPr>
            <p:spPr>
              <a:xfrm>
                <a:off x="10602913" y="2544763"/>
                <a:ext cx="92075" cy="157163"/>
              </a:xfrm>
              <a:custGeom>
                <a:avLst/>
                <a:gdLst/>
                <a:ahLst/>
                <a:cxnLst/>
                <a:rect l="l" t="t" r="r" b="b"/>
                <a:pathLst>
                  <a:path w="24" h="40" extrusionOk="0">
                    <a:moveTo>
                      <a:pt x="22" y="40"/>
                    </a:moveTo>
                    <a:cubicBezTo>
                      <a:pt x="2" y="40"/>
                      <a:pt x="2" y="40"/>
                      <a:pt x="2" y="40"/>
                    </a:cubicBezTo>
                    <a:cubicBezTo>
                      <a:pt x="1" y="40"/>
                      <a:pt x="0" y="39"/>
                      <a:pt x="0" y="3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1"/>
                      <a:pt x="24" y="2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9"/>
                      <a:pt x="23" y="40"/>
                      <a:pt x="22" y="40"/>
                    </a:cubicBezTo>
                    <a:close/>
                    <a:moveTo>
                      <a:pt x="4" y="36"/>
                    </a:move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3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42"/>
              <p:cNvSpPr/>
              <p:nvPr/>
            </p:nvSpPr>
            <p:spPr>
              <a:xfrm>
                <a:off x="10385425" y="2374900"/>
                <a:ext cx="371475" cy="77788"/>
              </a:xfrm>
              <a:custGeom>
                <a:avLst/>
                <a:gdLst/>
                <a:ahLst/>
                <a:cxnLst/>
                <a:rect l="l" t="t" r="r" b="b"/>
                <a:pathLst>
                  <a:path w="96" h="20" extrusionOk="0">
                    <a:moveTo>
                      <a:pt x="94" y="20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20"/>
                      <a:pt x="1" y="20"/>
                      <a:pt x="0" y="19"/>
                    </a:cubicBezTo>
                    <a:cubicBezTo>
                      <a:pt x="0" y="18"/>
                      <a:pt x="0" y="18"/>
                      <a:pt x="0" y="17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0"/>
                      <a:pt x="9" y="0"/>
                      <a:pt x="10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7" y="0"/>
                      <a:pt x="87" y="0"/>
                      <a:pt x="88" y="1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6" y="18"/>
                      <a:pt x="96" y="18"/>
                      <a:pt x="96" y="19"/>
                    </a:cubicBezTo>
                    <a:cubicBezTo>
                      <a:pt x="95" y="20"/>
                      <a:pt x="95" y="20"/>
                      <a:pt x="94" y="20"/>
                    </a:cubicBezTo>
                    <a:close/>
                    <a:moveTo>
                      <a:pt x="5" y="16"/>
                    </a:moveTo>
                    <a:cubicBezTo>
                      <a:pt x="91" y="16"/>
                      <a:pt x="91" y="16"/>
                      <a:pt x="91" y="16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11" y="4"/>
                      <a:pt x="11" y="4"/>
                      <a:pt x="11" y="4"/>
                    </a:cubicBezTo>
                    <a:lnTo>
                      <a:pt x="5" y="1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42"/>
              <p:cNvSpPr/>
              <p:nvPr/>
            </p:nvSpPr>
            <p:spPr>
              <a:xfrm>
                <a:off x="10385425" y="2436813"/>
                <a:ext cx="371475" cy="93663"/>
              </a:xfrm>
              <a:custGeom>
                <a:avLst/>
                <a:gdLst/>
                <a:ahLst/>
                <a:cxnLst/>
                <a:rect l="l" t="t" r="r" b="b"/>
                <a:pathLst>
                  <a:path w="96" h="24" extrusionOk="0">
                    <a:moveTo>
                      <a:pt x="36" y="24"/>
                    </a:moveTo>
                    <a:cubicBezTo>
                      <a:pt x="36" y="24"/>
                      <a:pt x="35" y="24"/>
                      <a:pt x="35" y="24"/>
                    </a:cubicBezTo>
                    <a:cubicBezTo>
                      <a:pt x="30" y="24"/>
                      <a:pt x="25" y="21"/>
                      <a:pt x="22" y="17"/>
                    </a:cubicBezTo>
                    <a:cubicBezTo>
                      <a:pt x="18" y="20"/>
                      <a:pt x="13" y="21"/>
                      <a:pt x="9" y="19"/>
                    </a:cubicBezTo>
                    <a:cubicBezTo>
                      <a:pt x="3" y="17"/>
                      <a:pt x="0" y="12"/>
                      <a:pt x="0" y="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0"/>
                      <a:pt x="96" y="1"/>
                      <a:pt x="96" y="2"/>
                    </a:cubicBezTo>
                    <a:cubicBezTo>
                      <a:pt x="96" y="6"/>
                      <a:pt x="96" y="6"/>
                      <a:pt x="96" y="6"/>
                    </a:cubicBezTo>
                    <a:cubicBezTo>
                      <a:pt x="96" y="12"/>
                      <a:pt x="93" y="17"/>
                      <a:pt x="87" y="19"/>
                    </a:cubicBezTo>
                    <a:cubicBezTo>
                      <a:pt x="83" y="21"/>
                      <a:pt x="78" y="20"/>
                      <a:pt x="74" y="17"/>
                    </a:cubicBezTo>
                    <a:cubicBezTo>
                      <a:pt x="71" y="21"/>
                      <a:pt x="66" y="24"/>
                      <a:pt x="61" y="24"/>
                    </a:cubicBezTo>
                    <a:cubicBezTo>
                      <a:pt x="56" y="24"/>
                      <a:pt x="52" y="23"/>
                      <a:pt x="48" y="19"/>
                    </a:cubicBezTo>
                    <a:cubicBezTo>
                      <a:pt x="45" y="22"/>
                      <a:pt x="41" y="24"/>
                      <a:pt x="36" y="24"/>
                    </a:cubicBezTo>
                    <a:close/>
                    <a:moveTo>
                      <a:pt x="22" y="12"/>
                    </a:moveTo>
                    <a:cubicBezTo>
                      <a:pt x="22" y="12"/>
                      <a:pt x="22" y="12"/>
                      <a:pt x="22" y="12"/>
                    </a:cubicBezTo>
                    <a:cubicBezTo>
                      <a:pt x="23" y="12"/>
                      <a:pt x="23" y="12"/>
                      <a:pt x="24" y="13"/>
                    </a:cubicBezTo>
                    <a:cubicBezTo>
                      <a:pt x="26" y="17"/>
                      <a:pt x="30" y="20"/>
                      <a:pt x="35" y="20"/>
                    </a:cubicBezTo>
                    <a:cubicBezTo>
                      <a:pt x="39" y="20"/>
                      <a:pt x="44" y="19"/>
                      <a:pt x="47" y="15"/>
                    </a:cubicBezTo>
                    <a:cubicBezTo>
                      <a:pt x="47" y="15"/>
                      <a:pt x="47" y="15"/>
                      <a:pt x="48" y="15"/>
                    </a:cubicBezTo>
                    <a:cubicBezTo>
                      <a:pt x="48" y="15"/>
                      <a:pt x="48" y="15"/>
                      <a:pt x="48" y="15"/>
                    </a:cubicBezTo>
                    <a:cubicBezTo>
                      <a:pt x="49" y="15"/>
                      <a:pt x="49" y="15"/>
                      <a:pt x="50" y="15"/>
                    </a:cubicBezTo>
                    <a:cubicBezTo>
                      <a:pt x="52" y="19"/>
                      <a:pt x="57" y="20"/>
                      <a:pt x="61" y="20"/>
                    </a:cubicBezTo>
                    <a:cubicBezTo>
                      <a:pt x="66" y="20"/>
                      <a:pt x="70" y="17"/>
                      <a:pt x="72" y="13"/>
                    </a:cubicBezTo>
                    <a:cubicBezTo>
                      <a:pt x="73" y="12"/>
                      <a:pt x="73" y="12"/>
                      <a:pt x="74" y="12"/>
                    </a:cubicBezTo>
                    <a:cubicBezTo>
                      <a:pt x="74" y="12"/>
                      <a:pt x="75" y="12"/>
                      <a:pt x="75" y="13"/>
                    </a:cubicBezTo>
                    <a:cubicBezTo>
                      <a:pt x="79" y="16"/>
                      <a:pt x="82" y="17"/>
                      <a:pt x="86" y="15"/>
                    </a:cubicBezTo>
                    <a:cubicBezTo>
                      <a:pt x="89" y="14"/>
                      <a:pt x="92" y="10"/>
                      <a:pt x="92" y="6"/>
                    </a:cubicBezTo>
                    <a:cubicBezTo>
                      <a:pt x="92" y="4"/>
                      <a:pt x="92" y="4"/>
                      <a:pt x="92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10"/>
                      <a:pt x="7" y="14"/>
                      <a:pt x="10" y="15"/>
                    </a:cubicBezTo>
                    <a:cubicBezTo>
                      <a:pt x="12" y="16"/>
                      <a:pt x="16" y="17"/>
                      <a:pt x="21" y="13"/>
                    </a:cubicBezTo>
                    <a:cubicBezTo>
                      <a:pt x="21" y="12"/>
                      <a:pt x="21" y="12"/>
                      <a:pt x="22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42"/>
              <p:cNvSpPr/>
              <p:nvPr/>
            </p:nvSpPr>
            <p:spPr>
              <a:xfrm>
                <a:off x="10463213" y="2374900"/>
                <a:ext cx="30163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8" h="32" extrusionOk="0">
                    <a:moveTo>
                      <a:pt x="2" y="32"/>
                    </a:moveTo>
                    <a:cubicBezTo>
                      <a:pt x="1" y="32"/>
                      <a:pt x="0" y="31"/>
                      <a:pt x="0" y="3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8" y="0"/>
                      <a:pt x="8" y="1"/>
                      <a:pt x="8" y="2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1"/>
                      <a:pt x="3" y="32"/>
                      <a:pt x="2" y="3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42"/>
              <p:cNvSpPr/>
              <p:nvPr/>
            </p:nvSpPr>
            <p:spPr>
              <a:xfrm>
                <a:off x="10563225" y="2374900"/>
                <a:ext cx="15875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4" h="35" extrusionOk="0">
                    <a:moveTo>
                      <a:pt x="2" y="35"/>
                    </a:moveTo>
                    <a:cubicBezTo>
                      <a:pt x="1" y="35"/>
                      <a:pt x="0" y="34"/>
                      <a:pt x="0" y="3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4"/>
                      <a:pt x="3" y="35"/>
                      <a:pt x="2" y="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42"/>
              <p:cNvSpPr/>
              <p:nvPr/>
            </p:nvSpPr>
            <p:spPr>
              <a:xfrm>
                <a:off x="10648950" y="2374900"/>
                <a:ext cx="30163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8" h="32" extrusionOk="0">
                    <a:moveTo>
                      <a:pt x="6" y="32"/>
                    </a:moveTo>
                    <a:cubicBezTo>
                      <a:pt x="5" y="32"/>
                      <a:pt x="4" y="31"/>
                      <a:pt x="4" y="30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3" y="0"/>
                      <a:pt x="4" y="0"/>
                      <a:pt x="4" y="2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1"/>
                      <a:pt x="7" y="32"/>
                      <a:pt x="6" y="3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42"/>
              <p:cNvSpPr/>
              <p:nvPr/>
            </p:nvSpPr>
            <p:spPr>
              <a:xfrm>
                <a:off x="10648950" y="2622550"/>
                <a:ext cx="15900" cy="15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4" name="Google Shape;394;p42"/>
            <p:cNvSpPr/>
            <p:nvPr/>
          </p:nvSpPr>
          <p:spPr>
            <a:xfrm>
              <a:off x="6383467" y="3513962"/>
              <a:ext cx="669000" cy="670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92100" sx="102000" sy="102000" algn="ctr" rotWithShape="0">
                <a:schemeClr val="accent1">
                  <a:alpha val="12940"/>
                </a:scheme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5" name="Google Shape;395;p42"/>
            <p:cNvSpPr txBox="1"/>
            <p:nvPr/>
          </p:nvSpPr>
          <p:spPr>
            <a:xfrm>
              <a:off x="6289956" y="4252270"/>
              <a:ext cx="846300" cy="15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0" i="0" u="none" strike="noStrike" cap="none">
                  <a:solidFill>
                    <a:srgbClr val="3F3F3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Distributors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6" name="Google Shape;396;p42"/>
            <p:cNvGrpSpPr/>
            <p:nvPr/>
          </p:nvGrpSpPr>
          <p:grpSpPr>
            <a:xfrm>
              <a:off x="6590794" y="3722421"/>
              <a:ext cx="254428" cy="253272"/>
              <a:chOff x="10015538" y="5186363"/>
              <a:chExt cx="373062" cy="371476"/>
            </a:xfrm>
          </p:grpSpPr>
          <p:sp>
            <p:nvSpPr>
              <p:cNvPr id="397" name="Google Shape;397;p42"/>
              <p:cNvSpPr/>
              <p:nvPr/>
            </p:nvSpPr>
            <p:spPr>
              <a:xfrm>
                <a:off x="10155238" y="5280026"/>
                <a:ext cx="139700" cy="138113"/>
              </a:xfrm>
              <a:custGeom>
                <a:avLst/>
                <a:gdLst/>
                <a:ahLst/>
                <a:cxnLst/>
                <a:rect l="l" t="t" r="r" b="b"/>
                <a:pathLst>
                  <a:path w="36" h="36" extrusionOk="0">
                    <a:moveTo>
                      <a:pt x="18" y="36"/>
                    </a:moveTo>
                    <a:cubicBezTo>
                      <a:pt x="8" y="36"/>
                      <a:pt x="0" y="2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8" y="0"/>
                      <a:pt x="36" y="8"/>
                      <a:pt x="36" y="18"/>
                    </a:cubicBezTo>
                    <a:cubicBezTo>
                      <a:pt x="36" y="28"/>
                      <a:pt x="28" y="36"/>
                      <a:pt x="18" y="36"/>
                    </a:cubicBezTo>
                    <a:close/>
                    <a:moveTo>
                      <a:pt x="18" y="4"/>
                    </a:moveTo>
                    <a:cubicBezTo>
                      <a:pt x="10" y="4"/>
                      <a:pt x="4" y="10"/>
                      <a:pt x="4" y="18"/>
                    </a:cubicBezTo>
                    <a:cubicBezTo>
                      <a:pt x="4" y="26"/>
                      <a:pt x="10" y="32"/>
                      <a:pt x="18" y="32"/>
                    </a:cubicBezTo>
                    <a:cubicBezTo>
                      <a:pt x="26" y="32"/>
                      <a:pt x="32" y="26"/>
                      <a:pt x="32" y="18"/>
                    </a:cubicBezTo>
                    <a:cubicBezTo>
                      <a:pt x="32" y="10"/>
                      <a:pt x="26" y="4"/>
                      <a:pt x="18" y="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42"/>
              <p:cNvSpPr/>
              <p:nvPr/>
            </p:nvSpPr>
            <p:spPr>
              <a:xfrm>
                <a:off x="10015538" y="5240338"/>
                <a:ext cx="61912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16" h="16" extrusionOk="0">
                    <a:moveTo>
                      <a:pt x="8" y="16"/>
                    </a:moveTo>
                    <a:cubicBezTo>
                      <a:pt x="4" y="16"/>
                      <a:pt x="0" y="12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cubicBezTo>
                      <a:pt x="16" y="12"/>
                      <a:pt x="12" y="16"/>
                      <a:pt x="8" y="16"/>
                    </a:cubicBezTo>
                    <a:close/>
                    <a:moveTo>
                      <a:pt x="8" y="4"/>
                    </a:moveTo>
                    <a:cubicBezTo>
                      <a:pt x="6" y="4"/>
                      <a:pt x="4" y="6"/>
                      <a:pt x="4" y="8"/>
                    </a:cubicBezTo>
                    <a:cubicBezTo>
                      <a:pt x="4" y="10"/>
                      <a:pt x="6" y="12"/>
                      <a:pt x="8" y="12"/>
                    </a:cubicBezTo>
                    <a:cubicBezTo>
                      <a:pt x="10" y="12"/>
                      <a:pt x="12" y="10"/>
                      <a:pt x="12" y="8"/>
                    </a:cubicBezTo>
                    <a:cubicBezTo>
                      <a:pt x="12" y="6"/>
                      <a:pt x="10" y="4"/>
                      <a:pt x="8" y="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42"/>
              <p:cNvSpPr/>
              <p:nvPr/>
            </p:nvSpPr>
            <p:spPr>
              <a:xfrm>
                <a:off x="10326688" y="5186363"/>
                <a:ext cx="61912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16" h="16" extrusionOk="0">
                    <a:moveTo>
                      <a:pt x="8" y="16"/>
                    </a:moveTo>
                    <a:cubicBezTo>
                      <a:pt x="4" y="16"/>
                      <a:pt x="0" y="12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cubicBezTo>
                      <a:pt x="16" y="12"/>
                      <a:pt x="12" y="16"/>
                      <a:pt x="8" y="16"/>
                    </a:cubicBezTo>
                    <a:close/>
                    <a:moveTo>
                      <a:pt x="8" y="4"/>
                    </a:moveTo>
                    <a:cubicBezTo>
                      <a:pt x="6" y="4"/>
                      <a:pt x="4" y="6"/>
                      <a:pt x="4" y="8"/>
                    </a:cubicBezTo>
                    <a:cubicBezTo>
                      <a:pt x="4" y="10"/>
                      <a:pt x="6" y="12"/>
                      <a:pt x="8" y="12"/>
                    </a:cubicBezTo>
                    <a:cubicBezTo>
                      <a:pt x="10" y="12"/>
                      <a:pt x="12" y="10"/>
                      <a:pt x="12" y="8"/>
                    </a:cubicBezTo>
                    <a:cubicBezTo>
                      <a:pt x="12" y="6"/>
                      <a:pt x="10" y="4"/>
                      <a:pt x="8" y="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42"/>
              <p:cNvSpPr/>
              <p:nvPr/>
            </p:nvSpPr>
            <p:spPr>
              <a:xfrm>
                <a:off x="10015538" y="5495926"/>
                <a:ext cx="61912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16" h="16" extrusionOk="0">
                    <a:moveTo>
                      <a:pt x="8" y="16"/>
                    </a:moveTo>
                    <a:cubicBezTo>
                      <a:pt x="4" y="16"/>
                      <a:pt x="0" y="12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cubicBezTo>
                      <a:pt x="16" y="12"/>
                      <a:pt x="12" y="16"/>
                      <a:pt x="8" y="16"/>
                    </a:cubicBezTo>
                    <a:close/>
                    <a:moveTo>
                      <a:pt x="8" y="4"/>
                    </a:moveTo>
                    <a:cubicBezTo>
                      <a:pt x="6" y="4"/>
                      <a:pt x="4" y="6"/>
                      <a:pt x="4" y="8"/>
                    </a:cubicBezTo>
                    <a:cubicBezTo>
                      <a:pt x="4" y="10"/>
                      <a:pt x="6" y="12"/>
                      <a:pt x="8" y="12"/>
                    </a:cubicBezTo>
                    <a:cubicBezTo>
                      <a:pt x="10" y="12"/>
                      <a:pt x="12" y="10"/>
                      <a:pt x="12" y="8"/>
                    </a:cubicBezTo>
                    <a:cubicBezTo>
                      <a:pt x="12" y="6"/>
                      <a:pt x="10" y="4"/>
                      <a:pt x="8" y="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42"/>
              <p:cNvSpPr/>
              <p:nvPr/>
            </p:nvSpPr>
            <p:spPr>
              <a:xfrm>
                <a:off x="10194925" y="5495926"/>
                <a:ext cx="61912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16" h="16" extrusionOk="0">
                    <a:moveTo>
                      <a:pt x="8" y="16"/>
                    </a:moveTo>
                    <a:cubicBezTo>
                      <a:pt x="4" y="16"/>
                      <a:pt x="0" y="12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cubicBezTo>
                      <a:pt x="16" y="12"/>
                      <a:pt x="12" y="16"/>
                      <a:pt x="8" y="16"/>
                    </a:cubicBezTo>
                    <a:close/>
                    <a:moveTo>
                      <a:pt x="8" y="4"/>
                    </a:moveTo>
                    <a:cubicBezTo>
                      <a:pt x="6" y="4"/>
                      <a:pt x="4" y="6"/>
                      <a:pt x="4" y="8"/>
                    </a:cubicBezTo>
                    <a:cubicBezTo>
                      <a:pt x="4" y="10"/>
                      <a:pt x="6" y="12"/>
                      <a:pt x="8" y="12"/>
                    </a:cubicBezTo>
                    <a:cubicBezTo>
                      <a:pt x="10" y="12"/>
                      <a:pt x="12" y="10"/>
                      <a:pt x="12" y="8"/>
                    </a:cubicBezTo>
                    <a:cubicBezTo>
                      <a:pt x="12" y="6"/>
                      <a:pt x="10" y="4"/>
                      <a:pt x="8" y="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42"/>
              <p:cNvSpPr/>
              <p:nvPr/>
            </p:nvSpPr>
            <p:spPr>
              <a:xfrm>
                <a:off x="10058400" y="5387976"/>
                <a:ext cx="128587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81" h="80" extrusionOk="0">
                    <a:moveTo>
                      <a:pt x="7" y="80"/>
                    </a:moveTo>
                    <a:lnTo>
                      <a:pt x="0" y="73"/>
                    </a:lnTo>
                    <a:lnTo>
                      <a:pt x="73" y="0"/>
                    </a:lnTo>
                    <a:lnTo>
                      <a:pt x="81" y="7"/>
                    </a:lnTo>
                    <a:lnTo>
                      <a:pt x="7" y="8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42"/>
              <p:cNvSpPr/>
              <p:nvPr/>
            </p:nvSpPr>
            <p:spPr>
              <a:xfrm>
                <a:off x="10264775" y="5229226"/>
                <a:ext cx="80962" cy="80963"/>
              </a:xfrm>
              <a:custGeom>
                <a:avLst/>
                <a:gdLst/>
                <a:ahLst/>
                <a:cxnLst/>
                <a:rect l="l" t="t" r="r" b="b"/>
                <a:pathLst>
                  <a:path w="51" h="51" extrusionOk="0">
                    <a:moveTo>
                      <a:pt x="7" y="51"/>
                    </a:moveTo>
                    <a:lnTo>
                      <a:pt x="0" y="44"/>
                    </a:lnTo>
                    <a:lnTo>
                      <a:pt x="44" y="0"/>
                    </a:lnTo>
                    <a:lnTo>
                      <a:pt x="51" y="7"/>
                    </a:lnTo>
                    <a:lnTo>
                      <a:pt x="7" y="5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42"/>
              <p:cNvSpPr/>
              <p:nvPr/>
            </p:nvSpPr>
            <p:spPr>
              <a:xfrm>
                <a:off x="10066338" y="5275263"/>
                <a:ext cx="104775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66" h="37" extrusionOk="0">
                    <a:moveTo>
                      <a:pt x="61" y="37"/>
                    </a:moveTo>
                    <a:lnTo>
                      <a:pt x="0" y="7"/>
                    </a:lnTo>
                    <a:lnTo>
                      <a:pt x="2" y="0"/>
                    </a:lnTo>
                    <a:lnTo>
                      <a:pt x="66" y="27"/>
                    </a:lnTo>
                    <a:lnTo>
                      <a:pt x="61" y="3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42"/>
              <p:cNvSpPr/>
              <p:nvPr/>
            </p:nvSpPr>
            <p:spPr>
              <a:xfrm>
                <a:off x="10275888" y="5372101"/>
                <a:ext cx="61912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9" h="24" extrusionOk="0">
                    <a:moveTo>
                      <a:pt x="34" y="24"/>
                    </a:moveTo>
                    <a:lnTo>
                      <a:pt x="0" y="10"/>
                    </a:lnTo>
                    <a:lnTo>
                      <a:pt x="5" y="0"/>
                    </a:lnTo>
                    <a:lnTo>
                      <a:pt x="39" y="15"/>
                    </a:lnTo>
                    <a:lnTo>
                      <a:pt x="34" y="2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42"/>
              <p:cNvSpPr/>
              <p:nvPr/>
            </p:nvSpPr>
            <p:spPr>
              <a:xfrm>
                <a:off x="10217150" y="5410201"/>
                <a:ext cx="15900" cy="93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42"/>
              <p:cNvSpPr/>
              <p:nvPr/>
            </p:nvSpPr>
            <p:spPr>
              <a:xfrm>
                <a:off x="10326688" y="5380038"/>
                <a:ext cx="61912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16" h="16" extrusionOk="0">
                    <a:moveTo>
                      <a:pt x="8" y="16"/>
                    </a:moveTo>
                    <a:cubicBezTo>
                      <a:pt x="4" y="16"/>
                      <a:pt x="0" y="12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cubicBezTo>
                      <a:pt x="16" y="12"/>
                      <a:pt x="12" y="16"/>
                      <a:pt x="8" y="16"/>
                    </a:cubicBezTo>
                    <a:close/>
                    <a:moveTo>
                      <a:pt x="8" y="4"/>
                    </a:moveTo>
                    <a:cubicBezTo>
                      <a:pt x="6" y="4"/>
                      <a:pt x="4" y="6"/>
                      <a:pt x="4" y="8"/>
                    </a:cubicBezTo>
                    <a:cubicBezTo>
                      <a:pt x="4" y="10"/>
                      <a:pt x="6" y="12"/>
                      <a:pt x="8" y="12"/>
                    </a:cubicBezTo>
                    <a:cubicBezTo>
                      <a:pt x="10" y="12"/>
                      <a:pt x="12" y="10"/>
                      <a:pt x="12" y="8"/>
                    </a:cubicBezTo>
                    <a:cubicBezTo>
                      <a:pt x="12" y="6"/>
                      <a:pt x="10" y="4"/>
                      <a:pt x="8" y="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08" name="Google Shape;408;p42"/>
            <p:cNvCxnSpPr/>
            <p:nvPr/>
          </p:nvCxnSpPr>
          <p:spPr>
            <a:xfrm rot="10800000">
              <a:off x="7148887" y="3883518"/>
              <a:ext cx="364800" cy="0"/>
            </a:xfrm>
            <a:prstGeom prst="straightConnector1">
              <a:avLst/>
            </a:prstGeom>
            <a:noFill/>
            <a:ln w="9525" cap="flat" cmpd="sng">
              <a:solidFill>
                <a:srgbClr val="D9DFE4"/>
              </a:solidFill>
              <a:prstDash val="solid"/>
              <a:miter lim="800000"/>
              <a:headEnd type="oval" w="med" len="med"/>
              <a:tailEnd type="none" w="sm" len="sm"/>
            </a:ln>
          </p:spPr>
        </p:cxnSp>
        <p:sp>
          <p:nvSpPr>
            <p:cNvPr id="409" name="Google Shape;409;p42"/>
            <p:cNvSpPr/>
            <p:nvPr/>
          </p:nvSpPr>
          <p:spPr>
            <a:xfrm>
              <a:off x="7665081" y="3513962"/>
              <a:ext cx="669000" cy="670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92100" sx="102000" sy="102000" algn="ctr" rotWithShape="0">
                <a:schemeClr val="accent1">
                  <a:alpha val="12940"/>
                </a:scheme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10" name="Google Shape;410;p42"/>
            <p:cNvSpPr txBox="1"/>
            <p:nvPr/>
          </p:nvSpPr>
          <p:spPr>
            <a:xfrm>
              <a:off x="7571570" y="4252270"/>
              <a:ext cx="846300" cy="15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0" i="0" u="none" strike="noStrike" cap="none">
                  <a:solidFill>
                    <a:srgbClr val="3F3F3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Brokers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1" name="Google Shape;411;p42"/>
            <p:cNvGrpSpPr/>
            <p:nvPr/>
          </p:nvGrpSpPr>
          <p:grpSpPr>
            <a:xfrm>
              <a:off x="7872441" y="3722451"/>
              <a:ext cx="253346" cy="253272"/>
              <a:chOff x="11590338" y="4429125"/>
              <a:chExt cx="373062" cy="373063"/>
            </a:xfrm>
          </p:grpSpPr>
          <p:sp>
            <p:nvSpPr>
              <p:cNvPr id="412" name="Google Shape;412;p42"/>
              <p:cNvSpPr/>
              <p:nvPr/>
            </p:nvSpPr>
            <p:spPr>
              <a:xfrm>
                <a:off x="11791950" y="4630738"/>
                <a:ext cx="171450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44" h="44" extrusionOk="0">
                    <a:moveTo>
                      <a:pt x="22" y="44"/>
                    </a:moveTo>
                    <a:cubicBezTo>
                      <a:pt x="10" y="44"/>
                      <a:pt x="0" y="34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34" y="0"/>
                      <a:pt x="44" y="10"/>
                      <a:pt x="44" y="22"/>
                    </a:cubicBezTo>
                    <a:cubicBezTo>
                      <a:pt x="44" y="34"/>
                      <a:pt x="34" y="44"/>
                      <a:pt x="22" y="44"/>
                    </a:cubicBezTo>
                    <a:close/>
                    <a:moveTo>
                      <a:pt x="22" y="4"/>
                    </a:moveTo>
                    <a:cubicBezTo>
                      <a:pt x="12" y="4"/>
                      <a:pt x="4" y="12"/>
                      <a:pt x="4" y="22"/>
                    </a:cubicBezTo>
                    <a:cubicBezTo>
                      <a:pt x="4" y="32"/>
                      <a:pt x="12" y="40"/>
                      <a:pt x="22" y="40"/>
                    </a:cubicBezTo>
                    <a:cubicBezTo>
                      <a:pt x="32" y="40"/>
                      <a:pt x="40" y="32"/>
                      <a:pt x="40" y="22"/>
                    </a:cubicBezTo>
                    <a:cubicBezTo>
                      <a:pt x="40" y="12"/>
                      <a:pt x="32" y="4"/>
                      <a:pt x="22" y="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2"/>
              <p:cNvSpPr/>
              <p:nvPr/>
            </p:nvSpPr>
            <p:spPr>
              <a:xfrm>
                <a:off x="11850688" y="4670425"/>
                <a:ext cx="53975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14" h="23" extrusionOk="0">
                    <a:moveTo>
                      <a:pt x="7" y="23"/>
                    </a:moveTo>
                    <a:cubicBezTo>
                      <a:pt x="3" y="23"/>
                      <a:pt x="0" y="20"/>
                      <a:pt x="0" y="16"/>
                    </a:cubicBezTo>
                    <a:cubicBezTo>
                      <a:pt x="0" y="15"/>
                      <a:pt x="1" y="14"/>
                      <a:pt x="2" y="14"/>
                    </a:cubicBezTo>
                    <a:cubicBezTo>
                      <a:pt x="3" y="14"/>
                      <a:pt x="4" y="15"/>
                      <a:pt x="4" y="16"/>
                    </a:cubicBezTo>
                    <a:cubicBezTo>
                      <a:pt x="4" y="18"/>
                      <a:pt x="6" y="19"/>
                      <a:pt x="7" y="19"/>
                    </a:cubicBezTo>
                    <a:cubicBezTo>
                      <a:pt x="8" y="19"/>
                      <a:pt x="10" y="18"/>
                      <a:pt x="10" y="16"/>
                    </a:cubicBezTo>
                    <a:cubicBezTo>
                      <a:pt x="10" y="15"/>
                      <a:pt x="8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" y="0"/>
                      <a:pt x="14" y="3"/>
                      <a:pt x="14" y="7"/>
                    </a:cubicBezTo>
                    <a:cubicBezTo>
                      <a:pt x="14" y="8"/>
                      <a:pt x="13" y="9"/>
                      <a:pt x="12" y="9"/>
                    </a:cubicBezTo>
                    <a:cubicBezTo>
                      <a:pt x="11" y="9"/>
                      <a:pt x="10" y="8"/>
                      <a:pt x="10" y="7"/>
                    </a:cubicBezTo>
                    <a:cubicBezTo>
                      <a:pt x="10" y="6"/>
                      <a:pt x="8" y="4"/>
                      <a:pt x="7" y="4"/>
                    </a:cubicBezTo>
                    <a:cubicBezTo>
                      <a:pt x="6" y="4"/>
                      <a:pt x="4" y="6"/>
                      <a:pt x="4" y="7"/>
                    </a:cubicBezTo>
                    <a:cubicBezTo>
                      <a:pt x="4" y="9"/>
                      <a:pt x="6" y="10"/>
                      <a:pt x="7" y="10"/>
                    </a:cubicBezTo>
                    <a:cubicBezTo>
                      <a:pt x="11" y="10"/>
                      <a:pt x="14" y="13"/>
                      <a:pt x="14" y="16"/>
                    </a:cubicBezTo>
                    <a:cubicBezTo>
                      <a:pt x="14" y="20"/>
                      <a:pt x="11" y="23"/>
                      <a:pt x="7" y="2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2"/>
              <p:cNvSpPr/>
              <p:nvPr/>
            </p:nvSpPr>
            <p:spPr>
              <a:xfrm>
                <a:off x="11869738" y="4743450"/>
                <a:ext cx="15875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4" h="7" extrusionOk="0">
                    <a:moveTo>
                      <a:pt x="2" y="7"/>
                    </a:moveTo>
                    <a:cubicBezTo>
                      <a:pt x="1" y="7"/>
                      <a:pt x="0" y="6"/>
                      <a:pt x="0" y="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3" y="7"/>
                      <a:pt x="2" y="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2"/>
              <p:cNvSpPr/>
              <p:nvPr/>
            </p:nvSpPr>
            <p:spPr>
              <a:xfrm>
                <a:off x="11869738" y="4657725"/>
                <a:ext cx="158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4" h="7" extrusionOk="0">
                    <a:moveTo>
                      <a:pt x="2" y="7"/>
                    </a:moveTo>
                    <a:cubicBezTo>
                      <a:pt x="1" y="7"/>
                      <a:pt x="0" y="7"/>
                      <a:pt x="0" y="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7"/>
                      <a:pt x="3" y="7"/>
                      <a:pt x="2" y="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2"/>
              <p:cNvSpPr/>
              <p:nvPr/>
            </p:nvSpPr>
            <p:spPr>
              <a:xfrm>
                <a:off x="11777663" y="4603750"/>
                <a:ext cx="14287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 extrusionOk="0"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3" y="15"/>
                      <a:pt x="2" y="1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2"/>
              <p:cNvSpPr/>
              <p:nvPr/>
            </p:nvSpPr>
            <p:spPr>
              <a:xfrm>
                <a:off x="11590338" y="4603750"/>
                <a:ext cx="187325" cy="166688"/>
              </a:xfrm>
              <a:custGeom>
                <a:avLst/>
                <a:gdLst/>
                <a:ahLst/>
                <a:cxnLst/>
                <a:rect l="l" t="t" r="r" b="b"/>
                <a:pathLst>
                  <a:path w="48" h="43" extrusionOk="0">
                    <a:moveTo>
                      <a:pt x="46" y="43"/>
                    </a:moveTo>
                    <a:cubicBezTo>
                      <a:pt x="2" y="43"/>
                      <a:pt x="2" y="43"/>
                      <a:pt x="2" y="43"/>
                    </a:cubicBezTo>
                    <a:cubicBezTo>
                      <a:pt x="1" y="43"/>
                      <a:pt x="0" y="42"/>
                      <a:pt x="0" y="4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26"/>
                      <a:pt x="4" y="20"/>
                      <a:pt x="9" y="18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1"/>
                      <a:pt x="29" y="0"/>
                      <a:pt x="30" y="0"/>
                    </a:cubicBezTo>
                    <a:cubicBezTo>
                      <a:pt x="31" y="0"/>
                      <a:pt x="32" y="1"/>
                      <a:pt x="32" y="2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4"/>
                      <a:pt x="31" y="15"/>
                      <a:pt x="31" y="15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7" y="23"/>
                      <a:pt x="4" y="27"/>
                      <a:pt x="4" y="31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7" y="39"/>
                      <a:pt x="48" y="40"/>
                      <a:pt x="48" y="41"/>
                    </a:cubicBezTo>
                    <a:cubicBezTo>
                      <a:pt x="48" y="42"/>
                      <a:pt x="47" y="43"/>
                      <a:pt x="46" y="4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2"/>
              <p:cNvSpPr/>
              <p:nvPr/>
            </p:nvSpPr>
            <p:spPr>
              <a:xfrm>
                <a:off x="11660188" y="4429125"/>
                <a:ext cx="171450" cy="201613"/>
              </a:xfrm>
              <a:custGeom>
                <a:avLst/>
                <a:gdLst/>
                <a:ahLst/>
                <a:cxnLst/>
                <a:rect l="l" t="t" r="r" b="b"/>
                <a:pathLst>
                  <a:path w="44" h="52" extrusionOk="0">
                    <a:moveTo>
                      <a:pt x="22" y="52"/>
                    </a:moveTo>
                    <a:cubicBezTo>
                      <a:pt x="10" y="52"/>
                      <a:pt x="0" y="40"/>
                      <a:pt x="0" y="26"/>
                    </a:cubicBezTo>
                    <a:cubicBezTo>
                      <a:pt x="0" y="12"/>
                      <a:pt x="10" y="0"/>
                      <a:pt x="22" y="0"/>
                    </a:cubicBezTo>
                    <a:cubicBezTo>
                      <a:pt x="34" y="0"/>
                      <a:pt x="44" y="12"/>
                      <a:pt x="44" y="26"/>
                    </a:cubicBezTo>
                    <a:cubicBezTo>
                      <a:pt x="44" y="40"/>
                      <a:pt x="34" y="52"/>
                      <a:pt x="22" y="52"/>
                    </a:cubicBezTo>
                    <a:close/>
                    <a:moveTo>
                      <a:pt x="22" y="4"/>
                    </a:moveTo>
                    <a:cubicBezTo>
                      <a:pt x="12" y="4"/>
                      <a:pt x="4" y="14"/>
                      <a:pt x="4" y="26"/>
                    </a:cubicBezTo>
                    <a:cubicBezTo>
                      <a:pt x="4" y="38"/>
                      <a:pt x="12" y="48"/>
                      <a:pt x="22" y="48"/>
                    </a:cubicBezTo>
                    <a:cubicBezTo>
                      <a:pt x="32" y="48"/>
                      <a:pt x="40" y="38"/>
                      <a:pt x="40" y="26"/>
                    </a:cubicBezTo>
                    <a:cubicBezTo>
                      <a:pt x="40" y="14"/>
                      <a:pt x="32" y="4"/>
                      <a:pt x="22" y="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2"/>
              <p:cNvSpPr/>
              <p:nvPr/>
            </p:nvSpPr>
            <p:spPr>
              <a:xfrm>
                <a:off x="11664950" y="4483100"/>
                <a:ext cx="158750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41" h="12" extrusionOk="0">
                    <a:moveTo>
                      <a:pt x="36" y="12"/>
                    </a:moveTo>
                    <a:cubicBezTo>
                      <a:pt x="31" y="12"/>
                      <a:pt x="27" y="10"/>
                      <a:pt x="24" y="6"/>
                    </a:cubicBezTo>
                    <a:cubicBezTo>
                      <a:pt x="21" y="9"/>
                      <a:pt x="14" y="12"/>
                      <a:pt x="9" y="12"/>
                    </a:cubicBezTo>
                    <a:cubicBezTo>
                      <a:pt x="6" y="12"/>
                      <a:pt x="3" y="11"/>
                      <a:pt x="0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4" y="7"/>
                      <a:pt x="6" y="8"/>
                      <a:pt x="9" y="8"/>
                    </a:cubicBezTo>
                    <a:cubicBezTo>
                      <a:pt x="14" y="8"/>
                      <a:pt x="20" y="5"/>
                      <a:pt x="22" y="1"/>
                    </a:cubicBezTo>
                    <a:cubicBezTo>
                      <a:pt x="23" y="1"/>
                      <a:pt x="23" y="0"/>
                      <a:pt x="24" y="0"/>
                    </a:cubicBezTo>
                    <a:cubicBezTo>
                      <a:pt x="25" y="0"/>
                      <a:pt x="25" y="1"/>
                      <a:pt x="26" y="1"/>
                    </a:cubicBezTo>
                    <a:cubicBezTo>
                      <a:pt x="29" y="7"/>
                      <a:pt x="33" y="9"/>
                      <a:pt x="39" y="8"/>
                    </a:cubicBezTo>
                    <a:cubicBezTo>
                      <a:pt x="39" y="8"/>
                      <a:pt x="40" y="8"/>
                      <a:pt x="40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39" y="12"/>
                    </a:cubicBezTo>
                    <a:cubicBezTo>
                      <a:pt x="38" y="12"/>
                      <a:pt x="37" y="12"/>
                      <a:pt x="36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0" name="Google Shape;420;p42"/>
            <p:cNvSpPr txBox="1"/>
            <p:nvPr/>
          </p:nvSpPr>
          <p:spPr>
            <a:xfrm>
              <a:off x="2441116" y="4252270"/>
              <a:ext cx="846300" cy="15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0" i="0" u="none" strike="noStrike" cap="none">
                  <a:solidFill>
                    <a:srgbClr val="3F3F3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Sell sheet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42"/>
            <p:cNvSpPr/>
            <p:nvPr/>
          </p:nvSpPr>
          <p:spPr>
            <a:xfrm>
              <a:off x="2529532" y="3513962"/>
              <a:ext cx="669000" cy="668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92100" sx="102000" sy="102000" algn="ctr" rotWithShape="0">
                <a:schemeClr val="accent1">
                  <a:alpha val="12940"/>
                </a:scheme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422" name="Google Shape;422;p42"/>
            <p:cNvCxnSpPr/>
            <p:nvPr/>
          </p:nvCxnSpPr>
          <p:spPr>
            <a:xfrm>
              <a:off x="1676279" y="2763568"/>
              <a:ext cx="364800" cy="0"/>
            </a:xfrm>
            <a:prstGeom prst="straightConnector1">
              <a:avLst/>
            </a:prstGeom>
            <a:noFill/>
            <a:ln w="9525" cap="flat" cmpd="sng">
              <a:solidFill>
                <a:srgbClr val="D9DFE4"/>
              </a:solidFill>
              <a:prstDash val="solid"/>
              <a:miter lim="800000"/>
              <a:headEnd type="oval" w="med" len="med"/>
              <a:tailEnd type="none" w="sm" len="sm"/>
            </a:ln>
          </p:spPr>
        </p:cxnSp>
        <p:sp>
          <p:nvSpPr>
            <p:cNvPr id="423" name="Google Shape;423;p42"/>
            <p:cNvSpPr txBox="1"/>
            <p:nvPr/>
          </p:nvSpPr>
          <p:spPr>
            <a:xfrm>
              <a:off x="807912" y="3165879"/>
              <a:ext cx="846300" cy="15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0" i="0" u="none" strike="noStrike" cap="none">
                  <a:solidFill>
                    <a:srgbClr val="3F3F3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Forms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42"/>
            <p:cNvSpPr/>
            <p:nvPr/>
          </p:nvSpPr>
          <p:spPr>
            <a:xfrm>
              <a:off x="893411" y="2427571"/>
              <a:ext cx="669000" cy="670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92100" sx="102000" sy="102000" algn="ctr" rotWithShape="0">
                <a:schemeClr val="accent1">
                  <a:alpha val="12940"/>
                </a:scheme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25" name="Google Shape;425;p42"/>
            <p:cNvSpPr/>
            <p:nvPr/>
          </p:nvSpPr>
          <p:spPr>
            <a:xfrm>
              <a:off x="1512298" y="3260611"/>
              <a:ext cx="669000" cy="670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92100" sx="102000" sy="102000" algn="ctr" rotWithShape="0">
                <a:schemeClr val="accent1">
                  <a:alpha val="12940"/>
                </a:scheme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426" name="Google Shape;426;p42"/>
            <p:cNvCxnSpPr/>
            <p:nvPr/>
          </p:nvCxnSpPr>
          <p:spPr>
            <a:xfrm>
              <a:off x="2258669" y="3420712"/>
              <a:ext cx="996000" cy="0"/>
            </a:xfrm>
            <a:prstGeom prst="straightConnector1">
              <a:avLst/>
            </a:prstGeom>
            <a:noFill/>
            <a:ln w="9525" cap="flat" cmpd="sng">
              <a:solidFill>
                <a:srgbClr val="D9DFE4"/>
              </a:solidFill>
              <a:prstDash val="solid"/>
              <a:miter lim="800000"/>
              <a:headEnd type="oval" w="med" len="med"/>
              <a:tailEnd type="none" w="sm" len="sm"/>
            </a:ln>
          </p:spPr>
        </p:cxnSp>
        <p:cxnSp>
          <p:nvCxnSpPr>
            <p:cNvPr id="427" name="Google Shape;427;p42"/>
            <p:cNvCxnSpPr/>
            <p:nvPr/>
          </p:nvCxnSpPr>
          <p:spPr>
            <a:xfrm>
              <a:off x="3251477" y="2798216"/>
              <a:ext cx="0" cy="625200"/>
            </a:xfrm>
            <a:prstGeom prst="straightConnector1">
              <a:avLst/>
            </a:prstGeom>
            <a:noFill/>
            <a:ln w="9525" cap="flat" cmpd="sng">
              <a:solidFill>
                <a:srgbClr val="D9DFE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28" name="Google Shape;428;p42"/>
            <p:cNvSpPr txBox="1"/>
            <p:nvPr/>
          </p:nvSpPr>
          <p:spPr>
            <a:xfrm>
              <a:off x="1423719" y="4014214"/>
              <a:ext cx="846300" cy="15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0" i="0" u="none" strike="noStrike" cap="none">
                  <a:solidFill>
                    <a:srgbClr val="3F3F3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Social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42"/>
            <p:cNvSpPr txBox="1"/>
            <p:nvPr/>
          </p:nvSpPr>
          <p:spPr>
            <a:xfrm>
              <a:off x="2042606" y="3165879"/>
              <a:ext cx="846300" cy="15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0" i="0" u="none" strike="noStrike" cap="none">
                  <a:solidFill>
                    <a:srgbClr val="3F3F3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Email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42"/>
            <p:cNvSpPr txBox="1"/>
            <p:nvPr/>
          </p:nvSpPr>
          <p:spPr>
            <a:xfrm>
              <a:off x="2603488" y="2038686"/>
              <a:ext cx="521400" cy="15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0" i="0" u="none" strike="noStrike" cap="none">
                  <a:solidFill>
                    <a:srgbClr val="3F3F3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Phone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1" name="Google Shape;431;p42"/>
            <p:cNvGrpSpPr/>
            <p:nvPr/>
          </p:nvGrpSpPr>
          <p:grpSpPr>
            <a:xfrm>
              <a:off x="1706852" y="3467221"/>
              <a:ext cx="279871" cy="257175"/>
              <a:chOff x="877888" y="4900613"/>
              <a:chExt cx="373062" cy="342900"/>
            </a:xfrm>
          </p:grpSpPr>
          <p:sp>
            <p:nvSpPr>
              <p:cNvPr id="432" name="Google Shape;432;p42"/>
              <p:cNvSpPr/>
              <p:nvPr/>
            </p:nvSpPr>
            <p:spPr>
              <a:xfrm>
                <a:off x="877888" y="4900613"/>
                <a:ext cx="295275" cy="263525"/>
              </a:xfrm>
              <a:custGeom>
                <a:avLst/>
                <a:gdLst/>
                <a:ahLst/>
                <a:cxnLst/>
                <a:rect l="l" t="t" r="r" b="b"/>
                <a:pathLst>
                  <a:path w="76" h="68" extrusionOk="0">
                    <a:moveTo>
                      <a:pt x="22" y="68"/>
                    </a:moveTo>
                    <a:cubicBezTo>
                      <a:pt x="22" y="68"/>
                      <a:pt x="21" y="68"/>
                      <a:pt x="21" y="68"/>
                    </a:cubicBezTo>
                    <a:cubicBezTo>
                      <a:pt x="20" y="67"/>
                      <a:pt x="20" y="67"/>
                      <a:pt x="20" y="66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8" y="52"/>
                      <a:pt x="0" y="44"/>
                      <a:pt x="0" y="34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8" y="0"/>
                      <a:pt x="76" y="8"/>
                      <a:pt x="76" y="18"/>
                    </a:cubicBezTo>
                    <a:cubicBezTo>
                      <a:pt x="76" y="34"/>
                      <a:pt x="76" y="34"/>
                      <a:pt x="76" y="34"/>
                    </a:cubicBezTo>
                    <a:cubicBezTo>
                      <a:pt x="76" y="44"/>
                      <a:pt x="68" y="52"/>
                      <a:pt x="58" y="52"/>
                    </a:cubicBezTo>
                    <a:cubicBezTo>
                      <a:pt x="41" y="52"/>
                      <a:pt x="41" y="52"/>
                      <a:pt x="41" y="52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3" y="68"/>
                      <a:pt x="22" y="68"/>
                      <a:pt x="22" y="68"/>
                    </a:cubicBezTo>
                    <a:close/>
                    <a:moveTo>
                      <a:pt x="18" y="4"/>
                    </a:moveTo>
                    <a:cubicBezTo>
                      <a:pt x="10" y="4"/>
                      <a:pt x="4" y="10"/>
                      <a:pt x="4" y="18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4" y="42"/>
                      <a:pt x="10" y="48"/>
                      <a:pt x="18" y="48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3" y="48"/>
                      <a:pt x="24" y="49"/>
                      <a:pt x="24" y="50"/>
                    </a:cubicBezTo>
                    <a:cubicBezTo>
                      <a:pt x="24" y="62"/>
                      <a:pt x="24" y="62"/>
                      <a:pt x="24" y="62"/>
                    </a:cubicBezTo>
                    <a:cubicBezTo>
                      <a:pt x="39" y="49"/>
                      <a:pt x="39" y="49"/>
                      <a:pt x="39" y="49"/>
                    </a:cubicBezTo>
                    <a:cubicBezTo>
                      <a:pt x="39" y="48"/>
                      <a:pt x="40" y="48"/>
                      <a:pt x="40" y="48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66" y="48"/>
                      <a:pt x="72" y="42"/>
                      <a:pt x="72" y="34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2" y="10"/>
                      <a:pt x="66" y="4"/>
                      <a:pt x="58" y="4"/>
                    </a:cubicBezTo>
                    <a:lnTo>
                      <a:pt x="18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42"/>
              <p:cNvSpPr/>
              <p:nvPr/>
            </p:nvSpPr>
            <p:spPr>
              <a:xfrm>
                <a:off x="1049338" y="5072063"/>
                <a:ext cx="201612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52" h="44" extrusionOk="0">
                    <a:moveTo>
                      <a:pt x="34" y="44"/>
                    </a:moveTo>
                    <a:cubicBezTo>
                      <a:pt x="33" y="44"/>
                      <a:pt x="33" y="44"/>
                      <a:pt x="33" y="43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5" y="32"/>
                      <a:pt x="0" y="27"/>
                      <a:pt x="0" y="20"/>
                    </a:cubicBezTo>
                    <a:cubicBezTo>
                      <a:pt x="0" y="19"/>
                      <a:pt x="1" y="18"/>
                      <a:pt x="2" y="18"/>
                    </a:cubicBezTo>
                    <a:cubicBezTo>
                      <a:pt x="3" y="18"/>
                      <a:pt x="4" y="19"/>
                      <a:pt x="4" y="20"/>
                    </a:cubicBezTo>
                    <a:cubicBezTo>
                      <a:pt x="4" y="24"/>
                      <a:pt x="8" y="28"/>
                      <a:pt x="1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3" y="28"/>
                      <a:pt x="23" y="28"/>
                      <a:pt x="23" y="29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2" y="29"/>
                      <a:pt x="33" y="28"/>
                      <a:pt x="34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4" y="28"/>
                      <a:pt x="48" y="24"/>
                      <a:pt x="48" y="20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8"/>
                      <a:pt x="44" y="4"/>
                      <a:pt x="40" y="4"/>
                    </a:cubicBezTo>
                    <a:cubicBezTo>
                      <a:pt x="39" y="4"/>
                      <a:pt x="38" y="3"/>
                      <a:pt x="38" y="2"/>
                    </a:cubicBezTo>
                    <a:cubicBezTo>
                      <a:pt x="38" y="1"/>
                      <a:pt x="39" y="0"/>
                      <a:pt x="40" y="0"/>
                    </a:cubicBezTo>
                    <a:cubicBezTo>
                      <a:pt x="47" y="0"/>
                      <a:pt x="52" y="5"/>
                      <a:pt x="52" y="12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52" y="27"/>
                      <a:pt x="47" y="32"/>
                      <a:pt x="40" y="3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6" y="43"/>
                      <a:pt x="36" y="44"/>
                      <a:pt x="35" y="44"/>
                    </a:cubicBezTo>
                    <a:cubicBezTo>
                      <a:pt x="35" y="44"/>
                      <a:pt x="34" y="44"/>
                      <a:pt x="34" y="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4" name="Google Shape;434;p42"/>
            <p:cNvGrpSpPr/>
            <p:nvPr/>
          </p:nvGrpSpPr>
          <p:grpSpPr>
            <a:xfrm>
              <a:off x="2348751" y="2678876"/>
              <a:ext cx="233858" cy="161271"/>
              <a:chOff x="2201863" y="2741613"/>
              <a:chExt cx="342900" cy="236537"/>
            </a:xfrm>
          </p:grpSpPr>
          <p:sp>
            <p:nvSpPr>
              <p:cNvPr id="435" name="Google Shape;435;p42"/>
              <p:cNvSpPr/>
              <p:nvPr/>
            </p:nvSpPr>
            <p:spPr>
              <a:xfrm>
                <a:off x="2201863" y="2741613"/>
                <a:ext cx="342900" cy="236537"/>
              </a:xfrm>
              <a:custGeom>
                <a:avLst/>
                <a:gdLst/>
                <a:ahLst/>
                <a:cxnLst/>
                <a:rect l="l" t="t" r="r" b="b"/>
                <a:pathLst>
                  <a:path w="88" h="60" extrusionOk="0">
                    <a:moveTo>
                      <a:pt x="80" y="60"/>
                    </a:moveTo>
                    <a:cubicBezTo>
                      <a:pt x="8" y="60"/>
                      <a:pt x="8" y="60"/>
                      <a:pt x="8" y="60"/>
                    </a:cubicBezTo>
                    <a:cubicBezTo>
                      <a:pt x="4" y="60"/>
                      <a:pt x="0" y="56"/>
                      <a:pt x="0" y="5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4" y="0"/>
                      <a:pt x="88" y="4"/>
                      <a:pt x="88" y="8"/>
                    </a:cubicBezTo>
                    <a:cubicBezTo>
                      <a:pt x="88" y="52"/>
                      <a:pt x="88" y="52"/>
                      <a:pt x="88" y="52"/>
                    </a:cubicBezTo>
                    <a:cubicBezTo>
                      <a:pt x="88" y="56"/>
                      <a:pt x="84" y="60"/>
                      <a:pt x="80" y="60"/>
                    </a:cubicBezTo>
                    <a:close/>
                    <a:moveTo>
                      <a:pt x="8" y="4"/>
                    </a:moveTo>
                    <a:cubicBezTo>
                      <a:pt x="6" y="4"/>
                      <a:pt x="4" y="6"/>
                      <a:pt x="4" y="8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4"/>
                      <a:pt x="6" y="56"/>
                      <a:pt x="8" y="56"/>
                    </a:cubicBezTo>
                    <a:cubicBezTo>
                      <a:pt x="80" y="56"/>
                      <a:pt x="80" y="56"/>
                      <a:pt x="80" y="56"/>
                    </a:cubicBezTo>
                    <a:cubicBezTo>
                      <a:pt x="82" y="56"/>
                      <a:pt x="84" y="54"/>
                      <a:pt x="84" y="52"/>
                    </a:cubicBezTo>
                    <a:cubicBezTo>
                      <a:pt x="84" y="8"/>
                      <a:pt x="84" y="8"/>
                      <a:pt x="84" y="8"/>
                    </a:cubicBezTo>
                    <a:cubicBezTo>
                      <a:pt x="84" y="6"/>
                      <a:pt x="82" y="4"/>
                      <a:pt x="80" y="4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42"/>
              <p:cNvSpPr/>
              <p:nvPr/>
            </p:nvSpPr>
            <p:spPr>
              <a:xfrm>
                <a:off x="2209800" y="2749550"/>
                <a:ext cx="327025" cy="141287"/>
              </a:xfrm>
              <a:custGeom>
                <a:avLst/>
                <a:gdLst/>
                <a:ahLst/>
                <a:cxnLst/>
                <a:rect l="l" t="t" r="r" b="b"/>
                <a:pathLst>
                  <a:path w="84" h="36" extrusionOk="0">
                    <a:moveTo>
                      <a:pt x="42" y="36"/>
                    </a:moveTo>
                    <a:cubicBezTo>
                      <a:pt x="42" y="36"/>
                      <a:pt x="41" y="36"/>
                      <a:pt x="41" y="3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2" y="0"/>
                      <a:pt x="83" y="0"/>
                      <a:pt x="84" y="1"/>
                    </a:cubicBezTo>
                    <a:cubicBezTo>
                      <a:pt x="84" y="2"/>
                      <a:pt x="84" y="3"/>
                      <a:pt x="83" y="4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3" y="36"/>
                      <a:pt x="42" y="36"/>
                      <a:pt x="42" y="3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7" name="Google Shape;437;p42"/>
            <p:cNvGrpSpPr/>
            <p:nvPr/>
          </p:nvGrpSpPr>
          <p:grpSpPr>
            <a:xfrm>
              <a:off x="1088559" y="2645499"/>
              <a:ext cx="278681" cy="234553"/>
              <a:chOff x="1312863" y="4710113"/>
              <a:chExt cx="371475" cy="312738"/>
            </a:xfrm>
          </p:grpSpPr>
          <p:sp>
            <p:nvSpPr>
              <p:cNvPr id="438" name="Google Shape;438;p42"/>
              <p:cNvSpPr/>
              <p:nvPr/>
            </p:nvSpPr>
            <p:spPr>
              <a:xfrm>
                <a:off x="1452563" y="4833938"/>
                <a:ext cx="153988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4" extrusionOk="0">
                    <a:moveTo>
                      <a:pt x="38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9" y="0"/>
                      <a:pt x="40" y="1"/>
                      <a:pt x="40" y="2"/>
                    </a:cubicBezTo>
                    <a:cubicBezTo>
                      <a:pt x="40" y="3"/>
                      <a:pt x="39" y="4"/>
                      <a:pt x="38" y="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42"/>
              <p:cNvSpPr/>
              <p:nvPr/>
            </p:nvSpPr>
            <p:spPr>
              <a:xfrm>
                <a:off x="1390651" y="4833938"/>
                <a:ext cx="30163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8" h="4" extrusionOk="0">
                    <a:moveTo>
                      <a:pt x="6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1"/>
                      <a:pt x="8" y="2"/>
                    </a:cubicBezTo>
                    <a:cubicBezTo>
                      <a:pt x="8" y="3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42"/>
              <p:cNvSpPr/>
              <p:nvPr/>
            </p:nvSpPr>
            <p:spPr>
              <a:xfrm>
                <a:off x="1452563" y="4881563"/>
                <a:ext cx="153988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4" extrusionOk="0">
                    <a:moveTo>
                      <a:pt x="38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9" y="0"/>
                      <a:pt x="40" y="1"/>
                      <a:pt x="40" y="2"/>
                    </a:cubicBezTo>
                    <a:cubicBezTo>
                      <a:pt x="40" y="3"/>
                      <a:pt x="39" y="4"/>
                      <a:pt x="38" y="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42"/>
              <p:cNvSpPr/>
              <p:nvPr/>
            </p:nvSpPr>
            <p:spPr>
              <a:xfrm>
                <a:off x="1390651" y="4881563"/>
                <a:ext cx="30163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8" h="4" extrusionOk="0">
                    <a:moveTo>
                      <a:pt x="6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1"/>
                      <a:pt x="8" y="2"/>
                    </a:cubicBezTo>
                    <a:cubicBezTo>
                      <a:pt x="8" y="3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42"/>
              <p:cNvSpPr/>
              <p:nvPr/>
            </p:nvSpPr>
            <p:spPr>
              <a:xfrm>
                <a:off x="1452563" y="4927601"/>
                <a:ext cx="153988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4" extrusionOk="0">
                    <a:moveTo>
                      <a:pt x="38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9" y="0"/>
                      <a:pt x="40" y="1"/>
                      <a:pt x="40" y="2"/>
                    </a:cubicBezTo>
                    <a:cubicBezTo>
                      <a:pt x="40" y="3"/>
                      <a:pt x="39" y="4"/>
                      <a:pt x="38" y="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42"/>
              <p:cNvSpPr/>
              <p:nvPr/>
            </p:nvSpPr>
            <p:spPr>
              <a:xfrm>
                <a:off x="1390651" y="4927601"/>
                <a:ext cx="30163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8" h="4" extrusionOk="0">
                    <a:moveTo>
                      <a:pt x="6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1"/>
                      <a:pt x="8" y="2"/>
                    </a:cubicBezTo>
                    <a:cubicBezTo>
                      <a:pt x="8" y="3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42"/>
              <p:cNvSpPr/>
              <p:nvPr/>
            </p:nvSpPr>
            <p:spPr>
              <a:xfrm>
                <a:off x="1514476" y="4740276"/>
                <a:ext cx="30163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8" h="8" extrusionOk="0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lose/>
                    <a:moveTo>
                      <a:pt x="4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4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42"/>
              <p:cNvSpPr/>
              <p:nvPr/>
            </p:nvSpPr>
            <p:spPr>
              <a:xfrm>
                <a:off x="1560513" y="4740276"/>
                <a:ext cx="31750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8" h="8" extrusionOk="0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lose/>
                    <a:moveTo>
                      <a:pt x="4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4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42"/>
              <p:cNvSpPr/>
              <p:nvPr/>
            </p:nvSpPr>
            <p:spPr>
              <a:xfrm>
                <a:off x="1606551" y="4740276"/>
                <a:ext cx="31750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8" h="8" extrusionOk="0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lose/>
                    <a:moveTo>
                      <a:pt x="4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4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42"/>
              <p:cNvSpPr/>
              <p:nvPr/>
            </p:nvSpPr>
            <p:spPr>
              <a:xfrm>
                <a:off x="1312863" y="4710113"/>
                <a:ext cx="371475" cy="312738"/>
              </a:xfrm>
              <a:custGeom>
                <a:avLst/>
                <a:gdLst/>
                <a:ahLst/>
                <a:cxnLst/>
                <a:rect l="l" t="t" r="r" b="b"/>
                <a:pathLst>
                  <a:path w="96" h="80" extrusionOk="0">
                    <a:moveTo>
                      <a:pt x="94" y="80"/>
                    </a:moveTo>
                    <a:cubicBezTo>
                      <a:pt x="2" y="80"/>
                      <a:pt x="2" y="80"/>
                      <a:pt x="2" y="80"/>
                    </a:cubicBezTo>
                    <a:cubicBezTo>
                      <a:pt x="1" y="80"/>
                      <a:pt x="0" y="79"/>
                      <a:pt x="0" y="7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0"/>
                      <a:pt x="96" y="1"/>
                      <a:pt x="96" y="2"/>
                    </a:cubicBezTo>
                    <a:cubicBezTo>
                      <a:pt x="96" y="78"/>
                      <a:pt x="96" y="78"/>
                      <a:pt x="96" y="78"/>
                    </a:cubicBezTo>
                    <a:cubicBezTo>
                      <a:pt x="96" y="79"/>
                      <a:pt x="95" y="80"/>
                      <a:pt x="94" y="80"/>
                    </a:cubicBezTo>
                    <a:close/>
                    <a:moveTo>
                      <a:pt x="4" y="76"/>
                    </a:moveTo>
                    <a:cubicBezTo>
                      <a:pt x="92" y="76"/>
                      <a:pt x="92" y="76"/>
                      <a:pt x="92" y="76"/>
                    </a:cubicBezTo>
                    <a:cubicBezTo>
                      <a:pt x="92" y="4"/>
                      <a:pt x="92" y="4"/>
                      <a:pt x="92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7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42"/>
              <p:cNvSpPr/>
              <p:nvPr/>
            </p:nvSpPr>
            <p:spPr>
              <a:xfrm>
                <a:off x="1312863" y="4787901"/>
                <a:ext cx="371475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96" h="4" extrusionOk="0">
                    <a:moveTo>
                      <a:pt x="94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0"/>
                      <a:pt x="96" y="1"/>
                      <a:pt x="96" y="2"/>
                    </a:cubicBezTo>
                    <a:cubicBezTo>
                      <a:pt x="96" y="3"/>
                      <a:pt x="95" y="4"/>
                      <a:pt x="94" y="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9" name="Google Shape;449;p42"/>
            <p:cNvGrpSpPr/>
            <p:nvPr/>
          </p:nvGrpSpPr>
          <p:grpSpPr>
            <a:xfrm>
              <a:off x="2710669" y="3731797"/>
              <a:ext cx="306541" cy="233124"/>
              <a:chOff x="4792663" y="5834063"/>
              <a:chExt cx="371475" cy="282575"/>
            </a:xfrm>
          </p:grpSpPr>
          <p:sp>
            <p:nvSpPr>
              <p:cNvPr id="450" name="Google Shape;450;p42"/>
              <p:cNvSpPr/>
              <p:nvPr/>
            </p:nvSpPr>
            <p:spPr>
              <a:xfrm>
                <a:off x="4808538" y="5834063"/>
                <a:ext cx="339725" cy="234950"/>
              </a:xfrm>
              <a:custGeom>
                <a:avLst/>
                <a:gdLst/>
                <a:ahLst/>
                <a:cxnLst/>
                <a:rect l="l" t="t" r="r" b="b"/>
                <a:pathLst>
                  <a:path w="88" h="60" extrusionOk="0">
                    <a:moveTo>
                      <a:pt x="86" y="60"/>
                    </a:moveTo>
                    <a:cubicBezTo>
                      <a:pt x="85" y="60"/>
                      <a:pt x="84" y="59"/>
                      <a:pt x="84" y="58"/>
                    </a:cubicBezTo>
                    <a:cubicBezTo>
                      <a:pt x="84" y="8"/>
                      <a:pt x="84" y="8"/>
                      <a:pt x="84" y="8"/>
                    </a:cubicBezTo>
                    <a:cubicBezTo>
                      <a:pt x="84" y="6"/>
                      <a:pt x="82" y="4"/>
                      <a:pt x="80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6" y="4"/>
                      <a:pt x="4" y="6"/>
                      <a:pt x="4" y="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9"/>
                      <a:pt x="3" y="60"/>
                      <a:pt x="2" y="60"/>
                    </a:cubicBezTo>
                    <a:cubicBezTo>
                      <a:pt x="1" y="60"/>
                      <a:pt x="0" y="59"/>
                      <a:pt x="0" y="5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4" y="0"/>
                      <a:pt x="88" y="4"/>
                      <a:pt x="88" y="8"/>
                    </a:cubicBezTo>
                    <a:cubicBezTo>
                      <a:pt x="88" y="58"/>
                      <a:pt x="88" y="58"/>
                      <a:pt x="88" y="58"/>
                    </a:cubicBezTo>
                    <a:cubicBezTo>
                      <a:pt x="88" y="59"/>
                      <a:pt x="87" y="60"/>
                      <a:pt x="86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42"/>
              <p:cNvSpPr/>
              <p:nvPr/>
            </p:nvSpPr>
            <p:spPr>
              <a:xfrm>
                <a:off x="4792663" y="6053138"/>
                <a:ext cx="37147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96" h="16" extrusionOk="0">
                    <a:moveTo>
                      <a:pt x="90" y="16"/>
                    </a:moveTo>
                    <a:cubicBezTo>
                      <a:pt x="6" y="16"/>
                      <a:pt x="6" y="16"/>
                      <a:pt x="6" y="16"/>
                    </a:cubicBezTo>
                    <a:cubicBezTo>
                      <a:pt x="3" y="16"/>
                      <a:pt x="0" y="13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9" y="0"/>
                      <a:pt x="40" y="1"/>
                      <a:pt x="40" y="2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2"/>
                      <a:pt x="56" y="2"/>
                      <a:pt x="56" y="2"/>
                    </a:cubicBezTo>
                    <a:cubicBezTo>
                      <a:pt x="56" y="1"/>
                      <a:pt x="57" y="0"/>
                      <a:pt x="58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0"/>
                      <a:pt x="96" y="1"/>
                      <a:pt x="96" y="2"/>
                    </a:cubicBezTo>
                    <a:cubicBezTo>
                      <a:pt x="96" y="10"/>
                      <a:pt x="96" y="10"/>
                      <a:pt x="96" y="10"/>
                    </a:cubicBezTo>
                    <a:cubicBezTo>
                      <a:pt x="96" y="13"/>
                      <a:pt x="93" y="16"/>
                      <a:pt x="90" y="16"/>
                    </a:cubicBezTo>
                    <a:close/>
                    <a:moveTo>
                      <a:pt x="4" y="4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5" y="12"/>
                      <a:pt x="6" y="12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1" y="12"/>
                      <a:pt x="92" y="11"/>
                      <a:pt x="92" y="10"/>
                    </a:cubicBezTo>
                    <a:cubicBezTo>
                      <a:pt x="92" y="4"/>
                      <a:pt x="92" y="4"/>
                      <a:pt x="92" y="4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60" y="6"/>
                      <a:pt x="60" y="6"/>
                      <a:pt x="60" y="6"/>
                    </a:cubicBezTo>
                    <a:cubicBezTo>
                      <a:pt x="60" y="7"/>
                      <a:pt x="59" y="8"/>
                      <a:pt x="58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7" y="8"/>
                      <a:pt x="36" y="7"/>
                      <a:pt x="36" y="6"/>
                    </a:cubicBezTo>
                    <a:cubicBezTo>
                      <a:pt x="36" y="4"/>
                      <a:pt x="36" y="4"/>
                      <a:pt x="36" y="4"/>
                    </a:cubicBezTo>
                    <a:lnTo>
                      <a:pt x="4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42"/>
              <p:cNvSpPr/>
              <p:nvPr/>
            </p:nvSpPr>
            <p:spPr>
              <a:xfrm>
                <a:off x="4878388" y="5880100"/>
                <a:ext cx="161925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42" h="28" extrusionOk="0">
                    <a:moveTo>
                      <a:pt x="40" y="28"/>
                    </a:moveTo>
                    <a:cubicBezTo>
                      <a:pt x="12" y="28"/>
                      <a:pt x="12" y="28"/>
                      <a:pt x="12" y="28"/>
                    </a:cubicBezTo>
                    <a:cubicBezTo>
                      <a:pt x="11" y="28"/>
                      <a:pt x="10" y="27"/>
                      <a:pt x="10" y="26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4" y="1"/>
                      <a:pt x="14" y="2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1" y="8"/>
                      <a:pt x="42" y="9"/>
                      <a:pt x="42" y="10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2" y="27"/>
                      <a:pt x="41" y="28"/>
                      <a:pt x="40" y="28"/>
                    </a:cubicBezTo>
                    <a:close/>
                    <a:moveTo>
                      <a:pt x="14" y="24"/>
                    </a:moveTo>
                    <a:cubicBezTo>
                      <a:pt x="38" y="24"/>
                      <a:pt x="38" y="24"/>
                      <a:pt x="38" y="24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14" y="12"/>
                      <a:pt x="14" y="12"/>
                      <a:pt x="14" y="12"/>
                    </a:cubicBezTo>
                    <a:lnTo>
                      <a:pt x="14" y="2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42"/>
              <p:cNvSpPr/>
              <p:nvPr/>
            </p:nvSpPr>
            <p:spPr>
              <a:xfrm>
                <a:off x="4924426" y="5997575"/>
                <a:ext cx="30163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8" h="8" extrusionOk="0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lose/>
                    <a:moveTo>
                      <a:pt x="4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4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42"/>
              <p:cNvSpPr/>
              <p:nvPr/>
            </p:nvSpPr>
            <p:spPr>
              <a:xfrm>
                <a:off x="5002213" y="5997575"/>
                <a:ext cx="30163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8" h="8" extrusionOk="0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lose/>
                    <a:moveTo>
                      <a:pt x="4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4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5" name="Google Shape;455;p42"/>
            <p:cNvGrpSpPr/>
            <p:nvPr/>
          </p:nvGrpSpPr>
          <p:grpSpPr>
            <a:xfrm>
              <a:off x="2723661" y="1526883"/>
              <a:ext cx="281062" cy="279796"/>
              <a:chOff x="2011363" y="2278063"/>
              <a:chExt cx="374650" cy="373062"/>
            </a:xfrm>
          </p:grpSpPr>
          <p:sp>
            <p:nvSpPr>
              <p:cNvPr id="456" name="Google Shape;456;p42"/>
              <p:cNvSpPr/>
              <p:nvPr/>
            </p:nvSpPr>
            <p:spPr>
              <a:xfrm>
                <a:off x="2011363" y="2336800"/>
                <a:ext cx="315913" cy="314325"/>
              </a:xfrm>
              <a:custGeom>
                <a:avLst/>
                <a:gdLst/>
                <a:ahLst/>
                <a:cxnLst/>
                <a:rect l="l" t="t" r="r" b="b"/>
                <a:pathLst>
                  <a:path w="82" h="81" extrusionOk="0">
                    <a:moveTo>
                      <a:pt x="64" y="81"/>
                    </a:moveTo>
                    <a:cubicBezTo>
                      <a:pt x="61" y="81"/>
                      <a:pt x="58" y="80"/>
                      <a:pt x="56" y="79"/>
                    </a:cubicBezTo>
                    <a:cubicBezTo>
                      <a:pt x="35" y="65"/>
                      <a:pt x="17" y="47"/>
                      <a:pt x="3" y="26"/>
                    </a:cubicBezTo>
                    <a:cubicBezTo>
                      <a:pt x="0" y="21"/>
                      <a:pt x="0" y="13"/>
                      <a:pt x="5" y="8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0"/>
                      <a:pt x="20" y="0"/>
                      <a:pt x="24" y="4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6" y="16"/>
                      <a:pt x="36" y="23"/>
                      <a:pt x="32" y="26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8" y="36"/>
                      <a:pt x="46" y="44"/>
                      <a:pt x="54" y="51"/>
                    </a:cubicBezTo>
                    <a:cubicBezTo>
                      <a:pt x="56" y="50"/>
                      <a:pt x="56" y="50"/>
                      <a:pt x="56" y="50"/>
                    </a:cubicBezTo>
                    <a:cubicBezTo>
                      <a:pt x="59" y="46"/>
                      <a:pt x="66" y="46"/>
                      <a:pt x="70" y="50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82" y="62"/>
                      <a:pt x="82" y="68"/>
                      <a:pt x="78" y="72"/>
                    </a:cubicBezTo>
                    <a:cubicBezTo>
                      <a:pt x="74" y="77"/>
                      <a:pt x="74" y="77"/>
                      <a:pt x="74" y="77"/>
                    </a:cubicBezTo>
                    <a:cubicBezTo>
                      <a:pt x="71" y="80"/>
                      <a:pt x="67" y="81"/>
                      <a:pt x="64" y="81"/>
                    </a:cubicBezTo>
                    <a:close/>
                    <a:moveTo>
                      <a:pt x="17" y="5"/>
                    </a:moveTo>
                    <a:cubicBezTo>
                      <a:pt x="15" y="5"/>
                      <a:pt x="14" y="5"/>
                      <a:pt x="13" y="7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5" y="15"/>
                      <a:pt x="4" y="20"/>
                      <a:pt x="7" y="24"/>
                    </a:cubicBezTo>
                    <a:cubicBezTo>
                      <a:pt x="20" y="44"/>
                      <a:pt x="38" y="62"/>
                      <a:pt x="58" y="75"/>
                    </a:cubicBezTo>
                    <a:cubicBezTo>
                      <a:pt x="62" y="78"/>
                      <a:pt x="67" y="77"/>
                      <a:pt x="71" y="74"/>
                    </a:cubicBezTo>
                    <a:cubicBezTo>
                      <a:pt x="75" y="69"/>
                      <a:pt x="75" y="69"/>
                      <a:pt x="75" y="69"/>
                    </a:cubicBezTo>
                    <a:cubicBezTo>
                      <a:pt x="78" y="67"/>
                      <a:pt x="78" y="63"/>
                      <a:pt x="75" y="61"/>
                    </a:cubicBezTo>
                    <a:cubicBezTo>
                      <a:pt x="67" y="52"/>
                      <a:pt x="67" y="52"/>
                      <a:pt x="67" y="52"/>
                    </a:cubicBezTo>
                    <a:cubicBezTo>
                      <a:pt x="65" y="50"/>
                      <a:pt x="61" y="50"/>
                      <a:pt x="58" y="52"/>
                    </a:cubicBezTo>
                    <a:cubicBezTo>
                      <a:pt x="56" y="55"/>
                      <a:pt x="56" y="55"/>
                      <a:pt x="56" y="55"/>
                    </a:cubicBezTo>
                    <a:cubicBezTo>
                      <a:pt x="55" y="56"/>
                      <a:pt x="54" y="56"/>
                      <a:pt x="53" y="55"/>
                    </a:cubicBezTo>
                    <a:cubicBezTo>
                      <a:pt x="43" y="48"/>
                      <a:pt x="34" y="39"/>
                      <a:pt x="27" y="29"/>
                    </a:cubicBezTo>
                    <a:cubicBezTo>
                      <a:pt x="26" y="28"/>
                      <a:pt x="26" y="27"/>
                      <a:pt x="27" y="26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2" y="21"/>
                      <a:pt x="32" y="17"/>
                      <a:pt x="30" y="15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0" y="5"/>
                      <a:pt x="18" y="5"/>
                      <a:pt x="17" y="5"/>
                    </a:cubicBezTo>
                    <a:close/>
                    <a:moveTo>
                      <a:pt x="31" y="25"/>
                    </a:moveTo>
                    <a:cubicBezTo>
                      <a:pt x="31" y="25"/>
                      <a:pt x="31" y="25"/>
                      <a:pt x="31" y="2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42"/>
              <p:cNvSpPr/>
              <p:nvPr/>
            </p:nvSpPr>
            <p:spPr>
              <a:xfrm>
                <a:off x="2192338" y="2278063"/>
                <a:ext cx="193675" cy="193675"/>
              </a:xfrm>
              <a:custGeom>
                <a:avLst/>
                <a:gdLst/>
                <a:ahLst/>
                <a:cxnLst/>
                <a:rect l="l" t="t" r="r" b="b"/>
                <a:pathLst>
                  <a:path w="50" h="50" extrusionOk="0">
                    <a:moveTo>
                      <a:pt x="48" y="50"/>
                    </a:moveTo>
                    <a:cubicBezTo>
                      <a:pt x="47" y="50"/>
                      <a:pt x="46" y="49"/>
                      <a:pt x="46" y="48"/>
                    </a:cubicBezTo>
                    <a:cubicBezTo>
                      <a:pt x="46" y="24"/>
                      <a:pt x="26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8" y="0"/>
                      <a:pt x="50" y="22"/>
                      <a:pt x="50" y="48"/>
                    </a:cubicBezTo>
                    <a:cubicBezTo>
                      <a:pt x="50" y="49"/>
                      <a:pt x="49" y="50"/>
                      <a:pt x="48" y="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42"/>
              <p:cNvSpPr/>
              <p:nvPr/>
            </p:nvSpPr>
            <p:spPr>
              <a:xfrm>
                <a:off x="2192338" y="2339975"/>
                <a:ext cx="131763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4" h="34" extrusionOk="0">
                    <a:moveTo>
                      <a:pt x="32" y="34"/>
                    </a:moveTo>
                    <a:cubicBezTo>
                      <a:pt x="31" y="34"/>
                      <a:pt x="30" y="33"/>
                      <a:pt x="30" y="32"/>
                    </a:cubicBezTo>
                    <a:cubicBezTo>
                      <a:pt x="30" y="17"/>
                      <a:pt x="17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0" y="0"/>
                      <a:pt x="34" y="14"/>
                      <a:pt x="34" y="32"/>
                    </a:cubicBezTo>
                    <a:cubicBezTo>
                      <a:pt x="34" y="33"/>
                      <a:pt x="33" y="34"/>
                      <a:pt x="32" y="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42"/>
              <p:cNvSpPr/>
              <p:nvPr/>
            </p:nvSpPr>
            <p:spPr>
              <a:xfrm>
                <a:off x="2192338" y="2401888"/>
                <a:ext cx="6985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18" h="18" extrusionOk="0">
                    <a:moveTo>
                      <a:pt x="16" y="18"/>
                    </a:moveTo>
                    <a:cubicBezTo>
                      <a:pt x="15" y="18"/>
                      <a:pt x="14" y="17"/>
                      <a:pt x="14" y="16"/>
                    </a:cubicBezTo>
                    <a:cubicBezTo>
                      <a:pt x="14" y="9"/>
                      <a:pt x="9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1" y="0"/>
                      <a:pt x="18" y="7"/>
                      <a:pt x="18" y="16"/>
                    </a:cubicBezTo>
                    <a:cubicBezTo>
                      <a:pt x="18" y="17"/>
                      <a:pt x="17" y="18"/>
                      <a:pt x="16" y="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460" name="Google Shape;460;p42" descr="https://c1.staticflickr.com/7/6050/6322989511_bf1efa8cf4.jpg"/>
            <p:cNvPicPr preferRelativeResize="0"/>
            <p:nvPr/>
          </p:nvPicPr>
          <p:blipFill rotWithShape="1">
            <a:blip r:embed="rId3">
              <a:alphaModFix/>
            </a:blip>
            <a:srcRect l="30647"/>
            <a:stretch/>
          </p:blipFill>
          <p:spPr>
            <a:xfrm>
              <a:off x="3823361" y="1983705"/>
              <a:ext cx="1554600" cy="1551600"/>
            </a:xfrm>
            <a:prstGeom prst="ellipse">
              <a:avLst/>
            </a:prstGeom>
            <a:noFill/>
            <a:ln w="76200" cap="flat" cmpd="sng">
              <a:solidFill>
                <a:srgbClr val="03C4AB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2" name="Google Shape;60;p10">
            <a:extLst>
              <a:ext uri="{FF2B5EF4-FFF2-40B4-BE49-F238E27FC236}">
                <a16:creationId xmlns:a16="http://schemas.microsoft.com/office/drawing/2014/main" id="{64B839B6-B63D-72C7-39C3-60660A8279DA}"/>
              </a:ext>
            </a:extLst>
          </p:cNvPr>
          <p:cNvSpPr txBox="1"/>
          <p:nvPr/>
        </p:nvSpPr>
        <p:spPr>
          <a:xfrm>
            <a:off x="883898" y="90334"/>
            <a:ext cx="8637525" cy="43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SzPts val="3200"/>
            </a:pPr>
            <a:r>
              <a:rPr lang="en-US" sz="2400" b="1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Fragmented, outdated, and inefficient processes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/>
          <p:nvPr/>
        </p:nvSpPr>
        <p:spPr>
          <a:xfrm>
            <a:off x="435952" y="507528"/>
            <a:ext cx="456075" cy="68625"/>
          </a:xfrm>
          <a:prstGeom prst="rect">
            <a:avLst/>
          </a:prstGeom>
          <a:solidFill>
            <a:srgbClr val="F35A5A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900"/>
            </a:pPr>
            <a:endParaRPr sz="14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60;p10">
            <a:extLst>
              <a:ext uri="{FF2B5EF4-FFF2-40B4-BE49-F238E27FC236}">
                <a16:creationId xmlns:a16="http://schemas.microsoft.com/office/drawing/2014/main" id="{7F9408BE-1ADE-DEBD-644F-B2F1570BB985}"/>
              </a:ext>
            </a:extLst>
          </p:cNvPr>
          <p:cNvSpPr txBox="1"/>
          <p:nvPr/>
        </p:nvSpPr>
        <p:spPr>
          <a:xfrm>
            <a:off x="883898" y="90334"/>
            <a:ext cx="8637525" cy="43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SzPts val="3200"/>
            </a:pPr>
            <a:r>
              <a:rPr lang="en-US" sz="2400" b="1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Delhaize’s experience with traditional sourcing</a:t>
            </a:r>
            <a:endParaRPr sz="2400" dirty="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Google Shape;337;p42">
            <a:extLst>
              <a:ext uri="{FF2B5EF4-FFF2-40B4-BE49-F238E27FC236}">
                <a16:creationId xmlns:a16="http://schemas.microsoft.com/office/drawing/2014/main" id="{C5084358-51E8-561B-D89A-0C05CC1B0C5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755219" y="4803797"/>
            <a:ext cx="1329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www.rangeme.com </a:t>
            </a:r>
            <a:endParaRPr dirty="0"/>
          </a:p>
        </p:txBody>
      </p:sp>
      <p:sp>
        <p:nvSpPr>
          <p:cNvPr id="4" name="Google Shape;338;p42">
            <a:extLst>
              <a:ext uri="{FF2B5EF4-FFF2-40B4-BE49-F238E27FC236}">
                <a16:creationId xmlns:a16="http://schemas.microsoft.com/office/drawing/2014/main" id="{1F2870D9-A069-6DD4-EDA6-2A0F723C3D3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385833" y="4739849"/>
            <a:ext cx="253800" cy="25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361E8D-5EF6-0158-315C-C05B34F7B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492" y="4585817"/>
            <a:ext cx="839681" cy="190737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2BB567F-78BF-B1FA-CB44-059C67472FF6}"/>
              </a:ext>
            </a:extLst>
          </p:cNvPr>
          <p:cNvCxnSpPr>
            <a:cxnSpLocks/>
          </p:cNvCxnSpPr>
          <p:nvPr/>
        </p:nvCxnSpPr>
        <p:spPr>
          <a:xfrm>
            <a:off x="2317647" y="4153389"/>
            <a:ext cx="331934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7A95150-11E1-5EA4-12D0-6F8536A4B2B9}"/>
              </a:ext>
            </a:extLst>
          </p:cNvPr>
          <p:cNvCxnSpPr/>
          <p:nvPr/>
        </p:nvCxnSpPr>
        <p:spPr>
          <a:xfrm>
            <a:off x="3747185" y="4058458"/>
            <a:ext cx="331934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6C0AA644-F909-82B4-2AB1-E0A2251E3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980" y="3238596"/>
            <a:ext cx="417673" cy="41534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F26B11C-AD3D-7060-2590-5DE3EE68335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56"/>
          <a:stretch/>
        </p:blipFill>
        <p:spPr>
          <a:xfrm>
            <a:off x="986063" y="3728331"/>
            <a:ext cx="862837" cy="32671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7252244-8297-0FE6-3DDB-597EDE9533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292" y="3250103"/>
            <a:ext cx="417672" cy="40517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6CCE721-E477-67FA-802C-252785A406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2272" y="3263940"/>
            <a:ext cx="474368" cy="358981"/>
          </a:xfrm>
          <a:prstGeom prst="rect">
            <a:avLst/>
          </a:prstGeom>
        </p:spPr>
      </p:pic>
      <p:sp>
        <p:nvSpPr>
          <p:cNvPr id="34" name="Google Shape;349;p42">
            <a:extLst>
              <a:ext uri="{FF2B5EF4-FFF2-40B4-BE49-F238E27FC236}">
                <a16:creationId xmlns:a16="http://schemas.microsoft.com/office/drawing/2014/main" id="{5B567756-D05D-6262-2CE8-56088016D88F}"/>
              </a:ext>
            </a:extLst>
          </p:cNvPr>
          <p:cNvSpPr/>
          <p:nvPr/>
        </p:nvSpPr>
        <p:spPr>
          <a:xfrm>
            <a:off x="688540" y="1026755"/>
            <a:ext cx="1352087" cy="126705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92100" sx="102000" sy="102000" algn="ctr" rotWithShape="0">
              <a:schemeClr val="accent1">
                <a:alpha val="12940"/>
              </a:scheme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900" b="1" i="0" u="none" strike="noStrike" cap="none" dirty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827</a:t>
            </a:r>
          </a:p>
        </p:txBody>
      </p:sp>
      <p:sp>
        <p:nvSpPr>
          <p:cNvPr id="27" name="Google Shape;307;p41">
            <a:extLst>
              <a:ext uri="{FF2B5EF4-FFF2-40B4-BE49-F238E27FC236}">
                <a16:creationId xmlns:a16="http://schemas.microsoft.com/office/drawing/2014/main" id="{28707058-1404-C581-DFD0-EE9E546B91FA}"/>
              </a:ext>
            </a:extLst>
          </p:cNvPr>
          <p:cNvSpPr txBox="1"/>
          <p:nvPr/>
        </p:nvSpPr>
        <p:spPr>
          <a:xfrm>
            <a:off x="458265" y="2415582"/>
            <a:ext cx="191204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urier New" panose="02070309020205020404" pitchFamily="49" charset="0"/>
              <a:buChar char="o"/>
            </a:pPr>
            <a:r>
              <a:rPr lang="en" sz="12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827 stores</a:t>
            </a:r>
            <a:endParaRPr lang="en" sz="1200" b="0" i="0" u="none" strike="noStrike" cap="none" dirty="0">
              <a:solidFill>
                <a:schemeClr val="tx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urier New" panose="02070309020205020404" pitchFamily="49" charset="0"/>
              <a:buChar char="o"/>
            </a:pPr>
            <a:r>
              <a:rPr lang="en" sz="12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</a:t>
            </a:r>
            <a:r>
              <a:rPr lang="en" sz="1200" b="0" i="0" u="none" strike="noStrike" cap="none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store formats</a:t>
            </a: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urier New" panose="02070309020205020404" pitchFamily="49" charset="0"/>
              <a:buChar char="o"/>
            </a:pPr>
            <a:r>
              <a:rPr lang="en" sz="1200" b="0" i="0" u="none" strike="noStrike" cap="none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SM-AD-Proxy-Shop &amp; Go</a:t>
            </a: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urier New" panose="02070309020205020404" pitchFamily="49" charset="0"/>
              <a:buChar char="o"/>
            </a:pPr>
            <a:r>
              <a:rPr lang="en" sz="1200" dirty="0">
                <a:solidFill>
                  <a:schemeClr val="tx1"/>
                </a:solidFill>
                <a:latin typeface="Source Sans Pro"/>
                <a:ea typeface="Source Sans Pro"/>
                <a:sym typeface="Source Sans Pro"/>
              </a:rPr>
              <a:t>E-Commerce</a:t>
            </a:r>
            <a:endParaRPr sz="11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7;p41">
            <a:extLst>
              <a:ext uri="{FF2B5EF4-FFF2-40B4-BE49-F238E27FC236}">
                <a16:creationId xmlns:a16="http://schemas.microsoft.com/office/drawing/2014/main" id="{3F658697-1519-6DC6-35DA-937AE7E78857}"/>
              </a:ext>
            </a:extLst>
          </p:cNvPr>
          <p:cNvSpPr txBox="1"/>
          <p:nvPr/>
        </p:nvSpPr>
        <p:spPr>
          <a:xfrm>
            <a:off x="2617109" y="2481527"/>
            <a:ext cx="1588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urier New" panose="02070309020205020404" pitchFamily="49" charset="0"/>
              <a:buChar char="o"/>
            </a:pPr>
            <a:r>
              <a:rPr lang="en" sz="1200" dirty="0">
                <a:solidFill>
                  <a:schemeClr val="tx1"/>
                </a:solidFill>
                <a:latin typeface="Source Sans Pro"/>
                <a:ea typeface="Source Sans Pro"/>
                <a:sym typeface="Source Sans Pro"/>
              </a:rPr>
              <a:t>~20.000 references</a:t>
            </a: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urier New" panose="02070309020205020404" pitchFamily="49" charset="0"/>
              <a:buChar char="o"/>
            </a:pPr>
            <a:r>
              <a:rPr lang="en" sz="1200" dirty="0">
                <a:solidFill>
                  <a:schemeClr val="tx1"/>
                </a:solidFill>
                <a:latin typeface="Source Sans Pro"/>
                <a:ea typeface="Source Sans Pro"/>
                <a:sym typeface="Source Sans Pro"/>
              </a:rPr>
              <a:t>Several brands</a:t>
            </a:r>
            <a:endParaRPr sz="1200" dirty="0">
              <a:solidFill>
                <a:schemeClr val="tx1"/>
              </a:solidFill>
              <a:latin typeface="Source Sans Pro"/>
              <a:ea typeface="Source Sans Pro"/>
            </a:endParaRPr>
          </a:p>
        </p:txBody>
      </p:sp>
      <p:sp>
        <p:nvSpPr>
          <p:cNvPr id="35" name="Google Shape;307;p41">
            <a:extLst>
              <a:ext uri="{FF2B5EF4-FFF2-40B4-BE49-F238E27FC236}">
                <a16:creationId xmlns:a16="http://schemas.microsoft.com/office/drawing/2014/main" id="{00B3C3D6-3E14-BBA1-D844-DF5EF4B0C6E8}"/>
              </a:ext>
            </a:extLst>
          </p:cNvPr>
          <p:cNvSpPr txBox="1"/>
          <p:nvPr/>
        </p:nvSpPr>
        <p:spPr>
          <a:xfrm>
            <a:off x="4695402" y="2507915"/>
            <a:ext cx="188275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urier New" panose="02070309020205020404" pitchFamily="49" charset="0"/>
              <a:buChar char="o"/>
            </a:pPr>
            <a:r>
              <a:rPr lang="en" sz="12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~1.800 new products/year</a:t>
            </a: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urier New" panose="02070309020205020404" pitchFamily="49" charset="0"/>
              <a:buChar char="o"/>
            </a:pPr>
            <a:r>
              <a:rPr lang="en" sz="12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Exclusivity &amp; Innovation</a:t>
            </a: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Char char="-"/>
            </a:pPr>
            <a:endParaRPr lang="en" sz="1200" b="0" i="0" u="none" strike="noStrike" cap="none" dirty="0">
              <a:solidFill>
                <a:schemeClr val="tx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" name="Google Shape;307;p41">
            <a:extLst>
              <a:ext uri="{FF2B5EF4-FFF2-40B4-BE49-F238E27FC236}">
                <a16:creationId xmlns:a16="http://schemas.microsoft.com/office/drawing/2014/main" id="{43BB9D89-D761-3CE6-40F9-AC6C1F07D456}"/>
              </a:ext>
            </a:extLst>
          </p:cNvPr>
          <p:cNvSpPr txBox="1"/>
          <p:nvPr/>
        </p:nvSpPr>
        <p:spPr>
          <a:xfrm>
            <a:off x="6911248" y="2475782"/>
            <a:ext cx="1588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urier New" panose="02070309020205020404" pitchFamily="49" charset="0"/>
              <a:buChar char="o"/>
            </a:pPr>
            <a:r>
              <a:rPr lang="en" sz="12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~5.000 emails/year</a:t>
            </a: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urier New" panose="02070309020205020404" pitchFamily="49" charset="0"/>
              <a:buChar char="o"/>
            </a:pPr>
            <a:r>
              <a:rPr lang="en-US" sz="1200" b="0" i="0" u="none" strike="noStrike" cap="none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</a:t>
            </a:r>
            <a:r>
              <a:rPr lang="en" sz="1200" b="0" i="0" u="none" strike="noStrike" cap="none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mail, pdf, pwp,…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B0ABC0-8272-3B3D-DD86-C55E3ECEFF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8403" y="3251225"/>
            <a:ext cx="489857" cy="399234"/>
          </a:xfrm>
          <a:prstGeom prst="rect">
            <a:avLst/>
          </a:prstGeom>
        </p:spPr>
      </p:pic>
      <p:sp>
        <p:nvSpPr>
          <p:cNvPr id="9" name="Google Shape;349;p42">
            <a:extLst>
              <a:ext uri="{FF2B5EF4-FFF2-40B4-BE49-F238E27FC236}">
                <a16:creationId xmlns:a16="http://schemas.microsoft.com/office/drawing/2014/main" id="{73FC37B6-AB56-893F-9EA8-14CEBDF84AFB}"/>
              </a:ext>
            </a:extLst>
          </p:cNvPr>
          <p:cNvSpPr/>
          <p:nvPr/>
        </p:nvSpPr>
        <p:spPr>
          <a:xfrm>
            <a:off x="4907893" y="1026755"/>
            <a:ext cx="1352087" cy="126705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92100" sx="102000" sy="102000" algn="ctr" rotWithShape="0">
              <a:schemeClr val="accent1">
                <a:alpha val="12940"/>
              </a:scheme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900" b="1" i="0" u="none" strike="noStrike" cap="none" dirty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1.800</a:t>
            </a:r>
          </a:p>
        </p:txBody>
      </p:sp>
      <p:sp>
        <p:nvSpPr>
          <p:cNvPr id="24" name="Google Shape;349;p42">
            <a:extLst>
              <a:ext uri="{FF2B5EF4-FFF2-40B4-BE49-F238E27FC236}">
                <a16:creationId xmlns:a16="http://schemas.microsoft.com/office/drawing/2014/main" id="{B1E686CE-066A-1BD1-FF07-336B54676434}"/>
              </a:ext>
            </a:extLst>
          </p:cNvPr>
          <p:cNvSpPr/>
          <p:nvPr/>
        </p:nvSpPr>
        <p:spPr>
          <a:xfrm>
            <a:off x="7034464" y="1017066"/>
            <a:ext cx="1352087" cy="126705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92100" sx="102000" sy="102000" algn="ctr" rotWithShape="0">
              <a:schemeClr val="accent1">
                <a:alpha val="12940"/>
              </a:scheme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900" b="1" dirty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</a:t>
            </a:r>
            <a:r>
              <a:rPr lang="en-US" sz="1900" b="1" i="0" u="none" strike="noStrike" cap="none" dirty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.000</a:t>
            </a:r>
          </a:p>
        </p:txBody>
      </p:sp>
      <p:sp>
        <p:nvSpPr>
          <p:cNvPr id="28" name="Google Shape;349;p42">
            <a:extLst>
              <a:ext uri="{FF2B5EF4-FFF2-40B4-BE49-F238E27FC236}">
                <a16:creationId xmlns:a16="http://schemas.microsoft.com/office/drawing/2014/main" id="{68830541-F0B3-C0D5-F882-29FD904192C6}"/>
              </a:ext>
            </a:extLst>
          </p:cNvPr>
          <p:cNvSpPr/>
          <p:nvPr/>
        </p:nvSpPr>
        <p:spPr>
          <a:xfrm>
            <a:off x="2789046" y="1017066"/>
            <a:ext cx="1352087" cy="126705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92100" sx="102000" sy="102000" algn="ctr" rotWithShape="0">
              <a:schemeClr val="accent1">
                <a:alpha val="12940"/>
              </a:scheme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900" b="1" i="0" u="none" strike="noStrike" cap="none" dirty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20.000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3F8F184-3ABA-C128-2B76-4A53CF1E26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68922" y="4023968"/>
            <a:ext cx="544230" cy="3362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D3AEF1A-3860-53FB-5840-172CADB003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90608" y="3494085"/>
            <a:ext cx="1268401" cy="35938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323A7D0-2DCE-7DBD-7A33-E40E3A88D94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36466" y="3115231"/>
            <a:ext cx="1176686" cy="29417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EB98552-6F4C-75CA-9C53-1B0640BAFCE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07714" y="3949245"/>
            <a:ext cx="772532" cy="448567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C2911ACE-ED1F-A30A-7AC5-4E7EC73113F3}"/>
              </a:ext>
            </a:extLst>
          </p:cNvPr>
          <p:cNvSpPr/>
          <p:nvPr/>
        </p:nvSpPr>
        <p:spPr>
          <a:xfrm>
            <a:off x="368474" y="820165"/>
            <a:ext cx="1955479" cy="368345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F978CF0-DE13-D0C5-1571-20BBFF7D2A72}"/>
              </a:ext>
            </a:extLst>
          </p:cNvPr>
          <p:cNvSpPr/>
          <p:nvPr/>
        </p:nvSpPr>
        <p:spPr>
          <a:xfrm>
            <a:off x="2447339" y="812651"/>
            <a:ext cx="1955479" cy="368345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F30F350-0F72-A97E-7D76-9ADD983E7654}"/>
              </a:ext>
            </a:extLst>
          </p:cNvPr>
          <p:cNvSpPr/>
          <p:nvPr/>
        </p:nvSpPr>
        <p:spPr>
          <a:xfrm>
            <a:off x="4563193" y="812650"/>
            <a:ext cx="1955479" cy="368345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353A669-2E6E-481F-D7D2-C62AA6FA276F}"/>
              </a:ext>
            </a:extLst>
          </p:cNvPr>
          <p:cNvSpPr/>
          <p:nvPr/>
        </p:nvSpPr>
        <p:spPr>
          <a:xfrm>
            <a:off x="6727909" y="820165"/>
            <a:ext cx="1955479" cy="368345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821C2003-26DB-A1E1-AF48-DBD2745AC3E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10688" y="3144305"/>
            <a:ext cx="473781" cy="55067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CAEA80B-0CC7-8BF6-311D-811A16076D4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77610" y="3822898"/>
            <a:ext cx="484662" cy="45348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DD1AE02-BE26-4E0D-C600-762EC2952BA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2471" y="4046665"/>
            <a:ext cx="1143633" cy="38968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FA0EBB1-D36E-9836-3ECA-17D6C219A0E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83739" y="3014650"/>
            <a:ext cx="1200394" cy="131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01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51431" rIns="51431" bIns="51431" anchor="b" anchorCtr="0">
            <a:noAutofit/>
          </a:bodyPr>
          <a:lstStyle/>
          <a:p>
            <a:pPr>
              <a:buClr>
                <a:schemeClr val="dk1"/>
              </a:buClr>
            </a:pPr>
            <a:r>
              <a:rPr lang="en-US" dirty="0">
                <a:solidFill>
                  <a:schemeClr val="accent1"/>
                </a:solidFill>
              </a:rPr>
              <a:t>2. Digital sourcing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" name="Google Shape;337;p42">
            <a:extLst>
              <a:ext uri="{FF2B5EF4-FFF2-40B4-BE49-F238E27FC236}">
                <a16:creationId xmlns:a16="http://schemas.microsoft.com/office/drawing/2014/main" id="{2837423A-502F-0B55-2D82-F5B9BD348A5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755219" y="4803797"/>
            <a:ext cx="1329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www.rangeme.com </a:t>
            </a:r>
            <a:endParaRPr dirty="0"/>
          </a:p>
        </p:txBody>
      </p:sp>
      <p:sp>
        <p:nvSpPr>
          <p:cNvPr id="3" name="Google Shape;338;p42">
            <a:extLst>
              <a:ext uri="{FF2B5EF4-FFF2-40B4-BE49-F238E27FC236}">
                <a16:creationId xmlns:a16="http://schemas.microsoft.com/office/drawing/2014/main" id="{C340BE93-2A91-249E-1860-51CA9EC5CA1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385833" y="4739849"/>
            <a:ext cx="253800" cy="25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4858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0;p10">
            <a:extLst>
              <a:ext uri="{FF2B5EF4-FFF2-40B4-BE49-F238E27FC236}">
                <a16:creationId xmlns:a16="http://schemas.microsoft.com/office/drawing/2014/main" id="{7F9408BE-1ADE-DEBD-644F-B2F1570BB985}"/>
              </a:ext>
            </a:extLst>
          </p:cNvPr>
          <p:cNvSpPr txBox="1"/>
          <p:nvPr/>
        </p:nvSpPr>
        <p:spPr>
          <a:xfrm>
            <a:off x="883898" y="90334"/>
            <a:ext cx="8637525" cy="43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SzPts val="3200"/>
            </a:pPr>
            <a:r>
              <a:rPr lang="en-US" sz="2400" b="1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Delhaize’s needs and objectives around digital sourcing</a:t>
            </a:r>
            <a:endParaRPr sz="2400" dirty="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Google Shape;337;p42">
            <a:extLst>
              <a:ext uri="{FF2B5EF4-FFF2-40B4-BE49-F238E27FC236}">
                <a16:creationId xmlns:a16="http://schemas.microsoft.com/office/drawing/2014/main" id="{C5084358-51E8-561B-D89A-0C05CC1B0C5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721136" y="4683813"/>
            <a:ext cx="1329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www.rangeme.com </a:t>
            </a:r>
            <a:endParaRPr dirty="0"/>
          </a:p>
        </p:txBody>
      </p:sp>
      <p:sp>
        <p:nvSpPr>
          <p:cNvPr id="4" name="Google Shape;338;p42">
            <a:extLst>
              <a:ext uri="{FF2B5EF4-FFF2-40B4-BE49-F238E27FC236}">
                <a16:creationId xmlns:a16="http://schemas.microsoft.com/office/drawing/2014/main" id="{1F2870D9-A069-6DD4-EDA6-2A0F723C3D3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351750" y="4619865"/>
            <a:ext cx="253800" cy="25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5" name="Google Shape;425;p42">
            <a:extLst>
              <a:ext uri="{FF2B5EF4-FFF2-40B4-BE49-F238E27FC236}">
                <a16:creationId xmlns:a16="http://schemas.microsoft.com/office/drawing/2014/main" id="{B7F36D80-4339-41AB-7CDD-BDE21E226B95}"/>
              </a:ext>
            </a:extLst>
          </p:cNvPr>
          <p:cNvSpPr/>
          <p:nvPr/>
        </p:nvSpPr>
        <p:spPr>
          <a:xfrm>
            <a:off x="5263278" y="2013130"/>
            <a:ext cx="1217799" cy="113604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92100" sx="102000" sy="102000" algn="ctr" rotWithShape="0">
              <a:schemeClr val="accent1">
                <a:alpha val="12940"/>
              </a:scheme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>
                <a:solidFill>
                  <a:schemeClr val="lt1"/>
                </a:solidFill>
                <a:latin typeface="Source Sans Pro"/>
                <a:ea typeface="Source Sans Pro"/>
                <a:sym typeface="Quattrocento Sans"/>
              </a:rPr>
              <a:t>Digital Sourcing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100" dirty="0">
                <a:solidFill>
                  <a:schemeClr val="lt1"/>
                </a:solidFill>
                <a:latin typeface="Source Sans Pro"/>
                <a:ea typeface="Source Sans Pro"/>
                <a:sym typeface="Quattrocento Sans"/>
              </a:rPr>
              <a:t>“</a:t>
            </a:r>
            <a:r>
              <a:rPr lang="en-US" sz="1100" dirty="0" err="1">
                <a:solidFill>
                  <a:schemeClr val="lt1"/>
                </a:solidFill>
                <a:latin typeface="Source Sans Pro"/>
                <a:ea typeface="Source Sans Pro"/>
                <a:sym typeface="Quattrocento Sans"/>
              </a:rPr>
              <a:t>RangeMe</a:t>
            </a:r>
            <a:r>
              <a:rPr lang="en-US" sz="1600" dirty="0">
                <a:solidFill>
                  <a:schemeClr val="lt1"/>
                </a:solidFill>
                <a:latin typeface="Source Sans Pro"/>
                <a:ea typeface="Source Sans Pro"/>
                <a:sym typeface="Quattrocento Sans"/>
              </a:rPr>
              <a:t>”</a:t>
            </a:r>
            <a:endParaRPr sz="1600" dirty="0">
              <a:solidFill>
                <a:schemeClr val="lt1"/>
              </a:solidFill>
              <a:latin typeface="Source Sans Pro"/>
              <a:ea typeface="Source Sans Pro"/>
              <a:sym typeface="Quattrocento Sans"/>
            </a:endParaRPr>
          </a:p>
        </p:txBody>
      </p:sp>
      <p:sp>
        <p:nvSpPr>
          <p:cNvPr id="7" name="Google Shape;683;g276376f47a6_0_233">
            <a:extLst>
              <a:ext uri="{FF2B5EF4-FFF2-40B4-BE49-F238E27FC236}">
                <a16:creationId xmlns:a16="http://schemas.microsoft.com/office/drawing/2014/main" id="{0FFB80FE-F00B-EABD-ACBF-A8ADBFA2A409}"/>
              </a:ext>
            </a:extLst>
          </p:cNvPr>
          <p:cNvSpPr/>
          <p:nvPr/>
        </p:nvSpPr>
        <p:spPr>
          <a:xfrm>
            <a:off x="1256671" y="1562201"/>
            <a:ext cx="2884282" cy="356259"/>
          </a:xfrm>
          <a:prstGeom prst="roundRect">
            <a:avLst>
              <a:gd name="adj" fmla="val 7454"/>
            </a:avLst>
          </a:prstGeom>
          <a:solidFill>
            <a:srgbClr val="00B0DF"/>
          </a:solidFill>
          <a:ln>
            <a:noFill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" name="Google Shape;688;g276376f47a6_0_233">
            <a:extLst>
              <a:ext uri="{FF2B5EF4-FFF2-40B4-BE49-F238E27FC236}">
                <a16:creationId xmlns:a16="http://schemas.microsoft.com/office/drawing/2014/main" id="{79E7C2CB-AC38-1F96-B2DA-AB5A98DBED00}"/>
              </a:ext>
            </a:extLst>
          </p:cNvPr>
          <p:cNvSpPr txBox="1"/>
          <p:nvPr/>
        </p:nvSpPr>
        <p:spPr>
          <a:xfrm>
            <a:off x="1380416" y="1622024"/>
            <a:ext cx="255987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b="1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Local </a:t>
            </a:r>
            <a:r>
              <a:rPr lang="en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sourcing</a:t>
            </a:r>
            <a:endParaRPr sz="6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692;g276376f47a6_0_233">
            <a:extLst>
              <a:ext uri="{FF2B5EF4-FFF2-40B4-BE49-F238E27FC236}">
                <a16:creationId xmlns:a16="http://schemas.microsoft.com/office/drawing/2014/main" id="{7CC8D8B4-9F87-FDD1-4AE9-90F9C06055DF}"/>
              </a:ext>
            </a:extLst>
          </p:cNvPr>
          <p:cNvSpPr/>
          <p:nvPr/>
        </p:nvSpPr>
        <p:spPr>
          <a:xfrm>
            <a:off x="1237534" y="2194748"/>
            <a:ext cx="2884282" cy="356259"/>
          </a:xfrm>
          <a:prstGeom prst="roundRect">
            <a:avLst>
              <a:gd name="adj" fmla="val 7454"/>
            </a:avLst>
          </a:prstGeom>
          <a:solidFill>
            <a:srgbClr val="00B0DF"/>
          </a:solidFill>
          <a:ln>
            <a:noFill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" name="Google Shape;694;g276376f47a6_0_233">
            <a:extLst>
              <a:ext uri="{FF2B5EF4-FFF2-40B4-BE49-F238E27FC236}">
                <a16:creationId xmlns:a16="http://schemas.microsoft.com/office/drawing/2014/main" id="{232CC46A-5279-60D6-DFFB-489F9FED808C}"/>
              </a:ext>
            </a:extLst>
          </p:cNvPr>
          <p:cNvSpPr txBox="1"/>
          <p:nvPr/>
        </p:nvSpPr>
        <p:spPr>
          <a:xfrm>
            <a:off x="1375768" y="2279676"/>
            <a:ext cx="248376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b="1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Healthy </a:t>
            </a:r>
            <a:r>
              <a:rPr lang="en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products via Nutriscore</a:t>
            </a:r>
            <a:endParaRPr i="0" u="none" strike="noStrike" cap="none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" name="Google Shape;705;g276376f47a6_0_233">
            <a:extLst>
              <a:ext uri="{FF2B5EF4-FFF2-40B4-BE49-F238E27FC236}">
                <a16:creationId xmlns:a16="http://schemas.microsoft.com/office/drawing/2014/main" id="{F2B3CC82-056D-E61D-BF22-D68362BA82BD}"/>
              </a:ext>
            </a:extLst>
          </p:cNvPr>
          <p:cNvSpPr txBox="1"/>
          <p:nvPr/>
        </p:nvSpPr>
        <p:spPr>
          <a:xfrm>
            <a:off x="1393751" y="2650496"/>
            <a:ext cx="266976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b="1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</a:t>
            </a:r>
            <a:r>
              <a:rPr lang="en" b="1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armonization </a:t>
            </a:r>
            <a:r>
              <a:rPr lang="en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between country</a:t>
            </a:r>
            <a:endParaRPr sz="8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1127381-DD7D-8B07-8CA5-21A36993C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28" y="1562202"/>
            <a:ext cx="546262" cy="3562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8D3B93C-FF85-6966-FE11-546B0D0FAE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73" y="2166731"/>
            <a:ext cx="718413" cy="341387"/>
          </a:xfrm>
          <a:prstGeom prst="rect">
            <a:avLst/>
          </a:prstGeom>
        </p:spPr>
      </p:pic>
      <p:sp>
        <p:nvSpPr>
          <p:cNvPr id="39" name="Google Shape;703;g276376f47a6_0_233">
            <a:extLst>
              <a:ext uri="{FF2B5EF4-FFF2-40B4-BE49-F238E27FC236}">
                <a16:creationId xmlns:a16="http://schemas.microsoft.com/office/drawing/2014/main" id="{7FD0417A-4650-95F1-9D88-ABDA111C7FB2}"/>
              </a:ext>
            </a:extLst>
          </p:cNvPr>
          <p:cNvSpPr/>
          <p:nvPr/>
        </p:nvSpPr>
        <p:spPr>
          <a:xfrm>
            <a:off x="1232876" y="2830401"/>
            <a:ext cx="2884282" cy="356259"/>
          </a:xfrm>
          <a:prstGeom prst="roundRect">
            <a:avLst>
              <a:gd name="adj" fmla="val 7454"/>
            </a:avLst>
          </a:prstGeom>
          <a:solidFill>
            <a:srgbClr val="00B0DF"/>
          </a:solidFill>
          <a:ln>
            <a:noFill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0" name="Google Shape;705;g276376f47a6_0_233">
            <a:extLst>
              <a:ext uri="{FF2B5EF4-FFF2-40B4-BE49-F238E27FC236}">
                <a16:creationId xmlns:a16="http://schemas.microsoft.com/office/drawing/2014/main" id="{DC6FC386-051D-0529-C9E8-6D8A5EEB3908}"/>
              </a:ext>
            </a:extLst>
          </p:cNvPr>
          <p:cNvSpPr txBox="1"/>
          <p:nvPr/>
        </p:nvSpPr>
        <p:spPr>
          <a:xfrm>
            <a:off x="1322825" y="2896102"/>
            <a:ext cx="265511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b="1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Affordability </a:t>
            </a:r>
            <a:r>
              <a:rPr lang="en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 our customers</a:t>
            </a:r>
            <a:endParaRPr sz="8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C7727EF1-00FD-AEA8-636E-23F3D1D91C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9644" y="2463259"/>
            <a:ext cx="556129" cy="30422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70A6204-4E47-8878-8A44-1D3ABDC768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12" y="2800866"/>
            <a:ext cx="1082802" cy="421089"/>
          </a:xfrm>
          <a:prstGeom prst="rect">
            <a:avLst/>
          </a:prstGeom>
        </p:spPr>
      </p:pic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DF48EBA-7BB7-22D2-5652-97C4747B8EE6}"/>
              </a:ext>
            </a:extLst>
          </p:cNvPr>
          <p:cNvCxnSpPr>
            <a:cxnSpLocks/>
            <a:stCxn id="5" idx="6"/>
          </p:cNvCxnSpPr>
          <p:nvPr/>
        </p:nvCxnSpPr>
        <p:spPr>
          <a:xfrm flipV="1">
            <a:off x="6481077" y="2576368"/>
            <a:ext cx="992819" cy="4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Google Shape;683;g276376f47a6_0_233">
            <a:extLst>
              <a:ext uri="{FF2B5EF4-FFF2-40B4-BE49-F238E27FC236}">
                <a16:creationId xmlns:a16="http://schemas.microsoft.com/office/drawing/2014/main" id="{39D909DE-ED16-EC7D-0DB5-D329284B95A6}"/>
              </a:ext>
            </a:extLst>
          </p:cNvPr>
          <p:cNvSpPr/>
          <p:nvPr/>
        </p:nvSpPr>
        <p:spPr>
          <a:xfrm>
            <a:off x="1232876" y="3442432"/>
            <a:ext cx="2884282" cy="356259"/>
          </a:xfrm>
          <a:prstGeom prst="roundRect">
            <a:avLst>
              <a:gd name="adj" fmla="val 7454"/>
            </a:avLst>
          </a:prstGeom>
          <a:solidFill>
            <a:srgbClr val="00B0DF"/>
          </a:solidFill>
          <a:ln>
            <a:noFill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6" name="Google Shape;688;g276376f47a6_0_233">
            <a:extLst>
              <a:ext uri="{FF2B5EF4-FFF2-40B4-BE49-F238E27FC236}">
                <a16:creationId xmlns:a16="http://schemas.microsoft.com/office/drawing/2014/main" id="{24FAD228-9F3D-495E-7B5D-A7041185FB4F}"/>
              </a:ext>
            </a:extLst>
          </p:cNvPr>
          <p:cNvSpPr txBox="1"/>
          <p:nvPr/>
        </p:nvSpPr>
        <p:spPr>
          <a:xfrm>
            <a:off x="1233184" y="3506250"/>
            <a:ext cx="255987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b="1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Innovation/Exclusivity</a:t>
            </a:r>
            <a:endParaRPr sz="6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C386369F-2BEE-4C99-83FD-CFE3F94509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039" y="3393240"/>
            <a:ext cx="434525" cy="421618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769D6A00-9E83-38E9-A824-504CCC2143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3600" y="4587380"/>
            <a:ext cx="839681" cy="1907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84D51A-29C0-B58C-1FFF-0310CA9D1AB3}"/>
              </a:ext>
            </a:extLst>
          </p:cNvPr>
          <p:cNvSpPr txBox="1"/>
          <p:nvPr/>
        </p:nvSpPr>
        <p:spPr>
          <a:xfrm>
            <a:off x="7296693" y="2048868"/>
            <a:ext cx="18032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u="sng" dirty="0"/>
              <a:t>Category/sourcing Managers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DC21AC-6FB4-E855-8AD2-ACD5F1242A84}"/>
              </a:ext>
            </a:extLst>
          </p:cNvPr>
          <p:cNvSpPr txBox="1"/>
          <p:nvPr/>
        </p:nvSpPr>
        <p:spPr>
          <a:xfrm>
            <a:off x="1375768" y="1026429"/>
            <a:ext cx="2564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Delhaize Sourcing strategy</a:t>
            </a:r>
            <a:r>
              <a:rPr lang="en-US" dirty="0"/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BCE535-D455-CBFB-9D52-2214A30F9688}"/>
              </a:ext>
            </a:extLst>
          </p:cNvPr>
          <p:cNvSpPr txBox="1"/>
          <p:nvPr/>
        </p:nvSpPr>
        <p:spPr>
          <a:xfrm>
            <a:off x="4690218" y="3363427"/>
            <a:ext cx="37029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Targeted suppliers' approach</a:t>
            </a:r>
          </a:p>
          <a:p>
            <a:pPr marL="342900" indent="-342900">
              <a:buAutoNum type="arabicPeriod"/>
            </a:pPr>
            <a:r>
              <a:rPr lang="en-US" dirty="0"/>
              <a:t>Specify our needs</a:t>
            </a:r>
          </a:p>
          <a:p>
            <a:pPr marL="342900" indent="-342900">
              <a:buAutoNum type="arabicPeriod"/>
            </a:pPr>
            <a:r>
              <a:rPr lang="en-US" dirty="0"/>
              <a:t>Standardization of requests</a:t>
            </a:r>
          </a:p>
          <a:p>
            <a:pPr marL="342900" indent="-342900">
              <a:buAutoNum type="arabicPeriod"/>
            </a:pPr>
            <a:r>
              <a:rPr lang="en-US" dirty="0"/>
              <a:t>Central platform</a:t>
            </a:r>
          </a:p>
          <a:p>
            <a:pPr marL="342900" indent="-342900">
              <a:buAutoNum type="arabicPeriod"/>
            </a:pPr>
            <a:r>
              <a:rPr lang="en-US" dirty="0"/>
              <a:t>Reach directly the right contact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52674A7-4DEF-E5CB-099F-701F11903C84}"/>
              </a:ext>
            </a:extLst>
          </p:cNvPr>
          <p:cNvCxnSpPr>
            <a:cxnSpLocks/>
            <a:stCxn id="7" idx="3"/>
            <a:endCxn id="5" idx="2"/>
          </p:cNvCxnSpPr>
          <p:nvPr/>
        </p:nvCxnSpPr>
        <p:spPr>
          <a:xfrm>
            <a:off x="4140953" y="1740331"/>
            <a:ext cx="1122325" cy="840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99FA1BC-5D2E-5D46-91C5-3330D2D8F20A}"/>
              </a:ext>
            </a:extLst>
          </p:cNvPr>
          <p:cNvCxnSpPr>
            <a:cxnSpLocks/>
            <a:stCxn id="12" idx="3"/>
            <a:endCxn id="5" idx="2"/>
          </p:cNvCxnSpPr>
          <p:nvPr/>
        </p:nvCxnSpPr>
        <p:spPr>
          <a:xfrm>
            <a:off x="4121816" y="2372878"/>
            <a:ext cx="1141462" cy="20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280CB8E-C25C-8EA7-097D-A166E2F5E629}"/>
              </a:ext>
            </a:extLst>
          </p:cNvPr>
          <p:cNvCxnSpPr>
            <a:cxnSpLocks/>
            <a:stCxn id="39" idx="3"/>
            <a:endCxn id="5" idx="2"/>
          </p:cNvCxnSpPr>
          <p:nvPr/>
        </p:nvCxnSpPr>
        <p:spPr>
          <a:xfrm flipV="1">
            <a:off x="4117158" y="2581154"/>
            <a:ext cx="1146120" cy="427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F59AEC7-BAD6-2384-F047-DADE9A846A01}"/>
              </a:ext>
            </a:extLst>
          </p:cNvPr>
          <p:cNvCxnSpPr>
            <a:cxnSpLocks/>
            <a:stCxn id="135" idx="3"/>
            <a:endCxn id="5" idx="2"/>
          </p:cNvCxnSpPr>
          <p:nvPr/>
        </p:nvCxnSpPr>
        <p:spPr>
          <a:xfrm flipV="1">
            <a:off x="4117158" y="2581154"/>
            <a:ext cx="1146120" cy="1039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CFCB0940-DBAA-34E8-7B02-1E21ACAEDD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2166" y="2804850"/>
            <a:ext cx="556129" cy="30422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7EA3B8A-93CA-BA3F-FA39-303B943D04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3306" y="2425129"/>
            <a:ext cx="556129" cy="30422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10EA793-0A48-CBA9-EAAD-F7C7D314F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3305" y="2787878"/>
            <a:ext cx="556129" cy="30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032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1"/>
          <p:cNvSpPr txBox="1">
            <a:spLocks noGrp="1"/>
          </p:cNvSpPr>
          <p:nvPr>
            <p:ph type="ftr" idx="11"/>
          </p:nvPr>
        </p:nvSpPr>
        <p:spPr>
          <a:xfrm>
            <a:off x="755219" y="4803797"/>
            <a:ext cx="1329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www.rangeme.com </a:t>
            </a:r>
            <a:endParaRPr/>
          </a:p>
        </p:txBody>
      </p:sp>
      <p:sp>
        <p:nvSpPr>
          <p:cNvPr id="263" name="Google Shape;263;p41"/>
          <p:cNvSpPr/>
          <p:nvPr/>
        </p:nvSpPr>
        <p:spPr>
          <a:xfrm rot="10800000" flipH="1">
            <a:off x="6764231" y="1878132"/>
            <a:ext cx="1991400" cy="2568000"/>
          </a:xfrm>
          <a:prstGeom prst="round2SameRect">
            <a:avLst>
              <a:gd name="adj1" fmla="val 3032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254000" dist="838200" dir="5400000" sx="79000" sy="79000" algn="t" rotWithShape="0">
              <a:schemeClr val="dk2">
                <a:alpha val="28630"/>
              </a:scheme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264" name="Google Shape;264;p41"/>
          <p:cNvGrpSpPr/>
          <p:nvPr/>
        </p:nvGrpSpPr>
        <p:grpSpPr>
          <a:xfrm>
            <a:off x="6850901" y="1342903"/>
            <a:ext cx="1280075" cy="1070100"/>
            <a:chOff x="9132095" y="1471870"/>
            <a:chExt cx="1706311" cy="1426800"/>
          </a:xfrm>
        </p:grpSpPr>
        <p:sp>
          <p:nvSpPr>
            <p:cNvPr id="265" name="Google Shape;265;p41"/>
            <p:cNvSpPr/>
            <p:nvPr/>
          </p:nvSpPr>
          <p:spPr>
            <a:xfrm>
              <a:off x="9272850" y="1471870"/>
              <a:ext cx="1426800" cy="142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6" name="Google Shape;266;p41"/>
            <p:cNvSpPr/>
            <p:nvPr/>
          </p:nvSpPr>
          <p:spPr>
            <a:xfrm>
              <a:off x="9132095" y="2185317"/>
              <a:ext cx="160880" cy="160214"/>
            </a:xfrm>
            <a:custGeom>
              <a:avLst/>
              <a:gdLst/>
              <a:ahLst/>
              <a:cxnLst/>
              <a:rect l="l" t="t" r="r" b="b"/>
              <a:pathLst>
                <a:path w="160880" h="160214" extrusionOk="0">
                  <a:moveTo>
                    <a:pt x="0" y="0"/>
                  </a:moveTo>
                  <a:lnTo>
                    <a:pt x="160880" y="0"/>
                  </a:lnTo>
                  <a:lnTo>
                    <a:pt x="160880" y="160214"/>
                  </a:lnTo>
                  <a:lnTo>
                    <a:pt x="159680" y="160214"/>
                  </a:lnTo>
                  <a:lnTo>
                    <a:pt x="159700" y="148343"/>
                  </a:lnTo>
                  <a:cubicBezTo>
                    <a:pt x="156521" y="121638"/>
                    <a:pt x="146944" y="95695"/>
                    <a:pt x="131250" y="72882"/>
                  </a:cubicBezTo>
                  <a:cubicBezTo>
                    <a:pt x="107710" y="38664"/>
                    <a:pt x="72670" y="14779"/>
                    <a:pt x="33258" y="4975"/>
                  </a:cubicBezTo>
                  <a:lnTo>
                    <a:pt x="0" y="90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41"/>
            <p:cNvSpPr/>
            <p:nvPr/>
          </p:nvSpPr>
          <p:spPr>
            <a:xfrm flipH="1">
              <a:off x="10677526" y="2185317"/>
              <a:ext cx="160880" cy="160214"/>
            </a:xfrm>
            <a:custGeom>
              <a:avLst/>
              <a:gdLst/>
              <a:ahLst/>
              <a:cxnLst/>
              <a:rect l="l" t="t" r="r" b="b"/>
              <a:pathLst>
                <a:path w="160880" h="160214" extrusionOk="0">
                  <a:moveTo>
                    <a:pt x="0" y="0"/>
                  </a:moveTo>
                  <a:lnTo>
                    <a:pt x="160880" y="0"/>
                  </a:lnTo>
                  <a:lnTo>
                    <a:pt x="160880" y="160214"/>
                  </a:lnTo>
                  <a:lnTo>
                    <a:pt x="159680" y="160214"/>
                  </a:lnTo>
                  <a:lnTo>
                    <a:pt x="159700" y="148343"/>
                  </a:lnTo>
                  <a:cubicBezTo>
                    <a:pt x="156521" y="121638"/>
                    <a:pt x="146944" y="95695"/>
                    <a:pt x="131250" y="72882"/>
                  </a:cubicBezTo>
                  <a:cubicBezTo>
                    <a:pt x="107710" y="38664"/>
                    <a:pt x="72670" y="14779"/>
                    <a:pt x="33258" y="4975"/>
                  </a:cubicBezTo>
                  <a:lnTo>
                    <a:pt x="0" y="90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" name="Google Shape;268;p41"/>
          <p:cNvSpPr txBox="1"/>
          <p:nvPr/>
        </p:nvSpPr>
        <p:spPr>
          <a:xfrm>
            <a:off x="6997797" y="2611615"/>
            <a:ext cx="1524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Free for</a:t>
            </a:r>
            <a:br>
              <a:rPr lang="en"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Retail Partners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41"/>
          <p:cNvSpPr/>
          <p:nvPr/>
        </p:nvSpPr>
        <p:spPr>
          <a:xfrm rot="10800000">
            <a:off x="6958924" y="1345400"/>
            <a:ext cx="1065600" cy="1065300"/>
          </a:xfrm>
          <a:prstGeom prst="arc">
            <a:avLst>
              <a:gd name="adj1" fmla="val 11531092"/>
              <a:gd name="adj2" fmla="val 20919527"/>
            </a:avLst>
          </a:prstGeom>
          <a:noFill/>
          <a:ln w="9525" cap="flat" cmpd="sng">
            <a:solidFill>
              <a:srgbClr val="D0CEC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70" name="Google Shape;270;p41"/>
          <p:cNvSpPr/>
          <p:nvPr/>
        </p:nvSpPr>
        <p:spPr>
          <a:xfrm>
            <a:off x="7078996" y="1465417"/>
            <a:ext cx="825300" cy="825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14300" sx="102000" sy="102000" algn="ctr" rotWithShape="0">
              <a:schemeClr val="accent1">
                <a:alpha val="34900"/>
              </a:scheme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71" name="Google Shape;271;p41"/>
          <p:cNvSpPr/>
          <p:nvPr/>
        </p:nvSpPr>
        <p:spPr>
          <a:xfrm>
            <a:off x="6719738" y="1877990"/>
            <a:ext cx="252300" cy="252300"/>
          </a:xfrm>
          <a:prstGeom prst="arc">
            <a:avLst>
              <a:gd name="adj1" fmla="val 16200000"/>
              <a:gd name="adj2" fmla="val 21300717"/>
            </a:avLst>
          </a:prstGeom>
          <a:noFill/>
          <a:ln w="9525" cap="flat" cmpd="sng">
            <a:solidFill>
              <a:srgbClr val="CEE3F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72" name="Google Shape;272;p41"/>
          <p:cNvSpPr/>
          <p:nvPr/>
        </p:nvSpPr>
        <p:spPr>
          <a:xfrm flipH="1">
            <a:off x="8010406" y="1877990"/>
            <a:ext cx="252300" cy="252300"/>
          </a:xfrm>
          <a:prstGeom prst="arc">
            <a:avLst>
              <a:gd name="adj1" fmla="val 16200000"/>
              <a:gd name="adj2" fmla="val 21300717"/>
            </a:avLst>
          </a:prstGeom>
          <a:noFill/>
          <a:ln w="9525" cap="flat" cmpd="sng">
            <a:solidFill>
              <a:srgbClr val="CEE3F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273" name="Google Shape;273;p41"/>
          <p:cNvGrpSpPr/>
          <p:nvPr/>
        </p:nvGrpSpPr>
        <p:grpSpPr>
          <a:xfrm>
            <a:off x="4726091" y="1342903"/>
            <a:ext cx="1280075" cy="1070100"/>
            <a:chOff x="9132095" y="1471870"/>
            <a:chExt cx="1706311" cy="1426800"/>
          </a:xfrm>
        </p:grpSpPr>
        <p:sp>
          <p:nvSpPr>
            <p:cNvPr id="274" name="Google Shape;274;p41"/>
            <p:cNvSpPr/>
            <p:nvPr/>
          </p:nvSpPr>
          <p:spPr>
            <a:xfrm>
              <a:off x="9272850" y="1471870"/>
              <a:ext cx="1426800" cy="142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5" name="Google Shape;275;p41"/>
            <p:cNvSpPr/>
            <p:nvPr/>
          </p:nvSpPr>
          <p:spPr>
            <a:xfrm>
              <a:off x="9132095" y="2185317"/>
              <a:ext cx="160880" cy="160214"/>
            </a:xfrm>
            <a:custGeom>
              <a:avLst/>
              <a:gdLst/>
              <a:ahLst/>
              <a:cxnLst/>
              <a:rect l="l" t="t" r="r" b="b"/>
              <a:pathLst>
                <a:path w="160880" h="160214" extrusionOk="0">
                  <a:moveTo>
                    <a:pt x="0" y="0"/>
                  </a:moveTo>
                  <a:lnTo>
                    <a:pt x="160880" y="0"/>
                  </a:lnTo>
                  <a:lnTo>
                    <a:pt x="160880" y="160214"/>
                  </a:lnTo>
                  <a:lnTo>
                    <a:pt x="159680" y="160214"/>
                  </a:lnTo>
                  <a:lnTo>
                    <a:pt x="159700" y="148343"/>
                  </a:lnTo>
                  <a:cubicBezTo>
                    <a:pt x="156521" y="121638"/>
                    <a:pt x="146944" y="95695"/>
                    <a:pt x="131250" y="72882"/>
                  </a:cubicBezTo>
                  <a:cubicBezTo>
                    <a:pt x="107710" y="38664"/>
                    <a:pt x="72670" y="14779"/>
                    <a:pt x="33258" y="4975"/>
                  </a:cubicBezTo>
                  <a:lnTo>
                    <a:pt x="0" y="90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41"/>
            <p:cNvSpPr/>
            <p:nvPr/>
          </p:nvSpPr>
          <p:spPr>
            <a:xfrm flipH="1">
              <a:off x="10677526" y="2185317"/>
              <a:ext cx="160880" cy="160214"/>
            </a:xfrm>
            <a:custGeom>
              <a:avLst/>
              <a:gdLst/>
              <a:ahLst/>
              <a:cxnLst/>
              <a:rect l="l" t="t" r="r" b="b"/>
              <a:pathLst>
                <a:path w="160880" h="160214" extrusionOk="0">
                  <a:moveTo>
                    <a:pt x="0" y="0"/>
                  </a:moveTo>
                  <a:lnTo>
                    <a:pt x="160880" y="0"/>
                  </a:lnTo>
                  <a:lnTo>
                    <a:pt x="160880" y="160214"/>
                  </a:lnTo>
                  <a:lnTo>
                    <a:pt x="159680" y="160214"/>
                  </a:lnTo>
                  <a:lnTo>
                    <a:pt x="159700" y="148343"/>
                  </a:lnTo>
                  <a:cubicBezTo>
                    <a:pt x="156521" y="121638"/>
                    <a:pt x="146944" y="95695"/>
                    <a:pt x="131250" y="72882"/>
                  </a:cubicBezTo>
                  <a:cubicBezTo>
                    <a:pt x="107710" y="38664"/>
                    <a:pt x="72670" y="14779"/>
                    <a:pt x="33258" y="4975"/>
                  </a:cubicBezTo>
                  <a:lnTo>
                    <a:pt x="0" y="90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7" name="Google Shape;277;p41"/>
          <p:cNvSpPr txBox="1"/>
          <p:nvPr/>
        </p:nvSpPr>
        <p:spPr>
          <a:xfrm>
            <a:off x="4872987" y="2611615"/>
            <a:ext cx="1524300" cy="1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</a:pPr>
            <a:r>
              <a:rPr lang="en" sz="11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Award winning technology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" marR="0" lvl="0" indent="-127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</a:pPr>
            <a:r>
              <a:rPr lang="en" sz="11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White-glove service running category specific campaigns to meet business objectives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41"/>
          <p:cNvSpPr/>
          <p:nvPr/>
        </p:nvSpPr>
        <p:spPr>
          <a:xfrm rot="10800000">
            <a:off x="4834114" y="1345400"/>
            <a:ext cx="1065600" cy="1065300"/>
          </a:xfrm>
          <a:prstGeom prst="arc">
            <a:avLst>
              <a:gd name="adj1" fmla="val 11531092"/>
              <a:gd name="adj2" fmla="val 20919527"/>
            </a:avLst>
          </a:prstGeom>
          <a:noFill/>
          <a:ln w="9525" cap="flat" cmpd="sng">
            <a:solidFill>
              <a:srgbClr val="CEE3F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79" name="Google Shape;279;p41"/>
          <p:cNvSpPr/>
          <p:nvPr/>
        </p:nvSpPr>
        <p:spPr>
          <a:xfrm>
            <a:off x="4954186" y="1465417"/>
            <a:ext cx="825300" cy="825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14300" sx="102000" sy="102000" algn="ctr" rotWithShape="0">
              <a:schemeClr val="accent1">
                <a:alpha val="34900"/>
              </a:scheme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280" name="Google Shape;280;p41"/>
          <p:cNvGrpSpPr/>
          <p:nvPr/>
        </p:nvGrpSpPr>
        <p:grpSpPr>
          <a:xfrm>
            <a:off x="2601281" y="1342903"/>
            <a:ext cx="1280075" cy="1070100"/>
            <a:chOff x="9132095" y="1471870"/>
            <a:chExt cx="1706311" cy="1426800"/>
          </a:xfrm>
        </p:grpSpPr>
        <p:sp>
          <p:nvSpPr>
            <p:cNvPr id="281" name="Google Shape;281;p41"/>
            <p:cNvSpPr/>
            <p:nvPr/>
          </p:nvSpPr>
          <p:spPr>
            <a:xfrm>
              <a:off x="9272850" y="1471870"/>
              <a:ext cx="1426800" cy="142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2" name="Google Shape;282;p41"/>
            <p:cNvSpPr/>
            <p:nvPr/>
          </p:nvSpPr>
          <p:spPr>
            <a:xfrm>
              <a:off x="9132095" y="2185317"/>
              <a:ext cx="160880" cy="160214"/>
            </a:xfrm>
            <a:custGeom>
              <a:avLst/>
              <a:gdLst/>
              <a:ahLst/>
              <a:cxnLst/>
              <a:rect l="l" t="t" r="r" b="b"/>
              <a:pathLst>
                <a:path w="160880" h="160214" extrusionOk="0">
                  <a:moveTo>
                    <a:pt x="0" y="0"/>
                  </a:moveTo>
                  <a:lnTo>
                    <a:pt x="160880" y="0"/>
                  </a:lnTo>
                  <a:lnTo>
                    <a:pt x="160880" y="160214"/>
                  </a:lnTo>
                  <a:lnTo>
                    <a:pt x="159680" y="160214"/>
                  </a:lnTo>
                  <a:lnTo>
                    <a:pt x="159700" y="148343"/>
                  </a:lnTo>
                  <a:cubicBezTo>
                    <a:pt x="156521" y="121638"/>
                    <a:pt x="146944" y="95695"/>
                    <a:pt x="131250" y="72882"/>
                  </a:cubicBezTo>
                  <a:cubicBezTo>
                    <a:pt x="107710" y="38664"/>
                    <a:pt x="72670" y="14779"/>
                    <a:pt x="33258" y="4975"/>
                  </a:cubicBezTo>
                  <a:lnTo>
                    <a:pt x="0" y="90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41"/>
            <p:cNvSpPr/>
            <p:nvPr/>
          </p:nvSpPr>
          <p:spPr>
            <a:xfrm flipH="1">
              <a:off x="10677526" y="2185317"/>
              <a:ext cx="160880" cy="160214"/>
            </a:xfrm>
            <a:custGeom>
              <a:avLst/>
              <a:gdLst/>
              <a:ahLst/>
              <a:cxnLst/>
              <a:rect l="l" t="t" r="r" b="b"/>
              <a:pathLst>
                <a:path w="160880" h="160214" extrusionOk="0">
                  <a:moveTo>
                    <a:pt x="0" y="0"/>
                  </a:moveTo>
                  <a:lnTo>
                    <a:pt x="160880" y="0"/>
                  </a:lnTo>
                  <a:lnTo>
                    <a:pt x="160880" y="160214"/>
                  </a:lnTo>
                  <a:lnTo>
                    <a:pt x="159680" y="160214"/>
                  </a:lnTo>
                  <a:lnTo>
                    <a:pt x="159700" y="148343"/>
                  </a:lnTo>
                  <a:cubicBezTo>
                    <a:pt x="156521" y="121638"/>
                    <a:pt x="146944" y="95695"/>
                    <a:pt x="131250" y="72882"/>
                  </a:cubicBezTo>
                  <a:cubicBezTo>
                    <a:pt x="107710" y="38664"/>
                    <a:pt x="72670" y="14779"/>
                    <a:pt x="33258" y="4975"/>
                  </a:cubicBezTo>
                  <a:lnTo>
                    <a:pt x="0" y="90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4" name="Google Shape;284;p41"/>
          <p:cNvSpPr txBox="1"/>
          <p:nvPr/>
        </p:nvSpPr>
        <p:spPr>
          <a:xfrm>
            <a:off x="2748177" y="2611615"/>
            <a:ext cx="1524300" cy="18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Highly effective in sourcing trending categories: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" marR="0" lvl="0" indent="-1206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</a:pPr>
            <a:r>
              <a:rPr lang="en" sz="9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Private Label 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" marR="0" lvl="0" indent="-1206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</a:pPr>
            <a:r>
              <a:rPr lang="en" sz="9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Localization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" marR="0" lvl="0" indent="-1206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</a:pPr>
            <a:r>
              <a:rPr lang="en" sz="9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Natural &amp; Wellness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" marR="0" lvl="0" indent="-1206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</a:pPr>
            <a:r>
              <a:rPr lang="en" sz="9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Sustainable packaging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" marR="0" lvl="0" indent="-1206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</a:pPr>
            <a:r>
              <a:rPr lang="en" sz="9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Hygienic packaging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" marR="0" lvl="0" indent="-1206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</a:pPr>
            <a:r>
              <a:rPr lang="en" sz="9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Environmentally friendly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" marR="0" lvl="0" indent="-1206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</a:pPr>
            <a:r>
              <a:rPr lang="en" sz="9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Supplier Diversity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" marR="0" lvl="0" indent="-1206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</a:pPr>
            <a:r>
              <a:rPr lang="en" sz="9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Ecomm</a:t>
            </a:r>
            <a:endParaRPr sz="800" b="1" i="0" u="none" strike="noStrike" cap="none">
              <a:solidFill>
                <a:srgbClr val="3F3F3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5" name="Google Shape;285;p41"/>
          <p:cNvSpPr/>
          <p:nvPr/>
        </p:nvSpPr>
        <p:spPr>
          <a:xfrm rot="10800000">
            <a:off x="2709304" y="1345400"/>
            <a:ext cx="1065600" cy="1065300"/>
          </a:xfrm>
          <a:prstGeom prst="arc">
            <a:avLst>
              <a:gd name="adj1" fmla="val 11531092"/>
              <a:gd name="adj2" fmla="val 20919527"/>
            </a:avLst>
          </a:prstGeom>
          <a:noFill/>
          <a:ln w="9525" cap="flat" cmpd="sng">
            <a:solidFill>
              <a:srgbClr val="CEE3F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86" name="Google Shape;286;p41"/>
          <p:cNvSpPr/>
          <p:nvPr/>
        </p:nvSpPr>
        <p:spPr>
          <a:xfrm>
            <a:off x="2829376" y="1465417"/>
            <a:ext cx="825300" cy="825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14300" sx="102000" sy="102000" algn="ctr" rotWithShape="0">
              <a:schemeClr val="accent1">
                <a:alpha val="34900"/>
              </a:scheme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287" name="Google Shape;287;p41"/>
          <p:cNvGrpSpPr/>
          <p:nvPr/>
        </p:nvGrpSpPr>
        <p:grpSpPr>
          <a:xfrm>
            <a:off x="476472" y="1342903"/>
            <a:ext cx="1280075" cy="1070100"/>
            <a:chOff x="9132095" y="1471870"/>
            <a:chExt cx="1706311" cy="1426800"/>
          </a:xfrm>
        </p:grpSpPr>
        <p:sp>
          <p:nvSpPr>
            <p:cNvPr id="288" name="Google Shape;288;p41"/>
            <p:cNvSpPr/>
            <p:nvPr/>
          </p:nvSpPr>
          <p:spPr>
            <a:xfrm>
              <a:off x="9272850" y="1471870"/>
              <a:ext cx="1426800" cy="142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9" name="Google Shape;289;p41"/>
            <p:cNvSpPr/>
            <p:nvPr/>
          </p:nvSpPr>
          <p:spPr>
            <a:xfrm>
              <a:off x="9132095" y="2185317"/>
              <a:ext cx="160880" cy="160214"/>
            </a:xfrm>
            <a:custGeom>
              <a:avLst/>
              <a:gdLst/>
              <a:ahLst/>
              <a:cxnLst/>
              <a:rect l="l" t="t" r="r" b="b"/>
              <a:pathLst>
                <a:path w="160880" h="160214" extrusionOk="0">
                  <a:moveTo>
                    <a:pt x="0" y="0"/>
                  </a:moveTo>
                  <a:lnTo>
                    <a:pt x="160880" y="0"/>
                  </a:lnTo>
                  <a:lnTo>
                    <a:pt x="160880" y="160214"/>
                  </a:lnTo>
                  <a:lnTo>
                    <a:pt x="159680" y="160214"/>
                  </a:lnTo>
                  <a:lnTo>
                    <a:pt x="159700" y="148343"/>
                  </a:lnTo>
                  <a:cubicBezTo>
                    <a:pt x="156521" y="121638"/>
                    <a:pt x="146944" y="95695"/>
                    <a:pt x="131250" y="72882"/>
                  </a:cubicBezTo>
                  <a:cubicBezTo>
                    <a:pt x="107710" y="38664"/>
                    <a:pt x="72670" y="14779"/>
                    <a:pt x="33258" y="4975"/>
                  </a:cubicBezTo>
                  <a:lnTo>
                    <a:pt x="0" y="90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41"/>
            <p:cNvSpPr/>
            <p:nvPr/>
          </p:nvSpPr>
          <p:spPr>
            <a:xfrm flipH="1">
              <a:off x="10677526" y="2185317"/>
              <a:ext cx="160880" cy="160214"/>
            </a:xfrm>
            <a:custGeom>
              <a:avLst/>
              <a:gdLst/>
              <a:ahLst/>
              <a:cxnLst/>
              <a:rect l="l" t="t" r="r" b="b"/>
              <a:pathLst>
                <a:path w="160880" h="160214" extrusionOk="0">
                  <a:moveTo>
                    <a:pt x="0" y="0"/>
                  </a:moveTo>
                  <a:lnTo>
                    <a:pt x="160880" y="0"/>
                  </a:lnTo>
                  <a:lnTo>
                    <a:pt x="160880" y="160214"/>
                  </a:lnTo>
                  <a:lnTo>
                    <a:pt x="159680" y="160214"/>
                  </a:lnTo>
                  <a:lnTo>
                    <a:pt x="159700" y="148343"/>
                  </a:lnTo>
                  <a:cubicBezTo>
                    <a:pt x="156521" y="121638"/>
                    <a:pt x="146944" y="95695"/>
                    <a:pt x="131250" y="72882"/>
                  </a:cubicBezTo>
                  <a:cubicBezTo>
                    <a:pt x="107710" y="38664"/>
                    <a:pt x="72670" y="14779"/>
                    <a:pt x="33258" y="4975"/>
                  </a:cubicBezTo>
                  <a:lnTo>
                    <a:pt x="0" y="90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1" name="Google Shape;291;p41"/>
          <p:cNvSpPr txBox="1"/>
          <p:nvPr/>
        </p:nvSpPr>
        <p:spPr>
          <a:xfrm>
            <a:off x="623367" y="2611615"/>
            <a:ext cx="1588800" cy="19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</a:pPr>
            <a:r>
              <a:rPr lang="en" sz="1100" b="0" i="0" u="none" strike="noStrike" cap="none" dirty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Team of 300 professionals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" marR="0" lvl="0" indent="-127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</a:pPr>
            <a:r>
              <a:rPr lang="en" sz="1100" b="0" i="0" u="none" strike="noStrike" cap="none" dirty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USA, CAN, UK, EU, AUS and NZ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" marR="0" lvl="0" indent="-127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</a:pPr>
            <a:r>
              <a:rPr lang="en" sz="1100" b="0" i="0" u="none" strike="noStrike" cap="none" dirty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Over </a:t>
            </a:r>
            <a:r>
              <a:rPr lang="en" sz="1100" b="1" i="0" u="none" strike="noStrike" cap="none" dirty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210.000</a:t>
            </a:r>
            <a:r>
              <a:rPr lang="en" sz="1100" b="0" i="0" u="none" strike="noStrike" cap="none" dirty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active consumer product companies with</a:t>
            </a:r>
            <a:br>
              <a:rPr lang="en" sz="1100" b="0" i="0" u="none" strike="noStrike" cap="none" dirty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1100" b="1" i="0" u="none" strike="noStrike" cap="none" dirty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 Million SKUs </a:t>
            </a:r>
            <a:r>
              <a:rPr lang="en" sz="1100" b="0" i="0" u="none" strike="noStrike" cap="none" dirty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Food, Beverage, Healthcare, Beauty, Petcare and Household items.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41"/>
          <p:cNvSpPr/>
          <p:nvPr/>
        </p:nvSpPr>
        <p:spPr>
          <a:xfrm rot="10800000">
            <a:off x="584494" y="1345400"/>
            <a:ext cx="1065600" cy="1065300"/>
          </a:xfrm>
          <a:prstGeom prst="arc">
            <a:avLst>
              <a:gd name="adj1" fmla="val 11531092"/>
              <a:gd name="adj2" fmla="val 20919527"/>
            </a:avLst>
          </a:prstGeom>
          <a:noFill/>
          <a:ln w="9525" cap="flat" cmpd="sng">
            <a:solidFill>
              <a:srgbClr val="CEE3F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93" name="Google Shape;293;p41"/>
          <p:cNvSpPr/>
          <p:nvPr/>
        </p:nvSpPr>
        <p:spPr>
          <a:xfrm>
            <a:off x="704566" y="1465417"/>
            <a:ext cx="825300" cy="825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14300" sx="102000" sy="102000" algn="ctr" rotWithShape="0">
              <a:schemeClr val="accent1">
                <a:alpha val="34900"/>
              </a:scheme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294" name="Google Shape;294;p41"/>
          <p:cNvGrpSpPr/>
          <p:nvPr/>
        </p:nvGrpSpPr>
        <p:grpSpPr>
          <a:xfrm>
            <a:off x="0" y="1877990"/>
            <a:ext cx="9146523" cy="252225"/>
            <a:chOff x="0" y="2185320"/>
            <a:chExt cx="12192113" cy="336300"/>
          </a:xfrm>
        </p:grpSpPr>
        <p:cxnSp>
          <p:nvCxnSpPr>
            <p:cNvPr id="295" name="Google Shape;295;p41"/>
            <p:cNvCxnSpPr/>
            <p:nvPr/>
          </p:nvCxnSpPr>
          <p:spPr>
            <a:xfrm>
              <a:off x="10844213" y="2185320"/>
              <a:ext cx="1347900" cy="0"/>
            </a:xfrm>
            <a:prstGeom prst="straightConnector1">
              <a:avLst/>
            </a:prstGeom>
            <a:noFill/>
            <a:ln w="9525" cap="flat" cmpd="sng">
              <a:solidFill>
                <a:srgbClr val="CEE3F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96" name="Google Shape;296;p41"/>
            <p:cNvSpPr/>
            <p:nvPr/>
          </p:nvSpPr>
          <p:spPr>
            <a:xfrm>
              <a:off x="6124976" y="2185320"/>
              <a:ext cx="336300" cy="336300"/>
            </a:xfrm>
            <a:prstGeom prst="arc">
              <a:avLst>
                <a:gd name="adj1" fmla="val 16200000"/>
                <a:gd name="adj2" fmla="val 21300717"/>
              </a:avLst>
            </a:prstGeom>
            <a:noFill/>
            <a:ln w="9525" cap="flat" cmpd="sng">
              <a:solidFill>
                <a:srgbClr val="CEE3F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7" name="Google Shape;297;p41"/>
            <p:cNvSpPr/>
            <p:nvPr/>
          </p:nvSpPr>
          <p:spPr>
            <a:xfrm flipH="1">
              <a:off x="7845431" y="2185320"/>
              <a:ext cx="336300" cy="336300"/>
            </a:xfrm>
            <a:prstGeom prst="arc">
              <a:avLst>
                <a:gd name="adj1" fmla="val 16200000"/>
                <a:gd name="adj2" fmla="val 21300717"/>
              </a:avLst>
            </a:prstGeom>
            <a:noFill/>
            <a:ln w="9525" cap="flat" cmpd="sng">
              <a:solidFill>
                <a:srgbClr val="CEE3F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8" name="Google Shape;298;p41"/>
            <p:cNvSpPr/>
            <p:nvPr/>
          </p:nvSpPr>
          <p:spPr>
            <a:xfrm>
              <a:off x="3292634" y="2185320"/>
              <a:ext cx="336300" cy="336300"/>
            </a:xfrm>
            <a:prstGeom prst="arc">
              <a:avLst>
                <a:gd name="adj1" fmla="val 16200000"/>
                <a:gd name="adj2" fmla="val 21300717"/>
              </a:avLst>
            </a:prstGeom>
            <a:noFill/>
            <a:ln w="9525" cap="flat" cmpd="sng">
              <a:solidFill>
                <a:srgbClr val="CEE3F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9" name="Google Shape;299;p41"/>
            <p:cNvSpPr/>
            <p:nvPr/>
          </p:nvSpPr>
          <p:spPr>
            <a:xfrm flipH="1">
              <a:off x="5013089" y="2185320"/>
              <a:ext cx="336300" cy="336300"/>
            </a:xfrm>
            <a:prstGeom prst="arc">
              <a:avLst>
                <a:gd name="adj1" fmla="val 16200000"/>
                <a:gd name="adj2" fmla="val 21300717"/>
              </a:avLst>
            </a:prstGeom>
            <a:noFill/>
            <a:ln w="9525" cap="flat" cmpd="sng">
              <a:solidFill>
                <a:srgbClr val="CEE3F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0" name="Google Shape;300;p41"/>
            <p:cNvSpPr/>
            <p:nvPr/>
          </p:nvSpPr>
          <p:spPr>
            <a:xfrm>
              <a:off x="460292" y="2185320"/>
              <a:ext cx="336300" cy="336300"/>
            </a:xfrm>
            <a:prstGeom prst="arc">
              <a:avLst>
                <a:gd name="adj1" fmla="val 16200000"/>
                <a:gd name="adj2" fmla="val 21300717"/>
              </a:avLst>
            </a:prstGeom>
            <a:noFill/>
            <a:ln w="9525" cap="flat" cmpd="sng">
              <a:solidFill>
                <a:srgbClr val="CEE3F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1" name="Google Shape;301;p41"/>
            <p:cNvSpPr/>
            <p:nvPr/>
          </p:nvSpPr>
          <p:spPr>
            <a:xfrm flipH="1">
              <a:off x="2180747" y="2185320"/>
              <a:ext cx="336300" cy="336300"/>
            </a:xfrm>
            <a:prstGeom prst="arc">
              <a:avLst>
                <a:gd name="adj1" fmla="val 16200000"/>
                <a:gd name="adj2" fmla="val 21300717"/>
              </a:avLst>
            </a:prstGeom>
            <a:noFill/>
            <a:ln w="9525" cap="flat" cmpd="sng">
              <a:solidFill>
                <a:srgbClr val="CEE3F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302" name="Google Shape;302;p41"/>
            <p:cNvCxnSpPr/>
            <p:nvPr/>
          </p:nvCxnSpPr>
          <p:spPr>
            <a:xfrm>
              <a:off x="8012906" y="2185320"/>
              <a:ext cx="1116900" cy="0"/>
            </a:xfrm>
            <a:prstGeom prst="straightConnector1">
              <a:avLst/>
            </a:prstGeom>
            <a:noFill/>
            <a:ln w="9525" cap="flat" cmpd="sng">
              <a:solidFill>
                <a:srgbClr val="CEE3F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3" name="Google Shape;303;p41"/>
            <p:cNvCxnSpPr/>
            <p:nvPr/>
          </p:nvCxnSpPr>
          <p:spPr>
            <a:xfrm>
              <a:off x="5174456" y="2185320"/>
              <a:ext cx="1116900" cy="0"/>
            </a:xfrm>
            <a:prstGeom prst="straightConnector1">
              <a:avLst/>
            </a:prstGeom>
            <a:noFill/>
            <a:ln w="9525" cap="flat" cmpd="sng">
              <a:solidFill>
                <a:srgbClr val="CEE3F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4" name="Google Shape;304;p41"/>
            <p:cNvCxnSpPr/>
            <p:nvPr/>
          </p:nvCxnSpPr>
          <p:spPr>
            <a:xfrm>
              <a:off x="2342356" y="2185320"/>
              <a:ext cx="1116900" cy="0"/>
            </a:xfrm>
            <a:prstGeom prst="straightConnector1">
              <a:avLst/>
            </a:prstGeom>
            <a:noFill/>
            <a:ln w="9525" cap="flat" cmpd="sng">
              <a:solidFill>
                <a:srgbClr val="CEE3F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5" name="Google Shape;305;p41"/>
            <p:cNvCxnSpPr/>
            <p:nvPr/>
          </p:nvCxnSpPr>
          <p:spPr>
            <a:xfrm>
              <a:off x="0" y="2185320"/>
              <a:ext cx="654000" cy="0"/>
            </a:xfrm>
            <a:prstGeom prst="straightConnector1">
              <a:avLst/>
            </a:prstGeom>
            <a:noFill/>
            <a:ln w="9525" cap="flat" cmpd="sng">
              <a:solidFill>
                <a:srgbClr val="CEE3F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306" name="Google Shape;306;p41"/>
          <p:cNvCxnSpPr/>
          <p:nvPr/>
        </p:nvCxnSpPr>
        <p:spPr>
          <a:xfrm>
            <a:off x="6997797" y="4446132"/>
            <a:ext cx="4194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7" name="Google Shape;307;p41"/>
          <p:cNvSpPr txBox="1"/>
          <p:nvPr/>
        </p:nvSpPr>
        <p:spPr>
          <a:xfrm>
            <a:off x="322789" y="1058194"/>
            <a:ext cx="1588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FMCG Product</a:t>
            </a:r>
            <a:br>
              <a:rPr lang="en" sz="1200" b="0" i="0" u="none" strike="noStrike" cap="none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1200" b="0" i="0" u="none" strike="noStrike" cap="none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Sourcing </a:t>
            </a:r>
            <a:endParaRPr sz="11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1"/>
          <p:cNvSpPr txBox="1"/>
          <p:nvPr/>
        </p:nvSpPr>
        <p:spPr>
          <a:xfrm>
            <a:off x="2447599" y="1058194"/>
            <a:ext cx="1588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Trending </a:t>
            </a:r>
            <a:br>
              <a:rPr lang="en" sz="1200" b="0" i="0" u="none" strike="noStrike" cap="none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1200" b="0" i="0" u="none" strike="noStrike" cap="none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Products </a:t>
            </a:r>
            <a:endParaRPr sz="1100" b="0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41"/>
          <p:cNvSpPr txBox="1"/>
          <p:nvPr/>
        </p:nvSpPr>
        <p:spPr>
          <a:xfrm>
            <a:off x="4572409" y="1058194"/>
            <a:ext cx="1588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High Tech</a:t>
            </a:r>
            <a:br>
              <a:rPr lang="en" sz="1200" b="0" i="0" u="none" strike="noStrike" cap="none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1200" b="0" i="0" u="none" strike="noStrike" cap="none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&amp; Touch</a:t>
            </a:r>
            <a:endParaRPr sz="11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41"/>
          <p:cNvSpPr txBox="1"/>
          <p:nvPr/>
        </p:nvSpPr>
        <p:spPr>
          <a:xfrm>
            <a:off x="6697219" y="1114635"/>
            <a:ext cx="15888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Zero cost</a:t>
            </a:r>
            <a:endParaRPr sz="1100" b="0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1" name="Google Shape;311;p41"/>
          <p:cNvGrpSpPr/>
          <p:nvPr/>
        </p:nvGrpSpPr>
        <p:grpSpPr>
          <a:xfrm>
            <a:off x="3089888" y="1724753"/>
            <a:ext cx="303922" cy="306468"/>
            <a:chOff x="11733213" y="1590675"/>
            <a:chExt cx="368301" cy="371476"/>
          </a:xfrm>
        </p:grpSpPr>
        <p:sp>
          <p:nvSpPr>
            <p:cNvPr id="312" name="Google Shape;312;p41"/>
            <p:cNvSpPr/>
            <p:nvPr/>
          </p:nvSpPr>
          <p:spPr>
            <a:xfrm>
              <a:off x="11733213" y="1803400"/>
              <a:ext cx="147638" cy="158750"/>
            </a:xfrm>
            <a:custGeom>
              <a:avLst/>
              <a:gdLst/>
              <a:ahLst/>
              <a:cxnLst/>
              <a:rect l="l" t="t" r="r" b="b"/>
              <a:pathLst>
                <a:path w="38" h="41" extrusionOk="0">
                  <a:moveTo>
                    <a:pt x="23" y="41"/>
                  </a:moveTo>
                  <a:cubicBezTo>
                    <a:pt x="23" y="41"/>
                    <a:pt x="23" y="41"/>
                    <a:pt x="23" y="41"/>
                  </a:cubicBezTo>
                  <a:cubicBezTo>
                    <a:pt x="22" y="41"/>
                    <a:pt x="21" y="40"/>
                    <a:pt x="21" y="40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1" y="29"/>
                    <a:pt x="0" y="28"/>
                  </a:cubicBezTo>
                  <a:cubicBezTo>
                    <a:pt x="0" y="27"/>
                    <a:pt x="0" y="27"/>
                    <a:pt x="0" y="26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2"/>
                    <a:pt x="19" y="23"/>
                    <a:pt x="19" y="2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41"/>
                    <a:pt x="23" y="41"/>
                    <a:pt x="23" y="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41"/>
            <p:cNvSpPr/>
            <p:nvPr/>
          </p:nvSpPr>
          <p:spPr>
            <a:xfrm>
              <a:off x="11957051" y="1808163"/>
              <a:ext cx="144463" cy="153988"/>
            </a:xfrm>
            <a:custGeom>
              <a:avLst/>
              <a:gdLst/>
              <a:ahLst/>
              <a:cxnLst/>
              <a:rect l="l" t="t" r="r" b="b"/>
              <a:pathLst>
                <a:path w="37" h="40" extrusionOk="0">
                  <a:moveTo>
                    <a:pt x="15" y="40"/>
                  </a:moveTo>
                  <a:cubicBezTo>
                    <a:pt x="14" y="40"/>
                    <a:pt x="13" y="40"/>
                    <a:pt x="13" y="3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9" y="21"/>
                    <a:pt x="20" y="21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6"/>
                    <a:pt x="37" y="26"/>
                    <a:pt x="37" y="27"/>
                  </a:cubicBezTo>
                  <a:cubicBezTo>
                    <a:pt x="37" y="28"/>
                    <a:pt x="36" y="28"/>
                    <a:pt x="35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41"/>
            <p:cNvSpPr/>
            <p:nvPr/>
          </p:nvSpPr>
          <p:spPr>
            <a:xfrm>
              <a:off x="11771313" y="1590675"/>
              <a:ext cx="295275" cy="293688"/>
            </a:xfrm>
            <a:custGeom>
              <a:avLst/>
              <a:gdLst/>
              <a:ahLst/>
              <a:cxnLst/>
              <a:rect l="l" t="t" r="r" b="b"/>
              <a:pathLst>
                <a:path w="76" h="76" extrusionOk="0">
                  <a:moveTo>
                    <a:pt x="38" y="76"/>
                  </a:moveTo>
                  <a:cubicBezTo>
                    <a:pt x="17" y="76"/>
                    <a:pt x="0" y="59"/>
                    <a:pt x="0" y="38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59" y="0"/>
                    <a:pt x="76" y="17"/>
                    <a:pt x="76" y="38"/>
                  </a:cubicBezTo>
                  <a:cubicBezTo>
                    <a:pt x="76" y="59"/>
                    <a:pt x="59" y="76"/>
                    <a:pt x="38" y="76"/>
                  </a:cubicBezTo>
                  <a:close/>
                  <a:moveTo>
                    <a:pt x="38" y="4"/>
                  </a:moveTo>
                  <a:cubicBezTo>
                    <a:pt x="19" y="4"/>
                    <a:pt x="4" y="19"/>
                    <a:pt x="4" y="38"/>
                  </a:cubicBezTo>
                  <a:cubicBezTo>
                    <a:pt x="4" y="57"/>
                    <a:pt x="19" y="72"/>
                    <a:pt x="38" y="72"/>
                  </a:cubicBezTo>
                  <a:cubicBezTo>
                    <a:pt x="57" y="72"/>
                    <a:pt x="72" y="57"/>
                    <a:pt x="72" y="38"/>
                  </a:cubicBezTo>
                  <a:cubicBezTo>
                    <a:pt x="72" y="19"/>
                    <a:pt x="57" y="4"/>
                    <a:pt x="38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41"/>
            <p:cNvSpPr/>
            <p:nvPr/>
          </p:nvSpPr>
          <p:spPr>
            <a:xfrm>
              <a:off x="11841163" y="1652588"/>
              <a:ext cx="155575" cy="155575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32" y="40"/>
                  </a:moveTo>
                  <a:cubicBezTo>
                    <a:pt x="32" y="40"/>
                    <a:pt x="31" y="40"/>
                    <a:pt x="31" y="40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8" y="40"/>
                    <a:pt x="7" y="40"/>
                    <a:pt x="7" y="40"/>
                  </a:cubicBezTo>
                  <a:cubicBezTo>
                    <a:pt x="6" y="39"/>
                    <a:pt x="6" y="38"/>
                    <a:pt x="6" y="37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4"/>
                    <a:pt x="0" y="13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21" y="0"/>
                    <a:pt x="22" y="1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9" y="12"/>
                    <a:pt x="40" y="12"/>
                    <a:pt x="40" y="13"/>
                  </a:cubicBezTo>
                  <a:cubicBezTo>
                    <a:pt x="40" y="14"/>
                    <a:pt x="40" y="15"/>
                    <a:pt x="39" y="1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8"/>
                    <a:pt x="34" y="39"/>
                    <a:pt x="33" y="40"/>
                  </a:cubicBezTo>
                  <a:cubicBezTo>
                    <a:pt x="33" y="40"/>
                    <a:pt x="32" y="40"/>
                    <a:pt x="32" y="40"/>
                  </a:cubicBezTo>
                  <a:close/>
                  <a:moveTo>
                    <a:pt x="20" y="28"/>
                  </a:moveTo>
                  <a:cubicBezTo>
                    <a:pt x="20" y="28"/>
                    <a:pt x="21" y="29"/>
                    <a:pt x="21" y="29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6" y="23"/>
                    <a:pt x="27" y="23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5" y="16"/>
                    <a:pt x="25" y="16"/>
                    <a:pt x="24" y="1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6"/>
                    <a:pt x="15" y="16"/>
                    <a:pt x="1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3"/>
                    <a:pt x="14" y="24"/>
                    <a:pt x="14" y="25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20" y="28"/>
                    <a:pt x="20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6" name="Google Shape;316;p41"/>
          <p:cNvGrpSpPr/>
          <p:nvPr/>
        </p:nvGrpSpPr>
        <p:grpSpPr>
          <a:xfrm>
            <a:off x="7321960" y="1709429"/>
            <a:ext cx="338629" cy="337114"/>
            <a:chOff x="11223625" y="1519238"/>
            <a:chExt cx="373063" cy="371475"/>
          </a:xfrm>
        </p:grpSpPr>
        <p:sp>
          <p:nvSpPr>
            <p:cNvPr id="317" name="Google Shape;317;p41"/>
            <p:cNvSpPr/>
            <p:nvPr/>
          </p:nvSpPr>
          <p:spPr>
            <a:xfrm>
              <a:off x="11223625" y="1519238"/>
              <a:ext cx="373063" cy="371475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48" y="96"/>
                  </a:moveTo>
                  <a:cubicBezTo>
                    <a:pt x="22" y="96"/>
                    <a:pt x="0" y="74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74" y="0"/>
                    <a:pt x="96" y="22"/>
                    <a:pt x="96" y="48"/>
                  </a:cubicBezTo>
                  <a:cubicBezTo>
                    <a:pt x="96" y="74"/>
                    <a:pt x="74" y="96"/>
                    <a:pt x="48" y="96"/>
                  </a:cubicBezTo>
                  <a:close/>
                  <a:moveTo>
                    <a:pt x="48" y="4"/>
                  </a:moveTo>
                  <a:cubicBezTo>
                    <a:pt x="24" y="4"/>
                    <a:pt x="4" y="24"/>
                    <a:pt x="4" y="48"/>
                  </a:cubicBezTo>
                  <a:cubicBezTo>
                    <a:pt x="4" y="72"/>
                    <a:pt x="24" y="92"/>
                    <a:pt x="48" y="92"/>
                  </a:cubicBezTo>
                  <a:cubicBezTo>
                    <a:pt x="72" y="92"/>
                    <a:pt x="92" y="72"/>
                    <a:pt x="92" y="48"/>
                  </a:cubicBezTo>
                  <a:cubicBezTo>
                    <a:pt x="92" y="24"/>
                    <a:pt x="72" y="4"/>
                    <a:pt x="48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41"/>
            <p:cNvSpPr/>
            <p:nvPr/>
          </p:nvSpPr>
          <p:spPr>
            <a:xfrm>
              <a:off x="11488738" y="1674813"/>
              <a:ext cx="53975" cy="76200"/>
            </a:xfrm>
            <a:custGeom>
              <a:avLst/>
              <a:gdLst/>
              <a:ahLst/>
              <a:cxnLst/>
              <a:rect l="l" t="t" r="r" b="b"/>
              <a:pathLst>
                <a:path w="14" h="20" extrusionOk="0">
                  <a:moveTo>
                    <a:pt x="12" y="20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cubicBezTo>
                    <a:pt x="14" y="3"/>
                    <a:pt x="13" y="4"/>
                    <a:pt x="1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4" y="17"/>
                    <a:pt x="14" y="18"/>
                  </a:cubicBezTo>
                  <a:cubicBezTo>
                    <a:pt x="14" y="19"/>
                    <a:pt x="13" y="20"/>
                    <a:pt x="12" y="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41"/>
            <p:cNvSpPr/>
            <p:nvPr/>
          </p:nvSpPr>
          <p:spPr>
            <a:xfrm>
              <a:off x="11488738" y="1704976"/>
              <a:ext cx="53975" cy="15875"/>
            </a:xfrm>
            <a:custGeom>
              <a:avLst/>
              <a:gdLst/>
              <a:ahLst/>
              <a:cxnLst/>
              <a:rect l="l" t="t" r="r" b="b"/>
              <a:pathLst>
                <a:path w="14" h="4" extrusionOk="0">
                  <a:moveTo>
                    <a:pt x="1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cubicBezTo>
                    <a:pt x="14" y="3"/>
                    <a:pt x="13" y="4"/>
                    <a:pt x="12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41"/>
            <p:cNvSpPr/>
            <p:nvPr/>
          </p:nvSpPr>
          <p:spPr>
            <a:xfrm>
              <a:off x="11425238" y="1674813"/>
              <a:ext cx="55563" cy="76200"/>
            </a:xfrm>
            <a:custGeom>
              <a:avLst/>
              <a:gdLst/>
              <a:ahLst/>
              <a:cxnLst/>
              <a:rect l="l" t="t" r="r" b="b"/>
              <a:pathLst>
                <a:path w="14" h="20" extrusionOk="0">
                  <a:moveTo>
                    <a:pt x="12" y="20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cubicBezTo>
                    <a:pt x="14" y="3"/>
                    <a:pt x="13" y="4"/>
                    <a:pt x="1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4" y="17"/>
                    <a:pt x="14" y="18"/>
                  </a:cubicBezTo>
                  <a:cubicBezTo>
                    <a:pt x="14" y="19"/>
                    <a:pt x="13" y="20"/>
                    <a:pt x="12" y="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41"/>
            <p:cNvSpPr/>
            <p:nvPr/>
          </p:nvSpPr>
          <p:spPr>
            <a:xfrm>
              <a:off x="11425238" y="1704976"/>
              <a:ext cx="55563" cy="15875"/>
            </a:xfrm>
            <a:custGeom>
              <a:avLst/>
              <a:gdLst/>
              <a:ahLst/>
              <a:cxnLst/>
              <a:rect l="l" t="t" r="r" b="b"/>
              <a:pathLst>
                <a:path w="14" h="4" extrusionOk="0">
                  <a:moveTo>
                    <a:pt x="1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cubicBezTo>
                    <a:pt x="14" y="3"/>
                    <a:pt x="13" y="4"/>
                    <a:pt x="12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41"/>
            <p:cNvSpPr/>
            <p:nvPr/>
          </p:nvSpPr>
          <p:spPr>
            <a:xfrm>
              <a:off x="11285538" y="1704976"/>
              <a:ext cx="53975" cy="15875"/>
            </a:xfrm>
            <a:custGeom>
              <a:avLst/>
              <a:gdLst/>
              <a:ahLst/>
              <a:cxnLst/>
              <a:rect l="l" t="t" r="r" b="b"/>
              <a:pathLst>
                <a:path w="14" h="4" extrusionOk="0">
                  <a:moveTo>
                    <a:pt x="1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cubicBezTo>
                    <a:pt x="14" y="3"/>
                    <a:pt x="13" y="4"/>
                    <a:pt x="12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41"/>
            <p:cNvSpPr/>
            <p:nvPr/>
          </p:nvSpPr>
          <p:spPr>
            <a:xfrm>
              <a:off x="11285538" y="1674813"/>
              <a:ext cx="53975" cy="76200"/>
            </a:xfrm>
            <a:custGeom>
              <a:avLst/>
              <a:gdLst/>
              <a:ahLst/>
              <a:cxnLst/>
              <a:rect l="l" t="t" r="r" b="b"/>
              <a:pathLst>
                <a:path w="14" h="20" extrusionOk="0">
                  <a:moveTo>
                    <a:pt x="2" y="20"/>
                  </a:moveTo>
                  <a:cubicBezTo>
                    <a:pt x="1" y="20"/>
                    <a:pt x="0" y="19"/>
                    <a:pt x="0" y="1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cubicBezTo>
                    <a:pt x="14" y="3"/>
                    <a:pt x="13" y="4"/>
                    <a:pt x="1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3" y="20"/>
                    <a:pt x="2" y="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41"/>
            <p:cNvSpPr/>
            <p:nvPr/>
          </p:nvSpPr>
          <p:spPr>
            <a:xfrm>
              <a:off x="11347450" y="1674813"/>
              <a:ext cx="63500" cy="76200"/>
            </a:xfrm>
            <a:custGeom>
              <a:avLst/>
              <a:gdLst/>
              <a:ahLst/>
              <a:cxnLst/>
              <a:rect l="l" t="t" r="r" b="b"/>
              <a:pathLst>
                <a:path w="16" h="20" extrusionOk="0">
                  <a:moveTo>
                    <a:pt x="2" y="20"/>
                  </a:moveTo>
                  <a:cubicBezTo>
                    <a:pt x="1" y="20"/>
                    <a:pt x="0" y="19"/>
                    <a:pt x="0" y="1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5" y="12"/>
                    <a:pt x="1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3" y="20"/>
                    <a:pt x="2" y="20"/>
                  </a:cubicBezTo>
                  <a:close/>
                  <a:moveTo>
                    <a:pt x="4" y="8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41"/>
            <p:cNvSpPr/>
            <p:nvPr/>
          </p:nvSpPr>
          <p:spPr>
            <a:xfrm>
              <a:off x="11368088" y="1704976"/>
              <a:ext cx="42863" cy="46038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9" y="12"/>
                  </a:moveTo>
                  <a:cubicBezTo>
                    <a:pt x="8" y="12"/>
                    <a:pt x="8" y="12"/>
                    <a:pt x="7" y="1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10" y="12"/>
                    <a:pt x="9" y="12"/>
                    <a:pt x="9" y="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6" name="Google Shape;326;p41"/>
          <p:cNvGrpSpPr/>
          <p:nvPr/>
        </p:nvGrpSpPr>
        <p:grpSpPr>
          <a:xfrm>
            <a:off x="5180828" y="1691820"/>
            <a:ext cx="372589" cy="372588"/>
            <a:chOff x="13076644" y="990609"/>
            <a:chExt cx="4876818" cy="4876800"/>
          </a:xfrm>
        </p:grpSpPr>
        <p:sp>
          <p:nvSpPr>
            <p:cNvPr id="327" name="Google Shape;327;p41"/>
            <p:cNvSpPr/>
            <p:nvPr/>
          </p:nvSpPr>
          <p:spPr>
            <a:xfrm>
              <a:off x="13993003" y="990609"/>
              <a:ext cx="3960459" cy="3426037"/>
            </a:xfrm>
            <a:custGeom>
              <a:avLst/>
              <a:gdLst/>
              <a:ahLst/>
              <a:cxnLst/>
              <a:rect l="l" t="t" r="r" b="b"/>
              <a:pathLst>
                <a:path w="3960459" h="3426037" extrusionOk="0">
                  <a:moveTo>
                    <a:pt x="3889003" y="2366963"/>
                  </a:moveTo>
                  <a:lnTo>
                    <a:pt x="2738783" y="2366963"/>
                  </a:lnTo>
                  <a:lnTo>
                    <a:pt x="2738783" y="2204428"/>
                  </a:lnTo>
                  <a:lnTo>
                    <a:pt x="3049117" y="2204428"/>
                  </a:lnTo>
                  <a:cubicBezTo>
                    <a:pt x="3088569" y="2204428"/>
                    <a:pt x="3120554" y="2172443"/>
                    <a:pt x="3120554" y="2132990"/>
                  </a:cubicBezTo>
                  <a:cubicBezTo>
                    <a:pt x="3120554" y="2093538"/>
                    <a:pt x="3088569" y="2061553"/>
                    <a:pt x="3049117" y="2061553"/>
                  </a:cubicBezTo>
                  <a:lnTo>
                    <a:pt x="2738783" y="2061553"/>
                  </a:lnTo>
                  <a:lnTo>
                    <a:pt x="2738783" y="1899009"/>
                  </a:lnTo>
                  <a:lnTo>
                    <a:pt x="2954238" y="1899009"/>
                  </a:lnTo>
                  <a:cubicBezTo>
                    <a:pt x="3034506" y="1899009"/>
                    <a:pt x="3109972" y="1867757"/>
                    <a:pt x="3166722" y="1810998"/>
                  </a:cubicBezTo>
                  <a:lnTo>
                    <a:pt x="3636552" y="1341168"/>
                  </a:lnTo>
                  <a:cubicBezTo>
                    <a:pt x="3667166" y="1356417"/>
                    <a:pt x="3701103" y="1364533"/>
                    <a:pt x="3736308" y="1364533"/>
                  </a:cubicBezTo>
                  <a:cubicBezTo>
                    <a:pt x="3796182" y="1364533"/>
                    <a:pt x="3852465" y="1341215"/>
                    <a:pt x="3894804" y="1298886"/>
                  </a:cubicBezTo>
                  <a:cubicBezTo>
                    <a:pt x="3937142" y="1256548"/>
                    <a:pt x="3960460" y="1200264"/>
                    <a:pt x="3960460" y="1140390"/>
                  </a:cubicBezTo>
                  <a:cubicBezTo>
                    <a:pt x="3960460" y="1080516"/>
                    <a:pt x="3937142" y="1024233"/>
                    <a:pt x="3894804" y="981894"/>
                  </a:cubicBezTo>
                  <a:cubicBezTo>
                    <a:pt x="3852475" y="939556"/>
                    <a:pt x="3796182" y="916238"/>
                    <a:pt x="3736308" y="916238"/>
                  </a:cubicBezTo>
                  <a:cubicBezTo>
                    <a:pt x="3676434" y="916238"/>
                    <a:pt x="3620150" y="939556"/>
                    <a:pt x="3577812" y="981885"/>
                  </a:cubicBezTo>
                  <a:cubicBezTo>
                    <a:pt x="3535473" y="1024223"/>
                    <a:pt x="3512156" y="1080507"/>
                    <a:pt x="3512156" y="1140381"/>
                  </a:cubicBezTo>
                  <a:cubicBezTo>
                    <a:pt x="3512156" y="1175585"/>
                    <a:pt x="3520271" y="1209523"/>
                    <a:pt x="3535521" y="1240136"/>
                  </a:cubicBezTo>
                  <a:lnTo>
                    <a:pt x="3065690" y="1709966"/>
                  </a:lnTo>
                  <a:cubicBezTo>
                    <a:pt x="3035925" y="1739732"/>
                    <a:pt x="2996339" y="1756134"/>
                    <a:pt x="2954229" y="1756134"/>
                  </a:cubicBezTo>
                  <a:lnTo>
                    <a:pt x="2738773" y="1756134"/>
                  </a:lnTo>
                  <a:lnTo>
                    <a:pt x="2738773" y="1598514"/>
                  </a:lnTo>
                  <a:cubicBezTo>
                    <a:pt x="2738773" y="1390717"/>
                    <a:pt x="2569714" y="1221667"/>
                    <a:pt x="2361926" y="1221667"/>
                  </a:cubicBezTo>
                  <a:lnTo>
                    <a:pt x="2204307" y="1221667"/>
                  </a:lnTo>
                  <a:lnTo>
                    <a:pt x="2204307" y="589255"/>
                  </a:lnTo>
                  <a:cubicBezTo>
                    <a:pt x="2292965" y="559356"/>
                    <a:pt x="2357011" y="475469"/>
                    <a:pt x="2357011" y="376847"/>
                  </a:cubicBezTo>
                  <a:cubicBezTo>
                    <a:pt x="2357011" y="253251"/>
                    <a:pt x="2256456" y="152705"/>
                    <a:pt x="2132869" y="152705"/>
                  </a:cubicBezTo>
                  <a:cubicBezTo>
                    <a:pt x="2009282" y="152705"/>
                    <a:pt x="1908727" y="253260"/>
                    <a:pt x="1908727" y="376847"/>
                  </a:cubicBezTo>
                  <a:cubicBezTo>
                    <a:pt x="1908727" y="475469"/>
                    <a:pt x="1972773" y="559346"/>
                    <a:pt x="2061431" y="589255"/>
                  </a:cubicBezTo>
                  <a:lnTo>
                    <a:pt x="2061431" y="1221658"/>
                  </a:lnTo>
                  <a:lnTo>
                    <a:pt x="1898897" y="1221658"/>
                  </a:lnTo>
                  <a:lnTo>
                    <a:pt x="1898897" y="911323"/>
                  </a:lnTo>
                  <a:cubicBezTo>
                    <a:pt x="1898897" y="871871"/>
                    <a:pt x="1866912" y="839886"/>
                    <a:pt x="1827459" y="839886"/>
                  </a:cubicBezTo>
                  <a:cubicBezTo>
                    <a:pt x="1788007" y="839886"/>
                    <a:pt x="1756022" y="871871"/>
                    <a:pt x="1756022" y="911323"/>
                  </a:cubicBezTo>
                  <a:lnTo>
                    <a:pt x="1756022" y="1221658"/>
                  </a:lnTo>
                  <a:lnTo>
                    <a:pt x="1593478" y="1221658"/>
                  </a:lnTo>
                  <a:lnTo>
                    <a:pt x="1593478" y="71438"/>
                  </a:lnTo>
                  <a:cubicBezTo>
                    <a:pt x="1593478" y="31985"/>
                    <a:pt x="1561493" y="0"/>
                    <a:pt x="1522040" y="0"/>
                  </a:cubicBezTo>
                  <a:cubicBezTo>
                    <a:pt x="1482588" y="0"/>
                    <a:pt x="1450603" y="31985"/>
                    <a:pt x="1450603" y="71438"/>
                  </a:cubicBezTo>
                  <a:lnTo>
                    <a:pt x="1450603" y="1221658"/>
                  </a:lnTo>
                  <a:lnTo>
                    <a:pt x="1288068" y="1221658"/>
                  </a:lnTo>
                  <a:lnTo>
                    <a:pt x="1288068" y="911323"/>
                  </a:lnTo>
                  <a:cubicBezTo>
                    <a:pt x="1288068" y="871871"/>
                    <a:pt x="1256083" y="839886"/>
                    <a:pt x="1216631" y="839886"/>
                  </a:cubicBezTo>
                  <a:cubicBezTo>
                    <a:pt x="1177178" y="839886"/>
                    <a:pt x="1145193" y="871871"/>
                    <a:pt x="1145193" y="911323"/>
                  </a:cubicBezTo>
                  <a:lnTo>
                    <a:pt x="1145193" y="1221658"/>
                  </a:lnTo>
                  <a:lnTo>
                    <a:pt x="982658" y="1221658"/>
                  </a:lnTo>
                  <a:lnTo>
                    <a:pt x="982658" y="1006212"/>
                  </a:lnTo>
                  <a:cubicBezTo>
                    <a:pt x="982658" y="925944"/>
                    <a:pt x="951397" y="850478"/>
                    <a:pt x="894638" y="793728"/>
                  </a:cubicBezTo>
                  <a:lnTo>
                    <a:pt x="424646" y="323736"/>
                  </a:lnTo>
                  <a:cubicBezTo>
                    <a:pt x="466165" y="239906"/>
                    <a:pt x="452249" y="135379"/>
                    <a:pt x="382536" y="65656"/>
                  </a:cubicBezTo>
                  <a:cubicBezTo>
                    <a:pt x="295135" y="-21736"/>
                    <a:pt x="152936" y="-21727"/>
                    <a:pt x="65544" y="65656"/>
                  </a:cubicBezTo>
                  <a:cubicBezTo>
                    <a:pt x="-21848" y="153048"/>
                    <a:pt x="-21848" y="295246"/>
                    <a:pt x="65544" y="382648"/>
                  </a:cubicBezTo>
                  <a:cubicBezTo>
                    <a:pt x="109245" y="426339"/>
                    <a:pt x="166642" y="448189"/>
                    <a:pt x="224040" y="448189"/>
                  </a:cubicBezTo>
                  <a:cubicBezTo>
                    <a:pt x="258216" y="448189"/>
                    <a:pt x="292334" y="440255"/>
                    <a:pt x="323624" y="424758"/>
                  </a:cubicBezTo>
                  <a:lnTo>
                    <a:pt x="793616" y="894760"/>
                  </a:lnTo>
                  <a:cubicBezTo>
                    <a:pt x="823391" y="924525"/>
                    <a:pt x="839783" y="964111"/>
                    <a:pt x="839783" y="1006212"/>
                  </a:cubicBezTo>
                  <a:lnTo>
                    <a:pt x="839783" y="1221658"/>
                  </a:lnTo>
                  <a:lnTo>
                    <a:pt x="682164" y="1221658"/>
                  </a:lnTo>
                  <a:cubicBezTo>
                    <a:pt x="650303" y="1221658"/>
                    <a:pt x="618613" y="1225658"/>
                    <a:pt x="587981" y="1233535"/>
                  </a:cubicBezTo>
                  <a:cubicBezTo>
                    <a:pt x="549776" y="1243365"/>
                    <a:pt x="526773" y="1282313"/>
                    <a:pt x="536603" y="1320527"/>
                  </a:cubicBezTo>
                  <a:cubicBezTo>
                    <a:pt x="546433" y="1358741"/>
                    <a:pt x="585390" y="1381744"/>
                    <a:pt x="623595" y="1371905"/>
                  </a:cubicBezTo>
                  <a:cubicBezTo>
                    <a:pt x="642597" y="1367019"/>
                    <a:pt x="662295" y="1364533"/>
                    <a:pt x="682154" y="1364533"/>
                  </a:cubicBezTo>
                  <a:lnTo>
                    <a:pt x="2361926" y="1364533"/>
                  </a:lnTo>
                  <a:cubicBezTo>
                    <a:pt x="2490942" y="1364533"/>
                    <a:pt x="2595898" y="1469498"/>
                    <a:pt x="2595898" y="1598505"/>
                  </a:cubicBezTo>
                  <a:lnTo>
                    <a:pt x="2595898" y="3278286"/>
                  </a:lnTo>
                  <a:cubicBezTo>
                    <a:pt x="2595898" y="3298126"/>
                    <a:pt x="2593422" y="3317815"/>
                    <a:pt x="2588545" y="3336798"/>
                  </a:cubicBezTo>
                  <a:cubicBezTo>
                    <a:pt x="2578725" y="3375012"/>
                    <a:pt x="2601737" y="3413951"/>
                    <a:pt x="2639942" y="3423771"/>
                  </a:cubicBezTo>
                  <a:cubicBezTo>
                    <a:pt x="2645905" y="3425304"/>
                    <a:pt x="2651886" y="3426038"/>
                    <a:pt x="2657782" y="3426038"/>
                  </a:cubicBezTo>
                  <a:cubicBezTo>
                    <a:pt x="2689605" y="3426038"/>
                    <a:pt x="2718628" y="3404616"/>
                    <a:pt x="2726915" y="3372364"/>
                  </a:cubicBezTo>
                  <a:cubicBezTo>
                    <a:pt x="2734782" y="3341770"/>
                    <a:pt x="2738773" y="3310109"/>
                    <a:pt x="2738773" y="3278277"/>
                  </a:cubicBezTo>
                  <a:lnTo>
                    <a:pt x="2738773" y="3120657"/>
                  </a:lnTo>
                  <a:lnTo>
                    <a:pt x="3371176" y="3120657"/>
                  </a:lnTo>
                  <a:cubicBezTo>
                    <a:pt x="3401075" y="3209316"/>
                    <a:pt x="3484962" y="3273362"/>
                    <a:pt x="3583584" y="3273362"/>
                  </a:cubicBezTo>
                  <a:cubicBezTo>
                    <a:pt x="3707180" y="3273362"/>
                    <a:pt x="3807726" y="3172816"/>
                    <a:pt x="3807726" y="3049219"/>
                  </a:cubicBezTo>
                  <a:cubicBezTo>
                    <a:pt x="3807726" y="2925623"/>
                    <a:pt x="3707171" y="2825077"/>
                    <a:pt x="3583584" y="2825077"/>
                  </a:cubicBezTo>
                  <a:cubicBezTo>
                    <a:pt x="3484962" y="2825077"/>
                    <a:pt x="3401085" y="2889123"/>
                    <a:pt x="3371176" y="2977782"/>
                  </a:cubicBezTo>
                  <a:lnTo>
                    <a:pt x="2738773" y="2977782"/>
                  </a:lnTo>
                  <a:lnTo>
                    <a:pt x="2738773" y="2815238"/>
                  </a:lnTo>
                  <a:lnTo>
                    <a:pt x="3049107" y="2815238"/>
                  </a:lnTo>
                  <a:cubicBezTo>
                    <a:pt x="3088560" y="2815238"/>
                    <a:pt x="3120545" y="2783253"/>
                    <a:pt x="3120545" y="2743800"/>
                  </a:cubicBezTo>
                  <a:cubicBezTo>
                    <a:pt x="3120545" y="2704348"/>
                    <a:pt x="3088560" y="2672363"/>
                    <a:pt x="3049107" y="2672363"/>
                  </a:cubicBezTo>
                  <a:lnTo>
                    <a:pt x="2738773" y="2672363"/>
                  </a:lnTo>
                  <a:lnTo>
                    <a:pt x="2738773" y="2509838"/>
                  </a:lnTo>
                  <a:lnTo>
                    <a:pt x="3889003" y="2509838"/>
                  </a:lnTo>
                  <a:cubicBezTo>
                    <a:pt x="3928455" y="2509838"/>
                    <a:pt x="3960440" y="2477853"/>
                    <a:pt x="3960440" y="2438400"/>
                  </a:cubicBezTo>
                  <a:cubicBezTo>
                    <a:pt x="3960440" y="2398948"/>
                    <a:pt x="3928455" y="2366963"/>
                    <a:pt x="3889003" y="2366963"/>
                  </a:cubicBezTo>
                  <a:close/>
                  <a:moveTo>
                    <a:pt x="3678834" y="1082926"/>
                  </a:moveTo>
                  <a:cubicBezTo>
                    <a:pt x="3694188" y="1067572"/>
                    <a:pt x="3714591" y="1059123"/>
                    <a:pt x="3736298" y="1059123"/>
                  </a:cubicBezTo>
                  <a:cubicBezTo>
                    <a:pt x="3758006" y="1059123"/>
                    <a:pt x="3778408" y="1067572"/>
                    <a:pt x="3793762" y="1082926"/>
                  </a:cubicBezTo>
                  <a:cubicBezTo>
                    <a:pt x="3809117" y="1098280"/>
                    <a:pt x="3817565" y="1118683"/>
                    <a:pt x="3817565" y="1140390"/>
                  </a:cubicBezTo>
                  <a:cubicBezTo>
                    <a:pt x="3817565" y="1162098"/>
                    <a:pt x="3809117" y="1182500"/>
                    <a:pt x="3793762" y="1197855"/>
                  </a:cubicBezTo>
                  <a:cubicBezTo>
                    <a:pt x="3778408" y="1213209"/>
                    <a:pt x="3758006" y="1221658"/>
                    <a:pt x="3736298" y="1221658"/>
                  </a:cubicBezTo>
                  <a:cubicBezTo>
                    <a:pt x="3714591" y="1221658"/>
                    <a:pt x="3694188" y="1213209"/>
                    <a:pt x="3678834" y="1197855"/>
                  </a:cubicBezTo>
                  <a:cubicBezTo>
                    <a:pt x="3663479" y="1182500"/>
                    <a:pt x="3655031" y="1162098"/>
                    <a:pt x="3655031" y="1140390"/>
                  </a:cubicBezTo>
                  <a:cubicBezTo>
                    <a:pt x="3655031" y="1118683"/>
                    <a:pt x="3663479" y="1098271"/>
                    <a:pt x="3678834" y="1082926"/>
                  </a:cubicBezTo>
                  <a:close/>
                  <a:moveTo>
                    <a:pt x="281495" y="281626"/>
                  </a:moveTo>
                  <a:cubicBezTo>
                    <a:pt x="249815" y="313296"/>
                    <a:pt x="198256" y="313306"/>
                    <a:pt x="166557" y="281616"/>
                  </a:cubicBezTo>
                  <a:cubicBezTo>
                    <a:pt x="134867" y="249926"/>
                    <a:pt x="134867" y="198368"/>
                    <a:pt x="166557" y="166688"/>
                  </a:cubicBezTo>
                  <a:cubicBezTo>
                    <a:pt x="182406" y="150838"/>
                    <a:pt x="203209" y="142923"/>
                    <a:pt x="224030" y="142923"/>
                  </a:cubicBezTo>
                  <a:cubicBezTo>
                    <a:pt x="244843" y="142923"/>
                    <a:pt x="265655" y="150847"/>
                    <a:pt x="281495" y="166688"/>
                  </a:cubicBezTo>
                  <a:cubicBezTo>
                    <a:pt x="313184" y="198377"/>
                    <a:pt x="313184" y="249936"/>
                    <a:pt x="281495" y="281626"/>
                  </a:cubicBezTo>
                  <a:close/>
                  <a:moveTo>
                    <a:pt x="2132869" y="458114"/>
                  </a:moveTo>
                  <a:cubicBezTo>
                    <a:pt x="2088063" y="458114"/>
                    <a:pt x="2051602" y="421653"/>
                    <a:pt x="2051602" y="376847"/>
                  </a:cubicBezTo>
                  <a:cubicBezTo>
                    <a:pt x="2051602" y="332042"/>
                    <a:pt x="2088054" y="295580"/>
                    <a:pt x="2132869" y="295580"/>
                  </a:cubicBezTo>
                  <a:cubicBezTo>
                    <a:pt x="2177684" y="295580"/>
                    <a:pt x="2214136" y="332042"/>
                    <a:pt x="2214136" y="376847"/>
                  </a:cubicBezTo>
                  <a:cubicBezTo>
                    <a:pt x="2214136" y="421653"/>
                    <a:pt x="2177675" y="458114"/>
                    <a:pt x="2132869" y="458114"/>
                  </a:cubicBezTo>
                  <a:close/>
                  <a:moveTo>
                    <a:pt x="3583593" y="2967961"/>
                  </a:moveTo>
                  <a:cubicBezTo>
                    <a:pt x="3628408" y="2967961"/>
                    <a:pt x="3664860" y="3004423"/>
                    <a:pt x="3664860" y="3049229"/>
                  </a:cubicBezTo>
                  <a:cubicBezTo>
                    <a:pt x="3664860" y="3094044"/>
                    <a:pt x="3628399" y="3130496"/>
                    <a:pt x="3583593" y="3130496"/>
                  </a:cubicBezTo>
                  <a:cubicBezTo>
                    <a:pt x="3538788" y="3130496"/>
                    <a:pt x="3502326" y="3094035"/>
                    <a:pt x="3502326" y="3049229"/>
                  </a:cubicBezTo>
                  <a:cubicBezTo>
                    <a:pt x="3502317" y="3004414"/>
                    <a:pt x="3538778" y="2967961"/>
                    <a:pt x="3583593" y="29679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41"/>
            <p:cNvSpPr/>
            <p:nvPr/>
          </p:nvSpPr>
          <p:spPr>
            <a:xfrm>
              <a:off x="13076644" y="2441317"/>
              <a:ext cx="3960449" cy="3426092"/>
            </a:xfrm>
            <a:custGeom>
              <a:avLst/>
              <a:gdLst/>
              <a:ahLst/>
              <a:cxnLst/>
              <a:rect l="l" t="t" r="r" b="b"/>
              <a:pathLst>
                <a:path w="3960449" h="3426092" extrusionOk="0">
                  <a:moveTo>
                    <a:pt x="3894906" y="3043454"/>
                  </a:moveTo>
                  <a:cubicBezTo>
                    <a:pt x="3825193" y="2973731"/>
                    <a:pt x="3720656" y="2959815"/>
                    <a:pt x="3636826" y="3001335"/>
                  </a:cubicBezTo>
                  <a:lnTo>
                    <a:pt x="3166834" y="2531333"/>
                  </a:lnTo>
                  <a:cubicBezTo>
                    <a:pt x="3137059" y="2501567"/>
                    <a:pt x="3120666" y="2461982"/>
                    <a:pt x="3120666" y="2419881"/>
                  </a:cubicBezTo>
                  <a:lnTo>
                    <a:pt x="3120666" y="2204435"/>
                  </a:lnTo>
                  <a:lnTo>
                    <a:pt x="3278286" y="2204435"/>
                  </a:lnTo>
                  <a:cubicBezTo>
                    <a:pt x="3310147" y="2204435"/>
                    <a:pt x="3341827" y="2200435"/>
                    <a:pt x="3372450" y="2192557"/>
                  </a:cubicBezTo>
                  <a:cubicBezTo>
                    <a:pt x="3410655" y="2182728"/>
                    <a:pt x="3433658" y="2143780"/>
                    <a:pt x="3423828" y="2105566"/>
                  </a:cubicBezTo>
                  <a:cubicBezTo>
                    <a:pt x="3413998" y="2067361"/>
                    <a:pt x="3375070" y="2044358"/>
                    <a:pt x="3336836" y="2054188"/>
                  </a:cubicBezTo>
                  <a:cubicBezTo>
                    <a:pt x="3317843" y="2059074"/>
                    <a:pt x="3298146" y="2061551"/>
                    <a:pt x="3278286" y="2061551"/>
                  </a:cubicBezTo>
                  <a:lnTo>
                    <a:pt x="1598514" y="2061551"/>
                  </a:lnTo>
                  <a:cubicBezTo>
                    <a:pt x="1469498" y="2061551"/>
                    <a:pt x="1364542" y="1956585"/>
                    <a:pt x="1364542" y="1827579"/>
                  </a:cubicBezTo>
                  <a:lnTo>
                    <a:pt x="1364542" y="147807"/>
                  </a:lnTo>
                  <a:cubicBezTo>
                    <a:pt x="1364542" y="127947"/>
                    <a:pt x="1367019" y="108249"/>
                    <a:pt x="1371905" y="89266"/>
                  </a:cubicBezTo>
                  <a:cubicBezTo>
                    <a:pt x="1381744" y="51061"/>
                    <a:pt x="1358741" y="12113"/>
                    <a:pt x="1320537" y="2274"/>
                  </a:cubicBezTo>
                  <a:cubicBezTo>
                    <a:pt x="1282322" y="-7565"/>
                    <a:pt x="1243374" y="15438"/>
                    <a:pt x="1233545" y="53642"/>
                  </a:cubicBezTo>
                  <a:cubicBezTo>
                    <a:pt x="1225658" y="84256"/>
                    <a:pt x="1221667" y="115936"/>
                    <a:pt x="1221667" y="147807"/>
                  </a:cubicBezTo>
                  <a:lnTo>
                    <a:pt x="1221667" y="305426"/>
                  </a:lnTo>
                  <a:lnTo>
                    <a:pt x="589255" y="305426"/>
                  </a:lnTo>
                  <a:cubicBezTo>
                    <a:pt x="559356" y="216768"/>
                    <a:pt x="475469" y="152721"/>
                    <a:pt x="376847" y="152721"/>
                  </a:cubicBezTo>
                  <a:cubicBezTo>
                    <a:pt x="253251" y="152721"/>
                    <a:pt x="152705" y="253267"/>
                    <a:pt x="152705" y="376864"/>
                  </a:cubicBezTo>
                  <a:cubicBezTo>
                    <a:pt x="152705" y="500460"/>
                    <a:pt x="253260" y="601006"/>
                    <a:pt x="376847" y="601006"/>
                  </a:cubicBezTo>
                  <a:cubicBezTo>
                    <a:pt x="475469" y="601006"/>
                    <a:pt x="559346" y="536960"/>
                    <a:pt x="589255" y="448301"/>
                  </a:cubicBezTo>
                  <a:lnTo>
                    <a:pt x="1221657" y="448301"/>
                  </a:lnTo>
                  <a:lnTo>
                    <a:pt x="1221657" y="610845"/>
                  </a:lnTo>
                  <a:lnTo>
                    <a:pt x="911323" y="610845"/>
                  </a:lnTo>
                  <a:cubicBezTo>
                    <a:pt x="871871" y="610845"/>
                    <a:pt x="839886" y="642830"/>
                    <a:pt x="839886" y="682283"/>
                  </a:cubicBezTo>
                  <a:cubicBezTo>
                    <a:pt x="839886" y="721735"/>
                    <a:pt x="871871" y="753720"/>
                    <a:pt x="911323" y="753720"/>
                  </a:cubicBezTo>
                  <a:lnTo>
                    <a:pt x="1221657" y="753720"/>
                  </a:lnTo>
                  <a:lnTo>
                    <a:pt x="1221657" y="916255"/>
                  </a:lnTo>
                  <a:lnTo>
                    <a:pt x="71438" y="916255"/>
                  </a:lnTo>
                  <a:cubicBezTo>
                    <a:pt x="31985" y="916255"/>
                    <a:pt x="0" y="948240"/>
                    <a:pt x="0" y="987693"/>
                  </a:cubicBezTo>
                  <a:cubicBezTo>
                    <a:pt x="0" y="1027145"/>
                    <a:pt x="31985" y="1059130"/>
                    <a:pt x="71438" y="1059130"/>
                  </a:cubicBezTo>
                  <a:lnTo>
                    <a:pt x="1221657" y="1059130"/>
                  </a:lnTo>
                  <a:lnTo>
                    <a:pt x="1221657" y="1221665"/>
                  </a:lnTo>
                  <a:lnTo>
                    <a:pt x="911323" y="1221665"/>
                  </a:lnTo>
                  <a:cubicBezTo>
                    <a:pt x="871871" y="1221665"/>
                    <a:pt x="839886" y="1253650"/>
                    <a:pt x="839886" y="1293102"/>
                  </a:cubicBezTo>
                  <a:cubicBezTo>
                    <a:pt x="839886" y="1332555"/>
                    <a:pt x="871871" y="1364540"/>
                    <a:pt x="911323" y="1364540"/>
                  </a:cubicBezTo>
                  <a:lnTo>
                    <a:pt x="1221657" y="1364540"/>
                  </a:lnTo>
                  <a:lnTo>
                    <a:pt x="1221657" y="1527084"/>
                  </a:lnTo>
                  <a:lnTo>
                    <a:pt x="1006202" y="1527084"/>
                  </a:lnTo>
                  <a:cubicBezTo>
                    <a:pt x="925935" y="1527084"/>
                    <a:pt x="850468" y="1558335"/>
                    <a:pt x="793718" y="1615095"/>
                  </a:cubicBezTo>
                  <a:lnTo>
                    <a:pt x="323888" y="2084925"/>
                  </a:lnTo>
                  <a:cubicBezTo>
                    <a:pt x="293275" y="2069675"/>
                    <a:pt x="259337" y="2061560"/>
                    <a:pt x="224133" y="2061560"/>
                  </a:cubicBezTo>
                  <a:cubicBezTo>
                    <a:pt x="164259" y="2061560"/>
                    <a:pt x="107975" y="2084877"/>
                    <a:pt x="65637" y="2127207"/>
                  </a:cubicBezTo>
                  <a:cubicBezTo>
                    <a:pt x="23317" y="2169545"/>
                    <a:pt x="0" y="2225838"/>
                    <a:pt x="0" y="2285702"/>
                  </a:cubicBezTo>
                  <a:cubicBezTo>
                    <a:pt x="0" y="2345567"/>
                    <a:pt x="23317" y="2401860"/>
                    <a:pt x="65656" y="2444199"/>
                  </a:cubicBezTo>
                  <a:cubicBezTo>
                    <a:pt x="107985" y="2486537"/>
                    <a:pt x="164278" y="2509845"/>
                    <a:pt x="224152" y="2509845"/>
                  </a:cubicBezTo>
                  <a:cubicBezTo>
                    <a:pt x="284026" y="2509845"/>
                    <a:pt x="340309" y="2486528"/>
                    <a:pt x="382648" y="2444199"/>
                  </a:cubicBezTo>
                  <a:cubicBezTo>
                    <a:pt x="424986" y="2401860"/>
                    <a:pt x="448304" y="2345577"/>
                    <a:pt x="448304" y="2285702"/>
                  </a:cubicBezTo>
                  <a:cubicBezTo>
                    <a:pt x="448304" y="2250498"/>
                    <a:pt x="440188" y="2216560"/>
                    <a:pt x="424939" y="2185947"/>
                  </a:cubicBezTo>
                  <a:lnTo>
                    <a:pt x="894769" y="1716117"/>
                  </a:lnTo>
                  <a:cubicBezTo>
                    <a:pt x="924535" y="1686351"/>
                    <a:pt x="964121" y="1669949"/>
                    <a:pt x="1006231" y="1669949"/>
                  </a:cubicBezTo>
                  <a:lnTo>
                    <a:pt x="1221686" y="1669949"/>
                  </a:lnTo>
                  <a:lnTo>
                    <a:pt x="1221686" y="1827569"/>
                  </a:lnTo>
                  <a:cubicBezTo>
                    <a:pt x="1221686" y="2035366"/>
                    <a:pt x="1390745" y="2204416"/>
                    <a:pt x="1598533" y="2204416"/>
                  </a:cubicBezTo>
                  <a:lnTo>
                    <a:pt x="1756153" y="2204416"/>
                  </a:lnTo>
                  <a:lnTo>
                    <a:pt x="1756153" y="2836819"/>
                  </a:lnTo>
                  <a:cubicBezTo>
                    <a:pt x="1667494" y="2866718"/>
                    <a:pt x="1603448" y="2950605"/>
                    <a:pt x="1603448" y="3049226"/>
                  </a:cubicBezTo>
                  <a:cubicBezTo>
                    <a:pt x="1603448" y="3172823"/>
                    <a:pt x="1704003" y="3273369"/>
                    <a:pt x="1827590" y="3273369"/>
                  </a:cubicBezTo>
                  <a:cubicBezTo>
                    <a:pt x="1951177" y="3273369"/>
                    <a:pt x="2051733" y="3172813"/>
                    <a:pt x="2051733" y="3049226"/>
                  </a:cubicBezTo>
                  <a:cubicBezTo>
                    <a:pt x="2051733" y="2950605"/>
                    <a:pt x="1987687" y="2866727"/>
                    <a:pt x="1899028" y="2836819"/>
                  </a:cubicBezTo>
                  <a:lnTo>
                    <a:pt x="1899028" y="2204416"/>
                  </a:lnTo>
                  <a:lnTo>
                    <a:pt x="2061562" y="2204416"/>
                  </a:lnTo>
                  <a:lnTo>
                    <a:pt x="2061562" y="2514750"/>
                  </a:lnTo>
                  <a:cubicBezTo>
                    <a:pt x="2061562" y="2554203"/>
                    <a:pt x="2093547" y="2586188"/>
                    <a:pt x="2133000" y="2586188"/>
                  </a:cubicBezTo>
                  <a:cubicBezTo>
                    <a:pt x="2172453" y="2586188"/>
                    <a:pt x="2204438" y="2554203"/>
                    <a:pt x="2204438" y="2514750"/>
                  </a:cubicBezTo>
                  <a:lnTo>
                    <a:pt x="2204438" y="2204416"/>
                  </a:lnTo>
                  <a:lnTo>
                    <a:pt x="2366963" y="2204416"/>
                  </a:lnTo>
                  <a:lnTo>
                    <a:pt x="2366963" y="3354655"/>
                  </a:lnTo>
                  <a:cubicBezTo>
                    <a:pt x="2366963" y="3394108"/>
                    <a:pt x="2398948" y="3426092"/>
                    <a:pt x="2438400" y="3426092"/>
                  </a:cubicBezTo>
                  <a:cubicBezTo>
                    <a:pt x="2477853" y="3426092"/>
                    <a:pt x="2509838" y="3394108"/>
                    <a:pt x="2509838" y="3354655"/>
                  </a:cubicBezTo>
                  <a:lnTo>
                    <a:pt x="2509838" y="2204435"/>
                  </a:lnTo>
                  <a:lnTo>
                    <a:pt x="2672372" y="2204435"/>
                  </a:lnTo>
                  <a:lnTo>
                    <a:pt x="2672372" y="2514769"/>
                  </a:lnTo>
                  <a:cubicBezTo>
                    <a:pt x="2672372" y="2554222"/>
                    <a:pt x="2704357" y="2586207"/>
                    <a:pt x="2743810" y="2586207"/>
                  </a:cubicBezTo>
                  <a:cubicBezTo>
                    <a:pt x="2783262" y="2586207"/>
                    <a:pt x="2815247" y="2554222"/>
                    <a:pt x="2815247" y="2514769"/>
                  </a:cubicBezTo>
                  <a:lnTo>
                    <a:pt x="2815247" y="2204435"/>
                  </a:lnTo>
                  <a:lnTo>
                    <a:pt x="2977782" y="2204435"/>
                  </a:lnTo>
                  <a:lnTo>
                    <a:pt x="2977782" y="2419881"/>
                  </a:lnTo>
                  <a:cubicBezTo>
                    <a:pt x="2977782" y="2500148"/>
                    <a:pt x="3009043" y="2575615"/>
                    <a:pt x="3065802" y="2632365"/>
                  </a:cubicBezTo>
                  <a:lnTo>
                    <a:pt x="3535794" y="3102357"/>
                  </a:lnTo>
                  <a:cubicBezTo>
                    <a:pt x="3494275" y="3186186"/>
                    <a:pt x="3508191" y="3290714"/>
                    <a:pt x="3577914" y="3360437"/>
                  </a:cubicBezTo>
                  <a:cubicBezTo>
                    <a:pt x="3621605" y="3404138"/>
                    <a:pt x="3679012" y="3425978"/>
                    <a:pt x="3736410" y="3425978"/>
                  </a:cubicBezTo>
                  <a:cubicBezTo>
                    <a:pt x="3793808" y="3425978"/>
                    <a:pt x="3851215" y="3404138"/>
                    <a:pt x="3894906" y="3360437"/>
                  </a:cubicBezTo>
                  <a:cubicBezTo>
                    <a:pt x="3982298" y="3273045"/>
                    <a:pt x="3982298" y="3130846"/>
                    <a:pt x="3894906" y="3043454"/>
                  </a:cubicBezTo>
                  <a:close/>
                  <a:moveTo>
                    <a:pt x="376847" y="458131"/>
                  </a:moveTo>
                  <a:cubicBezTo>
                    <a:pt x="332032" y="458131"/>
                    <a:pt x="295580" y="421669"/>
                    <a:pt x="295580" y="376864"/>
                  </a:cubicBezTo>
                  <a:cubicBezTo>
                    <a:pt x="295580" y="332049"/>
                    <a:pt x="332042" y="295596"/>
                    <a:pt x="376847" y="295596"/>
                  </a:cubicBezTo>
                  <a:cubicBezTo>
                    <a:pt x="421653" y="295596"/>
                    <a:pt x="458114" y="332058"/>
                    <a:pt x="458114" y="376864"/>
                  </a:cubicBezTo>
                  <a:cubicBezTo>
                    <a:pt x="458124" y="421679"/>
                    <a:pt x="421662" y="458131"/>
                    <a:pt x="376847" y="458131"/>
                  </a:cubicBezTo>
                  <a:close/>
                  <a:moveTo>
                    <a:pt x="281607" y="2343167"/>
                  </a:moveTo>
                  <a:cubicBezTo>
                    <a:pt x="266252" y="2358521"/>
                    <a:pt x="245850" y="2366970"/>
                    <a:pt x="224142" y="2366970"/>
                  </a:cubicBezTo>
                  <a:cubicBezTo>
                    <a:pt x="202435" y="2366970"/>
                    <a:pt x="182032" y="2358521"/>
                    <a:pt x="166678" y="2343167"/>
                  </a:cubicBezTo>
                  <a:cubicBezTo>
                    <a:pt x="151324" y="2327813"/>
                    <a:pt x="142875" y="2307410"/>
                    <a:pt x="142875" y="2285702"/>
                  </a:cubicBezTo>
                  <a:cubicBezTo>
                    <a:pt x="142875" y="2263995"/>
                    <a:pt x="151324" y="2243592"/>
                    <a:pt x="166678" y="2228238"/>
                  </a:cubicBezTo>
                  <a:cubicBezTo>
                    <a:pt x="182032" y="2212884"/>
                    <a:pt x="202435" y="2204435"/>
                    <a:pt x="224142" y="2204435"/>
                  </a:cubicBezTo>
                  <a:cubicBezTo>
                    <a:pt x="245850" y="2204435"/>
                    <a:pt x="266252" y="2212884"/>
                    <a:pt x="281607" y="2228238"/>
                  </a:cubicBezTo>
                  <a:cubicBezTo>
                    <a:pt x="296961" y="2243592"/>
                    <a:pt x="305410" y="2263995"/>
                    <a:pt x="305410" y="2285702"/>
                  </a:cubicBezTo>
                  <a:cubicBezTo>
                    <a:pt x="305410" y="2307410"/>
                    <a:pt x="296961" y="2327822"/>
                    <a:pt x="281607" y="2343167"/>
                  </a:cubicBezTo>
                  <a:close/>
                  <a:moveTo>
                    <a:pt x="1908839" y="3049246"/>
                  </a:moveTo>
                  <a:cubicBezTo>
                    <a:pt x="1908839" y="3094051"/>
                    <a:pt x="1872387" y="3130513"/>
                    <a:pt x="1827571" y="3130513"/>
                  </a:cubicBezTo>
                  <a:cubicBezTo>
                    <a:pt x="1782756" y="3130513"/>
                    <a:pt x="1746304" y="3094051"/>
                    <a:pt x="1746304" y="3049246"/>
                  </a:cubicBezTo>
                  <a:cubicBezTo>
                    <a:pt x="1746304" y="3004440"/>
                    <a:pt x="1782766" y="2967978"/>
                    <a:pt x="1827571" y="2967978"/>
                  </a:cubicBezTo>
                  <a:cubicBezTo>
                    <a:pt x="1872377" y="2967978"/>
                    <a:pt x="1908839" y="3004440"/>
                    <a:pt x="1908839" y="3049246"/>
                  </a:cubicBezTo>
                  <a:close/>
                  <a:moveTo>
                    <a:pt x="3793884" y="3259415"/>
                  </a:moveTo>
                  <a:cubicBezTo>
                    <a:pt x="3762194" y="3291104"/>
                    <a:pt x="3710635" y="3291095"/>
                    <a:pt x="3678946" y="3259415"/>
                  </a:cubicBezTo>
                  <a:cubicBezTo>
                    <a:pt x="3647256" y="3227725"/>
                    <a:pt x="3647256" y="3176166"/>
                    <a:pt x="3678946" y="3144486"/>
                  </a:cubicBezTo>
                  <a:cubicBezTo>
                    <a:pt x="3694795" y="3128646"/>
                    <a:pt x="3715607" y="3120721"/>
                    <a:pt x="3736419" y="3120721"/>
                  </a:cubicBezTo>
                  <a:cubicBezTo>
                    <a:pt x="3757232" y="3120721"/>
                    <a:pt x="3778044" y="3128646"/>
                    <a:pt x="3793884" y="3144486"/>
                  </a:cubicBezTo>
                  <a:cubicBezTo>
                    <a:pt x="3825564" y="3176166"/>
                    <a:pt x="3825564" y="3227725"/>
                    <a:pt x="3793884" y="32594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41"/>
            <p:cNvSpPr/>
            <p:nvPr/>
          </p:nvSpPr>
          <p:spPr>
            <a:xfrm>
              <a:off x="14756444" y="2594038"/>
              <a:ext cx="1517218" cy="1669951"/>
            </a:xfrm>
            <a:custGeom>
              <a:avLst/>
              <a:gdLst/>
              <a:ahLst/>
              <a:cxnLst/>
              <a:rect l="l" t="t" r="r" b="b"/>
              <a:pathLst>
                <a:path w="1517218" h="1669951" extrusionOk="0">
                  <a:moveTo>
                    <a:pt x="1517218" y="644100"/>
                  </a:moveTo>
                  <a:cubicBezTo>
                    <a:pt x="1517218" y="491319"/>
                    <a:pt x="1405471" y="361902"/>
                    <a:pt x="1252490" y="319850"/>
                  </a:cubicBezTo>
                  <a:cubicBezTo>
                    <a:pt x="1257014" y="301171"/>
                    <a:pt x="1259529" y="281959"/>
                    <a:pt x="1259529" y="262328"/>
                  </a:cubicBezTo>
                  <a:cubicBezTo>
                    <a:pt x="1259529" y="117681"/>
                    <a:pt x="1131141" y="0"/>
                    <a:pt x="973350" y="0"/>
                  </a:cubicBezTo>
                  <a:cubicBezTo>
                    <a:pt x="887873" y="0"/>
                    <a:pt x="811092" y="34566"/>
                    <a:pt x="758609" y="89202"/>
                  </a:cubicBezTo>
                  <a:cubicBezTo>
                    <a:pt x="706126" y="34566"/>
                    <a:pt x="629336" y="0"/>
                    <a:pt x="543868" y="0"/>
                  </a:cubicBezTo>
                  <a:cubicBezTo>
                    <a:pt x="386067" y="0"/>
                    <a:pt x="257689" y="117681"/>
                    <a:pt x="257689" y="262328"/>
                  </a:cubicBezTo>
                  <a:cubicBezTo>
                    <a:pt x="257689" y="281959"/>
                    <a:pt x="260204" y="301171"/>
                    <a:pt x="264728" y="319850"/>
                  </a:cubicBezTo>
                  <a:cubicBezTo>
                    <a:pt x="111747" y="361893"/>
                    <a:pt x="0" y="491309"/>
                    <a:pt x="0" y="644100"/>
                  </a:cubicBezTo>
                  <a:cubicBezTo>
                    <a:pt x="0" y="718766"/>
                    <a:pt x="26422" y="789213"/>
                    <a:pt x="75238" y="847392"/>
                  </a:cubicBezTo>
                  <a:cubicBezTo>
                    <a:pt x="27508" y="909180"/>
                    <a:pt x="0" y="984190"/>
                    <a:pt x="0" y="1064047"/>
                  </a:cubicBezTo>
                  <a:cubicBezTo>
                    <a:pt x="-19" y="1185510"/>
                    <a:pt x="64884" y="1298924"/>
                    <a:pt x="171783" y="1369276"/>
                  </a:cubicBezTo>
                  <a:cubicBezTo>
                    <a:pt x="171783" y="1369333"/>
                    <a:pt x="171783" y="1369390"/>
                    <a:pt x="171783" y="1369448"/>
                  </a:cubicBezTo>
                  <a:cubicBezTo>
                    <a:pt x="171783" y="1535144"/>
                    <a:pt x="319431" y="1669952"/>
                    <a:pt x="500920" y="1669952"/>
                  </a:cubicBezTo>
                  <a:cubicBezTo>
                    <a:pt x="605219" y="1669952"/>
                    <a:pt x="698268" y="1625384"/>
                    <a:pt x="758609" y="1556061"/>
                  </a:cubicBezTo>
                  <a:cubicBezTo>
                    <a:pt x="818950" y="1625384"/>
                    <a:pt x="912000" y="1669952"/>
                    <a:pt x="1016298" y="1669952"/>
                  </a:cubicBezTo>
                  <a:cubicBezTo>
                    <a:pt x="1190958" y="1669952"/>
                    <a:pt x="1334205" y="1545079"/>
                    <a:pt x="1344739" y="1387993"/>
                  </a:cubicBezTo>
                  <a:cubicBezTo>
                    <a:pt x="1450820" y="1326442"/>
                    <a:pt x="1517218" y="1218629"/>
                    <a:pt x="1517218" y="1102214"/>
                  </a:cubicBezTo>
                  <a:cubicBezTo>
                    <a:pt x="1517218" y="1016584"/>
                    <a:pt x="1480709" y="934898"/>
                    <a:pt x="1417873" y="873157"/>
                  </a:cubicBezTo>
                  <a:cubicBezTo>
                    <a:pt x="1480700" y="811416"/>
                    <a:pt x="1517218" y="729720"/>
                    <a:pt x="1517218" y="644100"/>
                  </a:cubicBezTo>
                  <a:close/>
                  <a:moveTo>
                    <a:pt x="1264387" y="936327"/>
                  </a:moveTo>
                  <a:cubicBezTo>
                    <a:pt x="1333224" y="972655"/>
                    <a:pt x="1374315" y="1034672"/>
                    <a:pt x="1374315" y="1102214"/>
                  </a:cubicBezTo>
                  <a:cubicBezTo>
                    <a:pt x="1374315" y="1152573"/>
                    <a:pt x="1350912" y="1200607"/>
                    <a:pt x="1311383" y="1236526"/>
                  </a:cubicBezTo>
                  <a:cubicBezTo>
                    <a:pt x="1273826" y="1166984"/>
                    <a:pt x="1207446" y="1111625"/>
                    <a:pt x="1123579" y="1085279"/>
                  </a:cubicBezTo>
                  <a:cubicBezTo>
                    <a:pt x="1085955" y="1073458"/>
                    <a:pt x="1045845" y="1094384"/>
                    <a:pt x="1034015" y="1132018"/>
                  </a:cubicBezTo>
                  <a:cubicBezTo>
                    <a:pt x="1022185" y="1169661"/>
                    <a:pt x="1043121" y="1209761"/>
                    <a:pt x="1080754" y="1221581"/>
                  </a:cubicBezTo>
                  <a:cubicBezTo>
                    <a:pt x="1153582" y="1244470"/>
                    <a:pt x="1202522" y="1303896"/>
                    <a:pt x="1202522" y="1369457"/>
                  </a:cubicBezTo>
                  <a:cubicBezTo>
                    <a:pt x="1202522" y="1456373"/>
                    <a:pt x="1118969" y="1527086"/>
                    <a:pt x="1016260" y="1527086"/>
                  </a:cubicBezTo>
                  <a:cubicBezTo>
                    <a:pt x="913562" y="1527086"/>
                    <a:pt x="830009" y="1456373"/>
                    <a:pt x="830009" y="1369457"/>
                  </a:cubicBezTo>
                  <a:lnTo>
                    <a:pt x="830009" y="911333"/>
                  </a:lnTo>
                  <a:cubicBezTo>
                    <a:pt x="830009" y="824417"/>
                    <a:pt x="913562" y="753713"/>
                    <a:pt x="1016260" y="753713"/>
                  </a:cubicBezTo>
                  <a:cubicBezTo>
                    <a:pt x="1055713" y="753713"/>
                    <a:pt x="1087698" y="721728"/>
                    <a:pt x="1087698" y="682276"/>
                  </a:cubicBezTo>
                  <a:cubicBezTo>
                    <a:pt x="1087698" y="642823"/>
                    <a:pt x="1055713" y="610838"/>
                    <a:pt x="1016260" y="610838"/>
                  </a:cubicBezTo>
                  <a:cubicBezTo>
                    <a:pt x="947166" y="610838"/>
                    <a:pt x="883006" y="630422"/>
                    <a:pt x="830009" y="663769"/>
                  </a:cubicBezTo>
                  <a:lnTo>
                    <a:pt x="830009" y="572519"/>
                  </a:lnTo>
                  <a:cubicBezTo>
                    <a:pt x="830009" y="533067"/>
                    <a:pt x="798024" y="501082"/>
                    <a:pt x="758571" y="501082"/>
                  </a:cubicBezTo>
                  <a:cubicBezTo>
                    <a:pt x="719118" y="501082"/>
                    <a:pt x="687134" y="533067"/>
                    <a:pt x="687134" y="572519"/>
                  </a:cubicBezTo>
                  <a:lnTo>
                    <a:pt x="687134" y="969112"/>
                  </a:lnTo>
                  <a:cubicBezTo>
                    <a:pt x="663093" y="954024"/>
                    <a:pt x="636727" y="941537"/>
                    <a:pt x="608209" y="932574"/>
                  </a:cubicBezTo>
                  <a:cubicBezTo>
                    <a:pt x="570548" y="920744"/>
                    <a:pt x="530466" y="941680"/>
                    <a:pt x="518646" y="979303"/>
                  </a:cubicBezTo>
                  <a:cubicBezTo>
                    <a:pt x="506816" y="1016946"/>
                    <a:pt x="527742" y="1057047"/>
                    <a:pt x="565376" y="1068877"/>
                  </a:cubicBezTo>
                  <a:cubicBezTo>
                    <a:pt x="638204" y="1091765"/>
                    <a:pt x="687134" y="1151192"/>
                    <a:pt x="687134" y="1216743"/>
                  </a:cubicBezTo>
                  <a:lnTo>
                    <a:pt x="687134" y="1369448"/>
                  </a:lnTo>
                  <a:cubicBezTo>
                    <a:pt x="687134" y="1456363"/>
                    <a:pt x="603580" y="1527077"/>
                    <a:pt x="500882" y="1527077"/>
                  </a:cubicBezTo>
                  <a:cubicBezTo>
                    <a:pt x="398174" y="1527077"/>
                    <a:pt x="314620" y="1456363"/>
                    <a:pt x="314620" y="1369448"/>
                  </a:cubicBezTo>
                  <a:cubicBezTo>
                    <a:pt x="314620" y="1332195"/>
                    <a:pt x="330413" y="1295981"/>
                    <a:pt x="359083" y="1267482"/>
                  </a:cubicBezTo>
                  <a:cubicBezTo>
                    <a:pt x="387068" y="1239669"/>
                    <a:pt x="387201" y="1194435"/>
                    <a:pt x="359388" y="1166451"/>
                  </a:cubicBezTo>
                  <a:cubicBezTo>
                    <a:pt x="331575" y="1138466"/>
                    <a:pt x="286350" y="1138333"/>
                    <a:pt x="258366" y="1166146"/>
                  </a:cubicBezTo>
                  <a:cubicBezTo>
                    <a:pt x="241249" y="1183167"/>
                    <a:pt x="226514" y="1201760"/>
                    <a:pt x="214265" y="1221524"/>
                  </a:cubicBezTo>
                  <a:cubicBezTo>
                    <a:pt x="169155" y="1178852"/>
                    <a:pt x="142818" y="1122712"/>
                    <a:pt x="142818" y="1064028"/>
                  </a:cubicBezTo>
                  <a:cubicBezTo>
                    <a:pt x="142818" y="958187"/>
                    <a:pt x="225885" y="865203"/>
                    <a:pt x="344824" y="837914"/>
                  </a:cubicBezTo>
                  <a:cubicBezTo>
                    <a:pt x="383276" y="829094"/>
                    <a:pt x="407299" y="790766"/>
                    <a:pt x="398478" y="752313"/>
                  </a:cubicBezTo>
                  <a:cubicBezTo>
                    <a:pt x="389658" y="713851"/>
                    <a:pt x="351320" y="689839"/>
                    <a:pt x="312877" y="698659"/>
                  </a:cubicBezTo>
                  <a:cubicBezTo>
                    <a:pt x="264995" y="709641"/>
                    <a:pt x="220913" y="727977"/>
                    <a:pt x="181823" y="752046"/>
                  </a:cubicBezTo>
                  <a:cubicBezTo>
                    <a:pt x="156477" y="720214"/>
                    <a:pt x="142827" y="682933"/>
                    <a:pt x="142827" y="644081"/>
                  </a:cubicBezTo>
                  <a:cubicBezTo>
                    <a:pt x="142856" y="536629"/>
                    <a:pt x="244716" y="449151"/>
                    <a:pt x="370284" y="448323"/>
                  </a:cubicBezTo>
                  <a:cubicBezTo>
                    <a:pt x="370923" y="448342"/>
                    <a:pt x="371561" y="448428"/>
                    <a:pt x="372190" y="448428"/>
                  </a:cubicBezTo>
                  <a:cubicBezTo>
                    <a:pt x="388496" y="448428"/>
                    <a:pt x="404889" y="442874"/>
                    <a:pt x="418310" y="431511"/>
                  </a:cubicBezTo>
                  <a:cubicBezTo>
                    <a:pt x="445694" y="408327"/>
                    <a:pt x="451190" y="368989"/>
                    <a:pt x="432807" y="339395"/>
                  </a:cubicBezTo>
                  <a:cubicBezTo>
                    <a:pt x="432264" y="338519"/>
                    <a:pt x="431768" y="337623"/>
                    <a:pt x="431197" y="336776"/>
                  </a:cubicBezTo>
                  <a:cubicBezTo>
                    <a:pt x="430901" y="336347"/>
                    <a:pt x="430549" y="335937"/>
                    <a:pt x="430244" y="335509"/>
                  </a:cubicBezTo>
                  <a:cubicBezTo>
                    <a:pt x="429139" y="333956"/>
                    <a:pt x="428006" y="332432"/>
                    <a:pt x="426777" y="330965"/>
                  </a:cubicBezTo>
                  <a:cubicBezTo>
                    <a:pt x="426739" y="330918"/>
                    <a:pt x="426711" y="330870"/>
                    <a:pt x="426672" y="330832"/>
                  </a:cubicBezTo>
                  <a:cubicBezTo>
                    <a:pt x="414757" y="316744"/>
                    <a:pt x="400536" y="293427"/>
                    <a:pt x="400536" y="262319"/>
                  </a:cubicBezTo>
                  <a:cubicBezTo>
                    <a:pt x="400536" y="196453"/>
                    <a:pt x="464830" y="142866"/>
                    <a:pt x="543840" y="142866"/>
                  </a:cubicBezTo>
                  <a:cubicBezTo>
                    <a:pt x="622849" y="142866"/>
                    <a:pt x="687143" y="196453"/>
                    <a:pt x="687143" y="262319"/>
                  </a:cubicBezTo>
                  <a:cubicBezTo>
                    <a:pt x="687143" y="301771"/>
                    <a:pt x="719128" y="333756"/>
                    <a:pt x="758581" y="333756"/>
                  </a:cubicBezTo>
                  <a:cubicBezTo>
                    <a:pt x="798033" y="333756"/>
                    <a:pt x="830018" y="301771"/>
                    <a:pt x="830018" y="262319"/>
                  </a:cubicBezTo>
                  <a:cubicBezTo>
                    <a:pt x="830018" y="196453"/>
                    <a:pt x="894312" y="142866"/>
                    <a:pt x="973322" y="142866"/>
                  </a:cubicBezTo>
                  <a:cubicBezTo>
                    <a:pt x="1052332" y="142866"/>
                    <a:pt x="1116626" y="196453"/>
                    <a:pt x="1116626" y="262319"/>
                  </a:cubicBezTo>
                  <a:cubicBezTo>
                    <a:pt x="1116626" y="279921"/>
                    <a:pt x="1112015" y="294932"/>
                    <a:pt x="1105910" y="307277"/>
                  </a:cubicBezTo>
                  <a:cubicBezTo>
                    <a:pt x="1065276" y="311115"/>
                    <a:pt x="1025976" y="320935"/>
                    <a:pt x="988666" y="336671"/>
                  </a:cubicBezTo>
                  <a:cubicBezTo>
                    <a:pt x="952310" y="351996"/>
                    <a:pt x="935269" y="393897"/>
                    <a:pt x="950595" y="430254"/>
                  </a:cubicBezTo>
                  <a:cubicBezTo>
                    <a:pt x="965921" y="466601"/>
                    <a:pt x="1007821" y="483660"/>
                    <a:pt x="1044178" y="468325"/>
                  </a:cubicBezTo>
                  <a:cubicBezTo>
                    <a:pt x="1075058" y="455305"/>
                    <a:pt x="1108282" y="448609"/>
                    <a:pt x="1142934" y="448342"/>
                  </a:cubicBezTo>
                  <a:cubicBezTo>
                    <a:pt x="1143619" y="448361"/>
                    <a:pt x="1144296" y="448428"/>
                    <a:pt x="1144981" y="448428"/>
                  </a:cubicBezTo>
                  <a:cubicBezTo>
                    <a:pt x="1145619" y="448428"/>
                    <a:pt x="1146248" y="448342"/>
                    <a:pt x="1146886" y="448323"/>
                  </a:cubicBezTo>
                  <a:cubicBezTo>
                    <a:pt x="1272454" y="449142"/>
                    <a:pt x="1374315" y="536629"/>
                    <a:pt x="1374315" y="644081"/>
                  </a:cubicBezTo>
                  <a:cubicBezTo>
                    <a:pt x="1374315" y="711622"/>
                    <a:pt x="1333224" y="773630"/>
                    <a:pt x="1264387" y="809968"/>
                  </a:cubicBezTo>
                  <a:cubicBezTo>
                    <a:pt x="1240955" y="822331"/>
                    <a:pt x="1226287" y="846649"/>
                    <a:pt x="1226287" y="873147"/>
                  </a:cubicBezTo>
                  <a:cubicBezTo>
                    <a:pt x="1226287" y="899646"/>
                    <a:pt x="1240955" y="923963"/>
                    <a:pt x="1264387" y="9363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30" name="Google Shape;330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5161" y="1705949"/>
            <a:ext cx="344079" cy="34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1"/>
          <p:cNvSpPr>
            <a:spLocks noGrp="1"/>
          </p:cNvSpPr>
          <p:nvPr>
            <p:ph type="sldNum" idx="12"/>
          </p:nvPr>
        </p:nvSpPr>
        <p:spPr>
          <a:xfrm>
            <a:off x="385833" y="4739849"/>
            <a:ext cx="253800" cy="25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" name="Google Shape;60;p10">
            <a:extLst>
              <a:ext uri="{FF2B5EF4-FFF2-40B4-BE49-F238E27FC236}">
                <a16:creationId xmlns:a16="http://schemas.microsoft.com/office/drawing/2014/main" id="{534D9C70-8E7C-37FB-8901-2E0319A4A6CC}"/>
              </a:ext>
            </a:extLst>
          </p:cNvPr>
          <p:cNvSpPr txBox="1"/>
          <p:nvPr/>
        </p:nvSpPr>
        <p:spPr>
          <a:xfrm>
            <a:off x="883898" y="90334"/>
            <a:ext cx="8637525" cy="43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SzPts val="3200"/>
            </a:pPr>
            <a:r>
              <a:rPr lang="en-US" sz="2400" b="1" dirty="0" err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RangeMe</a:t>
            </a:r>
            <a:r>
              <a:rPr lang="en-US" sz="2400" b="1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- retail sourcing platform for consumer products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Custom 15">
      <a:dk1>
        <a:srgbClr val="000000"/>
      </a:dk1>
      <a:lt1>
        <a:srgbClr val="FFFFFF"/>
      </a:lt1>
      <a:dk2>
        <a:srgbClr val="22304F"/>
      </a:dk2>
      <a:lt2>
        <a:srgbClr val="E7E6E6"/>
      </a:lt2>
      <a:accent1>
        <a:srgbClr val="1579ED"/>
      </a:accent1>
      <a:accent2>
        <a:srgbClr val="00CDAE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Custom 15">
      <a:dk1>
        <a:srgbClr val="000000"/>
      </a:dk1>
      <a:lt1>
        <a:srgbClr val="FFFFFF"/>
      </a:lt1>
      <a:dk2>
        <a:srgbClr val="22304F"/>
      </a:dk2>
      <a:lt2>
        <a:srgbClr val="E7E6E6"/>
      </a:lt2>
      <a:accent1>
        <a:srgbClr val="1579ED"/>
      </a:accent1>
      <a:accent2>
        <a:srgbClr val="00CDAE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821</Words>
  <Application>Microsoft Macintosh PowerPoint</Application>
  <PresentationFormat>On-screen Show (16:9)</PresentationFormat>
  <Paragraphs>180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Source Sans Pro</vt:lpstr>
      <vt:lpstr>Quattrocento Sans</vt:lpstr>
      <vt:lpstr>Calibri</vt:lpstr>
      <vt:lpstr>Courier New</vt:lpstr>
      <vt:lpstr>1_Custom Design</vt:lpstr>
      <vt:lpstr>2_Custom Design</vt:lpstr>
      <vt:lpstr>PowerPoint Presentation</vt:lpstr>
      <vt:lpstr>PowerPoint Presentation</vt:lpstr>
      <vt:lpstr>PowerPoint Presentation</vt:lpstr>
      <vt:lpstr>1. Traditional sourcing</vt:lpstr>
      <vt:lpstr>PowerPoint Presentation</vt:lpstr>
      <vt:lpstr>PowerPoint Presentation</vt:lpstr>
      <vt:lpstr>2. Digital sourcing</vt:lpstr>
      <vt:lpstr>PowerPoint Presentation</vt:lpstr>
      <vt:lpstr>PowerPoint Presentation</vt:lpstr>
      <vt:lpstr>3. Business cases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Closing remarks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Antoine Walravens</dc:creator>
  <cp:lastModifiedBy>Clayton Kilkenny</cp:lastModifiedBy>
  <cp:revision>27</cp:revision>
  <dcterms:modified xsi:type="dcterms:W3CDTF">2023-09-12T14:25:29Z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1113265-c559-4850-9a4d-5c092dbd21ac_Enabled">
    <vt:lpwstr>true</vt:lpwstr>
  </property>
  <property fmtid="{D5CDD505-2E9C-101B-9397-08002B2CF9AE}" pid="3" name="MSIP_Label_a1113265-c559-4850-9a4d-5c092dbd21ac_SetDate">
    <vt:lpwstr>2023-08-24T12:59:05Z</vt:lpwstr>
  </property>
  <property fmtid="{D5CDD505-2E9C-101B-9397-08002B2CF9AE}" pid="4" name="MSIP_Label_a1113265-c559-4850-9a4d-5c092dbd21ac_Method">
    <vt:lpwstr>Standard</vt:lpwstr>
  </property>
  <property fmtid="{D5CDD505-2E9C-101B-9397-08002B2CF9AE}" pid="5" name="MSIP_Label_a1113265-c559-4850-9a4d-5c092dbd21ac_Name">
    <vt:lpwstr>Internal Use</vt:lpwstr>
  </property>
  <property fmtid="{D5CDD505-2E9C-101B-9397-08002B2CF9AE}" pid="6" name="MSIP_Label_a1113265-c559-4850-9a4d-5c092dbd21ac_SiteId">
    <vt:lpwstr>a6b169f1-592b-4329-8f33-8db8903003c7</vt:lpwstr>
  </property>
  <property fmtid="{D5CDD505-2E9C-101B-9397-08002B2CF9AE}" pid="7" name="MSIP_Label_a1113265-c559-4850-9a4d-5c092dbd21ac_ActionId">
    <vt:lpwstr>e1e2e8f0-08d5-4928-8ff4-c38a6f09a108</vt:lpwstr>
  </property>
  <property fmtid="{D5CDD505-2E9C-101B-9397-08002B2CF9AE}" pid="8" name="MSIP_Label_a1113265-c559-4850-9a4d-5c092dbd21ac_ContentBits">
    <vt:lpwstr>0</vt:lpwstr>
  </property>
</Properties>
</file>