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8.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9.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8" r:id="rId3"/>
    <p:sldMasterId id="2147483700" r:id="rId4"/>
    <p:sldMasterId id="2147483712" r:id="rId5"/>
    <p:sldMasterId id="2147483735" r:id="rId6"/>
    <p:sldMasterId id="2147483758" r:id="rId7"/>
    <p:sldMasterId id="2147483770" r:id="rId8"/>
    <p:sldMasterId id="2147483792" r:id="rId9"/>
    <p:sldMasterId id="2147483888" r:id="rId10"/>
  </p:sldMasterIdLst>
  <p:notesMasterIdLst>
    <p:notesMasterId r:id="rId46"/>
  </p:notesMasterIdLst>
  <p:sldIdLst>
    <p:sldId id="610" r:id="rId11"/>
    <p:sldId id="612" r:id="rId12"/>
    <p:sldId id="613" r:id="rId13"/>
    <p:sldId id="614" r:id="rId14"/>
    <p:sldId id="615" r:id="rId15"/>
    <p:sldId id="486" r:id="rId16"/>
    <p:sldId id="487" r:id="rId17"/>
    <p:sldId id="616" r:id="rId18"/>
    <p:sldId id="617" r:id="rId19"/>
    <p:sldId id="482" r:id="rId20"/>
    <p:sldId id="483" r:id="rId21"/>
    <p:sldId id="485" r:id="rId22"/>
    <p:sldId id="258" r:id="rId23"/>
    <p:sldId id="620" r:id="rId24"/>
    <p:sldId id="270" r:id="rId25"/>
    <p:sldId id="268" r:id="rId26"/>
    <p:sldId id="269" r:id="rId27"/>
    <p:sldId id="273" r:id="rId28"/>
    <p:sldId id="608" r:id="rId29"/>
    <p:sldId id="264" r:id="rId30"/>
    <p:sldId id="271" r:id="rId31"/>
    <p:sldId id="263" r:id="rId32"/>
    <p:sldId id="275" r:id="rId33"/>
    <p:sldId id="7761" r:id="rId34"/>
    <p:sldId id="2147473886" r:id="rId35"/>
    <p:sldId id="2147473887" r:id="rId36"/>
    <p:sldId id="8031" r:id="rId37"/>
    <p:sldId id="8024" r:id="rId38"/>
    <p:sldId id="8025" r:id="rId39"/>
    <p:sldId id="8113" r:id="rId40"/>
    <p:sldId id="8102" r:id="rId41"/>
    <p:sldId id="8046" r:id="rId42"/>
    <p:sldId id="8170" r:id="rId43"/>
    <p:sldId id="8171" r:id="rId44"/>
    <p:sldId id="558" r:id="rId4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62570E-6E13-4A2B-B644-65027989F613}" v="18" dt="2023-08-08T13:46:49.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80" autoAdjust="0"/>
    <p:restoredTop sz="94660"/>
  </p:normalViewPr>
  <p:slideViewPr>
    <p:cSldViewPr snapToGrid="0">
      <p:cViewPr varScale="1">
        <p:scale>
          <a:sx n="110" d="100"/>
          <a:sy n="110" d="100"/>
        </p:scale>
        <p:origin x="186" y="11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8.xml"/><Relationship Id="rId51"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Cordy (DHL BE)" userId="b5da54de-2377-4337-b985-689a38996f8a" providerId="ADAL" clId="{E762570E-6E13-4A2B-B644-65027989F613}"/>
    <pc:docChg chg="custSel addSld delSld modSld delMainMaster">
      <pc:chgData name="David Cordy (DHL BE)" userId="b5da54de-2377-4337-b985-689a38996f8a" providerId="ADAL" clId="{E762570E-6E13-4A2B-B644-65027989F613}" dt="2023-08-09T10:57:40.736" v="268" actId="20577"/>
      <pc:docMkLst>
        <pc:docMk/>
      </pc:docMkLst>
      <pc:sldChg chg="del">
        <pc:chgData name="David Cordy (DHL BE)" userId="b5da54de-2377-4337-b985-689a38996f8a" providerId="ADAL" clId="{E762570E-6E13-4A2B-B644-65027989F613}" dt="2023-08-08T10:47:37.489" v="0" actId="47"/>
        <pc:sldMkLst>
          <pc:docMk/>
          <pc:sldMk cId="590899618" sldId="262"/>
        </pc:sldMkLst>
      </pc:sldChg>
      <pc:sldChg chg="del">
        <pc:chgData name="David Cordy (DHL BE)" userId="b5da54de-2377-4337-b985-689a38996f8a" providerId="ADAL" clId="{E762570E-6E13-4A2B-B644-65027989F613}" dt="2023-08-08T10:47:37.489" v="0" actId="47"/>
        <pc:sldMkLst>
          <pc:docMk/>
          <pc:sldMk cId="246153850" sldId="267"/>
        </pc:sldMkLst>
      </pc:sldChg>
      <pc:sldChg chg="del">
        <pc:chgData name="David Cordy (DHL BE)" userId="b5da54de-2377-4337-b985-689a38996f8a" providerId="ADAL" clId="{E762570E-6E13-4A2B-B644-65027989F613}" dt="2023-08-08T10:47:37.489" v="0" actId="47"/>
        <pc:sldMkLst>
          <pc:docMk/>
          <pc:sldMk cId="1364139285" sldId="272"/>
        </pc:sldMkLst>
      </pc:sldChg>
      <pc:sldChg chg="del">
        <pc:chgData name="David Cordy (DHL BE)" userId="b5da54de-2377-4337-b985-689a38996f8a" providerId="ADAL" clId="{E762570E-6E13-4A2B-B644-65027989F613}" dt="2023-08-08T10:47:37.489" v="0" actId="47"/>
        <pc:sldMkLst>
          <pc:docMk/>
          <pc:sldMk cId="2562724666" sldId="285"/>
        </pc:sldMkLst>
      </pc:sldChg>
      <pc:sldChg chg="del">
        <pc:chgData name="David Cordy (DHL BE)" userId="b5da54de-2377-4337-b985-689a38996f8a" providerId="ADAL" clId="{E762570E-6E13-4A2B-B644-65027989F613}" dt="2023-08-08T10:47:37.489" v="0" actId="47"/>
        <pc:sldMkLst>
          <pc:docMk/>
          <pc:sldMk cId="3300570091" sldId="456"/>
        </pc:sldMkLst>
      </pc:sldChg>
      <pc:sldChg chg="del">
        <pc:chgData name="David Cordy (DHL BE)" userId="b5da54de-2377-4337-b985-689a38996f8a" providerId="ADAL" clId="{E762570E-6E13-4A2B-B644-65027989F613}" dt="2023-08-08T10:48:07.527" v="1" actId="47"/>
        <pc:sldMkLst>
          <pc:docMk/>
          <pc:sldMk cId="3681613651" sldId="458"/>
        </pc:sldMkLst>
      </pc:sldChg>
      <pc:sldChg chg="del">
        <pc:chgData name="David Cordy (DHL BE)" userId="b5da54de-2377-4337-b985-689a38996f8a" providerId="ADAL" clId="{E762570E-6E13-4A2B-B644-65027989F613}" dt="2023-08-08T10:48:07.527" v="1" actId="47"/>
        <pc:sldMkLst>
          <pc:docMk/>
          <pc:sldMk cId="139869283" sldId="459"/>
        </pc:sldMkLst>
      </pc:sldChg>
      <pc:sldChg chg="del">
        <pc:chgData name="David Cordy (DHL BE)" userId="b5da54de-2377-4337-b985-689a38996f8a" providerId="ADAL" clId="{E762570E-6E13-4A2B-B644-65027989F613}" dt="2023-08-08T10:48:07.527" v="1" actId="47"/>
        <pc:sldMkLst>
          <pc:docMk/>
          <pc:sldMk cId="3661546515" sldId="460"/>
        </pc:sldMkLst>
      </pc:sldChg>
      <pc:sldChg chg="del">
        <pc:chgData name="David Cordy (DHL BE)" userId="b5da54de-2377-4337-b985-689a38996f8a" providerId="ADAL" clId="{E762570E-6E13-4A2B-B644-65027989F613}" dt="2023-08-08T10:48:07.527" v="1" actId="47"/>
        <pc:sldMkLst>
          <pc:docMk/>
          <pc:sldMk cId="2833588994" sldId="461"/>
        </pc:sldMkLst>
      </pc:sldChg>
      <pc:sldChg chg="del">
        <pc:chgData name="David Cordy (DHL BE)" userId="b5da54de-2377-4337-b985-689a38996f8a" providerId="ADAL" clId="{E762570E-6E13-4A2B-B644-65027989F613}" dt="2023-08-08T10:48:07.527" v="1" actId="47"/>
        <pc:sldMkLst>
          <pc:docMk/>
          <pc:sldMk cId="3449690701" sldId="462"/>
        </pc:sldMkLst>
      </pc:sldChg>
      <pc:sldChg chg="del">
        <pc:chgData name="David Cordy (DHL BE)" userId="b5da54de-2377-4337-b985-689a38996f8a" providerId="ADAL" clId="{E762570E-6E13-4A2B-B644-65027989F613}" dt="2023-08-08T10:48:07.527" v="1" actId="47"/>
        <pc:sldMkLst>
          <pc:docMk/>
          <pc:sldMk cId="358469570" sldId="463"/>
        </pc:sldMkLst>
      </pc:sldChg>
      <pc:sldChg chg="del">
        <pc:chgData name="David Cordy (DHL BE)" userId="b5da54de-2377-4337-b985-689a38996f8a" providerId="ADAL" clId="{E762570E-6E13-4A2B-B644-65027989F613}" dt="2023-08-08T10:48:07.527" v="1" actId="47"/>
        <pc:sldMkLst>
          <pc:docMk/>
          <pc:sldMk cId="1032763609" sldId="464"/>
        </pc:sldMkLst>
      </pc:sldChg>
      <pc:sldChg chg="del">
        <pc:chgData name="David Cordy (DHL BE)" userId="b5da54de-2377-4337-b985-689a38996f8a" providerId="ADAL" clId="{E762570E-6E13-4A2B-B644-65027989F613}" dt="2023-08-08T10:48:07.527" v="1" actId="47"/>
        <pc:sldMkLst>
          <pc:docMk/>
          <pc:sldMk cId="156307284" sldId="465"/>
        </pc:sldMkLst>
      </pc:sldChg>
      <pc:sldChg chg="del">
        <pc:chgData name="David Cordy (DHL BE)" userId="b5da54de-2377-4337-b985-689a38996f8a" providerId="ADAL" clId="{E762570E-6E13-4A2B-B644-65027989F613}" dt="2023-08-08T10:48:07.527" v="1" actId="47"/>
        <pc:sldMkLst>
          <pc:docMk/>
          <pc:sldMk cId="3187687544" sldId="466"/>
        </pc:sldMkLst>
      </pc:sldChg>
      <pc:sldChg chg="del">
        <pc:chgData name="David Cordy (DHL BE)" userId="b5da54de-2377-4337-b985-689a38996f8a" providerId="ADAL" clId="{E762570E-6E13-4A2B-B644-65027989F613}" dt="2023-08-08T10:48:07.527" v="1" actId="47"/>
        <pc:sldMkLst>
          <pc:docMk/>
          <pc:sldMk cId="2833642811" sldId="467"/>
        </pc:sldMkLst>
      </pc:sldChg>
      <pc:sldChg chg="del">
        <pc:chgData name="David Cordy (DHL BE)" userId="b5da54de-2377-4337-b985-689a38996f8a" providerId="ADAL" clId="{E762570E-6E13-4A2B-B644-65027989F613}" dt="2023-08-08T10:48:07.527" v="1" actId="47"/>
        <pc:sldMkLst>
          <pc:docMk/>
          <pc:sldMk cId="3607063272" sldId="468"/>
        </pc:sldMkLst>
      </pc:sldChg>
      <pc:sldChg chg="del">
        <pc:chgData name="David Cordy (DHL BE)" userId="b5da54de-2377-4337-b985-689a38996f8a" providerId="ADAL" clId="{E762570E-6E13-4A2B-B644-65027989F613}" dt="2023-08-08T10:48:07.527" v="1" actId="47"/>
        <pc:sldMkLst>
          <pc:docMk/>
          <pc:sldMk cId="3755600064" sldId="469"/>
        </pc:sldMkLst>
      </pc:sldChg>
      <pc:sldChg chg="del">
        <pc:chgData name="David Cordy (DHL BE)" userId="b5da54de-2377-4337-b985-689a38996f8a" providerId="ADAL" clId="{E762570E-6E13-4A2B-B644-65027989F613}" dt="2023-08-08T10:48:07.527" v="1" actId="47"/>
        <pc:sldMkLst>
          <pc:docMk/>
          <pc:sldMk cId="777450021" sldId="470"/>
        </pc:sldMkLst>
      </pc:sldChg>
      <pc:sldChg chg="del">
        <pc:chgData name="David Cordy (DHL BE)" userId="b5da54de-2377-4337-b985-689a38996f8a" providerId="ADAL" clId="{E762570E-6E13-4A2B-B644-65027989F613}" dt="2023-08-08T10:47:37.489" v="0" actId="47"/>
        <pc:sldMkLst>
          <pc:docMk/>
          <pc:sldMk cId="2246231049" sldId="484"/>
        </pc:sldMkLst>
      </pc:sldChg>
      <pc:sldChg chg="del">
        <pc:chgData name="David Cordy (DHL BE)" userId="b5da54de-2377-4337-b985-689a38996f8a" providerId="ADAL" clId="{E762570E-6E13-4A2B-B644-65027989F613}" dt="2023-08-08T10:48:07.527" v="1" actId="47"/>
        <pc:sldMkLst>
          <pc:docMk/>
          <pc:sldMk cId="1107524029" sldId="490"/>
        </pc:sldMkLst>
      </pc:sldChg>
      <pc:sldChg chg="del">
        <pc:chgData name="David Cordy (DHL BE)" userId="b5da54de-2377-4337-b985-689a38996f8a" providerId="ADAL" clId="{E762570E-6E13-4A2B-B644-65027989F613}" dt="2023-08-08T10:48:07.527" v="1" actId="47"/>
        <pc:sldMkLst>
          <pc:docMk/>
          <pc:sldMk cId="2091819558" sldId="491"/>
        </pc:sldMkLst>
      </pc:sldChg>
      <pc:sldChg chg="del">
        <pc:chgData name="David Cordy (DHL BE)" userId="b5da54de-2377-4337-b985-689a38996f8a" providerId="ADAL" clId="{E762570E-6E13-4A2B-B644-65027989F613}" dt="2023-08-08T10:48:07.527" v="1" actId="47"/>
        <pc:sldMkLst>
          <pc:docMk/>
          <pc:sldMk cId="3852112528" sldId="492"/>
        </pc:sldMkLst>
      </pc:sldChg>
      <pc:sldChg chg="del">
        <pc:chgData name="David Cordy (DHL BE)" userId="b5da54de-2377-4337-b985-689a38996f8a" providerId="ADAL" clId="{E762570E-6E13-4A2B-B644-65027989F613}" dt="2023-08-08T10:48:07.527" v="1" actId="47"/>
        <pc:sldMkLst>
          <pc:docMk/>
          <pc:sldMk cId="2745768273" sldId="493"/>
        </pc:sldMkLst>
      </pc:sldChg>
      <pc:sldChg chg="del">
        <pc:chgData name="David Cordy (DHL BE)" userId="b5da54de-2377-4337-b985-689a38996f8a" providerId="ADAL" clId="{E762570E-6E13-4A2B-B644-65027989F613}" dt="2023-08-08T10:48:07.527" v="1" actId="47"/>
        <pc:sldMkLst>
          <pc:docMk/>
          <pc:sldMk cId="903260340" sldId="494"/>
        </pc:sldMkLst>
      </pc:sldChg>
      <pc:sldChg chg="del">
        <pc:chgData name="David Cordy (DHL BE)" userId="b5da54de-2377-4337-b985-689a38996f8a" providerId="ADAL" clId="{E762570E-6E13-4A2B-B644-65027989F613}" dt="2023-08-08T10:48:07.527" v="1" actId="47"/>
        <pc:sldMkLst>
          <pc:docMk/>
          <pc:sldMk cId="2536915739" sldId="495"/>
        </pc:sldMkLst>
      </pc:sldChg>
      <pc:sldChg chg="del">
        <pc:chgData name="David Cordy (DHL BE)" userId="b5da54de-2377-4337-b985-689a38996f8a" providerId="ADAL" clId="{E762570E-6E13-4A2B-B644-65027989F613}" dt="2023-08-08T10:48:07.527" v="1" actId="47"/>
        <pc:sldMkLst>
          <pc:docMk/>
          <pc:sldMk cId="3615654020" sldId="496"/>
        </pc:sldMkLst>
      </pc:sldChg>
      <pc:sldChg chg="del">
        <pc:chgData name="David Cordy (DHL BE)" userId="b5da54de-2377-4337-b985-689a38996f8a" providerId="ADAL" clId="{E762570E-6E13-4A2B-B644-65027989F613}" dt="2023-08-08T10:48:07.527" v="1" actId="47"/>
        <pc:sldMkLst>
          <pc:docMk/>
          <pc:sldMk cId="2990013565" sldId="497"/>
        </pc:sldMkLst>
      </pc:sldChg>
      <pc:sldChg chg="del">
        <pc:chgData name="David Cordy (DHL BE)" userId="b5da54de-2377-4337-b985-689a38996f8a" providerId="ADAL" clId="{E762570E-6E13-4A2B-B644-65027989F613}" dt="2023-08-08T10:48:07.527" v="1" actId="47"/>
        <pc:sldMkLst>
          <pc:docMk/>
          <pc:sldMk cId="483530731" sldId="499"/>
        </pc:sldMkLst>
      </pc:sldChg>
      <pc:sldChg chg="del">
        <pc:chgData name="David Cordy (DHL BE)" userId="b5da54de-2377-4337-b985-689a38996f8a" providerId="ADAL" clId="{E762570E-6E13-4A2B-B644-65027989F613}" dt="2023-08-08T10:48:07.527" v="1" actId="47"/>
        <pc:sldMkLst>
          <pc:docMk/>
          <pc:sldMk cId="412094513" sldId="500"/>
        </pc:sldMkLst>
      </pc:sldChg>
      <pc:sldChg chg="del">
        <pc:chgData name="David Cordy (DHL BE)" userId="b5da54de-2377-4337-b985-689a38996f8a" providerId="ADAL" clId="{E762570E-6E13-4A2B-B644-65027989F613}" dt="2023-08-08T10:48:07.527" v="1" actId="47"/>
        <pc:sldMkLst>
          <pc:docMk/>
          <pc:sldMk cId="2284511868" sldId="502"/>
        </pc:sldMkLst>
      </pc:sldChg>
      <pc:sldChg chg="del">
        <pc:chgData name="David Cordy (DHL BE)" userId="b5da54de-2377-4337-b985-689a38996f8a" providerId="ADAL" clId="{E762570E-6E13-4A2B-B644-65027989F613}" dt="2023-08-08T10:48:07.527" v="1" actId="47"/>
        <pc:sldMkLst>
          <pc:docMk/>
          <pc:sldMk cId="3716774378" sldId="517"/>
        </pc:sldMkLst>
      </pc:sldChg>
      <pc:sldChg chg="del">
        <pc:chgData name="David Cordy (DHL BE)" userId="b5da54de-2377-4337-b985-689a38996f8a" providerId="ADAL" clId="{E762570E-6E13-4A2B-B644-65027989F613}" dt="2023-08-08T10:48:07.527" v="1" actId="47"/>
        <pc:sldMkLst>
          <pc:docMk/>
          <pc:sldMk cId="90936033" sldId="518"/>
        </pc:sldMkLst>
      </pc:sldChg>
      <pc:sldChg chg="del">
        <pc:chgData name="David Cordy (DHL BE)" userId="b5da54de-2377-4337-b985-689a38996f8a" providerId="ADAL" clId="{E762570E-6E13-4A2B-B644-65027989F613}" dt="2023-08-08T10:48:07.527" v="1" actId="47"/>
        <pc:sldMkLst>
          <pc:docMk/>
          <pc:sldMk cId="4015726312" sldId="519"/>
        </pc:sldMkLst>
      </pc:sldChg>
      <pc:sldChg chg="del">
        <pc:chgData name="David Cordy (DHL BE)" userId="b5da54de-2377-4337-b985-689a38996f8a" providerId="ADAL" clId="{E762570E-6E13-4A2B-B644-65027989F613}" dt="2023-08-08T10:48:07.527" v="1" actId="47"/>
        <pc:sldMkLst>
          <pc:docMk/>
          <pc:sldMk cId="735800197" sldId="520"/>
        </pc:sldMkLst>
      </pc:sldChg>
      <pc:sldChg chg="del">
        <pc:chgData name="David Cordy (DHL BE)" userId="b5da54de-2377-4337-b985-689a38996f8a" providerId="ADAL" clId="{E762570E-6E13-4A2B-B644-65027989F613}" dt="2023-08-08T10:48:07.527" v="1" actId="47"/>
        <pc:sldMkLst>
          <pc:docMk/>
          <pc:sldMk cId="2451146056" sldId="521"/>
        </pc:sldMkLst>
      </pc:sldChg>
      <pc:sldChg chg="del">
        <pc:chgData name="David Cordy (DHL BE)" userId="b5da54de-2377-4337-b985-689a38996f8a" providerId="ADAL" clId="{E762570E-6E13-4A2B-B644-65027989F613}" dt="2023-08-08T10:48:07.527" v="1" actId="47"/>
        <pc:sldMkLst>
          <pc:docMk/>
          <pc:sldMk cId="1384858967" sldId="522"/>
        </pc:sldMkLst>
      </pc:sldChg>
      <pc:sldChg chg="del">
        <pc:chgData name="David Cordy (DHL BE)" userId="b5da54de-2377-4337-b985-689a38996f8a" providerId="ADAL" clId="{E762570E-6E13-4A2B-B644-65027989F613}" dt="2023-08-08T10:48:07.527" v="1" actId="47"/>
        <pc:sldMkLst>
          <pc:docMk/>
          <pc:sldMk cId="1592510749" sldId="523"/>
        </pc:sldMkLst>
      </pc:sldChg>
      <pc:sldChg chg="del">
        <pc:chgData name="David Cordy (DHL BE)" userId="b5da54de-2377-4337-b985-689a38996f8a" providerId="ADAL" clId="{E762570E-6E13-4A2B-B644-65027989F613}" dt="2023-08-08T10:48:07.527" v="1" actId="47"/>
        <pc:sldMkLst>
          <pc:docMk/>
          <pc:sldMk cId="2050228329" sldId="524"/>
        </pc:sldMkLst>
      </pc:sldChg>
      <pc:sldChg chg="del">
        <pc:chgData name="David Cordy (DHL BE)" userId="b5da54de-2377-4337-b985-689a38996f8a" providerId="ADAL" clId="{E762570E-6E13-4A2B-B644-65027989F613}" dt="2023-08-08T10:48:07.527" v="1" actId="47"/>
        <pc:sldMkLst>
          <pc:docMk/>
          <pc:sldMk cId="2445185854" sldId="525"/>
        </pc:sldMkLst>
      </pc:sldChg>
      <pc:sldChg chg="del">
        <pc:chgData name="David Cordy (DHL BE)" userId="b5da54de-2377-4337-b985-689a38996f8a" providerId="ADAL" clId="{E762570E-6E13-4A2B-B644-65027989F613}" dt="2023-08-08T10:48:07.527" v="1" actId="47"/>
        <pc:sldMkLst>
          <pc:docMk/>
          <pc:sldMk cId="2857686951" sldId="526"/>
        </pc:sldMkLst>
      </pc:sldChg>
      <pc:sldChg chg="del">
        <pc:chgData name="David Cordy (DHL BE)" userId="b5da54de-2377-4337-b985-689a38996f8a" providerId="ADAL" clId="{E762570E-6E13-4A2B-B644-65027989F613}" dt="2023-08-08T10:48:07.527" v="1" actId="47"/>
        <pc:sldMkLst>
          <pc:docMk/>
          <pc:sldMk cId="894396784" sldId="527"/>
        </pc:sldMkLst>
      </pc:sldChg>
      <pc:sldChg chg="del">
        <pc:chgData name="David Cordy (DHL BE)" userId="b5da54de-2377-4337-b985-689a38996f8a" providerId="ADAL" clId="{E762570E-6E13-4A2B-B644-65027989F613}" dt="2023-08-08T10:48:07.527" v="1" actId="47"/>
        <pc:sldMkLst>
          <pc:docMk/>
          <pc:sldMk cId="892839472" sldId="528"/>
        </pc:sldMkLst>
      </pc:sldChg>
      <pc:sldChg chg="del">
        <pc:chgData name="David Cordy (DHL BE)" userId="b5da54de-2377-4337-b985-689a38996f8a" providerId="ADAL" clId="{E762570E-6E13-4A2B-B644-65027989F613}" dt="2023-08-08T10:48:07.527" v="1" actId="47"/>
        <pc:sldMkLst>
          <pc:docMk/>
          <pc:sldMk cId="3708408337" sldId="529"/>
        </pc:sldMkLst>
      </pc:sldChg>
      <pc:sldChg chg="del">
        <pc:chgData name="David Cordy (DHL BE)" userId="b5da54de-2377-4337-b985-689a38996f8a" providerId="ADAL" clId="{E762570E-6E13-4A2B-B644-65027989F613}" dt="2023-08-08T10:48:07.527" v="1" actId="47"/>
        <pc:sldMkLst>
          <pc:docMk/>
          <pc:sldMk cId="614271602" sldId="530"/>
        </pc:sldMkLst>
      </pc:sldChg>
      <pc:sldChg chg="del">
        <pc:chgData name="David Cordy (DHL BE)" userId="b5da54de-2377-4337-b985-689a38996f8a" providerId="ADAL" clId="{E762570E-6E13-4A2B-B644-65027989F613}" dt="2023-08-08T10:48:07.527" v="1" actId="47"/>
        <pc:sldMkLst>
          <pc:docMk/>
          <pc:sldMk cId="1373962545" sldId="531"/>
        </pc:sldMkLst>
      </pc:sldChg>
      <pc:sldChg chg="del">
        <pc:chgData name="David Cordy (DHL BE)" userId="b5da54de-2377-4337-b985-689a38996f8a" providerId="ADAL" clId="{E762570E-6E13-4A2B-B644-65027989F613}" dt="2023-08-08T10:48:07.527" v="1" actId="47"/>
        <pc:sldMkLst>
          <pc:docMk/>
          <pc:sldMk cId="3460223477" sldId="532"/>
        </pc:sldMkLst>
      </pc:sldChg>
      <pc:sldChg chg="del">
        <pc:chgData name="David Cordy (DHL BE)" userId="b5da54de-2377-4337-b985-689a38996f8a" providerId="ADAL" clId="{E762570E-6E13-4A2B-B644-65027989F613}" dt="2023-08-08T10:48:07.527" v="1" actId="47"/>
        <pc:sldMkLst>
          <pc:docMk/>
          <pc:sldMk cId="2701956384" sldId="535"/>
        </pc:sldMkLst>
      </pc:sldChg>
      <pc:sldChg chg="del">
        <pc:chgData name="David Cordy (DHL BE)" userId="b5da54de-2377-4337-b985-689a38996f8a" providerId="ADAL" clId="{E762570E-6E13-4A2B-B644-65027989F613}" dt="2023-08-08T10:48:07.527" v="1" actId="47"/>
        <pc:sldMkLst>
          <pc:docMk/>
          <pc:sldMk cId="1957735241" sldId="536"/>
        </pc:sldMkLst>
      </pc:sldChg>
      <pc:sldChg chg="del">
        <pc:chgData name="David Cordy (DHL BE)" userId="b5da54de-2377-4337-b985-689a38996f8a" providerId="ADAL" clId="{E762570E-6E13-4A2B-B644-65027989F613}" dt="2023-08-08T10:48:07.527" v="1" actId="47"/>
        <pc:sldMkLst>
          <pc:docMk/>
          <pc:sldMk cId="3234326996" sldId="537"/>
        </pc:sldMkLst>
      </pc:sldChg>
      <pc:sldChg chg="del">
        <pc:chgData name="David Cordy (DHL BE)" userId="b5da54de-2377-4337-b985-689a38996f8a" providerId="ADAL" clId="{E762570E-6E13-4A2B-B644-65027989F613}" dt="2023-08-08T10:48:07.527" v="1" actId="47"/>
        <pc:sldMkLst>
          <pc:docMk/>
          <pc:sldMk cId="2889317934" sldId="538"/>
        </pc:sldMkLst>
      </pc:sldChg>
      <pc:sldChg chg="del">
        <pc:chgData name="David Cordy (DHL BE)" userId="b5da54de-2377-4337-b985-689a38996f8a" providerId="ADAL" clId="{E762570E-6E13-4A2B-B644-65027989F613}" dt="2023-08-08T10:48:07.527" v="1" actId="47"/>
        <pc:sldMkLst>
          <pc:docMk/>
          <pc:sldMk cId="3236199392" sldId="539"/>
        </pc:sldMkLst>
      </pc:sldChg>
      <pc:sldChg chg="del">
        <pc:chgData name="David Cordy (DHL BE)" userId="b5da54de-2377-4337-b985-689a38996f8a" providerId="ADAL" clId="{E762570E-6E13-4A2B-B644-65027989F613}" dt="2023-08-08T10:48:07.527" v="1" actId="47"/>
        <pc:sldMkLst>
          <pc:docMk/>
          <pc:sldMk cId="35714013" sldId="540"/>
        </pc:sldMkLst>
      </pc:sldChg>
      <pc:sldChg chg="del">
        <pc:chgData name="David Cordy (DHL BE)" userId="b5da54de-2377-4337-b985-689a38996f8a" providerId="ADAL" clId="{E762570E-6E13-4A2B-B644-65027989F613}" dt="2023-08-08T10:48:07.527" v="1" actId="47"/>
        <pc:sldMkLst>
          <pc:docMk/>
          <pc:sldMk cId="2203360849" sldId="541"/>
        </pc:sldMkLst>
      </pc:sldChg>
      <pc:sldChg chg="del">
        <pc:chgData name="David Cordy (DHL BE)" userId="b5da54de-2377-4337-b985-689a38996f8a" providerId="ADAL" clId="{E762570E-6E13-4A2B-B644-65027989F613}" dt="2023-08-08T10:48:07.527" v="1" actId="47"/>
        <pc:sldMkLst>
          <pc:docMk/>
          <pc:sldMk cId="2203595333" sldId="542"/>
        </pc:sldMkLst>
      </pc:sldChg>
      <pc:sldChg chg="del">
        <pc:chgData name="David Cordy (DHL BE)" userId="b5da54de-2377-4337-b985-689a38996f8a" providerId="ADAL" clId="{E762570E-6E13-4A2B-B644-65027989F613}" dt="2023-08-08T10:48:07.527" v="1" actId="47"/>
        <pc:sldMkLst>
          <pc:docMk/>
          <pc:sldMk cId="3745595227" sldId="547"/>
        </pc:sldMkLst>
      </pc:sldChg>
      <pc:sldChg chg="del">
        <pc:chgData name="David Cordy (DHL BE)" userId="b5da54de-2377-4337-b985-689a38996f8a" providerId="ADAL" clId="{E762570E-6E13-4A2B-B644-65027989F613}" dt="2023-08-08T10:48:07.527" v="1" actId="47"/>
        <pc:sldMkLst>
          <pc:docMk/>
          <pc:sldMk cId="1033905301" sldId="550"/>
        </pc:sldMkLst>
      </pc:sldChg>
      <pc:sldChg chg="del">
        <pc:chgData name="David Cordy (DHL BE)" userId="b5da54de-2377-4337-b985-689a38996f8a" providerId="ADAL" clId="{E762570E-6E13-4A2B-B644-65027989F613}" dt="2023-08-08T10:48:07.527" v="1" actId="47"/>
        <pc:sldMkLst>
          <pc:docMk/>
          <pc:sldMk cId="4263294830" sldId="551"/>
        </pc:sldMkLst>
      </pc:sldChg>
      <pc:sldChg chg="del">
        <pc:chgData name="David Cordy (DHL BE)" userId="b5da54de-2377-4337-b985-689a38996f8a" providerId="ADAL" clId="{E762570E-6E13-4A2B-B644-65027989F613}" dt="2023-08-08T10:48:07.527" v="1" actId="47"/>
        <pc:sldMkLst>
          <pc:docMk/>
          <pc:sldMk cId="1146938468" sldId="553"/>
        </pc:sldMkLst>
      </pc:sldChg>
      <pc:sldChg chg="del">
        <pc:chgData name="David Cordy (DHL BE)" userId="b5da54de-2377-4337-b985-689a38996f8a" providerId="ADAL" clId="{E762570E-6E13-4A2B-B644-65027989F613}" dt="2023-08-08T10:48:07.527" v="1" actId="47"/>
        <pc:sldMkLst>
          <pc:docMk/>
          <pc:sldMk cId="555618885" sldId="555"/>
        </pc:sldMkLst>
      </pc:sldChg>
      <pc:sldChg chg="del">
        <pc:chgData name="David Cordy (DHL BE)" userId="b5da54de-2377-4337-b985-689a38996f8a" providerId="ADAL" clId="{E762570E-6E13-4A2B-B644-65027989F613}" dt="2023-08-08T10:48:07.527" v="1" actId="47"/>
        <pc:sldMkLst>
          <pc:docMk/>
          <pc:sldMk cId="2424830663" sldId="556"/>
        </pc:sldMkLst>
      </pc:sldChg>
      <pc:sldChg chg="del">
        <pc:chgData name="David Cordy (DHL BE)" userId="b5da54de-2377-4337-b985-689a38996f8a" providerId="ADAL" clId="{E762570E-6E13-4A2B-B644-65027989F613}" dt="2023-08-08T10:48:07.527" v="1" actId="47"/>
        <pc:sldMkLst>
          <pc:docMk/>
          <pc:sldMk cId="4211902939" sldId="557"/>
        </pc:sldMkLst>
      </pc:sldChg>
      <pc:sldChg chg="del">
        <pc:chgData name="David Cordy (DHL BE)" userId="b5da54de-2377-4337-b985-689a38996f8a" providerId="ADAL" clId="{E762570E-6E13-4A2B-B644-65027989F613}" dt="2023-08-08T10:48:07.527" v="1" actId="47"/>
        <pc:sldMkLst>
          <pc:docMk/>
          <pc:sldMk cId="1641734517" sldId="559"/>
        </pc:sldMkLst>
      </pc:sldChg>
      <pc:sldChg chg="del">
        <pc:chgData name="David Cordy (DHL BE)" userId="b5da54de-2377-4337-b985-689a38996f8a" providerId="ADAL" clId="{E762570E-6E13-4A2B-B644-65027989F613}" dt="2023-08-08T10:48:07.527" v="1" actId="47"/>
        <pc:sldMkLst>
          <pc:docMk/>
          <pc:sldMk cId="360981708" sldId="560"/>
        </pc:sldMkLst>
      </pc:sldChg>
      <pc:sldChg chg="del">
        <pc:chgData name="David Cordy (DHL BE)" userId="b5da54de-2377-4337-b985-689a38996f8a" providerId="ADAL" clId="{E762570E-6E13-4A2B-B644-65027989F613}" dt="2023-08-08T10:48:07.527" v="1" actId="47"/>
        <pc:sldMkLst>
          <pc:docMk/>
          <pc:sldMk cId="3454218183" sldId="561"/>
        </pc:sldMkLst>
      </pc:sldChg>
      <pc:sldChg chg="del">
        <pc:chgData name="David Cordy (DHL BE)" userId="b5da54de-2377-4337-b985-689a38996f8a" providerId="ADAL" clId="{E762570E-6E13-4A2B-B644-65027989F613}" dt="2023-08-08T10:48:07.527" v="1" actId="47"/>
        <pc:sldMkLst>
          <pc:docMk/>
          <pc:sldMk cId="1921995441" sldId="562"/>
        </pc:sldMkLst>
      </pc:sldChg>
      <pc:sldChg chg="del">
        <pc:chgData name="David Cordy (DHL BE)" userId="b5da54de-2377-4337-b985-689a38996f8a" providerId="ADAL" clId="{E762570E-6E13-4A2B-B644-65027989F613}" dt="2023-08-08T10:48:07.527" v="1" actId="47"/>
        <pc:sldMkLst>
          <pc:docMk/>
          <pc:sldMk cId="3425773914" sldId="563"/>
        </pc:sldMkLst>
      </pc:sldChg>
      <pc:sldChg chg="del">
        <pc:chgData name="David Cordy (DHL BE)" userId="b5da54de-2377-4337-b985-689a38996f8a" providerId="ADAL" clId="{E762570E-6E13-4A2B-B644-65027989F613}" dt="2023-08-08T10:48:07.527" v="1" actId="47"/>
        <pc:sldMkLst>
          <pc:docMk/>
          <pc:sldMk cId="3852956162" sldId="564"/>
        </pc:sldMkLst>
      </pc:sldChg>
      <pc:sldChg chg="del">
        <pc:chgData name="David Cordy (DHL BE)" userId="b5da54de-2377-4337-b985-689a38996f8a" providerId="ADAL" clId="{E762570E-6E13-4A2B-B644-65027989F613}" dt="2023-08-08T10:48:07.527" v="1" actId="47"/>
        <pc:sldMkLst>
          <pc:docMk/>
          <pc:sldMk cId="2218526963" sldId="565"/>
        </pc:sldMkLst>
      </pc:sldChg>
      <pc:sldChg chg="del">
        <pc:chgData name="David Cordy (DHL BE)" userId="b5da54de-2377-4337-b985-689a38996f8a" providerId="ADAL" clId="{E762570E-6E13-4A2B-B644-65027989F613}" dt="2023-08-08T10:48:07.527" v="1" actId="47"/>
        <pc:sldMkLst>
          <pc:docMk/>
          <pc:sldMk cId="373745046" sldId="566"/>
        </pc:sldMkLst>
      </pc:sldChg>
      <pc:sldChg chg="del">
        <pc:chgData name="David Cordy (DHL BE)" userId="b5da54de-2377-4337-b985-689a38996f8a" providerId="ADAL" clId="{E762570E-6E13-4A2B-B644-65027989F613}" dt="2023-08-08T10:48:07.527" v="1" actId="47"/>
        <pc:sldMkLst>
          <pc:docMk/>
          <pc:sldMk cId="1018110139" sldId="567"/>
        </pc:sldMkLst>
      </pc:sldChg>
      <pc:sldChg chg="del">
        <pc:chgData name="David Cordy (DHL BE)" userId="b5da54de-2377-4337-b985-689a38996f8a" providerId="ADAL" clId="{E762570E-6E13-4A2B-B644-65027989F613}" dt="2023-08-08T10:48:07.527" v="1" actId="47"/>
        <pc:sldMkLst>
          <pc:docMk/>
          <pc:sldMk cId="1534291024" sldId="568"/>
        </pc:sldMkLst>
      </pc:sldChg>
      <pc:sldChg chg="del">
        <pc:chgData name="David Cordy (DHL BE)" userId="b5da54de-2377-4337-b985-689a38996f8a" providerId="ADAL" clId="{E762570E-6E13-4A2B-B644-65027989F613}" dt="2023-08-08T10:48:07.527" v="1" actId="47"/>
        <pc:sldMkLst>
          <pc:docMk/>
          <pc:sldMk cId="2516035741" sldId="569"/>
        </pc:sldMkLst>
      </pc:sldChg>
      <pc:sldChg chg="del">
        <pc:chgData name="David Cordy (DHL BE)" userId="b5da54de-2377-4337-b985-689a38996f8a" providerId="ADAL" clId="{E762570E-6E13-4A2B-B644-65027989F613}" dt="2023-08-08T10:48:07.527" v="1" actId="47"/>
        <pc:sldMkLst>
          <pc:docMk/>
          <pc:sldMk cId="1851855104" sldId="570"/>
        </pc:sldMkLst>
      </pc:sldChg>
      <pc:sldChg chg="del">
        <pc:chgData name="David Cordy (DHL BE)" userId="b5da54de-2377-4337-b985-689a38996f8a" providerId="ADAL" clId="{E762570E-6E13-4A2B-B644-65027989F613}" dt="2023-08-08T10:48:07.527" v="1" actId="47"/>
        <pc:sldMkLst>
          <pc:docMk/>
          <pc:sldMk cId="4261994960" sldId="571"/>
        </pc:sldMkLst>
      </pc:sldChg>
      <pc:sldChg chg="del">
        <pc:chgData name="David Cordy (DHL BE)" userId="b5da54de-2377-4337-b985-689a38996f8a" providerId="ADAL" clId="{E762570E-6E13-4A2B-B644-65027989F613}" dt="2023-08-08T10:48:07.527" v="1" actId="47"/>
        <pc:sldMkLst>
          <pc:docMk/>
          <pc:sldMk cId="707749489" sldId="572"/>
        </pc:sldMkLst>
      </pc:sldChg>
      <pc:sldChg chg="del">
        <pc:chgData name="David Cordy (DHL BE)" userId="b5da54de-2377-4337-b985-689a38996f8a" providerId="ADAL" clId="{E762570E-6E13-4A2B-B644-65027989F613}" dt="2023-08-08T10:48:07.527" v="1" actId="47"/>
        <pc:sldMkLst>
          <pc:docMk/>
          <pc:sldMk cId="744566592" sldId="573"/>
        </pc:sldMkLst>
      </pc:sldChg>
      <pc:sldChg chg="del">
        <pc:chgData name="David Cordy (DHL BE)" userId="b5da54de-2377-4337-b985-689a38996f8a" providerId="ADAL" clId="{E762570E-6E13-4A2B-B644-65027989F613}" dt="2023-08-08T10:48:07.527" v="1" actId="47"/>
        <pc:sldMkLst>
          <pc:docMk/>
          <pc:sldMk cId="2458265565" sldId="574"/>
        </pc:sldMkLst>
      </pc:sldChg>
      <pc:sldChg chg="del">
        <pc:chgData name="David Cordy (DHL BE)" userId="b5da54de-2377-4337-b985-689a38996f8a" providerId="ADAL" clId="{E762570E-6E13-4A2B-B644-65027989F613}" dt="2023-08-08T10:48:07.527" v="1" actId="47"/>
        <pc:sldMkLst>
          <pc:docMk/>
          <pc:sldMk cId="736188399" sldId="575"/>
        </pc:sldMkLst>
      </pc:sldChg>
      <pc:sldChg chg="del">
        <pc:chgData name="David Cordy (DHL BE)" userId="b5da54de-2377-4337-b985-689a38996f8a" providerId="ADAL" clId="{E762570E-6E13-4A2B-B644-65027989F613}" dt="2023-08-08T10:48:07.527" v="1" actId="47"/>
        <pc:sldMkLst>
          <pc:docMk/>
          <pc:sldMk cId="705578058" sldId="576"/>
        </pc:sldMkLst>
      </pc:sldChg>
      <pc:sldChg chg="del">
        <pc:chgData name="David Cordy (DHL BE)" userId="b5da54de-2377-4337-b985-689a38996f8a" providerId="ADAL" clId="{E762570E-6E13-4A2B-B644-65027989F613}" dt="2023-08-08T10:48:07.527" v="1" actId="47"/>
        <pc:sldMkLst>
          <pc:docMk/>
          <pc:sldMk cId="1278487684" sldId="577"/>
        </pc:sldMkLst>
      </pc:sldChg>
      <pc:sldChg chg="del">
        <pc:chgData name="David Cordy (DHL BE)" userId="b5da54de-2377-4337-b985-689a38996f8a" providerId="ADAL" clId="{E762570E-6E13-4A2B-B644-65027989F613}" dt="2023-08-08T10:48:07.527" v="1" actId="47"/>
        <pc:sldMkLst>
          <pc:docMk/>
          <pc:sldMk cId="1698611062" sldId="578"/>
        </pc:sldMkLst>
      </pc:sldChg>
      <pc:sldChg chg="del">
        <pc:chgData name="David Cordy (DHL BE)" userId="b5da54de-2377-4337-b985-689a38996f8a" providerId="ADAL" clId="{E762570E-6E13-4A2B-B644-65027989F613}" dt="2023-08-08T10:48:07.527" v="1" actId="47"/>
        <pc:sldMkLst>
          <pc:docMk/>
          <pc:sldMk cId="3824605453" sldId="579"/>
        </pc:sldMkLst>
      </pc:sldChg>
      <pc:sldChg chg="del">
        <pc:chgData name="David Cordy (DHL BE)" userId="b5da54de-2377-4337-b985-689a38996f8a" providerId="ADAL" clId="{E762570E-6E13-4A2B-B644-65027989F613}" dt="2023-08-08T10:48:07.527" v="1" actId="47"/>
        <pc:sldMkLst>
          <pc:docMk/>
          <pc:sldMk cId="1221215865" sldId="581"/>
        </pc:sldMkLst>
      </pc:sldChg>
      <pc:sldChg chg="del">
        <pc:chgData name="David Cordy (DHL BE)" userId="b5da54de-2377-4337-b985-689a38996f8a" providerId="ADAL" clId="{E762570E-6E13-4A2B-B644-65027989F613}" dt="2023-08-08T10:48:07.527" v="1" actId="47"/>
        <pc:sldMkLst>
          <pc:docMk/>
          <pc:sldMk cId="1259964211" sldId="582"/>
        </pc:sldMkLst>
      </pc:sldChg>
      <pc:sldChg chg="del">
        <pc:chgData name="David Cordy (DHL BE)" userId="b5da54de-2377-4337-b985-689a38996f8a" providerId="ADAL" clId="{E762570E-6E13-4A2B-B644-65027989F613}" dt="2023-08-08T10:48:07.527" v="1" actId="47"/>
        <pc:sldMkLst>
          <pc:docMk/>
          <pc:sldMk cId="496422845" sldId="583"/>
        </pc:sldMkLst>
      </pc:sldChg>
      <pc:sldChg chg="del">
        <pc:chgData name="David Cordy (DHL BE)" userId="b5da54de-2377-4337-b985-689a38996f8a" providerId="ADAL" clId="{E762570E-6E13-4A2B-B644-65027989F613}" dt="2023-08-08T10:48:07.527" v="1" actId="47"/>
        <pc:sldMkLst>
          <pc:docMk/>
          <pc:sldMk cId="90646798" sldId="584"/>
        </pc:sldMkLst>
      </pc:sldChg>
      <pc:sldChg chg="del">
        <pc:chgData name="David Cordy (DHL BE)" userId="b5da54de-2377-4337-b985-689a38996f8a" providerId="ADAL" clId="{E762570E-6E13-4A2B-B644-65027989F613}" dt="2023-08-08T10:48:07.527" v="1" actId="47"/>
        <pc:sldMkLst>
          <pc:docMk/>
          <pc:sldMk cId="1700727081" sldId="586"/>
        </pc:sldMkLst>
      </pc:sldChg>
      <pc:sldChg chg="del">
        <pc:chgData name="David Cordy (DHL BE)" userId="b5da54de-2377-4337-b985-689a38996f8a" providerId="ADAL" clId="{E762570E-6E13-4A2B-B644-65027989F613}" dt="2023-08-08T10:48:07.527" v="1" actId="47"/>
        <pc:sldMkLst>
          <pc:docMk/>
          <pc:sldMk cId="208464979" sldId="587"/>
        </pc:sldMkLst>
      </pc:sldChg>
      <pc:sldChg chg="del">
        <pc:chgData name="David Cordy (DHL BE)" userId="b5da54de-2377-4337-b985-689a38996f8a" providerId="ADAL" clId="{E762570E-6E13-4A2B-B644-65027989F613}" dt="2023-08-08T10:48:07.527" v="1" actId="47"/>
        <pc:sldMkLst>
          <pc:docMk/>
          <pc:sldMk cId="3661609727" sldId="589"/>
        </pc:sldMkLst>
      </pc:sldChg>
      <pc:sldChg chg="del">
        <pc:chgData name="David Cordy (DHL BE)" userId="b5da54de-2377-4337-b985-689a38996f8a" providerId="ADAL" clId="{E762570E-6E13-4A2B-B644-65027989F613}" dt="2023-08-08T10:48:07.527" v="1" actId="47"/>
        <pc:sldMkLst>
          <pc:docMk/>
          <pc:sldMk cId="3995284126" sldId="590"/>
        </pc:sldMkLst>
      </pc:sldChg>
      <pc:sldChg chg="del">
        <pc:chgData name="David Cordy (DHL BE)" userId="b5da54de-2377-4337-b985-689a38996f8a" providerId="ADAL" clId="{E762570E-6E13-4A2B-B644-65027989F613}" dt="2023-08-08T10:48:07.527" v="1" actId="47"/>
        <pc:sldMkLst>
          <pc:docMk/>
          <pc:sldMk cId="3232822128" sldId="591"/>
        </pc:sldMkLst>
      </pc:sldChg>
      <pc:sldChg chg="del">
        <pc:chgData name="David Cordy (DHL BE)" userId="b5da54de-2377-4337-b985-689a38996f8a" providerId="ADAL" clId="{E762570E-6E13-4A2B-B644-65027989F613}" dt="2023-08-08T10:48:07.527" v="1" actId="47"/>
        <pc:sldMkLst>
          <pc:docMk/>
          <pc:sldMk cId="1624179240" sldId="593"/>
        </pc:sldMkLst>
      </pc:sldChg>
      <pc:sldChg chg="del">
        <pc:chgData name="David Cordy (DHL BE)" userId="b5da54de-2377-4337-b985-689a38996f8a" providerId="ADAL" clId="{E762570E-6E13-4A2B-B644-65027989F613}" dt="2023-08-08T10:48:07.527" v="1" actId="47"/>
        <pc:sldMkLst>
          <pc:docMk/>
          <pc:sldMk cId="374523279" sldId="594"/>
        </pc:sldMkLst>
      </pc:sldChg>
      <pc:sldChg chg="del">
        <pc:chgData name="David Cordy (DHL BE)" userId="b5da54de-2377-4337-b985-689a38996f8a" providerId="ADAL" clId="{E762570E-6E13-4A2B-B644-65027989F613}" dt="2023-08-08T10:48:07.527" v="1" actId="47"/>
        <pc:sldMkLst>
          <pc:docMk/>
          <pc:sldMk cId="141774213" sldId="595"/>
        </pc:sldMkLst>
      </pc:sldChg>
      <pc:sldChg chg="del">
        <pc:chgData name="David Cordy (DHL BE)" userId="b5da54de-2377-4337-b985-689a38996f8a" providerId="ADAL" clId="{E762570E-6E13-4A2B-B644-65027989F613}" dt="2023-08-08T10:48:07.527" v="1" actId="47"/>
        <pc:sldMkLst>
          <pc:docMk/>
          <pc:sldMk cId="960808903" sldId="596"/>
        </pc:sldMkLst>
      </pc:sldChg>
      <pc:sldChg chg="del">
        <pc:chgData name="David Cordy (DHL BE)" userId="b5da54de-2377-4337-b985-689a38996f8a" providerId="ADAL" clId="{E762570E-6E13-4A2B-B644-65027989F613}" dt="2023-08-08T10:48:07.527" v="1" actId="47"/>
        <pc:sldMkLst>
          <pc:docMk/>
          <pc:sldMk cId="1788114539" sldId="597"/>
        </pc:sldMkLst>
      </pc:sldChg>
      <pc:sldChg chg="del">
        <pc:chgData name="David Cordy (DHL BE)" userId="b5da54de-2377-4337-b985-689a38996f8a" providerId="ADAL" clId="{E762570E-6E13-4A2B-B644-65027989F613}" dt="2023-08-08T10:48:07.527" v="1" actId="47"/>
        <pc:sldMkLst>
          <pc:docMk/>
          <pc:sldMk cId="3836284221" sldId="598"/>
        </pc:sldMkLst>
      </pc:sldChg>
      <pc:sldChg chg="del">
        <pc:chgData name="David Cordy (DHL BE)" userId="b5da54de-2377-4337-b985-689a38996f8a" providerId="ADAL" clId="{E762570E-6E13-4A2B-B644-65027989F613}" dt="2023-08-08T10:48:07.527" v="1" actId="47"/>
        <pc:sldMkLst>
          <pc:docMk/>
          <pc:sldMk cId="3793893779" sldId="600"/>
        </pc:sldMkLst>
      </pc:sldChg>
      <pc:sldChg chg="del">
        <pc:chgData name="David Cordy (DHL BE)" userId="b5da54de-2377-4337-b985-689a38996f8a" providerId="ADAL" clId="{E762570E-6E13-4A2B-B644-65027989F613}" dt="2023-08-08T10:48:07.527" v="1" actId="47"/>
        <pc:sldMkLst>
          <pc:docMk/>
          <pc:sldMk cId="4220249143" sldId="601"/>
        </pc:sldMkLst>
      </pc:sldChg>
      <pc:sldChg chg="del">
        <pc:chgData name="David Cordy (DHL BE)" userId="b5da54de-2377-4337-b985-689a38996f8a" providerId="ADAL" clId="{E762570E-6E13-4A2B-B644-65027989F613}" dt="2023-08-08T10:48:07.527" v="1" actId="47"/>
        <pc:sldMkLst>
          <pc:docMk/>
          <pc:sldMk cId="899529605" sldId="602"/>
        </pc:sldMkLst>
      </pc:sldChg>
      <pc:sldChg chg="del">
        <pc:chgData name="David Cordy (DHL BE)" userId="b5da54de-2377-4337-b985-689a38996f8a" providerId="ADAL" clId="{E762570E-6E13-4A2B-B644-65027989F613}" dt="2023-08-08T10:48:07.527" v="1" actId="47"/>
        <pc:sldMkLst>
          <pc:docMk/>
          <pc:sldMk cId="2553083344" sldId="603"/>
        </pc:sldMkLst>
      </pc:sldChg>
      <pc:sldChg chg="del">
        <pc:chgData name="David Cordy (DHL BE)" userId="b5da54de-2377-4337-b985-689a38996f8a" providerId="ADAL" clId="{E762570E-6E13-4A2B-B644-65027989F613}" dt="2023-08-08T10:48:07.527" v="1" actId="47"/>
        <pc:sldMkLst>
          <pc:docMk/>
          <pc:sldMk cId="247762899" sldId="604"/>
        </pc:sldMkLst>
      </pc:sldChg>
      <pc:sldChg chg="del">
        <pc:chgData name="David Cordy (DHL BE)" userId="b5da54de-2377-4337-b985-689a38996f8a" providerId="ADAL" clId="{E762570E-6E13-4A2B-B644-65027989F613}" dt="2023-08-08T10:48:07.527" v="1" actId="47"/>
        <pc:sldMkLst>
          <pc:docMk/>
          <pc:sldMk cId="2103873666" sldId="605"/>
        </pc:sldMkLst>
      </pc:sldChg>
      <pc:sldChg chg="del">
        <pc:chgData name="David Cordy (DHL BE)" userId="b5da54de-2377-4337-b985-689a38996f8a" providerId="ADAL" clId="{E762570E-6E13-4A2B-B644-65027989F613}" dt="2023-08-08T10:48:07.527" v="1" actId="47"/>
        <pc:sldMkLst>
          <pc:docMk/>
          <pc:sldMk cId="799096066" sldId="606"/>
        </pc:sldMkLst>
      </pc:sldChg>
      <pc:sldChg chg="del">
        <pc:chgData name="David Cordy (DHL BE)" userId="b5da54de-2377-4337-b985-689a38996f8a" providerId="ADAL" clId="{E762570E-6E13-4A2B-B644-65027989F613}" dt="2023-08-08T10:48:07.527" v="1" actId="47"/>
        <pc:sldMkLst>
          <pc:docMk/>
          <pc:sldMk cId="24350595" sldId="607"/>
        </pc:sldMkLst>
      </pc:sldChg>
      <pc:sldChg chg="del">
        <pc:chgData name="David Cordy (DHL BE)" userId="b5da54de-2377-4337-b985-689a38996f8a" providerId="ADAL" clId="{E762570E-6E13-4A2B-B644-65027989F613}" dt="2023-08-08T10:47:37.489" v="0" actId="47"/>
        <pc:sldMkLst>
          <pc:docMk/>
          <pc:sldMk cId="1117562754" sldId="611"/>
        </pc:sldMkLst>
      </pc:sldChg>
      <pc:sldChg chg="del">
        <pc:chgData name="David Cordy (DHL BE)" userId="b5da54de-2377-4337-b985-689a38996f8a" providerId="ADAL" clId="{E762570E-6E13-4A2B-B644-65027989F613}" dt="2023-08-08T10:47:37.489" v="0" actId="47"/>
        <pc:sldMkLst>
          <pc:docMk/>
          <pc:sldMk cId="2412337848" sldId="618"/>
        </pc:sldMkLst>
      </pc:sldChg>
      <pc:sldChg chg="del">
        <pc:chgData name="David Cordy (DHL BE)" userId="b5da54de-2377-4337-b985-689a38996f8a" providerId="ADAL" clId="{E762570E-6E13-4A2B-B644-65027989F613}" dt="2023-08-08T10:47:37.489" v="0" actId="47"/>
        <pc:sldMkLst>
          <pc:docMk/>
          <pc:sldMk cId="4042225659" sldId="619"/>
        </pc:sldMkLst>
      </pc:sldChg>
      <pc:sldChg chg="modSp mod">
        <pc:chgData name="David Cordy (DHL BE)" userId="b5da54de-2377-4337-b985-689a38996f8a" providerId="ADAL" clId="{E762570E-6E13-4A2B-B644-65027989F613}" dt="2023-08-09T10:57:40.736" v="268" actId="20577"/>
        <pc:sldMkLst>
          <pc:docMk/>
          <pc:sldMk cId="3485309339" sldId="8031"/>
        </pc:sldMkLst>
        <pc:spChg chg="mod">
          <ac:chgData name="David Cordy (DHL BE)" userId="b5da54de-2377-4337-b985-689a38996f8a" providerId="ADAL" clId="{E762570E-6E13-4A2B-B644-65027989F613}" dt="2023-08-09T10:57:40.736" v="268" actId="20577"/>
          <ac:spMkLst>
            <pc:docMk/>
            <pc:sldMk cId="3485309339" sldId="8031"/>
            <ac:spMk id="25" creationId="{85036BF2-FEA8-4903-836C-E7628F165A93}"/>
          </ac:spMkLst>
        </pc:spChg>
      </pc:sldChg>
      <pc:sldChg chg="addSp modSp add del mod">
        <pc:chgData name="David Cordy (DHL BE)" userId="b5da54de-2377-4337-b985-689a38996f8a" providerId="ADAL" clId="{E762570E-6E13-4A2B-B644-65027989F613}" dt="2023-08-09T10:56:24.438" v="227" actId="47"/>
        <pc:sldMkLst>
          <pc:docMk/>
          <pc:sldMk cId="179447687" sldId="2147473888"/>
        </pc:sldMkLst>
        <pc:spChg chg="add mod">
          <ac:chgData name="David Cordy (DHL BE)" userId="b5da54de-2377-4337-b985-689a38996f8a" providerId="ADAL" clId="{E762570E-6E13-4A2B-B644-65027989F613}" dt="2023-08-08T13:46:25.065" v="195" actId="1035"/>
          <ac:spMkLst>
            <pc:docMk/>
            <pc:sldMk cId="179447687" sldId="2147473888"/>
            <ac:spMk id="7" creationId="{2EEAED79-C5FB-A58E-A464-AB251329E2F2}"/>
          </ac:spMkLst>
        </pc:spChg>
        <pc:spChg chg="add mod">
          <ac:chgData name="David Cordy (DHL BE)" userId="b5da54de-2377-4337-b985-689a38996f8a" providerId="ADAL" clId="{E762570E-6E13-4A2B-B644-65027989F613}" dt="2023-08-08T13:48:21.940" v="226" actId="1076"/>
          <ac:spMkLst>
            <pc:docMk/>
            <pc:sldMk cId="179447687" sldId="2147473888"/>
            <ac:spMk id="10" creationId="{99353011-096E-2EEE-032F-B62F238765BF}"/>
          </ac:spMkLst>
        </pc:spChg>
      </pc:sldChg>
      <pc:sldChg chg="del">
        <pc:chgData name="David Cordy (DHL BE)" userId="b5da54de-2377-4337-b985-689a38996f8a" providerId="ADAL" clId="{E762570E-6E13-4A2B-B644-65027989F613}" dt="2023-08-08T10:47:37.489" v="0" actId="47"/>
        <pc:sldMkLst>
          <pc:docMk/>
          <pc:sldMk cId="750847615" sldId="2147473888"/>
        </pc:sldMkLst>
      </pc:sldChg>
      <pc:sldChg chg="del">
        <pc:chgData name="David Cordy (DHL BE)" userId="b5da54de-2377-4337-b985-689a38996f8a" providerId="ADAL" clId="{E762570E-6E13-4A2B-B644-65027989F613}" dt="2023-08-08T10:47:37.489" v="0" actId="47"/>
        <pc:sldMkLst>
          <pc:docMk/>
          <pc:sldMk cId="130799256" sldId="2147473889"/>
        </pc:sldMkLst>
      </pc:sldChg>
      <pc:sldMasterChg chg="delSldLayout">
        <pc:chgData name="David Cordy (DHL BE)" userId="b5da54de-2377-4337-b985-689a38996f8a" providerId="ADAL" clId="{E762570E-6E13-4A2B-B644-65027989F613}" dt="2023-08-08T10:48:07.527" v="1" actId="47"/>
        <pc:sldMasterMkLst>
          <pc:docMk/>
          <pc:sldMasterMk cId="1343331073" sldId="2147483663"/>
        </pc:sldMasterMkLst>
        <pc:sldLayoutChg chg="del">
          <pc:chgData name="David Cordy (DHL BE)" userId="b5da54de-2377-4337-b985-689a38996f8a" providerId="ADAL" clId="{E762570E-6E13-4A2B-B644-65027989F613}" dt="2023-08-08T10:48:07.527" v="1" actId="47"/>
          <pc:sldLayoutMkLst>
            <pc:docMk/>
            <pc:sldMasterMk cId="1343331073" sldId="2147483663"/>
            <pc:sldLayoutMk cId="3316371983" sldId="2147483677"/>
          </pc:sldLayoutMkLst>
        </pc:sldLayoutChg>
      </pc:sldMasterChg>
      <pc:sldMasterChg chg="del delSldLayout">
        <pc:chgData name="David Cordy (DHL BE)" userId="b5da54de-2377-4337-b985-689a38996f8a" providerId="ADAL" clId="{E762570E-6E13-4A2B-B644-65027989F613}" dt="2023-08-08T10:56:11.391" v="59" actId="2696"/>
        <pc:sldMasterMkLst>
          <pc:docMk/>
          <pc:sldMasterMk cId="3259149379" sldId="2147483816"/>
        </pc:sldMasterMkLst>
        <pc:sldLayoutChg chg="del">
          <pc:chgData name="David Cordy (DHL BE)" userId="b5da54de-2377-4337-b985-689a38996f8a" providerId="ADAL" clId="{E762570E-6E13-4A2B-B644-65027989F613}" dt="2023-08-08T10:56:11.371" v="38" actId="2696"/>
          <pc:sldLayoutMkLst>
            <pc:docMk/>
            <pc:sldMasterMk cId="3259149379" sldId="2147483816"/>
            <pc:sldLayoutMk cId="747000776" sldId="2147483817"/>
          </pc:sldLayoutMkLst>
        </pc:sldLayoutChg>
        <pc:sldLayoutChg chg="del">
          <pc:chgData name="David Cordy (DHL BE)" userId="b5da54de-2377-4337-b985-689a38996f8a" providerId="ADAL" clId="{E762570E-6E13-4A2B-B644-65027989F613}" dt="2023-08-08T10:56:11.373" v="39" actId="2696"/>
          <pc:sldLayoutMkLst>
            <pc:docMk/>
            <pc:sldMasterMk cId="3259149379" sldId="2147483816"/>
            <pc:sldLayoutMk cId="3323720649" sldId="2147483818"/>
          </pc:sldLayoutMkLst>
        </pc:sldLayoutChg>
        <pc:sldLayoutChg chg="del">
          <pc:chgData name="David Cordy (DHL BE)" userId="b5da54de-2377-4337-b985-689a38996f8a" providerId="ADAL" clId="{E762570E-6E13-4A2B-B644-65027989F613}" dt="2023-08-08T10:56:11.373" v="40" actId="2696"/>
          <pc:sldLayoutMkLst>
            <pc:docMk/>
            <pc:sldMasterMk cId="3259149379" sldId="2147483816"/>
            <pc:sldLayoutMk cId="4227847733" sldId="2147483819"/>
          </pc:sldLayoutMkLst>
        </pc:sldLayoutChg>
        <pc:sldLayoutChg chg="del">
          <pc:chgData name="David Cordy (DHL BE)" userId="b5da54de-2377-4337-b985-689a38996f8a" providerId="ADAL" clId="{E762570E-6E13-4A2B-B644-65027989F613}" dt="2023-08-08T10:56:11.375" v="41" actId="2696"/>
          <pc:sldLayoutMkLst>
            <pc:docMk/>
            <pc:sldMasterMk cId="3259149379" sldId="2147483816"/>
            <pc:sldLayoutMk cId="1487556413" sldId="2147483820"/>
          </pc:sldLayoutMkLst>
        </pc:sldLayoutChg>
        <pc:sldLayoutChg chg="del">
          <pc:chgData name="David Cordy (DHL BE)" userId="b5da54de-2377-4337-b985-689a38996f8a" providerId="ADAL" clId="{E762570E-6E13-4A2B-B644-65027989F613}" dt="2023-08-08T10:56:11.376" v="42" actId="2696"/>
          <pc:sldLayoutMkLst>
            <pc:docMk/>
            <pc:sldMasterMk cId="3259149379" sldId="2147483816"/>
            <pc:sldLayoutMk cId="551439737" sldId="2147483821"/>
          </pc:sldLayoutMkLst>
        </pc:sldLayoutChg>
        <pc:sldLayoutChg chg="del">
          <pc:chgData name="David Cordy (DHL BE)" userId="b5da54de-2377-4337-b985-689a38996f8a" providerId="ADAL" clId="{E762570E-6E13-4A2B-B644-65027989F613}" dt="2023-08-08T10:56:11.376" v="43" actId="2696"/>
          <pc:sldLayoutMkLst>
            <pc:docMk/>
            <pc:sldMasterMk cId="3259149379" sldId="2147483816"/>
            <pc:sldLayoutMk cId="2511879518" sldId="2147483822"/>
          </pc:sldLayoutMkLst>
        </pc:sldLayoutChg>
        <pc:sldLayoutChg chg="del">
          <pc:chgData name="David Cordy (DHL BE)" userId="b5da54de-2377-4337-b985-689a38996f8a" providerId="ADAL" clId="{E762570E-6E13-4A2B-B644-65027989F613}" dt="2023-08-08T10:56:11.377" v="44" actId="2696"/>
          <pc:sldLayoutMkLst>
            <pc:docMk/>
            <pc:sldMasterMk cId="3259149379" sldId="2147483816"/>
            <pc:sldLayoutMk cId="1694105080" sldId="2147483823"/>
          </pc:sldLayoutMkLst>
        </pc:sldLayoutChg>
        <pc:sldLayoutChg chg="del">
          <pc:chgData name="David Cordy (DHL BE)" userId="b5da54de-2377-4337-b985-689a38996f8a" providerId="ADAL" clId="{E762570E-6E13-4A2B-B644-65027989F613}" dt="2023-08-08T10:56:11.378" v="45" actId="2696"/>
          <pc:sldLayoutMkLst>
            <pc:docMk/>
            <pc:sldMasterMk cId="3259149379" sldId="2147483816"/>
            <pc:sldLayoutMk cId="3548384508" sldId="2147483824"/>
          </pc:sldLayoutMkLst>
        </pc:sldLayoutChg>
        <pc:sldLayoutChg chg="del">
          <pc:chgData name="David Cordy (DHL BE)" userId="b5da54de-2377-4337-b985-689a38996f8a" providerId="ADAL" clId="{E762570E-6E13-4A2B-B644-65027989F613}" dt="2023-08-08T10:56:11.378" v="46" actId="2696"/>
          <pc:sldLayoutMkLst>
            <pc:docMk/>
            <pc:sldMasterMk cId="3259149379" sldId="2147483816"/>
            <pc:sldLayoutMk cId="1963607558" sldId="2147483825"/>
          </pc:sldLayoutMkLst>
        </pc:sldLayoutChg>
        <pc:sldLayoutChg chg="del">
          <pc:chgData name="David Cordy (DHL BE)" userId="b5da54de-2377-4337-b985-689a38996f8a" providerId="ADAL" clId="{E762570E-6E13-4A2B-B644-65027989F613}" dt="2023-08-08T10:56:11.379" v="47" actId="2696"/>
          <pc:sldLayoutMkLst>
            <pc:docMk/>
            <pc:sldMasterMk cId="3259149379" sldId="2147483816"/>
            <pc:sldLayoutMk cId="1396647018" sldId="2147483826"/>
          </pc:sldLayoutMkLst>
        </pc:sldLayoutChg>
        <pc:sldLayoutChg chg="del">
          <pc:chgData name="David Cordy (DHL BE)" userId="b5da54de-2377-4337-b985-689a38996f8a" providerId="ADAL" clId="{E762570E-6E13-4A2B-B644-65027989F613}" dt="2023-08-08T10:56:11.380" v="48" actId="2696"/>
          <pc:sldLayoutMkLst>
            <pc:docMk/>
            <pc:sldMasterMk cId="3259149379" sldId="2147483816"/>
            <pc:sldLayoutMk cId="1663046831" sldId="2147483827"/>
          </pc:sldLayoutMkLst>
        </pc:sldLayoutChg>
        <pc:sldLayoutChg chg="del">
          <pc:chgData name="David Cordy (DHL BE)" userId="b5da54de-2377-4337-b985-689a38996f8a" providerId="ADAL" clId="{E762570E-6E13-4A2B-B644-65027989F613}" dt="2023-08-08T10:56:11.380" v="49" actId="2696"/>
          <pc:sldLayoutMkLst>
            <pc:docMk/>
            <pc:sldMasterMk cId="3259149379" sldId="2147483816"/>
            <pc:sldLayoutMk cId="3847775909" sldId="2147483828"/>
          </pc:sldLayoutMkLst>
        </pc:sldLayoutChg>
        <pc:sldLayoutChg chg="del">
          <pc:chgData name="David Cordy (DHL BE)" userId="b5da54de-2377-4337-b985-689a38996f8a" providerId="ADAL" clId="{E762570E-6E13-4A2B-B644-65027989F613}" dt="2023-08-08T10:56:11.383" v="50" actId="2696"/>
          <pc:sldLayoutMkLst>
            <pc:docMk/>
            <pc:sldMasterMk cId="3259149379" sldId="2147483816"/>
            <pc:sldLayoutMk cId="42553530" sldId="2147483829"/>
          </pc:sldLayoutMkLst>
        </pc:sldLayoutChg>
        <pc:sldLayoutChg chg="del">
          <pc:chgData name="David Cordy (DHL BE)" userId="b5da54de-2377-4337-b985-689a38996f8a" providerId="ADAL" clId="{E762570E-6E13-4A2B-B644-65027989F613}" dt="2023-08-08T10:56:11.384" v="51" actId="2696"/>
          <pc:sldLayoutMkLst>
            <pc:docMk/>
            <pc:sldMasterMk cId="3259149379" sldId="2147483816"/>
            <pc:sldLayoutMk cId="3685817241" sldId="2147483830"/>
          </pc:sldLayoutMkLst>
        </pc:sldLayoutChg>
        <pc:sldLayoutChg chg="del">
          <pc:chgData name="David Cordy (DHL BE)" userId="b5da54de-2377-4337-b985-689a38996f8a" providerId="ADAL" clId="{E762570E-6E13-4A2B-B644-65027989F613}" dt="2023-08-08T10:56:11.385" v="52" actId="2696"/>
          <pc:sldLayoutMkLst>
            <pc:docMk/>
            <pc:sldMasterMk cId="3259149379" sldId="2147483816"/>
            <pc:sldLayoutMk cId="1371981082" sldId="2147483831"/>
          </pc:sldLayoutMkLst>
        </pc:sldLayoutChg>
        <pc:sldLayoutChg chg="del">
          <pc:chgData name="David Cordy (DHL BE)" userId="b5da54de-2377-4337-b985-689a38996f8a" providerId="ADAL" clId="{E762570E-6E13-4A2B-B644-65027989F613}" dt="2023-08-08T10:56:11.386" v="53" actId="2696"/>
          <pc:sldLayoutMkLst>
            <pc:docMk/>
            <pc:sldMasterMk cId="3259149379" sldId="2147483816"/>
            <pc:sldLayoutMk cId="1411185282" sldId="2147483832"/>
          </pc:sldLayoutMkLst>
        </pc:sldLayoutChg>
        <pc:sldLayoutChg chg="del">
          <pc:chgData name="David Cordy (DHL BE)" userId="b5da54de-2377-4337-b985-689a38996f8a" providerId="ADAL" clId="{E762570E-6E13-4A2B-B644-65027989F613}" dt="2023-08-08T10:56:11.386" v="54" actId="2696"/>
          <pc:sldLayoutMkLst>
            <pc:docMk/>
            <pc:sldMasterMk cId="3259149379" sldId="2147483816"/>
            <pc:sldLayoutMk cId="3643189208" sldId="2147483833"/>
          </pc:sldLayoutMkLst>
        </pc:sldLayoutChg>
        <pc:sldLayoutChg chg="del">
          <pc:chgData name="David Cordy (DHL BE)" userId="b5da54de-2377-4337-b985-689a38996f8a" providerId="ADAL" clId="{E762570E-6E13-4A2B-B644-65027989F613}" dt="2023-08-08T10:56:11.387" v="55" actId="2696"/>
          <pc:sldLayoutMkLst>
            <pc:docMk/>
            <pc:sldMasterMk cId="3259149379" sldId="2147483816"/>
            <pc:sldLayoutMk cId="842276866" sldId="2147483834"/>
          </pc:sldLayoutMkLst>
        </pc:sldLayoutChg>
        <pc:sldLayoutChg chg="del">
          <pc:chgData name="David Cordy (DHL BE)" userId="b5da54de-2377-4337-b985-689a38996f8a" providerId="ADAL" clId="{E762570E-6E13-4A2B-B644-65027989F613}" dt="2023-08-08T10:56:11.388" v="56" actId="2696"/>
          <pc:sldLayoutMkLst>
            <pc:docMk/>
            <pc:sldMasterMk cId="3259149379" sldId="2147483816"/>
            <pc:sldLayoutMk cId="1630998306" sldId="2147483835"/>
          </pc:sldLayoutMkLst>
        </pc:sldLayoutChg>
        <pc:sldLayoutChg chg="del">
          <pc:chgData name="David Cordy (DHL BE)" userId="b5da54de-2377-4337-b985-689a38996f8a" providerId="ADAL" clId="{E762570E-6E13-4A2B-B644-65027989F613}" dt="2023-08-08T10:56:11.388" v="57" actId="2696"/>
          <pc:sldLayoutMkLst>
            <pc:docMk/>
            <pc:sldMasterMk cId="3259149379" sldId="2147483816"/>
            <pc:sldLayoutMk cId="371263055" sldId="2147483836"/>
          </pc:sldLayoutMkLst>
        </pc:sldLayoutChg>
        <pc:sldLayoutChg chg="del">
          <pc:chgData name="David Cordy (DHL BE)" userId="b5da54de-2377-4337-b985-689a38996f8a" providerId="ADAL" clId="{E762570E-6E13-4A2B-B644-65027989F613}" dt="2023-08-08T10:56:11.389" v="58" actId="2696"/>
          <pc:sldLayoutMkLst>
            <pc:docMk/>
            <pc:sldMasterMk cId="3259149379" sldId="2147483816"/>
            <pc:sldLayoutMk cId="352865079" sldId="2147483837"/>
          </pc:sldLayoutMkLst>
        </pc:sldLayoutChg>
        <pc:sldLayoutChg chg="del">
          <pc:chgData name="David Cordy (DHL BE)" userId="b5da54de-2377-4337-b985-689a38996f8a" providerId="ADAL" clId="{E762570E-6E13-4A2B-B644-65027989F613}" dt="2023-08-08T10:47:37.489" v="0" actId="47"/>
          <pc:sldLayoutMkLst>
            <pc:docMk/>
            <pc:sldMasterMk cId="3259149379" sldId="2147483816"/>
            <pc:sldLayoutMk cId="967936262" sldId="2147483838"/>
          </pc:sldLayoutMkLst>
        </pc:sldLayoutChg>
      </pc:sldMasterChg>
      <pc:sldMasterChg chg="del delSldLayout">
        <pc:chgData name="David Cordy (DHL BE)" userId="b5da54de-2377-4337-b985-689a38996f8a" providerId="ADAL" clId="{E762570E-6E13-4A2B-B644-65027989F613}" dt="2023-08-08T10:48:07.527" v="1" actId="47"/>
        <pc:sldMasterMkLst>
          <pc:docMk/>
          <pc:sldMasterMk cId="127159247" sldId="2147483839"/>
        </pc:sldMasterMkLst>
        <pc:sldLayoutChg chg="del">
          <pc:chgData name="David Cordy (DHL BE)" userId="b5da54de-2377-4337-b985-689a38996f8a" providerId="ADAL" clId="{E762570E-6E13-4A2B-B644-65027989F613}" dt="2023-08-08T10:48:07.527" v="1" actId="47"/>
          <pc:sldLayoutMkLst>
            <pc:docMk/>
            <pc:sldMasterMk cId="127159247" sldId="2147483839"/>
            <pc:sldLayoutMk cId="3263489245" sldId="2147483840"/>
          </pc:sldLayoutMkLst>
        </pc:sldLayoutChg>
        <pc:sldLayoutChg chg="del">
          <pc:chgData name="David Cordy (DHL BE)" userId="b5da54de-2377-4337-b985-689a38996f8a" providerId="ADAL" clId="{E762570E-6E13-4A2B-B644-65027989F613}" dt="2023-08-08T10:48:07.527" v="1" actId="47"/>
          <pc:sldLayoutMkLst>
            <pc:docMk/>
            <pc:sldMasterMk cId="127159247" sldId="2147483839"/>
            <pc:sldLayoutMk cId="2430942820" sldId="2147483841"/>
          </pc:sldLayoutMkLst>
        </pc:sldLayoutChg>
        <pc:sldLayoutChg chg="del">
          <pc:chgData name="David Cordy (DHL BE)" userId="b5da54de-2377-4337-b985-689a38996f8a" providerId="ADAL" clId="{E762570E-6E13-4A2B-B644-65027989F613}" dt="2023-08-08T10:48:07.527" v="1" actId="47"/>
          <pc:sldLayoutMkLst>
            <pc:docMk/>
            <pc:sldMasterMk cId="127159247" sldId="2147483839"/>
            <pc:sldLayoutMk cId="3491767851" sldId="2147483842"/>
          </pc:sldLayoutMkLst>
        </pc:sldLayoutChg>
        <pc:sldLayoutChg chg="del">
          <pc:chgData name="David Cordy (DHL BE)" userId="b5da54de-2377-4337-b985-689a38996f8a" providerId="ADAL" clId="{E762570E-6E13-4A2B-B644-65027989F613}" dt="2023-08-08T10:48:07.527" v="1" actId="47"/>
          <pc:sldLayoutMkLst>
            <pc:docMk/>
            <pc:sldMasterMk cId="127159247" sldId="2147483839"/>
            <pc:sldLayoutMk cId="2335015600" sldId="2147483843"/>
          </pc:sldLayoutMkLst>
        </pc:sldLayoutChg>
        <pc:sldLayoutChg chg="del">
          <pc:chgData name="David Cordy (DHL BE)" userId="b5da54de-2377-4337-b985-689a38996f8a" providerId="ADAL" clId="{E762570E-6E13-4A2B-B644-65027989F613}" dt="2023-08-08T10:48:07.527" v="1" actId="47"/>
          <pc:sldLayoutMkLst>
            <pc:docMk/>
            <pc:sldMasterMk cId="127159247" sldId="2147483839"/>
            <pc:sldLayoutMk cId="2651400308" sldId="2147483844"/>
          </pc:sldLayoutMkLst>
        </pc:sldLayoutChg>
        <pc:sldLayoutChg chg="del">
          <pc:chgData name="David Cordy (DHL BE)" userId="b5da54de-2377-4337-b985-689a38996f8a" providerId="ADAL" clId="{E762570E-6E13-4A2B-B644-65027989F613}" dt="2023-08-08T10:48:07.527" v="1" actId="47"/>
          <pc:sldLayoutMkLst>
            <pc:docMk/>
            <pc:sldMasterMk cId="127159247" sldId="2147483839"/>
            <pc:sldLayoutMk cId="601426374" sldId="2147483845"/>
          </pc:sldLayoutMkLst>
        </pc:sldLayoutChg>
        <pc:sldLayoutChg chg="del">
          <pc:chgData name="David Cordy (DHL BE)" userId="b5da54de-2377-4337-b985-689a38996f8a" providerId="ADAL" clId="{E762570E-6E13-4A2B-B644-65027989F613}" dt="2023-08-08T10:48:07.527" v="1" actId="47"/>
          <pc:sldLayoutMkLst>
            <pc:docMk/>
            <pc:sldMasterMk cId="127159247" sldId="2147483839"/>
            <pc:sldLayoutMk cId="1676853111" sldId="2147483846"/>
          </pc:sldLayoutMkLst>
        </pc:sldLayoutChg>
        <pc:sldLayoutChg chg="del">
          <pc:chgData name="David Cordy (DHL BE)" userId="b5da54de-2377-4337-b985-689a38996f8a" providerId="ADAL" clId="{E762570E-6E13-4A2B-B644-65027989F613}" dt="2023-08-08T10:48:07.527" v="1" actId="47"/>
          <pc:sldLayoutMkLst>
            <pc:docMk/>
            <pc:sldMasterMk cId="127159247" sldId="2147483839"/>
            <pc:sldLayoutMk cId="1422161705" sldId="2147483847"/>
          </pc:sldLayoutMkLst>
        </pc:sldLayoutChg>
        <pc:sldLayoutChg chg="del">
          <pc:chgData name="David Cordy (DHL BE)" userId="b5da54de-2377-4337-b985-689a38996f8a" providerId="ADAL" clId="{E762570E-6E13-4A2B-B644-65027989F613}" dt="2023-08-08T10:48:07.527" v="1" actId="47"/>
          <pc:sldLayoutMkLst>
            <pc:docMk/>
            <pc:sldMasterMk cId="127159247" sldId="2147483839"/>
            <pc:sldLayoutMk cId="1167726795" sldId="2147483848"/>
          </pc:sldLayoutMkLst>
        </pc:sldLayoutChg>
        <pc:sldLayoutChg chg="del">
          <pc:chgData name="David Cordy (DHL BE)" userId="b5da54de-2377-4337-b985-689a38996f8a" providerId="ADAL" clId="{E762570E-6E13-4A2B-B644-65027989F613}" dt="2023-08-08T10:48:07.527" v="1" actId="47"/>
          <pc:sldLayoutMkLst>
            <pc:docMk/>
            <pc:sldMasterMk cId="127159247" sldId="2147483839"/>
            <pc:sldLayoutMk cId="2095439736" sldId="2147483849"/>
          </pc:sldLayoutMkLst>
        </pc:sldLayoutChg>
        <pc:sldLayoutChg chg="del">
          <pc:chgData name="David Cordy (DHL BE)" userId="b5da54de-2377-4337-b985-689a38996f8a" providerId="ADAL" clId="{E762570E-6E13-4A2B-B644-65027989F613}" dt="2023-08-08T10:48:07.527" v="1" actId="47"/>
          <pc:sldLayoutMkLst>
            <pc:docMk/>
            <pc:sldMasterMk cId="127159247" sldId="2147483839"/>
            <pc:sldLayoutMk cId="3887122068" sldId="2147483850"/>
          </pc:sldLayoutMkLst>
        </pc:sldLayoutChg>
      </pc:sldMasterChg>
      <pc:sldMasterChg chg="del delSldLayout">
        <pc:chgData name="David Cordy (DHL BE)" userId="b5da54de-2377-4337-b985-689a38996f8a" providerId="ADAL" clId="{E762570E-6E13-4A2B-B644-65027989F613}" dt="2023-08-08T10:56:11.465" v="115" actId="2696"/>
        <pc:sldMasterMkLst>
          <pc:docMk/>
          <pc:sldMasterMk cId="2137736012" sldId="2147483851"/>
        </pc:sldMasterMkLst>
        <pc:sldLayoutChg chg="del">
          <pc:chgData name="David Cordy (DHL BE)" userId="b5da54de-2377-4337-b985-689a38996f8a" providerId="ADAL" clId="{E762570E-6E13-4A2B-B644-65027989F613}" dt="2023-08-08T10:56:11.460" v="113" actId="2696"/>
          <pc:sldLayoutMkLst>
            <pc:docMk/>
            <pc:sldMasterMk cId="2137736012" sldId="2147483851"/>
            <pc:sldLayoutMk cId="953591872" sldId="2147483852"/>
          </pc:sldLayoutMkLst>
        </pc:sldLayoutChg>
        <pc:sldLayoutChg chg="del">
          <pc:chgData name="David Cordy (DHL BE)" userId="b5da54de-2377-4337-b985-689a38996f8a" providerId="ADAL" clId="{E762570E-6E13-4A2B-B644-65027989F613}" dt="2023-08-08T10:56:11.461" v="114" actId="2696"/>
          <pc:sldLayoutMkLst>
            <pc:docMk/>
            <pc:sldMasterMk cId="2137736012" sldId="2147483851"/>
            <pc:sldLayoutMk cId="4042973928" sldId="2147483853"/>
          </pc:sldLayoutMkLst>
        </pc:sldLayoutChg>
      </pc:sldMasterChg>
      <pc:sldMasterChg chg="del delSldLayout">
        <pc:chgData name="David Cordy (DHL BE)" userId="b5da54de-2377-4337-b985-689a38996f8a" providerId="ADAL" clId="{E762570E-6E13-4A2B-B644-65027989F613}" dt="2023-08-08T10:56:11.499" v="153" actId="2696"/>
        <pc:sldMasterMkLst>
          <pc:docMk/>
          <pc:sldMasterMk cId="2677972063" sldId="2147483854"/>
        </pc:sldMasterMkLst>
        <pc:sldLayoutChg chg="del">
          <pc:chgData name="David Cordy (DHL BE)" userId="b5da54de-2377-4337-b985-689a38996f8a" providerId="ADAL" clId="{E762570E-6E13-4A2B-B644-65027989F613}" dt="2023-08-08T10:56:11.472" v="120" actId="2696"/>
          <pc:sldLayoutMkLst>
            <pc:docMk/>
            <pc:sldMasterMk cId="2677972063" sldId="2147483854"/>
            <pc:sldLayoutMk cId="1494963008" sldId="2147483855"/>
          </pc:sldLayoutMkLst>
        </pc:sldLayoutChg>
        <pc:sldLayoutChg chg="del">
          <pc:chgData name="David Cordy (DHL BE)" userId="b5da54de-2377-4337-b985-689a38996f8a" providerId="ADAL" clId="{E762570E-6E13-4A2B-B644-65027989F613}" dt="2023-08-08T10:56:11.473" v="121" actId="2696"/>
          <pc:sldLayoutMkLst>
            <pc:docMk/>
            <pc:sldMasterMk cId="2677972063" sldId="2147483854"/>
            <pc:sldLayoutMk cId="3969877664" sldId="2147483856"/>
          </pc:sldLayoutMkLst>
        </pc:sldLayoutChg>
        <pc:sldLayoutChg chg="del">
          <pc:chgData name="David Cordy (DHL BE)" userId="b5da54de-2377-4337-b985-689a38996f8a" providerId="ADAL" clId="{E762570E-6E13-4A2B-B644-65027989F613}" dt="2023-08-08T10:56:11.474" v="122" actId="2696"/>
          <pc:sldLayoutMkLst>
            <pc:docMk/>
            <pc:sldMasterMk cId="2677972063" sldId="2147483854"/>
            <pc:sldLayoutMk cId="3772946181" sldId="2147483857"/>
          </pc:sldLayoutMkLst>
        </pc:sldLayoutChg>
        <pc:sldLayoutChg chg="del">
          <pc:chgData name="David Cordy (DHL BE)" userId="b5da54de-2377-4337-b985-689a38996f8a" providerId="ADAL" clId="{E762570E-6E13-4A2B-B644-65027989F613}" dt="2023-08-08T10:56:11.475" v="123" actId="2696"/>
          <pc:sldLayoutMkLst>
            <pc:docMk/>
            <pc:sldMasterMk cId="2677972063" sldId="2147483854"/>
            <pc:sldLayoutMk cId="3052741107" sldId="2147483858"/>
          </pc:sldLayoutMkLst>
        </pc:sldLayoutChg>
        <pc:sldLayoutChg chg="del">
          <pc:chgData name="David Cordy (DHL BE)" userId="b5da54de-2377-4337-b985-689a38996f8a" providerId="ADAL" clId="{E762570E-6E13-4A2B-B644-65027989F613}" dt="2023-08-08T10:56:11.476" v="124" actId="2696"/>
          <pc:sldLayoutMkLst>
            <pc:docMk/>
            <pc:sldMasterMk cId="2677972063" sldId="2147483854"/>
            <pc:sldLayoutMk cId="1935632493" sldId="2147483859"/>
          </pc:sldLayoutMkLst>
        </pc:sldLayoutChg>
        <pc:sldLayoutChg chg="del">
          <pc:chgData name="David Cordy (DHL BE)" userId="b5da54de-2377-4337-b985-689a38996f8a" providerId="ADAL" clId="{E762570E-6E13-4A2B-B644-65027989F613}" dt="2023-08-08T10:56:11.478" v="125" actId="2696"/>
          <pc:sldLayoutMkLst>
            <pc:docMk/>
            <pc:sldMasterMk cId="2677972063" sldId="2147483854"/>
            <pc:sldLayoutMk cId="1910071421" sldId="2147483860"/>
          </pc:sldLayoutMkLst>
        </pc:sldLayoutChg>
        <pc:sldLayoutChg chg="del">
          <pc:chgData name="David Cordy (DHL BE)" userId="b5da54de-2377-4337-b985-689a38996f8a" providerId="ADAL" clId="{E762570E-6E13-4A2B-B644-65027989F613}" dt="2023-08-08T10:56:11.478" v="126" actId="2696"/>
          <pc:sldLayoutMkLst>
            <pc:docMk/>
            <pc:sldMasterMk cId="2677972063" sldId="2147483854"/>
            <pc:sldLayoutMk cId="2137855291" sldId="2147483861"/>
          </pc:sldLayoutMkLst>
        </pc:sldLayoutChg>
        <pc:sldLayoutChg chg="del">
          <pc:chgData name="David Cordy (DHL BE)" userId="b5da54de-2377-4337-b985-689a38996f8a" providerId="ADAL" clId="{E762570E-6E13-4A2B-B644-65027989F613}" dt="2023-08-08T10:56:11.480" v="127" actId="2696"/>
          <pc:sldLayoutMkLst>
            <pc:docMk/>
            <pc:sldMasterMk cId="2677972063" sldId="2147483854"/>
            <pc:sldLayoutMk cId="3125768908" sldId="2147483862"/>
          </pc:sldLayoutMkLst>
        </pc:sldLayoutChg>
        <pc:sldLayoutChg chg="del">
          <pc:chgData name="David Cordy (DHL BE)" userId="b5da54de-2377-4337-b985-689a38996f8a" providerId="ADAL" clId="{E762570E-6E13-4A2B-B644-65027989F613}" dt="2023-08-08T10:56:11.480" v="128" actId="2696"/>
          <pc:sldLayoutMkLst>
            <pc:docMk/>
            <pc:sldMasterMk cId="2677972063" sldId="2147483854"/>
            <pc:sldLayoutMk cId="4021597561" sldId="2147483863"/>
          </pc:sldLayoutMkLst>
        </pc:sldLayoutChg>
        <pc:sldLayoutChg chg="del">
          <pc:chgData name="David Cordy (DHL BE)" userId="b5da54de-2377-4337-b985-689a38996f8a" providerId="ADAL" clId="{E762570E-6E13-4A2B-B644-65027989F613}" dt="2023-08-08T10:56:11.482" v="129" actId="2696"/>
          <pc:sldLayoutMkLst>
            <pc:docMk/>
            <pc:sldMasterMk cId="2677972063" sldId="2147483854"/>
            <pc:sldLayoutMk cId="2936962549" sldId="2147483864"/>
          </pc:sldLayoutMkLst>
        </pc:sldLayoutChg>
        <pc:sldLayoutChg chg="del">
          <pc:chgData name="David Cordy (DHL BE)" userId="b5da54de-2377-4337-b985-689a38996f8a" providerId="ADAL" clId="{E762570E-6E13-4A2B-B644-65027989F613}" dt="2023-08-08T10:56:11.483" v="130" actId="2696"/>
          <pc:sldLayoutMkLst>
            <pc:docMk/>
            <pc:sldMasterMk cId="2677972063" sldId="2147483854"/>
            <pc:sldLayoutMk cId="2065768251" sldId="2147483865"/>
          </pc:sldLayoutMkLst>
        </pc:sldLayoutChg>
        <pc:sldLayoutChg chg="del">
          <pc:chgData name="David Cordy (DHL BE)" userId="b5da54de-2377-4337-b985-689a38996f8a" providerId="ADAL" clId="{E762570E-6E13-4A2B-B644-65027989F613}" dt="2023-08-08T10:56:11.483" v="131" actId="2696"/>
          <pc:sldLayoutMkLst>
            <pc:docMk/>
            <pc:sldMasterMk cId="2677972063" sldId="2147483854"/>
            <pc:sldLayoutMk cId="3009566965" sldId="2147483866"/>
          </pc:sldLayoutMkLst>
        </pc:sldLayoutChg>
        <pc:sldLayoutChg chg="del">
          <pc:chgData name="David Cordy (DHL BE)" userId="b5da54de-2377-4337-b985-689a38996f8a" providerId="ADAL" clId="{E762570E-6E13-4A2B-B644-65027989F613}" dt="2023-08-08T10:56:11.484" v="132" actId="2696"/>
          <pc:sldLayoutMkLst>
            <pc:docMk/>
            <pc:sldMasterMk cId="2677972063" sldId="2147483854"/>
            <pc:sldLayoutMk cId="23191185" sldId="2147483867"/>
          </pc:sldLayoutMkLst>
        </pc:sldLayoutChg>
        <pc:sldLayoutChg chg="del">
          <pc:chgData name="David Cordy (DHL BE)" userId="b5da54de-2377-4337-b985-689a38996f8a" providerId="ADAL" clId="{E762570E-6E13-4A2B-B644-65027989F613}" dt="2023-08-08T10:56:11.485" v="133" actId="2696"/>
          <pc:sldLayoutMkLst>
            <pc:docMk/>
            <pc:sldMasterMk cId="2677972063" sldId="2147483854"/>
            <pc:sldLayoutMk cId="4282353574" sldId="2147483868"/>
          </pc:sldLayoutMkLst>
        </pc:sldLayoutChg>
        <pc:sldLayoutChg chg="del">
          <pc:chgData name="David Cordy (DHL BE)" userId="b5da54de-2377-4337-b985-689a38996f8a" providerId="ADAL" clId="{E762570E-6E13-4A2B-B644-65027989F613}" dt="2023-08-08T10:56:11.486" v="134" actId="2696"/>
          <pc:sldLayoutMkLst>
            <pc:docMk/>
            <pc:sldMasterMk cId="2677972063" sldId="2147483854"/>
            <pc:sldLayoutMk cId="4063181503" sldId="2147483869"/>
          </pc:sldLayoutMkLst>
        </pc:sldLayoutChg>
        <pc:sldLayoutChg chg="del">
          <pc:chgData name="David Cordy (DHL BE)" userId="b5da54de-2377-4337-b985-689a38996f8a" providerId="ADAL" clId="{E762570E-6E13-4A2B-B644-65027989F613}" dt="2023-08-08T10:56:11.486" v="135" actId="2696"/>
          <pc:sldLayoutMkLst>
            <pc:docMk/>
            <pc:sldMasterMk cId="2677972063" sldId="2147483854"/>
            <pc:sldLayoutMk cId="2862196077" sldId="2147483870"/>
          </pc:sldLayoutMkLst>
        </pc:sldLayoutChg>
        <pc:sldLayoutChg chg="del">
          <pc:chgData name="David Cordy (DHL BE)" userId="b5da54de-2377-4337-b985-689a38996f8a" providerId="ADAL" clId="{E762570E-6E13-4A2B-B644-65027989F613}" dt="2023-08-08T10:56:11.487" v="136" actId="2696"/>
          <pc:sldLayoutMkLst>
            <pc:docMk/>
            <pc:sldMasterMk cId="2677972063" sldId="2147483854"/>
            <pc:sldLayoutMk cId="167489201" sldId="2147483871"/>
          </pc:sldLayoutMkLst>
        </pc:sldLayoutChg>
        <pc:sldLayoutChg chg="del">
          <pc:chgData name="David Cordy (DHL BE)" userId="b5da54de-2377-4337-b985-689a38996f8a" providerId="ADAL" clId="{E762570E-6E13-4A2B-B644-65027989F613}" dt="2023-08-08T10:56:11.487" v="137" actId="2696"/>
          <pc:sldLayoutMkLst>
            <pc:docMk/>
            <pc:sldMasterMk cId="2677972063" sldId="2147483854"/>
            <pc:sldLayoutMk cId="1795388513" sldId="2147483872"/>
          </pc:sldLayoutMkLst>
        </pc:sldLayoutChg>
        <pc:sldLayoutChg chg="del">
          <pc:chgData name="David Cordy (DHL BE)" userId="b5da54de-2377-4337-b985-689a38996f8a" providerId="ADAL" clId="{E762570E-6E13-4A2B-B644-65027989F613}" dt="2023-08-08T10:56:11.488" v="138" actId="2696"/>
          <pc:sldLayoutMkLst>
            <pc:docMk/>
            <pc:sldMasterMk cId="2677972063" sldId="2147483854"/>
            <pc:sldLayoutMk cId="4051389790" sldId="2147483873"/>
          </pc:sldLayoutMkLst>
        </pc:sldLayoutChg>
        <pc:sldLayoutChg chg="del">
          <pc:chgData name="David Cordy (DHL BE)" userId="b5da54de-2377-4337-b985-689a38996f8a" providerId="ADAL" clId="{E762570E-6E13-4A2B-B644-65027989F613}" dt="2023-08-08T10:56:11.489" v="139" actId="2696"/>
          <pc:sldLayoutMkLst>
            <pc:docMk/>
            <pc:sldMasterMk cId="2677972063" sldId="2147483854"/>
            <pc:sldLayoutMk cId="1620567548" sldId="2147483874"/>
          </pc:sldLayoutMkLst>
        </pc:sldLayoutChg>
        <pc:sldLayoutChg chg="del">
          <pc:chgData name="David Cordy (DHL BE)" userId="b5da54de-2377-4337-b985-689a38996f8a" providerId="ADAL" clId="{E762570E-6E13-4A2B-B644-65027989F613}" dt="2023-08-08T10:56:11.489" v="140" actId="2696"/>
          <pc:sldLayoutMkLst>
            <pc:docMk/>
            <pc:sldMasterMk cId="2677972063" sldId="2147483854"/>
            <pc:sldLayoutMk cId="3503177700" sldId="2147483875"/>
          </pc:sldLayoutMkLst>
        </pc:sldLayoutChg>
        <pc:sldLayoutChg chg="del">
          <pc:chgData name="David Cordy (DHL BE)" userId="b5da54de-2377-4337-b985-689a38996f8a" providerId="ADAL" clId="{E762570E-6E13-4A2B-B644-65027989F613}" dt="2023-08-08T10:56:11.489" v="141" actId="2696"/>
          <pc:sldLayoutMkLst>
            <pc:docMk/>
            <pc:sldMasterMk cId="2677972063" sldId="2147483854"/>
            <pc:sldLayoutMk cId="366180049" sldId="2147483876"/>
          </pc:sldLayoutMkLst>
        </pc:sldLayoutChg>
        <pc:sldLayoutChg chg="del">
          <pc:chgData name="David Cordy (DHL BE)" userId="b5da54de-2377-4337-b985-689a38996f8a" providerId="ADAL" clId="{E762570E-6E13-4A2B-B644-65027989F613}" dt="2023-08-08T10:56:11.490" v="142" actId="2696"/>
          <pc:sldLayoutMkLst>
            <pc:docMk/>
            <pc:sldMasterMk cId="2677972063" sldId="2147483854"/>
            <pc:sldLayoutMk cId="1269003353" sldId="2147483877"/>
          </pc:sldLayoutMkLst>
        </pc:sldLayoutChg>
        <pc:sldLayoutChg chg="del">
          <pc:chgData name="David Cordy (DHL BE)" userId="b5da54de-2377-4337-b985-689a38996f8a" providerId="ADAL" clId="{E762570E-6E13-4A2B-B644-65027989F613}" dt="2023-08-08T10:56:11.491" v="143" actId="2696"/>
          <pc:sldLayoutMkLst>
            <pc:docMk/>
            <pc:sldMasterMk cId="2677972063" sldId="2147483854"/>
            <pc:sldLayoutMk cId="3354058379" sldId="2147483878"/>
          </pc:sldLayoutMkLst>
        </pc:sldLayoutChg>
        <pc:sldLayoutChg chg="del">
          <pc:chgData name="David Cordy (DHL BE)" userId="b5da54de-2377-4337-b985-689a38996f8a" providerId="ADAL" clId="{E762570E-6E13-4A2B-B644-65027989F613}" dt="2023-08-08T10:56:11.492" v="144" actId="2696"/>
          <pc:sldLayoutMkLst>
            <pc:docMk/>
            <pc:sldMasterMk cId="2677972063" sldId="2147483854"/>
            <pc:sldLayoutMk cId="4235353852" sldId="2147483879"/>
          </pc:sldLayoutMkLst>
        </pc:sldLayoutChg>
        <pc:sldLayoutChg chg="del">
          <pc:chgData name="David Cordy (DHL BE)" userId="b5da54de-2377-4337-b985-689a38996f8a" providerId="ADAL" clId="{E762570E-6E13-4A2B-B644-65027989F613}" dt="2023-08-08T10:56:11.492" v="145" actId="2696"/>
          <pc:sldLayoutMkLst>
            <pc:docMk/>
            <pc:sldMasterMk cId="2677972063" sldId="2147483854"/>
            <pc:sldLayoutMk cId="2812320713" sldId="2147483880"/>
          </pc:sldLayoutMkLst>
        </pc:sldLayoutChg>
        <pc:sldLayoutChg chg="del">
          <pc:chgData name="David Cordy (DHL BE)" userId="b5da54de-2377-4337-b985-689a38996f8a" providerId="ADAL" clId="{E762570E-6E13-4A2B-B644-65027989F613}" dt="2023-08-08T10:56:11.493" v="146" actId="2696"/>
          <pc:sldLayoutMkLst>
            <pc:docMk/>
            <pc:sldMasterMk cId="2677972063" sldId="2147483854"/>
            <pc:sldLayoutMk cId="3126774408" sldId="2147483881"/>
          </pc:sldLayoutMkLst>
        </pc:sldLayoutChg>
        <pc:sldLayoutChg chg="del">
          <pc:chgData name="David Cordy (DHL BE)" userId="b5da54de-2377-4337-b985-689a38996f8a" providerId="ADAL" clId="{E762570E-6E13-4A2B-B644-65027989F613}" dt="2023-08-08T10:56:11.493" v="147" actId="2696"/>
          <pc:sldLayoutMkLst>
            <pc:docMk/>
            <pc:sldMasterMk cId="2677972063" sldId="2147483854"/>
            <pc:sldLayoutMk cId="1087231707" sldId="2147483882"/>
          </pc:sldLayoutMkLst>
        </pc:sldLayoutChg>
        <pc:sldLayoutChg chg="del">
          <pc:chgData name="David Cordy (DHL BE)" userId="b5da54de-2377-4337-b985-689a38996f8a" providerId="ADAL" clId="{E762570E-6E13-4A2B-B644-65027989F613}" dt="2023-08-08T10:56:11.495" v="148" actId="2696"/>
          <pc:sldLayoutMkLst>
            <pc:docMk/>
            <pc:sldMasterMk cId="2677972063" sldId="2147483854"/>
            <pc:sldLayoutMk cId="3337869031" sldId="2147483883"/>
          </pc:sldLayoutMkLst>
        </pc:sldLayoutChg>
        <pc:sldLayoutChg chg="del">
          <pc:chgData name="David Cordy (DHL BE)" userId="b5da54de-2377-4337-b985-689a38996f8a" providerId="ADAL" clId="{E762570E-6E13-4A2B-B644-65027989F613}" dt="2023-08-08T10:56:11.495" v="149" actId="2696"/>
          <pc:sldLayoutMkLst>
            <pc:docMk/>
            <pc:sldMasterMk cId="2677972063" sldId="2147483854"/>
            <pc:sldLayoutMk cId="2414213995" sldId="2147483884"/>
          </pc:sldLayoutMkLst>
        </pc:sldLayoutChg>
        <pc:sldLayoutChg chg="del">
          <pc:chgData name="David Cordy (DHL BE)" userId="b5da54de-2377-4337-b985-689a38996f8a" providerId="ADAL" clId="{E762570E-6E13-4A2B-B644-65027989F613}" dt="2023-08-08T10:56:11.496" v="150" actId="2696"/>
          <pc:sldLayoutMkLst>
            <pc:docMk/>
            <pc:sldMasterMk cId="2677972063" sldId="2147483854"/>
            <pc:sldLayoutMk cId="232388172" sldId="2147483885"/>
          </pc:sldLayoutMkLst>
        </pc:sldLayoutChg>
        <pc:sldLayoutChg chg="del">
          <pc:chgData name="David Cordy (DHL BE)" userId="b5da54de-2377-4337-b985-689a38996f8a" providerId="ADAL" clId="{E762570E-6E13-4A2B-B644-65027989F613}" dt="2023-08-08T10:56:11.496" v="151" actId="2696"/>
          <pc:sldLayoutMkLst>
            <pc:docMk/>
            <pc:sldMasterMk cId="2677972063" sldId="2147483854"/>
            <pc:sldLayoutMk cId="491318290" sldId="2147483886"/>
          </pc:sldLayoutMkLst>
        </pc:sldLayoutChg>
        <pc:sldLayoutChg chg="del">
          <pc:chgData name="David Cordy (DHL BE)" userId="b5da54de-2377-4337-b985-689a38996f8a" providerId="ADAL" clId="{E762570E-6E13-4A2B-B644-65027989F613}" dt="2023-08-08T10:56:11.497" v="152" actId="2696"/>
          <pc:sldLayoutMkLst>
            <pc:docMk/>
            <pc:sldMasterMk cId="2677972063" sldId="2147483854"/>
            <pc:sldLayoutMk cId="73599089" sldId="2147483887"/>
          </pc:sldLayoutMkLst>
        </pc:sldLayoutChg>
      </pc:sldMasterChg>
      <pc:sldMasterChg chg="del delSldLayout">
        <pc:chgData name="David Cordy (DHL BE)" userId="b5da54de-2377-4337-b985-689a38996f8a" providerId="ADAL" clId="{E762570E-6E13-4A2B-B644-65027989F613}" dt="2023-08-08T10:48:07.527" v="1" actId="47"/>
        <pc:sldMasterMkLst>
          <pc:docMk/>
          <pc:sldMasterMk cId="232217221" sldId="2147483892"/>
        </pc:sldMasterMkLst>
        <pc:sldLayoutChg chg="del">
          <pc:chgData name="David Cordy (DHL BE)" userId="b5da54de-2377-4337-b985-689a38996f8a" providerId="ADAL" clId="{E762570E-6E13-4A2B-B644-65027989F613}" dt="2023-08-08T10:48:07.527" v="1" actId="47"/>
          <pc:sldLayoutMkLst>
            <pc:docMk/>
            <pc:sldMasterMk cId="232217221" sldId="2147483892"/>
            <pc:sldLayoutMk cId="3386859047" sldId="2147483893"/>
          </pc:sldLayoutMkLst>
        </pc:sldLayoutChg>
      </pc:sldMasterChg>
      <pc:sldMasterChg chg="del delSldLayout">
        <pc:chgData name="David Cordy (DHL BE)" userId="b5da54de-2377-4337-b985-689a38996f8a" providerId="ADAL" clId="{E762570E-6E13-4A2B-B644-65027989F613}" dt="2023-08-08T10:48:07.527" v="1" actId="47"/>
        <pc:sldMasterMkLst>
          <pc:docMk/>
          <pc:sldMasterMk cId="1966674757" sldId="2147483894"/>
        </pc:sldMasterMkLst>
        <pc:sldLayoutChg chg="del">
          <pc:chgData name="David Cordy (DHL BE)" userId="b5da54de-2377-4337-b985-689a38996f8a" providerId="ADAL" clId="{E762570E-6E13-4A2B-B644-65027989F613}" dt="2023-08-08T10:48:07.527" v="1" actId="47"/>
          <pc:sldLayoutMkLst>
            <pc:docMk/>
            <pc:sldMasterMk cId="1966674757" sldId="2147483894"/>
            <pc:sldLayoutMk cId="514345820" sldId="2147483895"/>
          </pc:sldLayoutMkLst>
        </pc:sldLayoutChg>
        <pc:sldLayoutChg chg="del">
          <pc:chgData name="David Cordy (DHL BE)" userId="b5da54de-2377-4337-b985-689a38996f8a" providerId="ADAL" clId="{E762570E-6E13-4A2B-B644-65027989F613}" dt="2023-08-08T10:48:07.527" v="1" actId="47"/>
          <pc:sldLayoutMkLst>
            <pc:docMk/>
            <pc:sldMasterMk cId="1966674757" sldId="2147483894"/>
            <pc:sldLayoutMk cId="591403015" sldId="2147483896"/>
          </pc:sldLayoutMkLst>
        </pc:sldLayoutChg>
        <pc:sldLayoutChg chg="del">
          <pc:chgData name="David Cordy (DHL BE)" userId="b5da54de-2377-4337-b985-689a38996f8a" providerId="ADAL" clId="{E762570E-6E13-4A2B-B644-65027989F613}" dt="2023-08-08T10:48:07.527" v="1" actId="47"/>
          <pc:sldLayoutMkLst>
            <pc:docMk/>
            <pc:sldMasterMk cId="1966674757" sldId="2147483894"/>
            <pc:sldLayoutMk cId="118393752" sldId="2147483897"/>
          </pc:sldLayoutMkLst>
        </pc:sldLayoutChg>
        <pc:sldLayoutChg chg="del">
          <pc:chgData name="David Cordy (DHL BE)" userId="b5da54de-2377-4337-b985-689a38996f8a" providerId="ADAL" clId="{E762570E-6E13-4A2B-B644-65027989F613}" dt="2023-08-08T10:48:07.527" v="1" actId="47"/>
          <pc:sldLayoutMkLst>
            <pc:docMk/>
            <pc:sldMasterMk cId="1966674757" sldId="2147483894"/>
            <pc:sldLayoutMk cId="2804661869" sldId="2147483898"/>
          </pc:sldLayoutMkLst>
        </pc:sldLayoutChg>
        <pc:sldLayoutChg chg="del">
          <pc:chgData name="David Cordy (DHL BE)" userId="b5da54de-2377-4337-b985-689a38996f8a" providerId="ADAL" clId="{E762570E-6E13-4A2B-B644-65027989F613}" dt="2023-08-08T10:48:07.527" v="1" actId="47"/>
          <pc:sldLayoutMkLst>
            <pc:docMk/>
            <pc:sldMasterMk cId="1966674757" sldId="2147483894"/>
            <pc:sldLayoutMk cId="505438445" sldId="2147483899"/>
          </pc:sldLayoutMkLst>
        </pc:sldLayoutChg>
        <pc:sldLayoutChg chg="del">
          <pc:chgData name="David Cordy (DHL BE)" userId="b5da54de-2377-4337-b985-689a38996f8a" providerId="ADAL" clId="{E762570E-6E13-4A2B-B644-65027989F613}" dt="2023-08-08T10:48:07.527" v="1" actId="47"/>
          <pc:sldLayoutMkLst>
            <pc:docMk/>
            <pc:sldMasterMk cId="1966674757" sldId="2147483894"/>
            <pc:sldLayoutMk cId="2650558140" sldId="2147483900"/>
          </pc:sldLayoutMkLst>
        </pc:sldLayoutChg>
        <pc:sldLayoutChg chg="del">
          <pc:chgData name="David Cordy (DHL BE)" userId="b5da54de-2377-4337-b985-689a38996f8a" providerId="ADAL" clId="{E762570E-6E13-4A2B-B644-65027989F613}" dt="2023-08-08T10:48:07.527" v="1" actId="47"/>
          <pc:sldLayoutMkLst>
            <pc:docMk/>
            <pc:sldMasterMk cId="1966674757" sldId="2147483894"/>
            <pc:sldLayoutMk cId="1457318270" sldId="2147483901"/>
          </pc:sldLayoutMkLst>
        </pc:sldLayoutChg>
        <pc:sldLayoutChg chg="del">
          <pc:chgData name="David Cordy (DHL BE)" userId="b5da54de-2377-4337-b985-689a38996f8a" providerId="ADAL" clId="{E762570E-6E13-4A2B-B644-65027989F613}" dt="2023-08-08T10:48:07.527" v="1" actId="47"/>
          <pc:sldLayoutMkLst>
            <pc:docMk/>
            <pc:sldMasterMk cId="1966674757" sldId="2147483894"/>
            <pc:sldLayoutMk cId="164766401" sldId="2147483902"/>
          </pc:sldLayoutMkLst>
        </pc:sldLayoutChg>
        <pc:sldLayoutChg chg="del">
          <pc:chgData name="David Cordy (DHL BE)" userId="b5da54de-2377-4337-b985-689a38996f8a" providerId="ADAL" clId="{E762570E-6E13-4A2B-B644-65027989F613}" dt="2023-08-08T10:48:07.527" v="1" actId="47"/>
          <pc:sldLayoutMkLst>
            <pc:docMk/>
            <pc:sldMasterMk cId="1966674757" sldId="2147483894"/>
            <pc:sldLayoutMk cId="3533572316" sldId="2147483903"/>
          </pc:sldLayoutMkLst>
        </pc:sldLayoutChg>
        <pc:sldLayoutChg chg="del">
          <pc:chgData name="David Cordy (DHL BE)" userId="b5da54de-2377-4337-b985-689a38996f8a" providerId="ADAL" clId="{E762570E-6E13-4A2B-B644-65027989F613}" dt="2023-08-08T10:48:07.527" v="1" actId="47"/>
          <pc:sldLayoutMkLst>
            <pc:docMk/>
            <pc:sldMasterMk cId="1966674757" sldId="2147483894"/>
            <pc:sldLayoutMk cId="2790079895" sldId="2147483904"/>
          </pc:sldLayoutMkLst>
        </pc:sldLayoutChg>
        <pc:sldLayoutChg chg="del">
          <pc:chgData name="David Cordy (DHL BE)" userId="b5da54de-2377-4337-b985-689a38996f8a" providerId="ADAL" clId="{E762570E-6E13-4A2B-B644-65027989F613}" dt="2023-08-08T10:48:07.527" v="1" actId="47"/>
          <pc:sldLayoutMkLst>
            <pc:docMk/>
            <pc:sldMasterMk cId="1966674757" sldId="2147483894"/>
            <pc:sldLayoutMk cId="1678645749" sldId="2147483905"/>
          </pc:sldLayoutMkLst>
        </pc:sldLayoutChg>
      </pc:sldMasterChg>
      <pc:sldMasterChg chg="del delSldLayout">
        <pc:chgData name="David Cordy (DHL BE)" userId="b5da54de-2377-4337-b985-689a38996f8a" providerId="ADAL" clId="{E762570E-6E13-4A2B-B644-65027989F613}" dt="2023-08-08T10:56:11.405" v="71" actId="2696"/>
        <pc:sldMasterMkLst>
          <pc:docMk/>
          <pc:sldMasterMk cId="187570071" sldId="2147483906"/>
        </pc:sldMasterMkLst>
        <pc:sldLayoutChg chg="del">
          <pc:chgData name="David Cordy (DHL BE)" userId="b5da54de-2377-4337-b985-689a38996f8a" providerId="ADAL" clId="{E762570E-6E13-4A2B-B644-65027989F613}" dt="2023-08-08T10:56:11.404" v="70" actId="2696"/>
          <pc:sldLayoutMkLst>
            <pc:docMk/>
            <pc:sldMasterMk cId="187570071" sldId="2147483906"/>
            <pc:sldLayoutMk cId="873464463" sldId="2147483907"/>
          </pc:sldLayoutMkLst>
        </pc:sldLayoutChg>
      </pc:sldMasterChg>
      <pc:sldMasterChg chg="del delSldLayout">
        <pc:chgData name="David Cordy (DHL BE)" userId="b5da54de-2377-4337-b985-689a38996f8a" providerId="ADAL" clId="{E762570E-6E13-4A2B-B644-65027989F613}" dt="2023-08-08T10:56:11.409" v="75" actId="2696"/>
        <pc:sldMasterMkLst>
          <pc:docMk/>
          <pc:sldMasterMk cId="1332025126" sldId="2147483908"/>
        </pc:sldMasterMkLst>
        <pc:sldLayoutChg chg="del">
          <pc:chgData name="David Cordy (DHL BE)" userId="b5da54de-2377-4337-b985-689a38996f8a" providerId="ADAL" clId="{E762570E-6E13-4A2B-B644-65027989F613}" dt="2023-08-08T10:56:11.408" v="74" actId="2696"/>
          <pc:sldLayoutMkLst>
            <pc:docMk/>
            <pc:sldMasterMk cId="1332025126" sldId="2147483908"/>
            <pc:sldLayoutMk cId="3049476394" sldId="2147483909"/>
          </pc:sldLayoutMkLst>
        </pc:sldLayoutChg>
      </pc:sldMasterChg>
      <pc:sldMasterChg chg="del delSldLayout">
        <pc:chgData name="David Cordy (DHL BE)" userId="b5da54de-2377-4337-b985-689a38996f8a" providerId="ADAL" clId="{E762570E-6E13-4A2B-B644-65027989F613}" dt="2023-08-08T10:56:11.415" v="80" actId="2696"/>
        <pc:sldMasterMkLst>
          <pc:docMk/>
          <pc:sldMasterMk cId="2435118111" sldId="2147483910"/>
        </pc:sldMasterMkLst>
        <pc:sldLayoutChg chg="del">
          <pc:chgData name="David Cordy (DHL BE)" userId="b5da54de-2377-4337-b985-689a38996f8a" providerId="ADAL" clId="{E762570E-6E13-4A2B-B644-65027989F613}" dt="2023-08-08T10:56:11.412" v="78" actId="2696"/>
          <pc:sldLayoutMkLst>
            <pc:docMk/>
            <pc:sldMasterMk cId="2435118111" sldId="2147483910"/>
            <pc:sldLayoutMk cId="2581646109" sldId="2147483911"/>
          </pc:sldLayoutMkLst>
        </pc:sldLayoutChg>
        <pc:sldLayoutChg chg="del">
          <pc:chgData name="David Cordy (DHL BE)" userId="b5da54de-2377-4337-b985-689a38996f8a" providerId="ADAL" clId="{E762570E-6E13-4A2B-B644-65027989F613}" dt="2023-08-08T10:56:11.413" v="79" actId="2696"/>
          <pc:sldLayoutMkLst>
            <pc:docMk/>
            <pc:sldMasterMk cId="2435118111" sldId="2147483910"/>
            <pc:sldLayoutMk cId="2684281168" sldId="2147483912"/>
          </pc:sldLayoutMkLst>
        </pc:sldLayoutChg>
      </pc:sldMasterChg>
      <pc:sldMasterChg chg="del delSldLayout">
        <pc:chgData name="David Cordy (DHL BE)" userId="b5da54de-2377-4337-b985-689a38996f8a" providerId="ADAL" clId="{E762570E-6E13-4A2B-B644-65027989F613}" dt="2023-08-08T10:56:11.420" v="85" actId="2696"/>
        <pc:sldMasterMkLst>
          <pc:docMk/>
          <pc:sldMasterMk cId="1611008883" sldId="2147483913"/>
        </pc:sldMasterMkLst>
        <pc:sldLayoutChg chg="del">
          <pc:chgData name="David Cordy (DHL BE)" userId="b5da54de-2377-4337-b985-689a38996f8a" providerId="ADAL" clId="{E762570E-6E13-4A2B-B644-65027989F613}" dt="2023-08-08T10:56:11.419" v="84" actId="2696"/>
          <pc:sldLayoutMkLst>
            <pc:docMk/>
            <pc:sldMasterMk cId="1611008883" sldId="2147483913"/>
            <pc:sldLayoutMk cId="3625069777" sldId="2147483914"/>
          </pc:sldLayoutMkLst>
        </pc:sldLayoutChg>
      </pc:sldMasterChg>
      <pc:sldMasterChg chg="del delSldLayout">
        <pc:chgData name="David Cordy (DHL BE)" userId="b5da54de-2377-4337-b985-689a38996f8a" providerId="ADAL" clId="{E762570E-6E13-4A2B-B644-65027989F613}" dt="2023-08-08T10:56:11.433" v="99" actId="2696"/>
        <pc:sldMasterMkLst>
          <pc:docMk/>
          <pc:sldMasterMk cId="3184540772" sldId="2147483915"/>
        </pc:sldMasterMkLst>
        <pc:sldLayoutChg chg="del">
          <pc:chgData name="David Cordy (DHL BE)" userId="b5da54de-2377-4337-b985-689a38996f8a" providerId="ADAL" clId="{E762570E-6E13-4A2B-B644-65027989F613}" dt="2023-08-08T10:56:11.431" v="98" actId="2696"/>
          <pc:sldLayoutMkLst>
            <pc:docMk/>
            <pc:sldMasterMk cId="3184540772" sldId="2147483915"/>
            <pc:sldLayoutMk cId="498284296" sldId="2147483916"/>
          </pc:sldLayoutMkLst>
        </pc:sldLayoutChg>
      </pc:sldMasterChg>
      <pc:sldMasterChg chg="del delSldLayout">
        <pc:chgData name="David Cordy (DHL BE)" userId="b5da54de-2377-4337-b985-689a38996f8a" providerId="ADAL" clId="{E762570E-6E13-4A2B-B644-65027989F613}" dt="2023-08-08T10:56:11.435" v="101" actId="2696"/>
        <pc:sldMasterMkLst>
          <pc:docMk/>
          <pc:sldMasterMk cId="2912727384" sldId="2147483917"/>
        </pc:sldMasterMkLst>
        <pc:sldLayoutChg chg="del">
          <pc:chgData name="David Cordy (DHL BE)" userId="b5da54de-2377-4337-b985-689a38996f8a" providerId="ADAL" clId="{E762570E-6E13-4A2B-B644-65027989F613}" dt="2023-08-08T10:56:11.434" v="100" actId="2696"/>
          <pc:sldLayoutMkLst>
            <pc:docMk/>
            <pc:sldMasterMk cId="2912727384" sldId="2147483917"/>
            <pc:sldLayoutMk cId="3953218416" sldId="2147483918"/>
          </pc:sldLayoutMkLst>
        </pc:sldLayoutChg>
      </pc:sldMasterChg>
      <pc:sldMasterChg chg="del delSldLayout">
        <pc:chgData name="David Cordy (DHL BE)" userId="b5da54de-2377-4337-b985-689a38996f8a" providerId="ADAL" clId="{E762570E-6E13-4A2B-B644-65027989F613}" dt="2023-08-08T10:56:11.437" v="103" actId="2696"/>
        <pc:sldMasterMkLst>
          <pc:docMk/>
          <pc:sldMasterMk cId="2981278766" sldId="2147483919"/>
        </pc:sldMasterMkLst>
        <pc:sldLayoutChg chg="del">
          <pc:chgData name="David Cordy (DHL BE)" userId="b5da54de-2377-4337-b985-689a38996f8a" providerId="ADAL" clId="{E762570E-6E13-4A2B-B644-65027989F613}" dt="2023-08-08T10:56:11.436" v="102" actId="2696"/>
          <pc:sldLayoutMkLst>
            <pc:docMk/>
            <pc:sldMasterMk cId="2981278766" sldId="2147483919"/>
            <pc:sldLayoutMk cId="2696892965" sldId="2147483920"/>
          </pc:sldLayoutMkLst>
        </pc:sldLayoutChg>
      </pc:sldMasterChg>
      <pc:sldMasterChg chg="del delSldLayout">
        <pc:chgData name="David Cordy (DHL BE)" userId="b5da54de-2377-4337-b985-689a38996f8a" providerId="ADAL" clId="{E762570E-6E13-4A2B-B644-65027989F613}" dt="2023-08-08T10:56:11.438" v="105" actId="2696"/>
        <pc:sldMasterMkLst>
          <pc:docMk/>
          <pc:sldMasterMk cId="2975024781" sldId="2147483921"/>
        </pc:sldMasterMkLst>
        <pc:sldLayoutChg chg="del">
          <pc:chgData name="David Cordy (DHL BE)" userId="b5da54de-2377-4337-b985-689a38996f8a" providerId="ADAL" clId="{E762570E-6E13-4A2B-B644-65027989F613}" dt="2023-08-08T10:56:11.437" v="104" actId="2696"/>
          <pc:sldLayoutMkLst>
            <pc:docMk/>
            <pc:sldMasterMk cId="2975024781" sldId="2147483921"/>
            <pc:sldLayoutMk cId="2246319217" sldId="2147483922"/>
          </pc:sldLayoutMkLst>
        </pc:sldLayoutChg>
      </pc:sldMasterChg>
      <pc:sldMasterChg chg="del delSldLayout">
        <pc:chgData name="David Cordy (DHL BE)" userId="b5da54de-2377-4337-b985-689a38996f8a" providerId="ADAL" clId="{E762570E-6E13-4A2B-B644-65027989F613}" dt="2023-08-08T10:56:11.439" v="107" actId="2696"/>
        <pc:sldMasterMkLst>
          <pc:docMk/>
          <pc:sldMasterMk cId="531376465" sldId="2147483923"/>
        </pc:sldMasterMkLst>
        <pc:sldLayoutChg chg="del">
          <pc:chgData name="David Cordy (DHL BE)" userId="b5da54de-2377-4337-b985-689a38996f8a" providerId="ADAL" clId="{E762570E-6E13-4A2B-B644-65027989F613}" dt="2023-08-08T10:56:11.438" v="106" actId="2696"/>
          <pc:sldLayoutMkLst>
            <pc:docMk/>
            <pc:sldMasterMk cId="531376465" sldId="2147483923"/>
            <pc:sldLayoutMk cId="3861571969" sldId="2147483924"/>
          </pc:sldLayoutMkLst>
        </pc:sldLayoutChg>
      </pc:sldMasterChg>
      <pc:sldMasterChg chg="del delSldLayout">
        <pc:chgData name="David Cordy (DHL BE)" userId="b5da54de-2377-4337-b985-689a38996f8a" providerId="ADAL" clId="{E762570E-6E13-4A2B-B644-65027989F613}" dt="2023-08-08T10:56:11.441" v="109" actId="2696"/>
        <pc:sldMasterMkLst>
          <pc:docMk/>
          <pc:sldMasterMk cId="1878254274" sldId="2147483925"/>
        </pc:sldMasterMkLst>
        <pc:sldLayoutChg chg="del">
          <pc:chgData name="David Cordy (DHL BE)" userId="b5da54de-2377-4337-b985-689a38996f8a" providerId="ADAL" clId="{E762570E-6E13-4A2B-B644-65027989F613}" dt="2023-08-08T10:56:11.440" v="108" actId="2696"/>
          <pc:sldLayoutMkLst>
            <pc:docMk/>
            <pc:sldMasterMk cId="1878254274" sldId="2147483925"/>
            <pc:sldLayoutMk cId="2195945732" sldId="2147483926"/>
          </pc:sldLayoutMkLst>
        </pc:sldLayoutChg>
      </pc:sldMasterChg>
      <pc:sldMasterChg chg="del delSldLayout">
        <pc:chgData name="David Cordy (DHL BE)" userId="b5da54de-2377-4337-b985-689a38996f8a" providerId="ADAL" clId="{E762570E-6E13-4A2B-B644-65027989F613}" dt="2023-08-08T10:56:11.444" v="112" actId="2696"/>
        <pc:sldMasterMkLst>
          <pc:docMk/>
          <pc:sldMasterMk cId="1598022902" sldId="2147483927"/>
        </pc:sldMasterMkLst>
        <pc:sldLayoutChg chg="del">
          <pc:chgData name="David Cordy (DHL BE)" userId="b5da54de-2377-4337-b985-689a38996f8a" providerId="ADAL" clId="{E762570E-6E13-4A2B-B644-65027989F613}" dt="2023-08-08T10:56:11.441" v="110" actId="2696"/>
          <pc:sldLayoutMkLst>
            <pc:docMk/>
            <pc:sldMasterMk cId="1598022902" sldId="2147483927"/>
            <pc:sldLayoutMk cId="616117648" sldId="2147483928"/>
          </pc:sldLayoutMkLst>
        </pc:sldLayoutChg>
        <pc:sldLayoutChg chg="del">
          <pc:chgData name="David Cordy (DHL BE)" userId="b5da54de-2377-4337-b985-689a38996f8a" providerId="ADAL" clId="{E762570E-6E13-4A2B-B644-65027989F613}" dt="2023-08-08T10:56:11.442" v="111" actId="2696"/>
          <pc:sldLayoutMkLst>
            <pc:docMk/>
            <pc:sldMasterMk cId="1598022902" sldId="2147483927"/>
            <pc:sldLayoutMk cId="217208685" sldId="2147483929"/>
          </pc:sldLayoutMkLst>
        </pc:sldLayoutChg>
      </pc:sldMasterChg>
      <pc:sldMasterChg chg="del delSldLayout">
        <pc:chgData name="David Cordy (DHL BE)" userId="b5da54de-2377-4337-b985-689a38996f8a" providerId="ADAL" clId="{E762570E-6E13-4A2B-B644-65027989F613}" dt="2023-08-08T10:56:11.469" v="117" actId="2696"/>
        <pc:sldMasterMkLst>
          <pc:docMk/>
          <pc:sldMasterMk cId="1438059356" sldId="2147483930"/>
        </pc:sldMasterMkLst>
        <pc:sldLayoutChg chg="del">
          <pc:chgData name="David Cordy (DHL BE)" userId="b5da54de-2377-4337-b985-689a38996f8a" providerId="ADAL" clId="{E762570E-6E13-4A2B-B644-65027989F613}" dt="2023-08-08T10:56:11.467" v="116" actId="2696"/>
          <pc:sldLayoutMkLst>
            <pc:docMk/>
            <pc:sldMasterMk cId="1438059356" sldId="2147483930"/>
            <pc:sldLayoutMk cId="2254753531" sldId="2147483931"/>
          </pc:sldLayoutMkLst>
        </pc:sldLayoutChg>
      </pc:sldMasterChg>
      <pc:sldMasterChg chg="del delSldLayout">
        <pc:chgData name="David Cordy (DHL BE)" userId="b5da54de-2377-4337-b985-689a38996f8a" providerId="ADAL" clId="{E762570E-6E13-4A2B-B644-65027989F613}" dt="2023-08-08T10:56:11.471" v="119" actId="2696"/>
        <pc:sldMasterMkLst>
          <pc:docMk/>
          <pc:sldMasterMk cId="843547803" sldId="2147483932"/>
        </pc:sldMasterMkLst>
        <pc:sldLayoutChg chg="del">
          <pc:chgData name="David Cordy (DHL BE)" userId="b5da54de-2377-4337-b985-689a38996f8a" providerId="ADAL" clId="{E762570E-6E13-4A2B-B644-65027989F613}" dt="2023-08-08T10:56:11.469" v="118" actId="2696"/>
          <pc:sldLayoutMkLst>
            <pc:docMk/>
            <pc:sldMasterMk cId="843547803" sldId="2147483932"/>
            <pc:sldLayoutMk cId="3953396436" sldId="2147483933"/>
          </pc:sldLayoutMkLst>
        </pc:sldLayoutChg>
      </pc:sldMasterChg>
      <pc:sldMasterChg chg="del delSldLayout">
        <pc:chgData name="David Cordy (DHL BE)" userId="b5da54de-2377-4337-b985-689a38996f8a" providerId="ADAL" clId="{E762570E-6E13-4A2B-B644-65027989F613}" dt="2023-08-08T10:56:11.502" v="156" actId="2696"/>
        <pc:sldMasterMkLst>
          <pc:docMk/>
          <pc:sldMasterMk cId="4200354768" sldId="2147483934"/>
        </pc:sldMasterMkLst>
        <pc:sldLayoutChg chg="del">
          <pc:chgData name="David Cordy (DHL BE)" userId="b5da54de-2377-4337-b985-689a38996f8a" providerId="ADAL" clId="{E762570E-6E13-4A2B-B644-65027989F613}" dt="2023-08-08T10:56:11.499" v="154" actId="2696"/>
          <pc:sldLayoutMkLst>
            <pc:docMk/>
            <pc:sldMasterMk cId="4200354768" sldId="2147483934"/>
            <pc:sldLayoutMk cId="33640705" sldId="2147483935"/>
          </pc:sldLayoutMkLst>
        </pc:sldLayoutChg>
        <pc:sldLayoutChg chg="del">
          <pc:chgData name="David Cordy (DHL BE)" userId="b5da54de-2377-4337-b985-689a38996f8a" providerId="ADAL" clId="{E762570E-6E13-4A2B-B644-65027989F613}" dt="2023-08-08T10:56:11.500" v="155" actId="2696"/>
          <pc:sldLayoutMkLst>
            <pc:docMk/>
            <pc:sldMasterMk cId="4200354768" sldId="2147483934"/>
            <pc:sldLayoutMk cId="4064877963" sldId="2147483936"/>
          </pc:sldLayoutMkLst>
        </pc:sldLayoutChg>
      </pc:sldMasterChg>
      <pc:sldMasterChg chg="del delSldLayout">
        <pc:chgData name="David Cordy (DHL BE)" userId="b5da54de-2377-4337-b985-689a38996f8a" providerId="ADAL" clId="{E762570E-6E13-4A2B-B644-65027989F613}" dt="2023-08-08T10:56:11.504" v="158" actId="2696"/>
        <pc:sldMasterMkLst>
          <pc:docMk/>
          <pc:sldMasterMk cId="2937780394" sldId="2147483937"/>
        </pc:sldMasterMkLst>
        <pc:sldLayoutChg chg="del">
          <pc:chgData name="David Cordy (DHL BE)" userId="b5da54de-2377-4337-b985-689a38996f8a" providerId="ADAL" clId="{E762570E-6E13-4A2B-B644-65027989F613}" dt="2023-08-08T10:56:11.502" v="157" actId="2696"/>
          <pc:sldLayoutMkLst>
            <pc:docMk/>
            <pc:sldMasterMk cId="2937780394" sldId="2147483937"/>
            <pc:sldLayoutMk cId="1976874804" sldId="2147483938"/>
          </pc:sldLayoutMkLst>
        </pc:sldLayoutChg>
      </pc:sldMasterChg>
      <pc:sldMasterChg chg="del delSldLayout">
        <pc:chgData name="David Cordy (DHL BE)" userId="b5da54de-2377-4337-b985-689a38996f8a" providerId="ADAL" clId="{E762570E-6E13-4A2B-B644-65027989F613}" dt="2023-08-08T10:56:11.332" v="3" actId="2696"/>
        <pc:sldMasterMkLst>
          <pc:docMk/>
          <pc:sldMasterMk cId="3399284617" sldId="2147483939"/>
        </pc:sldMasterMkLst>
        <pc:sldLayoutChg chg="del">
          <pc:chgData name="David Cordy (DHL BE)" userId="b5da54de-2377-4337-b985-689a38996f8a" providerId="ADAL" clId="{E762570E-6E13-4A2B-B644-65027989F613}" dt="2023-08-08T10:56:11.327" v="2" actId="2696"/>
          <pc:sldLayoutMkLst>
            <pc:docMk/>
            <pc:sldMasterMk cId="3399284617" sldId="2147483939"/>
            <pc:sldLayoutMk cId="1530331601" sldId="2147483940"/>
          </pc:sldLayoutMkLst>
        </pc:sldLayoutChg>
      </pc:sldMasterChg>
      <pc:sldMasterChg chg="del delSldLayout">
        <pc:chgData name="David Cordy (DHL BE)" userId="b5da54de-2377-4337-b985-689a38996f8a" providerId="ADAL" clId="{E762570E-6E13-4A2B-B644-65027989F613}" dt="2023-08-08T10:56:11.336" v="6" actId="2696"/>
        <pc:sldMasterMkLst>
          <pc:docMk/>
          <pc:sldMasterMk cId="721643100" sldId="2147483941"/>
        </pc:sldMasterMkLst>
        <pc:sldLayoutChg chg="del">
          <pc:chgData name="David Cordy (DHL BE)" userId="b5da54de-2377-4337-b985-689a38996f8a" providerId="ADAL" clId="{E762570E-6E13-4A2B-B644-65027989F613}" dt="2023-08-08T10:56:11.333" v="4" actId="2696"/>
          <pc:sldLayoutMkLst>
            <pc:docMk/>
            <pc:sldMasterMk cId="721643100" sldId="2147483941"/>
            <pc:sldLayoutMk cId="1809975141" sldId="2147483942"/>
          </pc:sldLayoutMkLst>
        </pc:sldLayoutChg>
        <pc:sldLayoutChg chg="del">
          <pc:chgData name="David Cordy (DHL BE)" userId="b5da54de-2377-4337-b985-689a38996f8a" providerId="ADAL" clId="{E762570E-6E13-4A2B-B644-65027989F613}" dt="2023-08-08T10:56:11.333" v="5" actId="2696"/>
          <pc:sldLayoutMkLst>
            <pc:docMk/>
            <pc:sldMasterMk cId="721643100" sldId="2147483941"/>
            <pc:sldLayoutMk cId="1239040271" sldId="2147483943"/>
          </pc:sldLayoutMkLst>
        </pc:sldLayoutChg>
      </pc:sldMasterChg>
      <pc:sldMasterChg chg="del delSldLayout">
        <pc:chgData name="David Cordy (DHL BE)" userId="b5da54de-2377-4337-b985-689a38996f8a" providerId="ADAL" clId="{E762570E-6E13-4A2B-B644-65027989F613}" dt="2023-08-08T10:56:11.338" v="8" actId="2696"/>
        <pc:sldMasterMkLst>
          <pc:docMk/>
          <pc:sldMasterMk cId="2831009946" sldId="2147483944"/>
        </pc:sldMasterMkLst>
        <pc:sldLayoutChg chg="del">
          <pc:chgData name="David Cordy (DHL BE)" userId="b5da54de-2377-4337-b985-689a38996f8a" providerId="ADAL" clId="{E762570E-6E13-4A2B-B644-65027989F613}" dt="2023-08-08T10:56:11.336" v="7" actId="2696"/>
          <pc:sldLayoutMkLst>
            <pc:docMk/>
            <pc:sldMasterMk cId="2831009946" sldId="2147483944"/>
            <pc:sldLayoutMk cId="1311173754" sldId="2147483945"/>
          </pc:sldLayoutMkLst>
        </pc:sldLayoutChg>
      </pc:sldMasterChg>
      <pc:sldMasterChg chg="del delSldLayout">
        <pc:chgData name="David Cordy (DHL BE)" userId="b5da54de-2377-4337-b985-689a38996f8a" providerId="ADAL" clId="{E762570E-6E13-4A2B-B644-65027989F613}" dt="2023-08-08T10:56:11.341" v="10" actId="2696"/>
        <pc:sldMasterMkLst>
          <pc:docMk/>
          <pc:sldMasterMk cId="2561975313" sldId="2147483946"/>
        </pc:sldMasterMkLst>
        <pc:sldLayoutChg chg="del">
          <pc:chgData name="David Cordy (DHL BE)" userId="b5da54de-2377-4337-b985-689a38996f8a" providerId="ADAL" clId="{E762570E-6E13-4A2B-B644-65027989F613}" dt="2023-08-08T10:56:11.339" v="9" actId="2696"/>
          <pc:sldLayoutMkLst>
            <pc:docMk/>
            <pc:sldMasterMk cId="2561975313" sldId="2147483946"/>
            <pc:sldLayoutMk cId="1395608480" sldId="2147483947"/>
          </pc:sldLayoutMkLst>
        </pc:sldLayoutChg>
      </pc:sldMasterChg>
      <pc:sldMasterChg chg="del delSldLayout">
        <pc:chgData name="David Cordy (DHL BE)" userId="b5da54de-2377-4337-b985-689a38996f8a" providerId="ADAL" clId="{E762570E-6E13-4A2B-B644-65027989F613}" dt="2023-08-08T10:56:11.343" v="13" actId="2696"/>
        <pc:sldMasterMkLst>
          <pc:docMk/>
          <pc:sldMasterMk cId="487910428" sldId="2147483948"/>
        </pc:sldMasterMkLst>
        <pc:sldLayoutChg chg="del">
          <pc:chgData name="David Cordy (DHL BE)" userId="b5da54de-2377-4337-b985-689a38996f8a" providerId="ADAL" clId="{E762570E-6E13-4A2B-B644-65027989F613}" dt="2023-08-08T10:56:11.341" v="11" actId="2696"/>
          <pc:sldLayoutMkLst>
            <pc:docMk/>
            <pc:sldMasterMk cId="487910428" sldId="2147483948"/>
            <pc:sldLayoutMk cId="2302392012" sldId="2147483949"/>
          </pc:sldLayoutMkLst>
        </pc:sldLayoutChg>
        <pc:sldLayoutChg chg="del">
          <pc:chgData name="David Cordy (DHL BE)" userId="b5da54de-2377-4337-b985-689a38996f8a" providerId="ADAL" clId="{E762570E-6E13-4A2B-B644-65027989F613}" dt="2023-08-08T10:56:11.342" v="12" actId="2696"/>
          <pc:sldLayoutMkLst>
            <pc:docMk/>
            <pc:sldMasterMk cId="487910428" sldId="2147483948"/>
            <pc:sldLayoutMk cId="440112305" sldId="2147483950"/>
          </pc:sldLayoutMkLst>
        </pc:sldLayoutChg>
      </pc:sldMasterChg>
      <pc:sldMasterChg chg="del delSldLayout">
        <pc:chgData name="David Cordy (DHL BE)" userId="b5da54de-2377-4337-b985-689a38996f8a" providerId="ADAL" clId="{E762570E-6E13-4A2B-B644-65027989F613}" dt="2023-08-08T10:56:11.345" v="15" actId="2696"/>
        <pc:sldMasterMkLst>
          <pc:docMk/>
          <pc:sldMasterMk cId="250771695" sldId="2147483951"/>
        </pc:sldMasterMkLst>
        <pc:sldLayoutChg chg="del">
          <pc:chgData name="David Cordy (DHL BE)" userId="b5da54de-2377-4337-b985-689a38996f8a" providerId="ADAL" clId="{E762570E-6E13-4A2B-B644-65027989F613}" dt="2023-08-08T10:56:11.344" v="14" actId="2696"/>
          <pc:sldLayoutMkLst>
            <pc:docMk/>
            <pc:sldMasterMk cId="250771695" sldId="2147483951"/>
            <pc:sldLayoutMk cId="2517133356" sldId="2147483952"/>
          </pc:sldLayoutMkLst>
        </pc:sldLayoutChg>
      </pc:sldMasterChg>
      <pc:sldMasterChg chg="del delSldLayout">
        <pc:chgData name="David Cordy (DHL BE)" userId="b5da54de-2377-4337-b985-689a38996f8a" providerId="ADAL" clId="{E762570E-6E13-4A2B-B644-65027989F613}" dt="2023-08-08T10:56:11.349" v="17" actId="2696"/>
        <pc:sldMasterMkLst>
          <pc:docMk/>
          <pc:sldMasterMk cId="1689056785" sldId="2147483953"/>
        </pc:sldMasterMkLst>
        <pc:sldLayoutChg chg="del">
          <pc:chgData name="David Cordy (DHL BE)" userId="b5da54de-2377-4337-b985-689a38996f8a" providerId="ADAL" clId="{E762570E-6E13-4A2B-B644-65027989F613}" dt="2023-08-08T10:56:11.346" v="16" actId="2696"/>
          <pc:sldLayoutMkLst>
            <pc:docMk/>
            <pc:sldMasterMk cId="1689056785" sldId="2147483953"/>
            <pc:sldLayoutMk cId="2827947847" sldId="2147483954"/>
          </pc:sldLayoutMkLst>
        </pc:sldLayoutChg>
      </pc:sldMasterChg>
      <pc:sldMasterChg chg="del delSldLayout">
        <pc:chgData name="David Cordy (DHL BE)" userId="b5da54de-2377-4337-b985-689a38996f8a" providerId="ADAL" clId="{E762570E-6E13-4A2B-B644-65027989F613}" dt="2023-08-08T10:56:11.353" v="20" actId="2696"/>
        <pc:sldMasterMkLst>
          <pc:docMk/>
          <pc:sldMasterMk cId="1400367432" sldId="2147483955"/>
        </pc:sldMasterMkLst>
        <pc:sldLayoutChg chg="del">
          <pc:chgData name="David Cordy (DHL BE)" userId="b5da54de-2377-4337-b985-689a38996f8a" providerId="ADAL" clId="{E762570E-6E13-4A2B-B644-65027989F613}" dt="2023-08-08T10:56:11.350" v="18" actId="2696"/>
          <pc:sldLayoutMkLst>
            <pc:docMk/>
            <pc:sldMasterMk cId="1400367432" sldId="2147483955"/>
            <pc:sldLayoutMk cId="2478013005" sldId="2147483956"/>
          </pc:sldLayoutMkLst>
        </pc:sldLayoutChg>
        <pc:sldLayoutChg chg="del">
          <pc:chgData name="David Cordy (DHL BE)" userId="b5da54de-2377-4337-b985-689a38996f8a" providerId="ADAL" clId="{E762570E-6E13-4A2B-B644-65027989F613}" dt="2023-08-08T10:56:11.351" v="19" actId="2696"/>
          <pc:sldLayoutMkLst>
            <pc:docMk/>
            <pc:sldMasterMk cId="1400367432" sldId="2147483955"/>
            <pc:sldLayoutMk cId="1195030240" sldId="2147483957"/>
          </pc:sldLayoutMkLst>
        </pc:sldLayoutChg>
      </pc:sldMasterChg>
      <pc:sldMasterChg chg="del delSldLayout">
        <pc:chgData name="David Cordy (DHL BE)" userId="b5da54de-2377-4337-b985-689a38996f8a" providerId="ADAL" clId="{E762570E-6E13-4A2B-B644-65027989F613}" dt="2023-08-08T10:56:11.355" v="22" actId="2696"/>
        <pc:sldMasterMkLst>
          <pc:docMk/>
          <pc:sldMasterMk cId="4131504553" sldId="2147483958"/>
        </pc:sldMasterMkLst>
        <pc:sldLayoutChg chg="del">
          <pc:chgData name="David Cordy (DHL BE)" userId="b5da54de-2377-4337-b985-689a38996f8a" providerId="ADAL" clId="{E762570E-6E13-4A2B-B644-65027989F613}" dt="2023-08-08T10:56:11.353" v="21" actId="2696"/>
          <pc:sldLayoutMkLst>
            <pc:docMk/>
            <pc:sldMasterMk cId="4131504553" sldId="2147483958"/>
            <pc:sldLayoutMk cId="2628615626" sldId="2147483959"/>
          </pc:sldLayoutMkLst>
        </pc:sldLayoutChg>
      </pc:sldMasterChg>
      <pc:sldMasterChg chg="del delSldLayout">
        <pc:chgData name="David Cordy (DHL BE)" userId="b5da54de-2377-4337-b985-689a38996f8a" providerId="ADAL" clId="{E762570E-6E13-4A2B-B644-65027989F613}" dt="2023-08-08T10:56:11.358" v="24" actId="2696"/>
        <pc:sldMasterMkLst>
          <pc:docMk/>
          <pc:sldMasterMk cId="2123139134" sldId="2147483960"/>
        </pc:sldMasterMkLst>
        <pc:sldLayoutChg chg="del">
          <pc:chgData name="David Cordy (DHL BE)" userId="b5da54de-2377-4337-b985-689a38996f8a" providerId="ADAL" clId="{E762570E-6E13-4A2B-B644-65027989F613}" dt="2023-08-08T10:56:11.357" v="23" actId="2696"/>
          <pc:sldLayoutMkLst>
            <pc:docMk/>
            <pc:sldMasterMk cId="2123139134" sldId="2147483960"/>
            <pc:sldLayoutMk cId="1641146112" sldId="2147483961"/>
          </pc:sldLayoutMkLst>
        </pc:sldLayoutChg>
      </pc:sldMasterChg>
      <pc:sldMasterChg chg="del delSldLayout">
        <pc:chgData name="David Cordy (DHL BE)" userId="b5da54de-2377-4337-b985-689a38996f8a" providerId="ADAL" clId="{E762570E-6E13-4A2B-B644-65027989F613}" dt="2023-08-08T10:56:11.361" v="27" actId="2696"/>
        <pc:sldMasterMkLst>
          <pc:docMk/>
          <pc:sldMasterMk cId="1837397660" sldId="2147483962"/>
        </pc:sldMasterMkLst>
        <pc:sldLayoutChg chg="del">
          <pc:chgData name="David Cordy (DHL BE)" userId="b5da54de-2377-4337-b985-689a38996f8a" providerId="ADAL" clId="{E762570E-6E13-4A2B-B644-65027989F613}" dt="2023-08-08T10:56:11.359" v="25" actId="2696"/>
          <pc:sldLayoutMkLst>
            <pc:docMk/>
            <pc:sldMasterMk cId="1837397660" sldId="2147483962"/>
            <pc:sldLayoutMk cId="3839442234" sldId="2147483963"/>
          </pc:sldLayoutMkLst>
        </pc:sldLayoutChg>
        <pc:sldLayoutChg chg="del">
          <pc:chgData name="David Cordy (DHL BE)" userId="b5da54de-2377-4337-b985-689a38996f8a" providerId="ADAL" clId="{E762570E-6E13-4A2B-B644-65027989F613}" dt="2023-08-08T10:56:11.360" v="26" actId="2696"/>
          <pc:sldLayoutMkLst>
            <pc:docMk/>
            <pc:sldMasterMk cId="1837397660" sldId="2147483962"/>
            <pc:sldLayoutMk cId="244776827" sldId="2147483964"/>
          </pc:sldLayoutMkLst>
        </pc:sldLayoutChg>
      </pc:sldMasterChg>
      <pc:sldMasterChg chg="del delSldLayout">
        <pc:chgData name="David Cordy (DHL BE)" userId="b5da54de-2377-4337-b985-689a38996f8a" providerId="ADAL" clId="{E762570E-6E13-4A2B-B644-65027989F613}" dt="2023-08-08T10:56:11.363" v="29" actId="2696"/>
        <pc:sldMasterMkLst>
          <pc:docMk/>
          <pc:sldMasterMk cId="3957363767" sldId="2147483965"/>
        </pc:sldMasterMkLst>
        <pc:sldLayoutChg chg="del">
          <pc:chgData name="David Cordy (DHL BE)" userId="b5da54de-2377-4337-b985-689a38996f8a" providerId="ADAL" clId="{E762570E-6E13-4A2B-B644-65027989F613}" dt="2023-08-08T10:56:11.362" v="28" actId="2696"/>
          <pc:sldLayoutMkLst>
            <pc:docMk/>
            <pc:sldMasterMk cId="3957363767" sldId="2147483965"/>
            <pc:sldLayoutMk cId="297010986" sldId="2147483966"/>
          </pc:sldLayoutMkLst>
        </pc:sldLayoutChg>
      </pc:sldMasterChg>
      <pc:sldMasterChg chg="del delSldLayout">
        <pc:chgData name="David Cordy (DHL BE)" userId="b5da54de-2377-4337-b985-689a38996f8a" providerId="ADAL" clId="{E762570E-6E13-4A2B-B644-65027989F613}" dt="2023-08-08T10:56:11.365" v="31" actId="2696"/>
        <pc:sldMasterMkLst>
          <pc:docMk/>
          <pc:sldMasterMk cId="4058571678" sldId="2147483967"/>
        </pc:sldMasterMkLst>
        <pc:sldLayoutChg chg="del">
          <pc:chgData name="David Cordy (DHL BE)" userId="b5da54de-2377-4337-b985-689a38996f8a" providerId="ADAL" clId="{E762570E-6E13-4A2B-B644-65027989F613}" dt="2023-08-08T10:56:11.364" v="30" actId="2696"/>
          <pc:sldLayoutMkLst>
            <pc:docMk/>
            <pc:sldMasterMk cId="4058571678" sldId="2147483967"/>
            <pc:sldLayoutMk cId="3794075528" sldId="2147483968"/>
          </pc:sldLayoutMkLst>
        </pc:sldLayoutChg>
      </pc:sldMasterChg>
      <pc:sldMasterChg chg="del delSldLayout">
        <pc:chgData name="David Cordy (DHL BE)" userId="b5da54de-2377-4337-b985-689a38996f8a" providerId="ADAL" clId="{E762570E-6E13-4A2B-B644-65027989F613}" dt="2023-08-08T10:56:11.367" v="33" actId="2696"/>
        <pc:sldMasterMkLst>
          <pc:docMk/>
          <pc:sldMasterMk cId="2553229055" sldId="2147483969"/>
        </pc:sldMasterMkLst>
        <pc:sldLayoutChg chg="del">
          <pc:chgData name="David Cordy (DHL BE)" userId="b5da54de-2377-4337-b985-689a38996f8a" providerId="ADAL" clId="{E762570E-6E13-4A2B-B644-65027989F613}" dt="2023-08-08T10:56:11.366" v="32" actId="2696"/>
          <pc:sldLayoutMkLst>
            <pc:docMk/>
            <pc:sldMasterMk cId="2553229055" sldId="2147483969"/>
            <pc:sldLayoutMk cId="2579235529" sldId="2147483970"/>
          </pc:sldLayoutMkLst>
        </pc:sldLayoutChg>
      </pc:sldMasterChg>
      <pc:sldMasterChg chg="del delSldLayout">
        <pc:chgData name="David Cordy (DHL BE)" userId="b5da54de-2377-4337-b985-689a38996f8a" providerId="ADAL" clId="{E762570E-6E13-4A2B-B644-65027989F613}" dt="2023-08-08T10:56:11.368" v="35" actId="2696"/>
        <pc:sldMasterMkLst>
          <pc:docMk/>
          <pc:sldMasterMk cId="1029267013" sldId="2147483971"/>
        </pc:sldMasterMkLst>
        <pc:sldLayoutChg chg="del">
          <pc:chgData name="David Cordy (DHL BE)" userId="b5da54de-2377-4337-b985-689a38996f8a" providerId="ADAL" clId="{E762570E-6E13-4A2B-B644-65027989F613}" dt="2023-08-08T10:56:11.367" v="34" actId="2696"/>
          <pc:sldLayoutMkLst>
            <pc:docMk/>
            <pc:sldMasterMk cId="1029267013" sldId="2147483971"/>
            <pc:sldLayoutMk cId="44895934" sldId="2147483972"/>
          </pc:sldLayoutMkLst>
        </pc:sldLayoutChg>
      </pc:sldMasterChg>
      <pc:sldMasterChg chg="del delSldLayout">
        <pc:chgData name="David Cordy (DHL BE)" userId="b5da54de-2377-4337-b985-689a38996f8a" providerId="ADAL" clId="{E762570E-6E13-4A2B-B644-65027989F613}" dt="2023-08-08T10:56:11.370" v="37" actId="2696"/>
        <pc:sldMasterMkLst>
          <pc:docMk/>
          <pc:sldMasterMk cId="1616327929" sldId="2147483973"/>
        </pc:sldMasterMkLst>
        <pc:sldLayoutChg chg="del">
          <pc:chgData name="David Cordy (DHL BE)" userId="b5da54de-2377-4337-b985-689a38996f8a" providerId="ADAL" clId="{E762570E-6E13-4A2B-B644-65027989F613}" dt="2023-08-08T10:56:11.369" v="36" actId="2696"/>
          <pc:sldLayoutMkLst>
            <pc:docMk/>
            <pc:sldMasterMk cId="1616327929" sldId="2147483973"/>
            <pc:sldLayoutMk cId="3009798358" sldId="2147483974"/>
          </pc:sldLayoutMkLst>
        </pc:sldLayoutChg>
      </pc:sldMasterChg>
      <pc:sldMasterChg chg="del delSldLayout">
        <pc:chgData name="David Cordy (DHL BE)" userId="b5da54de-2377-4337-b985-689a38996f8a" providerId="ADAL" clId="{E762570E-6E13-4A2B-B644-65027989F613}" dt="2023-08-08T10:56:11.395" v="62" actId="2696"/>
        <pc:sldMasterMkLst>
          <pc:docMk/>
          <pc:sldMasterMk cId="464945366" sldId="2147483975"/>
        </pc:sldMasterMkLst>
        <pc:sldLayoutChg chg="del">
          <pc:chgData name="David Cordy (DHL BE)" userId="b5da54de-2377-4337-b985-689a38996f8a" providerId="ADAL" clId="{E762570E-6E13-4A2B-B644-65027989F613}" dt="2023-08-08T10:56:11.393" v="60" actId="2696"/>
          <pc:sldLayoutMkLst>
            <pc:docMk/>
            <pc:sldMasterMk cId="464945366" sldId="2147483975"/>
            <pc:sldLayoutMk cId="3111204668" sldId="2147483976"/>
          </pc:sldLayoutMkLst>
        </pc:sldLayoutChg>
        <pc:sldLayoutChg chg="del">
          <pc:chgData name="David Cordy (DHL BE)" userId="b5da54de-2377-4337-b985-689a38996f8a" providerId="ADAL" clId="{E762570E-6E13-4A2B-B644-65027989F613}" dt="2023-08-08T10:56:11.394" v="61" actId="2696"/>
          <pc:sldLayoutMkLst>
            <pc:docMk/>
            <pc:sldMasterMk cId="464945366" sldId="2147483975"/>
            <pc:sldLayoutMk cId="1823121085" sldId="2147483977"/>
          </pc:sldLayoutMkLst>
        </pc:sldLayoutChg>
      </pc:sldMasterChg>
      <pc:sldMasterChg chg="del delSldLayout">
        <pc:chgData name="David Cordy (DHL BE)" userId="b5da54de-2377-4337-b985-689a38996f8a" providerId="ADAL" clId="{E762570E-6E13-4A2B-B644-65027989F613}" dt="2023-08-08T10:56:11.397" v="64" actId="2696"/>
        <pc:sldMasterMkLst>
          <pc:docMk/>
          <pc:sldMasterMk cId="2284660985" sldId="2147483978"/>
        </pc:sldMasterMkLst>
        <pc:sldLayoutChg chg="del">
          <pc:chgData name="David Cordy (DHL BE)" userId="b5da54de-2377-4337-b985-689a38996f8a" providerId="ADAL" clId="{E762570E-6E13-4A2B-B644-65027989F613}" dt="2023-08-08T10:56:11.396" v="63" actId="2696"/>
          <pc:sldLayoutMkLst>
            <pc:docMk/>
            <pc:sldMasterMk cId="2284660985" sldId="2147483978"/>
            <pc:sldLayoutMk cId="1221617245" sldId="2147483979"/>
          </pc:sldLayoutMkLst>
        </pc:sldLayoutChg>
      </pc:sldMasterChg>
      <pc:sldMasterChg chg="del delSldLayout">
        <pc:chgData name="David Cordy (DHL BE)" userId="b5da54de-2377-4337-b985-689a38996f8a" providerId="ADAL" clId="{E762570E-6E13-4A2B-B644-65027989F613}" dt="2023-08-08T10:56:11.400" v="66" actId="2696"/>
        <pc:sldMasterMkLst>
          <pc:docMk/>
          <pc:sldMasterMk cId="2521682693" sldId="2147483980"/>
        </pc:sldMasterMkLst>
        <pc:sldLayoutChg chg="del">
          <pc:chgData name="David Cordy (DHL BE)" userId="b5da54de-2377-4337-b985-689a38996f8a" providerId="ADAL" clId="{E762570E-6E13-4A2B-B644-65027989F613}" dt="2023-08-08T10:56:11.397" v="65" actId="2696"/>
          <pc:sldLayoutMkLst>
            <pc:docMk/>
            <pc:sldMasterMk cId="2521682693" sldId="2147483980"/>
            <pc:sldLayoutMk cId="2221841341" sldId="2147483981"/>
          </pc:sldLayoutMkLst>
        </pc:sldLayoutChg>
      </pc:sldMasterChg>
      <pc:sldMasterChg chg="del delSldLayout">
        <pc:chgData name="David Cordy (DHL BE)" userId="b5da54de-2377-4337-b985-689a38996f8a" providerId="ADAL" clId="{E762570E-6E13-4A2B-B644-65027989F613}" dt="2023-08-08T10:56:11.404" v="69" actId="2696"/>
        <pc:sldMasterMkLst>
          <pc:docMk/>
          <pc:sldMasterMk cId="1599036086" sldId="2147483982"/>
        </pc:sldMasterMkLst>
        <pc:sldLayoutChg chg="del">
          <pc:chgData name="David Cordy (DHL BE)" userId="b5da54de-2377-4337-b985-689a38996f8a" providerId="ADAL" clId="{E762570E-6E13-4A2B-B644-65027989F613}" dt="2023-08-08T10:56:11.400" v="67" actId="2696"/>
          <pc:sldLayoutMkLst>
            <pc:docMk/>
            <pc:sldMasterMk cId="1599036086" sldId="2147483982"/>
            <pc:sldLayoutMk cId="989214737" sldId="2147483983"/>
          </pc:sldLayoutMkLst>
        </pc:sldLayoutChg>
        <pc:sldLayoutChg chg="del">
          <pc:chgData name="David Cordy (DHL BE)" userId="b5da54de-2377-4337-b985-689a38996f8a" providerId="ADAL" clId="{E762570E-6E13-4A2B-B644-65027989F613}" dt="2023-08-08T10:56:11.402" v="68" actId="2696"/>
          <pc:sldLayoutMkLst>
            <pc:docMk/>
            <pc:sldMasterMk cId="1599036086" sldId="2147483982"/>
            <pc:sldLayoutMk cId="2604427835" sldId="2147483984"/>
          </pc:sldLayoutMkLst>
        </pc:sldLayoutChg>
      </pc:sldMasterChg>
      <pc:sldMasterChg chg="del delSldLayout">
        <pc:chgData name="David Cordy (DHL BE)" userId="b5da54de-2377-4337-b985-689a38996f8a" providerId="ADAL" clId="{E762570E-6E13-4A2B-B644-65027989F613}" dt="2023-08-08T10:56:11.407" v="73" actId="2696"/>
        <pc:sldMasterMkLst>
          <pc:docMk/>
          <pc:sldMasterMk cId="3577548614" sldId="2147483985"/>
        </pc:sldMasterMkLst>
        <pc:sldLayoutChg chg="del">
          <pc:chgData name="David Cordy (DHL BE)" userId="b5da54de-2377-4337-b985-689a38996f8a" providerId="ADAL" clId="{E762570E-6E13-4A2B-B644-65027989F613}" dt="2023-08-08T10:56:11.406" v="72" actId="2696"/>
          <pc:sldLayoutMkLst>
            <pc:docMk/>
            <pc:sldMasterMk cId="3577548614" sldId="2147483985"/>
            <pc:sldLayoutMk cId="3564057298" sldId="2147483986"/>
          </pc:sldLayoutMkLst>
        </pc:sldLayoutChg>
      </pc:sldMasterChg>
      <pc:sldMasterChg chg="del delSldLayout">
        <pc:chgData name="David Cordy (DHL BE)" userId="b5da54de-2377-4337-b985-689a38996f8a" providerId="ADAL" clId="{E762570E-6E13-4A2B-B644-65027989F613}" dt="2023-08-08T10:56:11.412" v="77" actId="2696"/>
        <pc:sldMasterMkLst>
          <pc:docMk/>
          <pc:sldMasterMk cId="177979004" sldId="2147483987"/>
        </pc:sldMasterMkLst>
        <pc:sldLayoutChg chg="del">
          <pc:chgData name="David Cordy (DHL BE)" userId="b5da54de-2377-4337-b985-689a38996f8a" providerId="ADAL" clId="{E762570E-6E13-4A2B-B644-65027989F613}" dt="2023-08-08T10:56:11.410" v="76" actId="2696"/>
          <pc:sldLayoutMkLst>
            <pc:docMk/>
            <pc:sldMasterMk cId="177979004" sldId="2147483987"/>
            <pc:sldLayoutMk cId="3368898906" sldId="2147483988"/>
          </pc:sldLayoutMkLst>
        </pc:sldLayoutChg>
      </pc:sldMasterChg>
      <pc:sldMasterChg chg="del delSldLayout">
        <pc:chgData name="David Cordy (DHL BE)" userId="b5da54de-2377-4337-b985-689a38996f8a" providerId="ADAL" clId="{E762570E-6E13-4A2B-B644-65027989F613}" dt="2023-08-08T10:56:11.418" v="83" actId="2696"/>
        <pc:sldMasterMkLst>
          <pc:docMk/>
          <pc:sldMasterMk cId="670849219" sldId="2147483989"/>
        </pc:sldMasterMkLst>
        <pc:sldLayoutChg chg="del">
          <pc:chgData name="David Cordy (DHL BE)" userId="b5da54de-2377-4337-b985-689a38996f8a" providerId="ADAL" clId="{E762570E-6E13-4A2B-B644-65027989F613}" dt="2023-08-08T10:56:11.415" v="81" actId="2696"/>
          <pc:sldLayoutMkLst>
            <pc:docMk/>
            <pc:sldMasterMk cId="670849219" sldId="2147483989"/>
            <pc:sldLayoutMk cId="805105920" sldId="2147483990"/>
          </pc:sldLayoutMkLst>
        </pc:sldLayoutChg>
        <pc:sldLayoutChg chg="del">
          <pc:chgData name="David Cordy (DHL BE)" userId="b5da54de-2377-4337-b985-689a38996f8a" providerId="ADAL" clId="{E762570E-6E13-4A2B-B644-65027989F613}" dt="2023-08-08T10:56:11.416" v="82" actId="2696"/>
          <pc:sldLayoutMkLst>
            <pc:docMk/>
            <pc:sldMasterMk cId="670849219" sldId="2147483989"/>
            <pc:sldLayoutMk cId="1186151442" sldId="2147483991"/>
          </pc:sldLayoutMkLst>
        </pc:sldLayoutChg>
      </pc:sldMasterChg>
      <pc:sldMasterChg chg="del delSldLayout">
        <pc:chgData name="David Cordy (DHL BE)" userId="b5da54de-2377-4337-b985-689a38996f8a" providerId="ADAL" clId="{E762570E-6E13-4A2B-B644-65027989F613}" dt="2023-08-08T10:56:11.431" v="97" actId="2696"/>
        <pc:sldMasterMkLst>
          <pc:docMk/>
          <pc:sldMasterMk cId="2948120671" sldId="2147483992"/>
        </pc:sldMasterMkLst>
        <pc:sldLayoutChg chg="del">
          <pc:chgData name="David Cordy (DHL BE)" userId="b5da54de-2377-4337-b985-689a38996f8a" providerId="ADAL" clId="{E762570E-6E13-4A2B-B644-65027989F613}" dt="2023-08-08T10:56:11.422" v="86" actId="2696"/>
          <pc:sldLayoutMkLst>
            <pc:docMk/>
            <pc:sldMasterMk cId="2948120671" sldId="2147483992"/>
            <pc:sldLayoutMk cId="1924659189" sldId="2147483993"/>
          </pc:sldLayoutMkLst>
        </pc:sldLayoutChg>
        <pc:sldLayoutChg chg="del">
          <pc:chgData name="David Cordy (DHL BE)" userId="b5da54de-2377-4337-b985-689a38996f8a" providerId="ADAL" clId="{E762570E-6E13-4A2B-B644-65027989F613}" dt="2023-08-08T10:56:11.423" v="87" actId="2696"/>
          <pc:sldLayoutMkLst>
            <pc:docMk/>
            <pc:sldMasterMk cId="2948120671" sldId="2147483992"/>
            <pc:sldLayoutMk cId="2300148872" sldId="2147483994"/>
          </pc:sldLayoutMkLst>
        </pc:sldLayoutChg>
        <pc:sldLayoutChg chg="del">
          <pc:chgData name="David Cordy (DHL BE)" userId="b5da54de-2377-4337-b985-689a38996f8a" providerId="ADAL" clId="{E762570E-6E13-4A2B-B644-65027989F613}" dt="2023-08-08T10:56:11.424" v="88" actId="2696"/>
          <pc:sldLayoutMkLst>
            <pc:docMk/>
            <pc:sldMasterMk cId="2948120671" sldId="2147483992"/>
            <pc:sldLayoutMk cId="1533470977" sldId="2147483995"/>
          </pc:sldLayoutMkLst>
        </pc:sldLayoutChg>
        <pc:sldLayoutChg chg="del">
          <pc:chgData name="David Cordy (DHL BE)" userId="b5da54de-2377-4337-b985-689a38996f8a" providerId="ADAL" clId="{E762570E-6E13-4A2B-B644-65027989F613}" dt="2023-08-08T10:56:11.424" v="89" actId="2696"/>
          <pc:sldLayoutMkLst>
            <pc:docMk/>
            <pc:sldMasterMk cId="2948120671" sldId="2147483992"/>
            <pc:sldLayoutMk cId="2741889657" sldId="2147483996"/>
          </pc:sldLayoutMkLst>
        </pc:sldLayoutChg>
        <pc:sldLayoutChg chg="del">
          <pc:chgData name="David Cordy (DHL BE)" userId="b5da54de-2377-4337-b985-689a38996f8a" providerId="ADAL" clId="{E762570E-6E13-4A2B-B644-65027989F613}" dt="2023-08-08T10:56:11.425" v="90" actId="2696"/>
          <pc:sldLayoutMkLst>
            <pc:docMk/>
            <pc:sldMasterMk cId="2948120671" sldId="2147483992"/>
            <pc:sldLayoutMk cId="640860527" sldId="2147483997"/>
          </pc:sldLayoutMkLst>
        </pc:sldLayoutChg>
        <pc:sldLayoutChg chg="del">
          <pc:chgData name="David Cordy (DHL BE)" userId="b5da54de-2377-4337-b985-689a38996f8a" providerId="ADAL" clId="{E762570E-6E13-4A2B-B644-65027989F613}" dt="2023-08-08T10:56:11.426" v="91" actId="2696"/>
          <pc:sldLayoutMkLst>
            <pc:docMk/>
            <pc:sldMasterMk cId="2948120671" sldId="2147483992"/>
            <pc:sldLayoutMk cId="3051301549" sldId="2147483998"/>
          </pc:sldLayoutMkLst>
        </pc:sldLayoutChg>
        <pc:sldLayoutChg chg="del">
          <pc:chgData name="David Cordy (DHL BE)" userId="b5da54de-2377-4337-b985-689a38996f8a" providerId="ADAL" clId="{E762570E-6E13-4A2B-B644-65027989F613}" dt="2023-08-08T10:56:11.427" v="92" actId="2696"/>
          <pc:sldLayoutMkLst>
            <pc:docMk/>
            <pc:sldMasterMk cId="2948120671" sldId="2147483992"/>
            <pc:sldLayoutMk cId="3487568001" sldId="2147483999"/>
          </pc:sldLayoutMkLst>
        </pc:sldLayoutChg>
        <pc:sldLayoutChg chg="del">
          <pc:chgData name="David Cordy (DHL BE)" userId="b5da54de-2377-4337-b985-689a38996f8a" providerId="ADAL" clId="{E762570E-6E13-4A2B-B644-65027989F613}" dt="2023-08-08T10:56:11.427" v="93" actId="2696"/>
          <pc:sldLayoutMkLst>
            <pc:docMk/>
            <pc:sldMasterMk cId="2948120671" sldId="2147483992"/>
            <pc:sldLayoutMk cId="1991844331" sldId="2147484000"/>
          </pc:sldLayoutMkLst>
        </pc:sldLayoutChg>
        <pc:sldLayoutChg chg="del">
          <pc:chgData name="David Cordy (DHL BE)" userId="b5da54de-2377-4337-b985-689a38996f8a" providerId="ADAL" clId="{E762570E-6E13-4A2B-B644-65027989F613}" dt="2023-08-08T10:56:11.428" v="94" actId="2696"/>
          <pc:sldLayoutMkLst>
            <pc:docMk/>
            <pc:sldMasterMk cId="2948120671" sldId="2147483992"/>
            <pc:sldLayoutMk cId="1437118016" sldId="2147484001"/>
          </pc:sldLayoutMkLst>
        </pc:sldLayoutChg>
        <pc:sldLayoutChg chg="del">
          <pc:chgData name="David Cordy (DHL BE)" userId="b5da54de-2377-4337-b985-689a38996f8a" providerId="ADAL" clId="{E762570E-6E13-4A2B-B644-65027989F613}" dt="2023-08-08T10:56:11.428" v="95" actId="2696"/>
          <pc:sldLayoutMkLst>
            <pc:docMk/>
            <pc:sldMasterMk cId="2948120671" sldId="2147483992"/>
            <pc:sldLayoutMk cId="3512604387" sldId="2147484002"/>
          </pc:sldLayoutMkLst>
        </pc:sldLayoutChg>
        <pc:sldLayoutChg chg="del">
          <pc:chgData name="David Cordy (DHL BE)" userId="b5da54de-2377-4337-b985-689a38996f8a" providerId="ADAL" clId="{E762570E-6E13-4A2B-B644-65027989F613}" dt="2023-08-08T10:56:11.429" v="96" actId="2696"/>
          <pc:sldLayoutMkLst>
            <pc:docMk/>
            <pc:sldMasterMk cId="2948120671" sldId="2147483992"/>
            <pc:sldLayoutMk cId="37207266" sldId="2147484003"/>
          </pc:sldLayoutMkLst>
        </pc:sldLayoutChg>
      </pc:sldMasterChg>
      <pc:sldMasterChg chg="del delSldLayout">
        <pc:chgData name="David Cordy (DHL BE)" userId="b5da54de-2377-4337-b985-689a38996f8a" providerId="ADAL" clId="{E762570E-6E13-4A2B-B644-65027989F613}" dt="2023-08-08T10:48:07.527" v="1" actId="47"/>
        <pc:sldMasterMkLst>
          <pc:docMk/>
          <pc:sldMasterMk cId="1662057227" sldId="2147484004"/>
        </pc:sldMasterMkLst>
        <pc:sldLayoutChg chg="del">
          <pc:chgData name="David Cordy (DHL BE)" userId="b5da54de-2377-4337-b985-689a38996f8a" providerId="ADAL" clId="{E762570E-6E13-4A2B-B644-65027989F613}" dt="2023-08-08T10:48:07.527" v="1" actId="47"/>
          <pc:sldLayoutMkLst>
            <pc:docMk/>
            <pc:sldMasterMk cId="1662057227" sldId="2147484004"/>
            <pc:sldLayoutMk cId="4193288764" sldId="2147484005"/>
          </pc:sldLayoutMkLst>
        </pc:sldLayoutChg>
        <pc:sldLayoutChg chg="del">
          <pc:chgData name="David Cordy (DHL BE)" userId="b5da54de-2377-4337-b985-689a38996f8a" providerId="ADAL" clId="{E762570E-6E13-4A2B-B644-65027989F613}" dt="2023-08-08T10:48:07.527" v="1" actId="47"/>
          <pc:sldLayoutMkLst>
            <pc:docMk/>
            <pc:sldMasterMk cId="1662057227" sldId="2147484004"/>
            <pc:sldLayoutMk cId="1526361618" sldId="2147484006"/>
          </pc:sldLayoutMkLst>
        </pc:sldLayoutChg>
        <pc:sldLayoutChg chg="del">
          <pc:chgData name="David Cordy (DHL BE)" userId="b5da54de-2377-4337-b985-689a38996f8a" providerId="ADAL" clId="{E762570E-6E13-4A2B-B644-65027989F613}" dt="2023-08-08T10:48:07.527" v="1" actId="47"/>
          <pc:sldLayoutMkLst>
            <pc:docMk/>
            <pc:sldMasterMk cId="1662057227" sldId="2147484004"/>
            <pc:sldLayoutMk cId="1805228556" sldId="2147484007"/>
          </pc:sldLayoutMkLst>
        </pc:sldLayoutChg>
        <pc:sldLayoutChg chg="del">
          <pc:chgData name="David Cordy (DHL BE)" userId="b5da54de-2377-4337-b985-689a38996f8a" providerId="ADAL" clId="{E762570E-6E13-4A2B-B644-65027989F613}" dt="2023-08-08T10:48:07.527" v="1" actId="47"/>
          <pc:sldLayoutMkLst>
            <pc:docMk/>
            <pc:sldMasterMk cId="1662057227" sldId="2147484004"/>
            <pc:sldLayoutMk cId="2224059959" sldId="2147484008"/>
          </pc:sldLayoutMkLst>
        </pc:sldLayoutChg>
      </pc:sldMasterChg>
    </pc:docChg>
  </pc:docChgLst>
  <pc:docChgLst>
    <pc:chgData name="David Cordy (DHL BE)" userId="b5da54de-2377-4337-b985-689a38996f8a" providerId="ADAL" clId="{63E125C9-D419-4179-98A5-D601345F87B6}"/>
    <pc:docChg chg="modSld sldOrd">
      <pc:chgData name="David Cordy (DHL BE)" userId="b5da54de-2377-4337-b985-689a38996f8a" providerId="ADAL" clId="{63E125C9-D419-4179-98A5-D601345F87B6}" dt="2023-08-08T09:59:51.439" v="21" actId="729"/>
      <pc:docMkLst>
        <pc:docMk/>
      </pc:docMkLst>
      <pc:sldChg chg="mod modShow">
        <pc:chgData name="David Cordy (DHL BE)" userId="b5da54de-2377-4337-b985-689a38996f8a" providerId="ADAL" clId="{63E125C9-D419-4179-98A5-D601345F87B6}" dt="2023-08-08T09:58:13.841" v="19" actId="729"/>
        <pc:sldMkLst>
          <pc:docMk/>
          <pc:sldMk cId="590899618" sldId="262"/>
        </pc:sldMkLst>
      </pc:sldChg>
      <pc:sldChg chg="mod modShow">
        <pc:chgData name="David Cordy (DHL BE)" userId="b5da54de-2377-4337-b985-689a38996f8a" providerId="ADAL" clId="{63E125C9-D419-4179-98A5-D601345F87B6}" dt="2023-08-07T12:07:03.473" v="4" actId="729"/>
        <pc:sldMkLst>
          <pc:docMk/>
          <pc:sldMk cId="246153850" sldId="267"/>
        </pc:sldMkLst>
      </pc:sldChg>
      <pc:sldChg chg="ord">
        <pc:chgData name="David Cordy (DHL BE)" userId="b5da54de-2377-4337-b985-689a38996f8a" providerId="ADAL" clId="{63E125C9-D419-4179-98A5-D601345F87B6}" dt="2023-08-08T09:55:52.858" v="16"/>
        <pc:sldMkLst>
          <pc:docMk/>
          <pc:sldMk cId="1363197083" sldId="268"/>
        </pc:sldMkLst>
      </pc:sldChg>
      <pc:sldChg chg="ord">
        <pc:chgData name="David Cordy (DHL BE)" userId="b5da54de-2377-4337-b985-689a38996f8a" providerId="ADAL" clId="{63E125C9-D419-4179-98A5-D601345F87B6}" dt="2023-08-08T09:55:57.063" v="18"/>
        <pc:sldMkLst>
          <pc:docMk/>
          <pc:sldMk cId="3949321832" sldId="269"/>
        </pc:sldMkLst>
      </pc:sldChg>
      <pc:sldChg chg="ord">
        <pc:chgData name="David Cordy (DHL BE)" userId="b5da54de-2377-4337-b985-689a38996f8a" providerId="ADAL" clId="{63E125C9-D419-4179-98A5-D601345F87B6}" dt="2023-08-08T09:54:47.851" v="14"/>
        <pc:sldMkLst>
          <pc:docMk/>
          <pc:sldMk cId="2402956585" sldId="270"/>
        </pc:sldMkLst>
      </pc:sldChg>
      <pc:sldChg chg="mod modShow">
        <pc:chgData name="David Cordy (DHL BE)" userId="b5da54de-2377-4337-b985-689a38996f8a" providerId="ADAL" clId="{63E125C9-D419-4179-98A5-D601345F87B6}" dt="2023-08-08T09:58:22.852" v="20" actId="729"/>
        <pc:sldMkLst>
          <pc:docMk/>
          <pc:sldMk cId="1364139285" sldId="272"/>
        </pc:sldMkLst>
      </pc:sldChg>
      <pc:sldChg chg="mod modShow">
        <pc:chgData name="David Cordy (DHL BE)" userId="b5da54de-2377-4337-b985-689a38996f8a" providerId="ADAL" clId="{63E125C9-D419-4179-98A5-D601345F87B6}" dt="2023-08-07T12:06:25.727" v="3" actId="729"/>
        <pc:sldMkLst>
          <pc:docMk/>
          <pc:sldMk cId="2562724666" sldId="285"/>
        </pc:sldMkLst>
      </pc:sldChg>
      <pc:sldChg chg="mod modShow">
        <pc:chgData name="David Cordy (DHL BE)" userId="b5da54de-2377-4337-b985-689a38996f8a" providerId="ADAL" clId="{63E125C9-D419-4179-98A5-D601345F87B6}" dt="2023-08-08T09:38:25.041" v="12" actId="729"/>
        <pc:sldMkLst>
          <pc:docMk/>
          <pc:sldMk cId="3300570091" sldId="456"/>
        </pc:sldMkLst>
      </pc:sldChg>
      <pc:sldChg chg="mod modShow">
        <pc:chgData name="David Cordy (DHL BE)" userId="b5da54de-2377-4337-b985-689a38996f8a" providerId="ADAL" clId="{63E125C9-D419-4179-98A5-D601345F87B6}" dt="2023-08-08T09:38:25.041" v="12" actId="729"/>
        <pc:sldMkLst>
          <pc:docMk/>
          <pc:sldMk cId="3681613651" sldId="458"/>
        </pc:sldMkLst>
      </pc:sldChg>
      <pc:sldChg chg="mod modShow">
        <pc:chgData name="David Cordy (DHL BE)" userId="b5da54de-2377-4337-b985-689a38996f8a" providerId="ADAL" clId="{63E125C9-D419-4179-98A5-D601345F87B6}" dt="2023-08-08T09:38:25.041" v="12" actId="729"/>
        <pc:sldMkLst>
          <pc:docMk/>
          <pc:sldMk cId="139869283" sldId="459"/>
        </pc:sldMkLst>
      </pc:sldChg>
      <pc:sldChg chg="mod modShow">
        <pc:chgData name="David Cordy (DHL BE)" userId="b5da54de-2377-4337-b985-689a38996f8a" providerId="ADAL" clId="{63E125C9-D419-4179-98A5-D601345F87B6}" dt="2023-08-08T09:38:25.041" v="12" actId="729"/>
        <pc:sldMkLst>
          <pc:docMk/>
          <pc:sldMk cId="3661546515" sldId="460"/>
        </pc:sldMkLst>
      </pc:sldChg>
      <pc:sldChg chg="mod modShow">
        <pc:chgData name="David Cordy (DHL BE)" userId="b5da54de-2377-4337-b985-689a38996f8a" providerId="ADAL" clId="{63E125C9-D419-4179-98A5-D601345F87B6}" dt="2023-08-08T09:38:25.041" v="12" actId="729"/>
        <pc:sldMkLst>
          <pc:docMk/>
          <pc:sldMk cId="2833588994" sldId="461"/>
        </pc:sldMkLst>
      </pc:sldChg>
      <pc:sldChg chg="mod modShow">
        <pc:chgData name="David Cordy (DHL BE)" userId="b5da54de-2377-4337-b985-689a38996f8a" providerId="ADAL" clId="{63E125C9-D419-4179-98A5-D601345F87B6}" dt="2023-08-08T09:38:25.041" v="12" actId="729"/>
        <pc:sldMkLst>
          <pc:docMk/>
          <pc:sldMk cId="3449690701" sldId="462"/>
        </pc:sldMkLst>
      </pc:sldChg>
      <pc:sldChg chg="mod modShow">
        <pc:chgData name="David Cordy (DHL BE)" userId="b5da54de-2377-4337-b985-689a38996f8a" providerId="ADAL" clId="{63E125C9-D419-4179-98A5-D601345F87B6}" dt="2023-08-08T09:38:25.041" v="12" actId="729"/>
        <pc:sldMkLst>
          <pc:docMk/>
          <pc:sldMk cId="358469570" sldId="463"/>
        </pc:sldMkLst>
      </pc:sldChg>
      <pc:sldChg chg="mod modShow">
        <pc:chgData name="David Cordy (DHL BE)" userId="b5da54de-2377-4337-b985-689a38996f8a" providerId="ADAL" clId="{63E125C9-D419-4179-98A5-D601345F87B6}" dt="2023-08-08T09:38:25.041" v="12" actId="729"/>
        <pc:sldMkLst>
          <pc:docMk/>
          <pc:sldMk cId="1032763609" sldId="464"/>
        </pc:sldMkLst>
      </pc:sldChg>
      <pc:sldChg chg="mod modShow">
        <pc:chgData name="David Cordy (DHL BE)" userId="b5da54de-2377-4337-b985-689a38996f8a" providerId="ADAL" clId="{63E125C9-D419-4179-98A5-D601345F87B6}" dt="2023-08-08T09:38:25.041" v="12" actId="729"/>
        <pc:sldMkLst>
          <pc:docMk/>
          <pc:sldMk cId="156307284" sldId="465"/>
        </pc:sldMkLst>
      </pc:sldChg>
      <pc:sldChg chg="mod modShow">
        <pc:chgData name="David Cordy (DHL BE)" userId="b5da54de-2377-4337-b985-689a38996f8a" providerId="ADAL" clId="{63E125C9-D419-4179-98A5-D601345F87B6}" dt="2023-08-08T09:38:25.041" v="12" actId="729"/>
        <pc:sldMkLst>
          <pc:docMk/>
          <pc:sldMk cId="3187687544" sldId="466"/>
        </pc:sldMkLst>
      </pc:sldChg>
      <pc:sldChg chg="mod modShow">
        <pc:chgData name="David Cordy (DHL BE)" userId="b5da54de-2377-4337-b985-689a38996f8a" providerId="ADAL" clId="{63E125C9-D419-4179-98A5-D601345F87B6}" dt="2023-08-08T09:38:25.041" v="12" actId="729"/>
        <pc:sldMkLst>
          <pc:docMk/>
          <pc:sldMk cId="2833642811" sldId="467"/>
        </pc:sldMkLst>
      </pc:sldChg>
      <pc:sldChg chg="mod modShow">
        <pc:chgData name="David Cordy (DHL BE)" userId="b5da54de-2377-4337-b985-689a38996f8a" providerId="ADAL" clId="{63E125C9-D419-4179-98A5-D601345F87B6}" dt="2023-08-08T09:38:25.041" v="12" actId="729"/>
        <pc:sldMkLst>
          <pc:docMk/>
          <pc:sldMk cId="3607063272" sldId="468"/>
        </pc:sldMkLst>
      </pc:sldChg>
      <pc:sldChg chg="mod modShow">
        <pc:chgData name="David Cordy (DHL BE)" userId="b5da54de-2377-4337-b985-689a38996f8a" providerId="ADAL" clId="{63E125C9-D419-4179-98A5-D601345F87B6}" dt="2023-08-08T09:38:25.041" v="12" actId="729"/>
        <pc:sldMkLst>
          <pc:docMk/>
          <pc:sldMk cId="3755600064" sldId="469"/>
        </pc:sldMkLst>
      </pc:sldChg>
      <pc:sldChg chg="mod modShow">
        <pc:chgData name="David Cordy (DHL BE)" userId="b5da54de-2377-4337-b985-689a38996f8a" providerId="ADAL" clId="{63E125C9-D419-4179-98A5-D601345F87B6}" dt="2023-08-08T09:38:25.041" v="12" actId="729"/>
        <pc:sldMkLst>
          <pc:docMk/>
          <pc:sldMk cId="777450021" sldId="470"/>
        </pc:sldMkLst>
      </pc:sldChg>
      <pc:sldChg chg="mod modShow">
        <pc:chgData name="David Cordy (DHL BE)" userId="b5da54de-2377-4337-b985-689a38996f8a" providerId="ADAL" clId="{63E125C9-D419-4179-98A5-D601345F87B6}" dt="2023-08-07T12:01:43.697" v="2" actId="729"/>
        <pc:sldMkLst>
          <pc:docMk/>
          <pc:sldMk cId="2246231049" sldId="484"/>
        </pc:sldMkLst>
      </pc:sldChg>
      <pc:sldChg chg="mod modShow">
        <pc:chgData name="David Cordy (DHL BE)" userId="b5da54de-2377-4337-b985-689a38996f8a" providerId="ADAL" clId="{63E125C9-D419-4179-98A5-D601345F87B6}" dt="2023-08-08T09:38:25.041" v="12" actId="729"/>
        <pc:sldMkLst>
          <pc:docMk/>
          <pc:sldMk cId="1107524029" sldId="490"/>
        </pc:sldMkLst>
      </pc:sldChg>
      <pc:sldChg chg="mod modShow">
        <pc:chgData name="David Cordy (DHL BE)" userId="b5da54de-2377-4337-b985-689a38996f8a" providerId="ADAL" clId="{63E125C9-D419-4179-98A5-D601345F87B6}" dt="2023-08-08T09:38:25.041" v="12" actId="729"/>
        <pc:sldMkLst>
          <pc:docMk/>
          <pc:sldMk cId="2091819558" sldId="491"/>
        </pc:sldMkLst>
      </pc:sldChg>
      <pc:sldChg chg="mod modShow">
        <pc:chgData name="David Cordy (DHL BE)" userId="b5da54de-2377-4337-b985-689a38996f8a" providerId="ADAL" clId="{63E125C9-D419-4179-98A5-D601345F87B6}" dt="2023-08-08T09:38:25.041" v="12" actId="729"/>
        <pc:sldMkLst>
          <pc:docMk/>
          <pc:sldMk cId="3852112528" sldId="492"/>
        </pc:sldMkLst>
      </pc:sldChg>
      <pc:sldChg chg="mod modShow">
        <pc:chgData name="David Cordy (DHL BE)" userId="b5da54de-2377-4337-b985-689a38996f8a" providerId="ADAL" clId="{63E125C9-D419-4179-98A5-D601345F87B6}" dt="2023-08-08T09:38:25.041" v="12" actId="729"/>
        <pc:sldMkLst>
          <pc:docMk/>
          <pc:sldMk cId="2745768273" sldId="493"/>
        </pc:sldMkLst>
      </pc:sldChg>
      <pc:sldChg chg="mod modShow">
        <pc:chgData name="David Cordy (DHL BE)" userId="b5da54de-2377-4337-b985-689a38996f8a" providerId="ADAL" clId="{63E125C9-D419-4179-98A5-D601345F87B6}" dt="2023-08-08T09:38:25.041" v="12" actId="729"/>
        <pc:sldMkLst>
          <pc:docMk/>
          <pc:sldMk cId="903260340" sldId="494"/>
        </pc:sldMkLst>
      </pc:sldChg>
      <pc:sldChg chg="mod modShow">
        <pc:chgData name="David Cordy (DHL BE)" userId="b5da54de-2377-4337-b985-689a38996f8a" providerId="ADAL" clId="{63E125C9-D419-4179-98A5-D601345F87B6}" dt="2023-08-08T09:38:25.041" v="12" actId="729"/>
        <pc:sldMkLst>
          <pc:docMk/>
          <pc:sldMk cId="2536915739" sldId="495"/>
        </pc:sldMkLst>
      </pc:sldChg>
      <pc:sldChg chg="mod modShow">
        <pc:chgData name="David Cordy (DHL BE)" userId="b5da54de-2377-4337-b985-689a38996f8a" providerId="ADAL" clId="{63E125C9-D419-4179-98A5-D601345F87B6}" dt="2023-08-08T09:38:25.041" v="12" actId="729"/>
        <pc:sldMkLst>
          <pc:docMk/>
          <pc:sldMk cId="3615654020" sldId="496"/>
        </pc:sldMkLst>
      </pc:sldChg>
      <pc:sldChg chg="mod modShow">
        <pc:chgData name="David Cordy (DHL BE)" userId="b5da54de-2377-4337-b985-689a38996f8a" providerId="ADAL" clId="{63E125C9-D419-4179-98A5-D601345F87B6}" dt="2023-08-08T09:38:25.041" v="12" actId="729"/>
        <pc:sldMkLst>
          <pc:docMk/>
          <pc:sldMk cId="2990013565" sldId="497"/>
        </pc:sldMkLst>
      </pc:sldChg>
      <pc:sldChg chg="mod modShow">
        <pc:chgData name="David Cordy (DHL BE)" userId="b5da54de-2377-4337-b985-689a38996f8a" providerId="ADAL" clId="{63E125C9-D419-4179-98A5-D601345F87B6}" dt="2023-08-08T09:38:25.041" v="12" actId="729"/>
        <pc:sldMkLst>
          <pc:docMk/>
          <pc:sldMk cId="483530731" sldId="499"/>
        </pc:sldMkLst>
      </pc:sldChg>
      <pc:sldChg chg="mod modShow">
        <pc:chgData name="David Cordy (DHL BE)" userId="b5da54de-2377-4337-b985-689a38996f8a" providerId="ADAL" clId="{63E125C9-D419-4179-98A5-D601345F87B6}" dt="2023-08-08T09:38:25.041" v="12" actId="729"/>
        <pc:sldMkLst>
          <pc:docMk/>
          <pc:sldMk cId="412094513" sldId="500"/>
        </pc:sldMkLst>
      </pc:sldChg>
      <pc:sldChg chg="mod modShow">
        <pc:chgData name="David Cordy (DHL BE)" userId="b5da54de-2377-4337-b985-689a38996f8a" providerId="ADAL" clId="{63E125C9-D419-4179-98A5-D601345F87B6}" dt="2023-08-08T09:38:25.041" v="12" actId="729"/>
        <pc:sldMkLst>
          <pc:docMk/>
          <pc:sldMk cId="2284511868" sldId="502"/>
        </pc:sldMkLst>
      </pc:sldChg>
      <pc:sldChg chg="mod modShow">
        <pc:chgData name="David Cordy (DHL BE)" userId="b5da54de-2377-4337-b985-689a38996f8a" providerId="ADAL" clId="{63E125C9-D419-4179-98A5-D601345F87B6}" dt="2023-08-08T09:38:25.041" v="12" actId="729"/>
        <pc:sldMkLst>
          <pc:docMk/>
          <pc:sldMk cId="3716774378" sldId="517"/>
        </pc:sldMkLst>
      </pc:sldChg>
      <pc:sldChg chg="mod modShow">
        <pc:chgData name="David Cordy (DHL BE)" userId="b5da54de-2377-4337-b985-689a38996f8a" providerId="ADAL" clId="{63E125C9-D419-4179-98A5-D601345F87B6}" dt="2023-08-08T09:38:25.041" v="12" actId="729"/>
        <pc:sldMkLst>
          <pc:docMk/>
          <pc:sldMk cId="90936033" sldId="518"/>
        </pc:sldMkLst>
      </pc:sldChg>
      <pc:sldChg chg="mod modShow">
        <pc:chgData name="David Cordy (DHL BE)" userId="b5da54de-2377-4337-b985-689a38996f8a" providerId="ADAL" clId="{63E125C9-D419-4179-98A5-D601345F87B6}" dt="2023-08-08T09:38:25.041" v="12" actId="729"/>
        <pc:sldMkLst>
          <pc:docMk/>
          <pc:sldMk cId="4015726312" sldId="519"/>
        </pc:sldMkLst>
      </pc:sldChg>
      <pc:sldChg chg="mod modShow">
        <pc:chgData name="David Cordy (DHL BE)" userId="b5da54de-2377-4337-b985-689a38996f8a" providerId="ADAL" clId="{63E125C9-D419-4179-98A5-D601345F87B6}" dt="2023-08-08T09:38:25.041" v="12" actId="729"/>
        <pc:sldMkLst>
          <pc:docMk/>
          <pc:sldMk cId="735800197" sldId="520"/>
        </pc:sldMkLst>
      </pc:sldChg>
      <pc:sldChg chg="mod modShow">
        <pc:chgData name="David Cordy (DHL BE)" userId="b5da54de-2377-4337-b985-689a38996f8a" providerId="ADAL" clId="{63E125C9-D419-4179-98A5-D601345F87B6}" dt="2023-08-08T09:38:25.041" v="12" actId="729"/>
        <pc:sldMkLst>
          <pc:docMk/>
          <pc:sldMk cId="2451146056" sldId="521"/>
        </pc:sldMkLst>
      </pc:sldChg>
      <pc:sldChg chg="mod modShow">
        <pc:chgData name="David Cordy (DHL BE)" userId="b5da54de-2377-4337-b985-689a38996f8a" providerId="ADAL" clId="{63E125C9-D419-4179-98A5-D601345F87B6}" dt="2023-08-08T09:38:25.041" v="12" actId="729"/>
        <pc:sldMkLst>
          <pc:docMk/>
          <pc:sldMk cId="1384858967" sldId="522"/>
        </pc:sldMkLst>
      </pc:sldChg>
      <pc:sldChg chg="mod modShow">
        <pc:chgData name="David Cordy (DHL BE)" userId="b5da54de-2377-4337-b985-689a38996f8a" providerId="ADAL" clId="{63E125C9-D419-4179-98A5-D601345F87B6}" dt="2023-08-08T09:38:25.041" v="12" actId="729"/>
        <pc:sldMkLst>
          <pc:docMk/>
          <pc:sldMk cId="1592510749" sldId="523"/>
        </pc:sldMkLst>
      </pc:sldChg>
      <pc:sldChg chg="mod modShow">
        <pc:chgData name="David Cordy (DHL BE)" userId="b5da54de-2377-4337-b985-689a38996f8a" providerId="ADAL" clId="{63E125C9-D419-4179-98A5-D601345F87B6}" dt="2023-08-08T09:38:25.041" v="12" actId="729"/>
        <pc:sldMkLst>
          <pc:docMk/>
          <pc:sldMk cId="2050228329" sldId="524"/>
        </pc:sldMkLst>
      </pc:sldChg>
      <pc:sldChg chg="mod modShow">
        <pc:chgData name="David Cordy (DHL BE)" userId="b5da54de-2377-4337-b985-689a38996f8a" providerId="ADAL" clId="{63E125C9-D419-4179-98A5-D601345F87B6}" dt="2023-08-08T09:38:25.041" v="12" actId="729"/>
        <pc:sldMkLst>
          <pc:docMk/>
          <pc:sldMk cId="2445185854" sldId="525"/>
        </pc:sldMkLst>
      </pc:sldChg>
      <pc:sldChg chg="mod modShow">
        <pc:chgData name="David Cordy (DHL BE)" userId="b5da54de-2377-4337-b985-689a38996f8a" providerId="ADAL" clId="{63E125C9-D419-4179-98A5-D601345F87B6}" dt="2023-08-08T09:38:25.041" v="12" actId="729"/>
        <pc:sldMkLst>
          <pc:docMk/>
          <pc:sldMk cId="2857686951" sldId="526"/>
        </pc:sldMkLst>
      </pc:sldChg>
      <pc:sldChg chg="mod modShow">
        <pc:chgData name="David Cordy (DHL BE)" userId="b5da54de-2377-4337-b985-689a38996f8a" providerId="ADAL" clId="{63E125C9-D419-4179-98A5-D601345F87B6}" dt="2023-08-08T09:38:25.041" v="12" actId="729"/>
        <pc:sldMkLst>
          <pc:docMk/>
          <pc:sldMk cId="894396784" sldId="527"/>
        </pc:sldMkLst>
      </pc:sldChg>
      <pc:sldChg chg="mod modShow">
        <pc:chgData name="David Cordy (DHL BE)" userId="b5da54de-2377-4337-b985-689a38996f8a" providerId="ADAL" clId="{63E125C9-D419-4179-98A5-D601345F87B6}" dt="2023-08-08T09:38:25.041" v="12" actId="729"/>
        <pc:sldMkLst>
          <pc:docMk/>
          <pc:sldMk cId="892839472" sldId="528"/>
        </pc:sldMkLst>
      </pc:sldChg>
      <pc:sldChg chg="mod modShow">
        <pc:chgData name="David Cordy (DHL BE)" userId="b5da54de-2377-4337-b985-689a38996f8a" providerId="ADAL" clId="{63E125C9-D419-4179-98A5-D601345F87B6}" dt="2023-08-08T09:38:25.041" v="12" actId="729"/>
        <pc:sldMkLst>
          <pc:docMk/>
          <pc:sldMk cId="3708408337" sldId="529"/>
        </pc:sldMkLst>
      </pc:sldChg>
      <pc:sldChg chg="mod modShow">
        <pc:chgData name="David Cordy (DHL BE)" userId="b5da54de-2377-4337-b985-689a38996f8a" providerId="ADAL" clId="{63E125C9-D419-4179-98A5-D601345F87B6}" dt="2023-08-08T09:38:25.041" v="12" actId="729"/>
        <pc:sldMkLst>
          <pc:docMk/>
          <pc:sldMk cId="614271602" sldId="530"/>
        </pc:sldMkLst>
      </pc:sldChg>
      <pc:sldChg chg="mod modShow">
        <pc:chgData name="David Cordy (DHL BE)" userId="b5da54de-2377-4337-b985-689a38996f8a" providerId="ADAL" clId="{63E125C9-D419-4179-98A5-D601345F87B6}" dt="2023-08-08T09:38:25.041" v="12" actId="729"/>
        <pc:sldMkLst>
          <pc:docMk/>
          <pc:sldMk cId="1373962545" sldId="531"/>
        </pc:sldMkLst>
      </pc:sldChg>
      <pc:sldChg chg="mod modShow">
        <pc:chgData name="David Cordy (DHL BE)" userId="b5da54de-2377-4337-b985-689a38996f8a" providerId="ADAL" clId="{63E125C9-D419-4179-98A5-D601345F87B6}" dt="2023-08-08T09:38:25.041" v="12" actId="729"/>
        <pc:sldMkLst>
          <pc:docMk/>
          <pc:sldMk cId="3460223477" sldId="532"/>
        </pc:sldMkLst>
      </pc:sldChg>
      <pc:sldChg chg="mod modShow">
        <pc:chgData name="David Cordy (DHL BE)" userId="b5da54de-2377-4337-b985-689a38996f8a" providerId="ADAL" clId="{63E125C9-D419-4179-98A5-D601345F87B6}" dt="2023-08-08T09:38:25.041" v="12" actId="729"/>
        <pc:sldMkLst>
          <pc:docMk/>
          <pc:sldMk cId="2701956384" sldId="535"/>
        </pc:sldMkLst>
      </pc:sldChg>
      <pc:sldChg chg="mod modShow">
        <pc:chgData name="David Cordy (DHL BE)" userId="b5da54de-2377-4337-b985-689a38996f8a" providerId="ADAL" clId="{63E125C9-D419-4179-98A5-D601345F87B6}" dt="2023-08-08T09:38:25.041" v="12" actId="729"/>
        <pc:sldMkLst>
          <pc:docMk/>
          <pc:sldMk cId="1957735241" sldId="536"/>
        </pc:sldMkLst>
      </pc:sldChg>
      <pc:sldChg chg="mod modShow">
        <pc:chgData name="David Cordy (DHL BE)" userId="b5da54de-2377-4337-b985-689a38996f8a" providerId="ADAL" clId="{63E125C9-D419-4179-98A5-D601345F87B6}" dt="2023-08-08T09:38:25.041" v="12" actId="729"/>
        <pc:sldMkLst>
          <pc:docMk/>
          <pc:sldMk cId="3234326996" sldId="537"/>
        </pc:sldMkLst>
      </pc:sldChg>
      <pc:sldChg chg="mod modShow">
        <pc:chgData name="David Cordy (DHL BE)" userId="b5da54de-2377-4337-b985-689a38996f8a" providerId="ADAL" clId="{63E125C9-D419-4179-98A5-D601345F87B6}" dt="2023-08-08T09:38:25.041" v="12" actId="729"/>
        <pc:sldMkLst>
          <pc:docMk/>
          <pc:sldMk cId="2889317934" sldId="538"/>
        </pc:sldMkLst>
      </pc:sldChg>
      <pc:sldChg chg="mod modShow">
        <pc:chgData name="David Cordy (DHL BE)" userId="b5da54de-2377-4337-b985-689a38996f8a" providerId="ADAL" clId="{63E125C9-D419-4179-98A5-D601345F87B6}" dt="2023-08-08T09:38:25.041" v="12" actId="729"/>
        <pc:sldMkLst>
          <pc:docMk/>
          <pc:sldMk cId="3236199392" sldId="539"/>
        </pc:sldMkLst>
      </pc:sldChg>
      <pc:sldChg chg="mod modShow">
        <pc:chgData name="David Cordy (DHL BE)" userId="b5da54de-2377-4337-b985-689a38996f8a" providerId="ADAL" clId="{63E125C9-D419-4179-98A5-D601345F87B6}" dt="2023-08-08T09:38:25.041" v="12" actId="729"/>
        <pc:sldMkLst>
          <pc:docMk/>
          <pc:sldMk cId="35714013" sldId="540"/>
        </pc:sldMkLst>
      </pc:sldChg>
      <pc:sldChg chg="mod modShow">
        <pc:chgData name="David Cordy (DHL BE)" userId="b5da54de-2377-4337-b985-689a38996f8a" providerId="ADAL" clId="{63E125C9-D419-4179-98A5-D601345F87B6}" dt="2023-08-08T09:38:25.041" v="12" actId="729"/>
        <pc:sldMkLst>
          <pc:docMk/>
          <pc:sldMk cId="2203360849" sldId="541"/>
        </pc:sldMkLst>
      </pc:sldChg>
      <pc:sldChg chg="mod modShow">
        <pc:chgData name="David Cordy (DHL BE)" userId="b5da54de-2377-4337-b985-689a38996f8a" providerId="ADAL" clId="{63E125C9-D419-4179-98A5-D601345F87B6}" dt="2023-08-08T09:38:25.041" v="12" actId="729"/>
        <pc:sldMkLst>
          <pc:docMk/>
          <pc:sldMk cId="2203595333" sldId="542"/>
        </pc:sldMkLst>
      </pc:sldChg>
      <pc:sldChg chg="mod modShow">
        <pc:chgData name="David Cordy (DHL BE)" userId="b5da54de-2377-4337-b985-689a38996f8a" providerId="ADAL" clId="{63E125C9-D419-4179-98A5-D601345F87B6}" dt="2023-08-08T09:38:25.041" v="12" actId="729"/>
        <pc:sldMkLst>
          <pc:docMk/>
          <pc:sldMk cId="3745595227" sldId="547"/>
        </pc:sldMkLst>
      </pc:sldChg>
      <pc:sldChg chg="mod modShow">
        <pc:chgData name="David Cordy (DHL BE)" userId="b5da54de-2377-4337-b985-689a38996f8a" providerId="ADAL" clId="{63E125C9-D419-4179-98A5-D601345F87B6}" dt="2023-08-08T09:38:25.041" v="12" actId="729"/>
        <pc:sldMkLst>
          <pc:docMk/>
          <pc:sldMk cId="1033905301" sldId="550"/>
        </pc:sldMkLst>
      </pc:sldChg>
      <pc:sldChg chg="mod modShow">
        <pc:chgData name="David Cordy (DHL BE)" userId="b5da54de-2377-4337-b985-689a38996f8a" providerId="ADAL" clId="{63E125C9-D419-4179-98A5-D601345F87B6}" dt="2023-08-08T09:38:25.041" v="12" actId="729"/>
        <pc:sldMkLst>
          <pc:docMk/>
          <pc:sldMk cId="4263294830" sldId="551"/>
        </pc:sldMkLst>
      </pc:sldChg>
      <pc:sldChg chg="mod modShow">
        <pc:chgData name="David Cordy (DHL BE)" userId="b5da54de-2377-4337-b985-689a38996f8a" providerId="ADAL" clId="{63E125C9-D419-4179-98A5-D601345F87B6}" dt="2023-08-08T09:38:25.041" v="12" actId="729"/>
        <pc:sldMkLst>
          <pc:docMk/>
          <pc:sldMk cId="1146938468" sldId="553"/>
        </pc:sldMkLst>
      </pc:sldChg>
      <pc:sldChg chg="mod modShow">
        <pc:chgData name="David Cordy (DHL BE)" userId="b5da54de-2377-4337-b985-689a38996f8a" providerId="ADAL" clId="{63E125C9-D419-4179-98A5-D601345F87B6}" dt="2023-08-08T09:38:25.041" v="12" actId="729"/>
        <pc:sldMkLst>
          <pc:docMk/>
          <pc:sldMk cId="555618885" sldId="555"/>
        </pc:sldMkLst>
      </pc:sldChg>
      <pc:sldChg chg="mod modShow">
        <pc:chgData name="David Cordy (DHL BE)" userId="b5da54de-2377-4337-b985-689a38996f8a" providerId="ADAL" clId="{63E125C9-D419-4179-98A5-D601345F87B6}" dt="2023-08-08T09:38:25.041" v="12" actId="729"/>
        <pc:sldMkLst>
          <pc:docMk/>
          <pc:sldMk cId="2424830663" sldId="556"/>
        </pc:sldMkLst>
      </pc:sldChg>
      <pc:sldChg chg="mod modShow">
        <pc:chgData name="David Cordy (DHL BE)" userId="b5da54de-2377-4337-b985-689a38996f8a" providerId="ADAL" clId="{63E125C9-D419-4179-98A5-D601345F87B6}" dt="2023-08-08T09:38:25.041" v="12" actId="729"/>
        <pc:sldMkLst>
          <pc:docMk/>
          <pc:sldMk cId="4211902939" sldId="557"/>
        </pc:sldMkLst>
      </pc:sldChg>
      <pc:sldChg chg="mod modShow">
        <pc:chgData name="David Cordy (DHL BE)" userId="b5da54de-2377-4337-b985-689a38996f8a" providerId="ADAL" clId="{63E125C9-D419-4179-98A5-D601345F87B6}" dt="2023-08-08T09:38:25.041" v="12" actId="729"/>
        <pc:sldMkLst>
          <pc:docMk/>
          <pc:sldMk cId="1641734517" sldId="559"/>
        </pc:sldMkLst>
      </pc:sldChg>
      <pc:sldChg chg="mod modShow">
        <pc:chgData name="David Cordy (DHL BE)" userId="b5da54de-2377-4337-b985-689a38996f8a" providerId="ADAL" clId="{63E125C9-D419-4179-98A5-D601345F87B6}" dt="2023-08-08T09:38:25.041" v="12" actId="729"/>
        <pc:sldMkLst>
          <pc:docMk/>
          <pc:sldMk cId="360981708" sldId="560"/>
        </pc:sldMkLst>
      </pc:sldChg>
      <pc:sldChg chg="mod modShow">
        <pc:chgData name="David Cordy (DHL BE)" userId="b5da54de-2377-4337-b985-689a38996f8a" providerId="ADAL" clId="{63E125C9-D419-4179-98A5-D601345F87B6}" dt="2023-08-08T09:38:25.041" v="12" actId="729"/>
        <pc:sldMkLst>
          <pc:docMk/>
          <pc:sldMk cId="3454218183" sldId="561"/>
        </pc:sldMkLst>
      </pc:sldChg>
      <pc:sldChg chg="mod modShow">
        <pc:chgData name="David Cordy (DHL BE)" userId="b5da54de-2377-4337-b985-689a38996f8a" providerId="ADAL" clId="{63E125C9-D419-4179-98A5-D601345F87B6}" dt="2023-08-08T09:38:25.041" v="12" actId="729"/>
        <pc:sldMkLst>
          <pc:docMk/>
          <pc:sldMk cId="1921995441" sldId="562"/>
        </pc:sldMkLst>
      </pc:sldChg>
      <pc:sldChg chg="mod modShow">
        <pc:chgData name="David Cordy (DHL BE)" userId="b5da54de-2377-4337-b985-689a38996f8a" providerId="ADAL" clId="{63E125C9-D419-4179-98A5-D601345F87B6}" dt="2023-08-08T09:38:25.041" v="12" actId="729"/>
        <pc:sldMkLst>
          <pc:docMk/>
          <pc:sldMk cId="3425773914" sldId="563"/>
        </pc:sldMkLst>
      </pc:sldChg>
      <pc:sldChg chg="mod modShow">
        <pc:chgData name="David Cordy (DHL BE)" userId="b5da54de-2377-4337-b985-689a38996f8a" providerId="ADAL" clId="{63E125C9-D419-4179-98A5-D601345F87B6}" dt="2023-08-08T09:38:25.041" v="12" actId="729"/>
        <pc:sldMkLst>
          <pc:docMk/>
          <pc:sldMk cId="3852956162" sldId="564"/>
        </pc:sldMkLst>
      </pc:sldChg>
      <pc:sldChg chg="mod modShow">
        <pc:chgData name="David Cordy (DHL BE)" userId="b5da54de-2377-4337-b985-689a38996f8a" providerId="ADAL" clId="{63E125C9-D419-4179-98A5-D601345F87B6}" dt="2023-08-08T09:38:25.041" v="12" actId="729"/>
        <pc:sldMkLst>
          <pc:docMk/>
          <pc:sldMk cId="2218526963" sldId="565"/>
        </pc:sldMkLst>
      </pc:sldChg>
      <pc:sldChg chg="mod modShow">
        <pc:chgData name="David Cordy (DHL BE)" userId="b5da54de-2377-4337-b985-689a38996f8a" providerId="ADAL" clId="{63E125C9-D419-4179-98A5-D601345F87B6}" dt="2023-08-08T09:38:25.041" v="12" actId="729"/>
        <pc:sldMkLst>
          <pc:docMk/>
          <pc:sldMk cId="373745046" sldId="566"/>
        </pc:sldMkLst>
      </pc:sldChg>
      <pc:sldChg chg="mod modShow">
        <pc:chgData name="David Cordy (DHL BE)" userId="b5da54de-2377-4337-b985-689a38996f8a" providerId="ADAL" clId="{63E125C9-D419-4179-98A5-D601345F87B6}" dt="2023-08-08T09:38:25.041" v="12" actId="729"/>
        <pc:sldMkLst>
          <pc:docMk/>
          <pc:sldMk cId="1018110139" sldId="567"/>
        </pc:sldMkLst>
      </pc:sldChg>
      <pc:sldChg chg="mod modShow">
        <pc:chgData name="David Cordy (DHL BE)" userId="b5da54de-2377-4337-b985-689a38996f8a" providerId="ADAL" clId="{63E125C9-D419-4179-98A5-D601345F87B6}" dt="2023-08-08T09:38:25.041" v="12" actId="729"/>
        <pc:sldMkLst>
          <pc:docMk/>
          <pc:sldMk cId="1534291024" sldId="568"/>
        </pc:sldMkLst>
      </pc:sldChg>
      <pc:sldChg chg="mod modShow">
        <pc:chgData name="David Cordy (DHL BE)" userId="b5da54de-2377-4337-b985-689a38996f8a" providerId="ADAL" clId="{63E125C9-D419-4179-98A5-D601345F87B6}" dt="2023-08-08T09:38:25.041" v="12" actId="729"/>
        <pc:sldMkLst>
          <pc:docMk/>
          <pc:sldMk cId="2516035741" sldId="569"/>
        </pc:sldMkLst>
      </pc:sldChg>
      <pc:sldChg chg="mod modShow">
        <pc:chgData name="David Cordy (DHL BE)" userId="b5da54de-2377-4337-b985-689a38996f8a" providerId="ADAL" clId="{63E125C9-D419-4179-98A5-D601345F87B6}" dt="2023-08-08T09:38:25.041" v="12" actId="729"/>
        <pc:sldMkLst>
          <pc:docMk/>
          <pc:sldMk cId="1851855104" sldId="570"/>
        </pc:sldMkLst>
      </pc:sldChg>
      <pc:sldChg chg="mod modShow">
        <pc:chgData name="David Cordy (DHL BE)" userId="b5da54de-2377-4337-b985-689a38996f8a" providerId="ADAL" clId="{63E125C9-D419-4179-98A5-D601345F87B6}" dt="2023-08-08T09:38:25.041" v="12" actId="729"/>
        <pc:sldMkLst>
          <pc:docMk/>
          <pc:sldMk cId="4261994960" sldId="571"/>
        </pc:sldMkLst>
      </pc:sldChg>
      <pc:sldChg chg="mod modShow">
        <pc:chgData name="David Cordy (DHL BE)" userId="b5da54de-2377-4337-b985-689a38996f8a" providerId="ADAL" clId="{63E125C9-D419-4179-98A5-D601345F87B6}" dt="2023-08-08T09:38:25.041" v="12" actId="729"/>
        <pc:sldMkLst>
          <pc:docMk/>
          <pc:sldMk cId="707749489" sldId="572"/>
        </pc:sldMkLst>
      </pc:sldChg>
      <pc:sldChg chg="mod modShow">
        <pc:chgData name="David Cordy (DHL BE)" userId="b5da54de-2377-4337-b985-689a38996f8a" providerId="ADAL" clId="{63E125C9-D419-4179-98A5-D601345F87B6}" dt="2023-08-08T09:38:25.041" v="12" actId="729"/>
        <pc:sldMkLst>
          <pc:docMk/>
          <pc:sldMk cId="744566592" sldId="573"/>
        </pc:sldMkLst>
      </pc:sldChg>
      <pc:sldChg chg="mod modShow">
        <pc:chgData name="David Cordy (DHL BE)" userId="b5da54de-2377-4337-b985-689a38996f8a" providerId="ADAL" clId="{63E125C9-D419-4179-98A5-D601345F87B6}" dt="2023-08-08T09:38:25.041" v="12" actId="729"/>
        <pc:sldMkLst>
          <pc:docMk/>
          <pc:sldMk cId="2458265565" sldId="574"/>
        </pc:sldMkLst>
      </pc:sldChg>
      <pc:sldChg chg="mod modShow">
        <pc:chgData name="David Cordy (DHL BE)" userId="b5da54de-2377-4337-b985-689a38996f8a" providerId="ADAL" clId="{63E125C9-D419-4179-98A5-D601345F87B6}" dt="2023-08-08T09:38:25.041" v="12" actId="729"/>
        <pc:sldMkLst>
          <pc:docMk/>
          <pc:sldMk cId="736188399" sldId="575"/>
        </pc:sldMkLst>
      </pc:sldChg>
      <pc:sldChg chg="mod modShow">
        <pc:chgData name="David Cordy (DHL BE)" userId="b5da54de-2377-4337-b985-689a38996f8a" providerId="ADAL" clId="{63E125C9-D419-4179-98A5-D601345F87B6}" dt="2023-08-08T09:38:25.041" v="12" actId="729"/>
        <pc:sldMkLst>
          <pc:docMk/>
          <pc:sldMk cId="705578058" sldId="576"/>
        </pc:sldMkLst>
      </pc:sldChg>
      <pc:sldChg chg="mod modShow">
        <pc:chgData name="David Cordy (DHL BE)" userId="b5da54de-2377-4337-b985-689a38996f8a" providerId="ADAL" clId="{63E125C9-D419-4179-98A5-D601345F87B6}" dt="2023-08-08T09:38:25.041" v="12" actId="729"/>
        <pc:sldMkLst>
          <pc:docMk/>
          <pc:sldMk cId="1278487684" sldId="577"/>
        </pc:sldMkLst>
      </pc:sldChg>
      <pc:sldChg chg="mod modShow">
        <pc:chgData name="David Cordy (DHL BE)" userId="b5da54de-2377-4337-b985-689a38996f8a" providerId="ADAL" clId="{63E125C9-D419-4179-98A5-D601345F87B6}" dt="2023-08-08T09:38:25.041" v="12" actId="729"/>
        <pc:sldMkLst>
          <pc:docMk/>
          <pc:sldMk cId="1698611062" sldId="578"/>
        </pc:sldMkLst>
      </pc:sldChg>
      <pc:sldChg chg="mod modShow">
        <pc:chgData name="David Cordy (DHL BE)" userId="b5da54de-2377-4337-b985-689a38996f8a" providerId="ADAL" clId="{63E125C9-D419-4179-98A5-D601345F87B6}" dt="2023-08-08T09:38:25.041" v="12" actId="729"/>
        <pc:sldMkLst>
          <pc:docMk/>
          <pc:sldMk cId="3824605453" sldId="579"/>
        </pc:sldMkLst>
      </pc:sldChg>
      <pc:sldChg chg="mod modShow">
        <pc:chgData name="David Cordy (DHL BE)" userId="b5da54de-2377-4337-b985-689a38996f8a" providerId="ADAL" clId="{63E125C9-D419-4179-98A5-D601345F87B6}" dt="2023-08-08T09:38:25.041" v="12" actId="729"/>
        <pc:sldMkLst>
          <pc:docMk/>
          <pc:sldMk cId="1221215865" sldId="581"/>
        </pc:sldMkLst>
      </pc:sldChg>
      <pc:sldChg chg="mod modShow">
        <pc:chgData name="David Cordy (DHL BE)" userId="b5da54de-2377-4337-b985-689a38996f8a" providerId="ADAL" clId="{63E125C9-D419-4179-98A5-D601345F87B6}" dt="2023-08-08T09:38:25.041" v="12" actId="729"/>
        <pc:sldMkLst>
          <pc:docMk/>
          <pc:sldMk cId="1259964211" sldId="582"/>
        </pc:sldMkLst>
      </pc:sldChg>
      <pc:sldChg chg="mod modShow">
        <pc:chgData name="David Cordy (DHL BE)" userId="b5da54de-2377-4337-b985-689a38996f8a" providerId="ADAL" clId="{63E125C9-D419-4179-98A5-D601345F87B6}" dt="2023-08-08T09:38:25.041" v="12" actId="729"/>
        <pc:sldMkLst>
          <pc:docMk/>
          <pc:sldMk cId="496422845" sldId="583"/>
        </pc:sldMkLst>
      </pc:sldChg>
      <pc:sldChg chg="mod modShow">
        <pc:chgData name="David Cordy (DHL BE)" userId="b5da54de-2377-4337-b985-689a38996f8a" providerId="ADAL" clId="{63E125C9-D419-4179-98A5-D601345F87B6}" dt="2023-08-08T09:38:25.041" v="12" actId="729"/>
        <pc:sldMkLst>
          <pc:docMk/>
          <pc:sldMk cId="90646798" sldId="584"/>
        </pc:sldMkLst>
      </pc:sldChg>
      <pc:sldChg chg="mod modShow">
        <pc:chgData name="David Cordy (DHL BE)" userId="b5da54de-2377-4337-b985-689a38996f8a" providerId="ADAL" clId="{63E125C9-D419-4179-98A5-D601345F87B6}" dt="2023-08-08T09:38:25.041" v="12" actId="729"/>
        <pc:sldMkLst>
          <pc:docMk/>
          <pc:sldMk cId="1700727081" sldId="586"/>
        </pc:sldMkLst>
      </pc:sldChg>
      <pc:sldChg chg="mod modShow">
        <pc:chgData name="David Cordy (DHL BE)" userId="b5da54de-2377-4337-b985-689a38996f8a" providerId="ADAL" clId="{63E125C9-D419-4179-98A5-D601345F87B6}" dt="2023-08-08T09:38:25.041" v="12" actId="729"/>
        <pc:sldMkLst>
          <pc:docMk/>
          <pc:sldMk cId="208464979" sldId="587"/>
        </pc:sldMkLst>
      </pc:sldChg>
      <pc:sldChg chg="mod modShow">
        <pc:chgData name="David Cordy (DHL BE)" userId="b5da54de-2377-4337-b985-689a38996f8a" providerId="ADAL" clId="{63E125C9-D419-4179-98A5-D601345F87B6}" dt="2023-08-08T09:38:25.041" v="12" actId="729"/>
        <pc:sldMkLst>
          <pc:docMk/>
          <pc:sldMk cId="3661609727" sldId="589"/>
        </pc:sldMkLst>
      </pc:sldChg>
      <pc:sldChg chg="mod modShow">
        <pc:chgData name="David Cordy (DHL BE)" userId="b5da54de-2377-4337-b985-689a38996f8a" providerId="ADAL" clId="{63E125C9-D419-4179-98A5-D601345F87B6}" dt="2023-08-08T09:38:25.041" v="12" actId="729"/>
        <pc:sldMkLst>
          <pc:docMk/>
          <pc:sldMk cId="3995284126" sldId="590"/>
        </pc:sldMkLst>
      </pc:sldChg>
      <pc:sldChg chg="mod modShow">
        <pc:chgData name="David Cordy (DHL BE)" userId="b5da54de-2377-4337-b985-689a38996f8a" providerId="ADAL" clId="{63E125C9-D419-4179-98A5-D601345F87B6}" dt="2023-08-08T09:38:25.041" v="12" actId="729"/>
        <pc:sldMkLst>
          <pc:docMk/>
          <pc:sldMk cId="3232822128" sldId="591"/>
        </pc:sldMkLst>
      </pc:sldChg>
      <pc:sldChg chg="mod modShow">
        <pc:chgData name="David Cordy (DHL BE)" userId="b5da54de-2377-4337-b985-689a38996f8a" providerId="ADAL" clId="{63E125C9-D419-4179-98A5-D601345F87B6}" dt="2023-08-08T09:38:25.041" v="12" actId="729"/>
        <pc:sldMkLst>
          <pc:docMk/>
          <pc:sldMk cId="1624179240" sldId="593"/>
        </pc:sldMkLst>
      </pc:sldChg>
      <pc:sldChg chg="mod modShow">
        <pc:chgData name="David Cordy (DHL BE)" userId="b5da54de-2377-4337-b985-689a38996f8a" providerId="ADAL" clId="{63E125C9-D419-4179-98A5-D601345F87B6}" dt="2023-08-08T09:38:25.041" v="12" actId="729"/>
        <pc:sldMkLst>
          <pc:docMk/>
          <pc:sldMk cId="374523279" sldId="594"/>
        </pc:sldMkLst>
      </pc:sldChg>
      <pc:sldChg chg="mod modShow">
        <pc:chgData name="David Cordy (DHL BE)" userId="b5da54de-2377-4337-b985-689a38996f8a" providerId="ADAL" clId="{63E125C9-D419-4179-98A5-D601345F87B6}" dt="2023-08-08T09:38:25.041" v="12" actId="729"/>
        <pc:sldMkLst>
          <pc:docMk/>
          <pc:sldMk cId="141774213" sldId="595"/>
        </pc:sldMkLst>
      </pc:sldChg>
      <pc:sldChg chg="mod modShow">
        <pc:chgData name="David Cordy (DHL BE)" userId="b5da54de-2377-4337-b985-689a38996f8a" providerId="ADAL" clId="{63E125C9-D419-4179-98A5-D601345F87B6}" dt="2023-08-08T09:38:25.041" v="12" actId="729"/>
        <pc:sldMkLst>
          <pc:docMk/>
          <pc:sldMk cId="960808903" sldId="596"/>
        </pc:sldMkLst>
      </pc:sldChg>
      <pc:sldChg chg="mod modShow">
        <pc:chgData name="David Cordy (DHL BE)" userId="b5da54de-2377-4337-b985-689a38996f8a" providerId="ADAL" clId="{63E125C9-D419-4179-98A5-D601345F87B6}" dt="2023-08-08T09:38:25.041" v="12" actId="729"/>
        <pc:sldMkLst>
          <pc:docMk/>
          <pc:sldMk cId="1788114539" sldId="597"/>
        </pc:sldMkLst>
      </pc:sldChg>
      <pc:sldChg chg="mod modShow">
        <pc:chgData name="David Cordy (DHL BE)" userId="b5da54de-2377-4337-b985-689a38996f8a" providerId="ADAL" clId="{63E125C9-D419-4179-98A5-D601345F87B6}" dt="2023-08-08T09:38:25.041" v="12" actId="729"/>
        <pc:sldMkLst>
          <pc:docMk/>
          <pc:sldMk cId="3836284221" sldId="598"/>
        </pc:sldMkLst>
      </pc:sldChg>
      <pc:sldChg chg="mod modShow">
        <pc:chgData name="David Cordy (DHL BE)" userId="b5da54de-2377-4337-b985-689a38996f8a" providerId="ADAL" clId="{63E125C9-D419-4179-98A5-D601345F87B6}" dt="2023-08-08T09:38:25.041" v="12" actId="729"/>
        <pc:sldMkLst>
          <pc:docMk/>
          <pc:sldMk cId="3793893779" sldId="600"/>
        </pc:sldMkLst>
      </pc:sldChg>
      <pc:sldChg chg="mod modShow">
        <pc:chgData name="David Cordy (DHL BE)" userId="b5da54de-2377-4337-b985-689a38996f8a" providerId="ADAL" clId="{63E125C9-D419-4179-98A5-D601345F87B6}" dt="2023-08-08T09:38:25.041" v="12" actId="729"/>
        <pc:sldMkLst>
          <pc:docMk/>
          <pc:sldMk cId="4220249143" sldId="601"/>
        </pc:sldMkLst>
      </pc:sldChg>
      <pc:sldChg chg="mod modShow">
        <pc:chgData name="David Cordy (DHL BE)" userId="b5da54de-2377-4337-b985-689a38996f8a" providerId="ADAL" clId="{63E125C9-D419-4179-98A5-D601345F87B6}" dt="2023-08-08T09:38:25.041" v="12" actId="729"/>
        <pc:sldMkLst>
          <pc:docMk/>
          <pc:sldMk cId="899529605" sldId="602"/>
        </pc:sldMkLst>
      </pc:sldChg>
      <pc:sldChg chg="mod modShow">
        <pc:chgData name="David Cordy (DHL BE)" userId="b5da54de-2377-4337-b985-689a38996f8a" providerId="ADAL" clId="{63E125C9-D419-4179-98A5-D601345F87B6}" dt="2023-08-08T09:38:25.041" v="12" actId="729"/>
        <pc:sldMkLst>
          <pc:docMk/>
          <pc:sldMk cId="2553083344" sldId="603"/>
        </pc:sldMkLst>
      </pc:sldChg>
      <pc:sldChg chg="mod modShow">
        <pc:chgData name="David Cordy (DHL BE)" userId="b5da54de-2377-4337-b985-689a38996f8a" providerId="ADAL" clId="{63E125C9-D419-4179-98A5-D601345F87B6}" dt="2023-08-08T09:38:25.041" v="12" actId="729"/>
        <pc:sldMkLst>
          <pc:docMk/>
          <pc:sldMk cId="247762899" sldId="604"/>
        </pc:sldMkLst>
      </pc:sldChg>
      <pc:sldChg chg="mod modShow">
        <pc:chgData name="David Cordy (DHL BE)" userId="b5da54de-2377-4337-b985-689a38996f8a" providerId="ADAL" clId="{63E125C9-D419-4179-98A5-D601345F87B6}" dt="2023-08-08T09:38:25.041" v="12" actId="729"/>
        <pc:sldMkLst>
          <pc:docMk/>
          <pc:sldMk cId="2103873666" sldId="605"/>
        </pc:sldMkLst>
      </pc:sldChg>
      <pc:sldChg chg="mod modShow">
        <pc:chgData name="David Cordy (DHL BE)" userId="b5da54de-2377-4337-b985-689a38996f8a" providerId="ADAL" clId="{63E125C9-D419-4179-98A5-D601345F87B6}" dt="2023-08-08T09:38:25.041" v="12" actId="729"/>
        <pc:sldMkLst>
          <pc:docMk/>
          <pc:sldMk cId="799096066" sldId="606"/>
        </pc:sldMkLst>
      </pc:sldChg>
      <pc:sldChg chg="mod modShow">
        <pc:chgData name="David Cordy (DHL BE)" userId="b5da54de-2377-4337-b985-689a38996f8a" providerId="ADAL" clId="{63E125C9-D419-4179-98A5-D601345F87B6}" dt="2023-08-08T09:38:25.041" v="12" actId="729"/>
        <pc:sldMkLst>
          <pc:docMk/>
          <pc:sldMk cId="24350595" sldId="607"/>
        </pc:sldMkLst>
      </pc:sldChg>
      <pc:sldChg chg="mod modShow">
        <pc:chgData name="David Cordy (DHL BE)" userId="b5da54de-2377-4337-b985-689a38996f8a" providerId="ADAL" clId="{63E125C9-D419-4179-98A5-D601345F87B6}" dt="2023-08-08T09:18:16.295" v="5" actId="729"/>
        <pc:sldMkLst>
          <pc:docMk/>
          <pc:sldMk cId="1117562754" sldId="611"/>
        </pc:sldMkLst>
      </pc:sldChg>
      <pc:sldChg chg="mod modShow">
        <pc:chgData name="David Cordy (DHL BE)" userId="b5da54de-2377-4337-b985-689a38996f8a" providerId="ADAL" clId="{63E125C9-D419-4179-98A5-D601345F87B6}" dt="2023-08-07T11:56:47.374" v="0" actId="729"/>
        <pc:sldMkLst>
          <pc:docMk/>
          <pc:sldMk cId="2412337848" sldId="618"/>
        </pc:sldMkLst>
      </pc:sldChg>
      <pc:sldChg chg="mod modShow">
        <pc:chgData name="David Cordy (DHL BE)" userId="b5da54de-2377-4337-b985-689a38996f8a" providerId="ADAL" clId="{63E125C9-D419-4179-98A5-D601345F87B6}" dt="2023-08-07T11:56:57.769" v="1" actId="729"/>
        <pc:sldMkLst>
          <pc:docMk/>
          <pc:sldMk cId="4042225659" sldId="619"/>
        </pc:sldMkLst>
      </pc:sldChg>
      <pc:sldChg chg="mod modShow">
        <pc:chgData name="David Cordy (DHL BE)" userId="b5da54de-2377-4337-b985-689a38996f8a" providerId="ADAL" clId="{63E125C9-D419-4179-98A5-D601345F87B6}" dt="2023-08-08T09:59:51.439" v="21" actId="729"/>
        <pc:sldMkLst>
          <pc:docMk/>
          <pc:sldMk cId="750847615" sldId="2147473888"/>
        </pc:sldMkLst>
      </pc:sldChg>
      <pc:sldChg chg="mod modShow">
        <pc:chgData name="David Cordy (DHL BE)" userId="b5da54de-2377-4337-b985-689a38996f8a" providerId="ADAL" clId="{63E125C9-D419-4179-98A5-D601345F87B6}" dt="2023-08-08T09:59:51.439" v="21" actId="729"/>
        <pc:sldMkLst>
          <pc:docMk/>
          <pc:sldMk cId="130799256" sldId="214747388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FC000"/>
            </a:solidFill>
            <a:effectLst>
              <a:outerShdw blurRad="50800" dist="38100" dir="2700000" algn="tl" rotWithShape="0">
                <a:prstClr val="black">
                  <a:alpha val="40000"/>
                </a:prstClr>
              </a:outerShdw>
            </a:effectLst>
          </c:spPr>
          <c:dPt>
            <c:idx val="0"/>
            <c:bubble3D val="0"/>
            <c:spPr>
              <a:solidFill>
                <a:srgbClr val="FFC000"/>
              </a:solidFill>
              <a:ln w="19050">
                <a:solidFill>
                  <a:srgbClr val="FFC000"/>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07B3-4184-86C9-48DCA95BACD7}"/>
              </c:ext>
            </c:extLst>
          </c:dPt>
          <c:dPt>
            <c:idx val="1"/>
            <c:bubble3D val="0"/>
            <c:spPr>
              <a:no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07B3-4184-86C9-48DCA95BACD7}"/>
              </c:ext>
            </c:extLst>
          </c:dPt>
          <c:dPt>
            <c:idx val="2"/>
            <c:bubble3D val="0"/>
            <c:spPr>
              <a:solidFill>
                <a:srgbClr val="FFC00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07B3-4184-86C9-48DCA95BACD7}"/>
              </c:ext>
            </c:extLst>
          </c:dPt>
          <c:dPt>
            <c:idx val="3"/>
            <c:bubble3D val="0"/>
            <c:spPr>
              <a:solidFill>
                <a:srgbClr val="FFC00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07B3-4184-86C9-48DCA95BACD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60</c:v>
                </c:pt>
                <c:pt idx="1">
                  <c:v>40</c:v>
                </c:pt>
                <c:pt idx="2">
                  <c:v>1.4</c:v>
                </c:pt>
                <c:pt idx="3">
                  <c:v>1.2</c:v>
                </c:pt>
              </c:numCache>
            </c:numRef>
          </c:val>
          <c:extLst>
            <c:ext xmlns:c16="http://schemas.microsoft.com/office/drawing/2014/chart" uri="{C3380CC4-5D6E-409C-BE32-E72D297353CC}">
              <c16:uniqueId val="{00000008-07B3-4184-86C9-48DCA95BACD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FC000"/>
            </a:solidFill>
          </c:spPr>
          <c:explosion val="2"/>
          <c:dPt>
            <c:idx val="0"/>
            <c:bubble3D val="0"/>
            <c:spPr>
              <a:solidFill>
                <a:srgbClr val="FFC000"/>
              </a:solidFill>
              <a:ln w="19050">
                <a:solidFill>
                  <a:srgbClr val="FFC000"/>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D1E-44A5-9C38-0DB740E27ECC}"/>
              </c:ext>
            </c:extLst>
          </c:dPt>
          <c:dPt>
            <c:idx val="1"/>
            <c:bubble3D val="0"/>
            <c:spPr>
              <a:noFill/>
              <a:ln w="19050">
                <a:solidFill>
                  <a:schemeClr val="lt1"/>
                </a:solidFill>
              </a:ln>
              <a:effectLst/>
            </c:spPr>
            <c:extLst>
              <c:ext xmlns:c16="http://schemas.microsoft.com/office/drawing/2014/chart" uri="{C3380CC4-5D6E-409C-BE32-E72D297353CC}">
                <c16:uniqueId val="{00000003-7D1E-44A5-9C38-0DB740E27ECC}"/>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7D1E-44A5-9C38-0DB740E27ECC}"/>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7D1E-44A5-9C38-0DB740E27ECC}"/>
              </c:ext>
            </c:extLst>
          </c:dPt>
          <c:cat>
            <c:strRef>
              <c:f>Sheet1!$A$2:$A$5</c:f>
              <c:strCache>
                <c:ptCount val="2"/>
                <c:pt idx="0">
                  <c:v>1st Qtr</c:v>
                </c:pt>
                <c:pt idx="1">
                  <c:v>2nd Qtr</c:v>
                </c:pt>
              </c:strCache>
            </c:strRef>
          </c:cat>
          <c:val>
            <c:numRef>
              <c:f>Sheet1!$B$2:$B$5</c:f>
              <c:numCache>
                <c:formatCode>General</c:formatCode>
                <c:ptCount val="4"/>
                <c:pt idx="0">
                  <c:v>77</c:v>
                </c:pt>
                <c:pt idx="1">
                  <c:v>23</c:v>
                </c:pt>
              </c:numCache>
            </c:numRef>
          </c:val>
          <c:extLst>
            <c:ext xmlns:c16="http://schemas.microsoft.com/office/drawing/2014/chart" uri="{C3380CC4-5D6E-409C-BE32-E72D297353CC}">
              <c16:uniqueId val="{00000008-7D1E-44A5-9C38-0DB740E27ECC}"/>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FC000"/>
            </a:solidFill>
            <a:effectLst>
              <a:outerShdw blurRad="50800" dist="38100" dir="2700000" algn="tl" rotWithShape="0">
                <a:prstClr val="black">
                  <a:alpha val="40000"/>
                </a:prstClr>
              </a:outerShdw>
            </a:effectLst>
          </c:spPr>
          <c:dPt>
            <c:idx val="0"/>
            <c:bubble3D val="0"/>
            <c:spPr>
              <a:solidFill>
                <a:srgbClr val="FFC000"/>
              </a:solidFill>
              <a:ln w="19050">
                <a:solidFill>
                  <a:srgbClr val="FFC000"/>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D3C9-4D83-B568-1E975C6E5A6C}"/>
              </c:ext>
            </c:extLst>
          </c:dPt>
          <c:dPt>
            <c:idx val="1"/>
            <c:bubble3D val="0"/>
            <c:spPr>
              <a:no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D3C9-4D83-B568-1E975C6E5A6C}"/>
              </c:ext>
            </c:extLst>
          </c:dPt>
          <c:dPt>
            <c:idx val="2"/>
            <c:bubble3D val="0"/>
            <c:spPr>
              <a:solidFill>
                <a:srgbClr val="FFC00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D3C9-4D83-B568-1E975C6E5A6C}"/>
              </c:ext>
            </c:extLst>
          </c:dPt>
          <c:dPt>
            <c:idx val="3"/>
            <c:bubble3D val="0"/>
            <c:spPr>
              <a:solidFill>
                <a:srgbClr val="FFC00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D3C9-4D83-B568-1E975C6E5A6C}"/>
              </c:ext>
            </c:extLst>
          </c:dPt>
          <c:cat>
            <c:strRef>
              <c:f>Sheet1!$A$2:$A$5</c:f>
              <c:strCache>
                <c:ptCount val="2"/>
                <c:pt idx="0">
                  <c:v>1st Qtr</c:v>
                </c:pt>
                <c:pt idx="1">
                  <c:v>2nd Qtr</c:v>
                </c:pt>
              </c:strCache>
            </c:strRef>
          </c:cat>
          <c:val>
            <c:numRef>
              <c:f>Sheet1!$B$2:$B$5</c:f>
              <c:numCache>
                <c:formatCode>General</c:formatCode>
                <c:ptCount val="4"/>
                <c:pt idx="0">
                  <c:v>54</c:v>
                </c:pt>
                <c:pt idx="1">
                  <c:v>46</c:v>
                </c:pt>
              </c:numCache>
            </c:numRef>
          </c:val>
          <c:extLst>
            <c:ext xmlns:c16="http://schemas.microsoft.com/office/drawing/2014/chart" uri="{C3380CC4-5D6E-409C-BE32-E72D297353CC}">
              <c16:uniqueId val="{00000008-D3C9-4D83-B568-1E975C6E5A6C}"/>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A5C-4B40-9A9A-91A1DB5D399E}"/>
              </c:ext>
            </c:extLst>
          </c:dPt>
          <c:dPt>
            <c:idx val="1"/>
            <c:bubble3D val="0"/>
            <c:spPr>
              <a:noFill/>
              <a:ln>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A5C-4B40-9A9A-91A1DB5D399E}"/>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BA5C-4B40-9A9A-91A1DB5D399E}"/>
            </c:ext>
          </c:extLst>
        </c:ser>
        <c:dLbls>
          <c:showLegendKey val="0"/>
          <c:showVal val="0"/>
          <c:showCatName val="0"/>
          <c:showSerName val="0"/>
          <c:showPercent val="1"/>
          <c:showBubbleSize val="0"/>
          <c:showLeaderLines val="1"/>
        </c:dLbls>
        <c:firstSliceAng val="0"/>
        <c:holeSize val="6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nl-B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2B3-4282-A570-D9670CCB7233}"/>
              </c:ext>
            </c:extLst>
          </c:dPt>
          <c:dPt>
            <c:idx val="1"/>
            <c:bubble3D val="0"/>
            <c:spPr>
              <a:noFill/>
              <a:ln>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2B3-4282-A570-D9670CCB7233}"/>
              </c:ext>
            </c:extLst>
          </c:dPt>
          <c:dLbls>
            <c:delete val="1"/>
          </c:dLbls>
          <c:cat>
            <c:strRef>
              <c:f>Sheet1!$A$2:$A$3</c:f>
              <c:strCache>
                <c:ptCount val="2"/>
                <c:pt idx="0">
                  <c:v>1st Qtr</c:v>
                </c:pt>
                <c:pt idx="1">
                  <c:v>2nd Qtr</c:v>
                </c:pt>
              </c:strCache>
            </c:strRef>
          </c:cat>
          <c:val>
            <c:numRef>
              <c:f>Sheet1!$B$2:$B$3</c:f>
              <c:numCache>
                <c:formatCode>General</c:formatCode>
                <c:ptCount val="2"/>
                <c:pt idx="0">
                  <c:v>63</c:v>
                </c:pt>
                <c:pt idx="1">
                  <c:v>37</c:v>
                </c:pt>
              </c:numCache>
            </c:numRef>
          </c:val>
          <c:extLst>
            <c:ext xmlns:c16="http://schemas.microsoft.com/office/drawing/2014/chart" uri="{C3380CC4-5D6E-409C-BE32-E72D297353CC}">
              <c16:uniqueId val="{00000004-62B3-4282-A570-D9670CCB7233}"/>
            </c:ext>
          </c:extLst>
        </c:ser>
        <c:dLbls>
          <c:showLegendKey val="0"/>
          <c:showVal val="0"/>
          <c:showCatName val="0"/>
          <c:showSerName val="0"/>
          <c:showPercent val="1"/>
          <c:showBubbleSize val="0"/>
          <c:showLeaderLines val="1"/>
        </c:dLbls>
        <c:firstSliceAng val="0"/>
        <c:holeSize val="6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nl-B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EC9A-455F-BF29-DB1666FBE75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EC9A-455F-BF29-DB1666FBE75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EC9A-455F-BF29-DB1666FBE75A}"/>
              </c:ext>
            </c:extLst>
          </c:dPt>
          <c:dLbls>
            <c:dLbl>
              <c:idx val="0"/>
              <c:layout>
                <c:manualLayout>
                  <c:x val="-9.6292535205536548E-3"/>
                  <c:y val="5.298594579078812E-3"/>
                </c:manualLayout>
              </c:layout>
              <c:tx>
                <c:rich>
                  <a:bodyPr/>
                  <a:lstStyle/>
                  <a:p>
                    <a:fld id="{D682476E-324D-4251-B01A-6948913DF6CF}" type="CATEGORYNAME">
                      <a:rPr lang="en-US" sz="1050" smtClean="0"/>
                      <a:pPr/>
                      <a:t>[CATEGORY NAME]</a:t>
                    </a:fld>
                    <a:endParaRPr lang="en-US" sz="1050" baseline="0"/>
                  </a:p>
                  <a:p>
                    <a:fld id="{8C568382-43DA-4734-AF89-3B5468F7176D}" type="PERCENTAGE">
                      <a:rPr lang="en-US" sz="1050" baseline="0" smtClean="0"/>
                      <a:pPr/>
                      <a:t>[PERCENTAGE]</a:t>
                    </a:fld>
                    <a:endParaRPr lang="nl-BE"/>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C9A-455F-BF29-DB1666FBE75A}"/>
                </c:ext>
              </c:extLst>
            </c:dLbl>
            <c:dLbl>
              <c:idx val="1"/>
              <c:layout>
                <c:manualLayout>
                  <c:x val="9.3082784032018653E-2"/>
                  <c:y val="0.16955502653052201"/>
                </c:manualLayout>
              </c:layout>
              <c:tx>
                <c:rich>
                  <a:bodyPr/>
                  <a:lstStyle/>
                  <a:p>
                    <a:fld id="{D1FA9537-3A8C-4195-A32A-EEAF1C34CD16}" type="CATEGORYNAME">
                      <a:rPr lang="en-US" sz="1050" smtClean="0"/>
                      <a:pPr/>
                      <a:t>[CATEGORY NAME]</a:t>
                    </a:fld>
                    <a:endParaRPr lang="en-US" sz="1050" baseline="0"/>
                  </a:p>
                  <a:p>
                    <a:fld id="{36969C86-A86C-4D84-B742-66F9E1567854}" type="PERCENTAGE">
                      <a:rPr lang="en-US" sz="1050" baseline="0" smtClean="0"/>
                      <a:pPr/>
                      <a:t>[PERCENTAGE]</a:t>
                    </a:fld>
                    <a:endParaRPr lang="nl-BE"/>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C9A-455F-BF29-DB1666FBE75A}"/>
                </c:ext>
              </c:extLst>
            </c:dLbl>
            <c:dLbl>
              <c:idx val="2"/>
              <c:layout>
                <c:manualLayout>
                  <c:x val="0.41120172831200197"/>
                  <c:y val="-0.23790314169109444"/>
                </c:manualLayout>
              </c:layout>
              <c:tx>
                <c:rich>
                  <a:bodyPr rot="0" spcFirstLastPara="1" vertOverflow="clip" horzOverflow="clip" vert="horz" wrap="square" lIns="36576" tIns="18288" rIns="36576" bIns="18288" anchor="ctr" anchorCtr="1">
                    <a:spAutoFit/>
                  </a:bodyPr>
                  <a:lstStyle/>
                  <a:p>
                    <a:pPr>
                      <a:defRPr sz="1400" b="0" i="0" u="none" strike="noStrike" kern="1200" baseline="0">
                        <a:solidFill>
                          <a:schemeClr val="bg1"/>
                        </a:solidFill>
                        <a:latin typeface="+mn-lt"/>
                        <a:ea typeface="+mn-ea"/>
                        <a:cs typeface="+mn-cs"/>
                      </a:defRPr>
                    </a:pPr>
                    <a:fld id="{5085B66D-EBE9-468E-B0C6-EB047F03B348}" type="CATEGORYNAME">
                      <a:rPr lang="en-US" sz="1400" b="1" smtClean="0">
                        <a:solidFill>
                          <a:schemeClr val="bg1"/>
                        </a:solidFill>
                      </a:rPr>
                      <a:pPr>
                        <a:defRPr sz="1400">
                          <a:solidFill>
                            <a:schemeClr val="bg1"/>
                          </a:solidFill>
                        </a:defRPr>
                      </a:pPr>
                      <a:t>[CATEGORY NAME]</a:t>
                    </a:fld>
                    <a:endParaRPr lang="en-US" sz="1400" b="1" baseline="0">
                      <a:solidFill>
                        <a:schemeClr val="bg1"/>
                      </a:solidFill>
                    </a:endParaRPr>
                  </a:p>
                  <a:p>
                    <a:pPr>
                      <a:defRPr sz="1400">
                        <a:solidFill>
                          <a:schemeClr val="bg1"/>
                        </a:solidFill>
                      </a:defRPr>
                    </a:pPr>
                    <a:fld id="{D6A752FD-A228-4A10-8404-B6DD7E4B21E9}" type="PERCENTAGE">
                      <a:rPr lang="en-US" sz="1400" baseline="0" smtClean="0">
                        <a:solidFill>
                          <a:schemeClr val="bg1"/>
                        </a:solidFill>
                      </a:rPr>
                      <a:pPr>
                        <a:defRPr sz="1400">
                          <a:solidFill>
                            <a:schemeClr val="bg1"/>
                          </a:solidFill>
                        </a:defRPr>
                      </a:pPr>
                      <a:t>[PERCENTAGE]</a:t>
                    </a:fld>
                    <a:endParaRPr lang="nl-BE"/>
                  </a:p>
                </c:rich>
              </c:tx>
              <c:numFmt formatCode="0.00%" sourceLinked="0"/>
              <c:spPr>
                <a:solidFill>
                  <a:prstClr val="black"/>
                </a:solidFill>
                <a:ln>
                  <a:no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bg1"/>
                      </a:solidFill>
                      <a:latin typeface="+mn-lt"/>
                      <a:ea typeface="+mn-ea"/>
                      <a:cs typeface="+mn-cs"/>
                    </a:defRPr>
                  </a:pPr>
                  <a:endParaRPr lang="nl-BE"/>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borderCallout1">
                      <a:avLst/>
                    </a:prstGeom>
                    <a:noFill/>
                    <a:ln>
                      <a:noFill/>
                    </a:ln>
                  </c15:spPr>
                  <c15:dlblFieldTable/>
                  <c15:showDataLabelsRange val="0"/>
                </c:ext>
                <c:ext xmlns:c16="http://schemas.microsoft.com/office/drawing/2014/chart" uri="{C3380CC4-5D6E-409C-BE32-E72D297353CC}">
                  <c16:uniqueId val="{00000001-EC9A-455F-BF29-DB1666FBE75A}"/>
                </c:ext>
              </c:extLst>
            </c:dLbl>
            <c:numFmt formatCode="0.00%" sourceLinked="0"/>
            <c:spPr>
              <a:solidFill>
                <a:prstClr val="black"/>
              </a:solidFill>
              <a:ln>
                <a:no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bg1"/>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borderCallout1">
                    <a:avLst/>
                  </a:prstGeom>
                  <a:noFill/>
                  <a:ln>
                    <a:noFill/>
                  </a:ln>
                </c15:spPr>
              </c:ext>
            </c:extLst>
          </c:dLbls>
          <c:cat>
            <c:strRef>
              <c:f>Sheet1!$A$2:$A$4</c:f>
              <c:strCache>
                <c:ptCount val="3"/>
                <c:pt idx="0">
                  <c:v>Scope 1</c:v>
                </c:pt>
                <c:pt idx="1">
                  <c:v>Scope 2</c:v>
                </c:pt>
                <c:pt idx="2">
                  <c:v>Scope 3</c:v>
                </c:pt>
              </c:strCache>
            </c:strRef>
          </c:cat>
          <c:val>
            <c:numRef>
              <c:f>Sheet1!$B$2:$B$4</c:f>
              <c:numCache>
                <c:formatCode>0.00%</c:formatCode>
                <c:ptCount val="3"/>
                <c:pt idx="0">
                  <c:v>7.8E-2</c:v>
                </c:pt>
                <c:pt idx="1">
                  <c:v>7.0999999999999994E-2</c:v>
                </c:pt>
                <c:pt idx="2">
                  <c:v>0.85099999999999998</c:v>
                </c:pt>
              </c:numCache>
            </c:numRef>
          </c:val>
          <c:extLst>
            <c:ext xmlns:c16="http://schemas.microsoft.com/office/drawing/2014/chart" uri="{C3380CC4-5D6E-409C-BE32-E72D297353CC}">
              <c16:uniqueId val="{00000000-EC9A-455F-BF29-DB1666FBE75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a:pPr>
      <a:endParaRPr lang="nl-B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07D1-43F0-ADC8-44FE77D6E44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07D1-43F0-ADC8-44FE77D6E446}"/>
              </c:ext>
            </c:extLst>
          </c:dPt>
          <c:dPt>
            <c:idx val="2"/>
            <c:bubble3D val="0"/>
            <c:spPr>
              <a:solidFill>
                <a:schemeClr val="accent3">
                  <a:lumMod val="40000"/>
                  <a:lumOff val="6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07D1-43F0-ADC8-44FE77D6E44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07D1-43F0-ADC8-44FE77D6E446}"/>
              </c:ext>
            </c:extLst>
          </c:dPt>
          <c:dPt>
            <c:idx val="4"/>
            <c:bubble3D val="0"/>
            <c:spPr>
              <a:solidFill>
                <a:schemeClr val="accent3"/>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07D1-43F0-ADC8-44FE77D6E446}"/>
              </c:ext>
            </c:extLst>
          </c:dPt>
          <c:dPt>
            <c:idx val="5"/>
            <c:bubble3D val="0"/>
            <c:spPr>
              <a:solidFill>
                <a:schemeClr val="accent3">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07D1-43F0-ADC8-44FE77D6E446}"/>
              </c:ext>
            </c:extLst>
          </c:dPt>
          <c:dLbls>
            <c:dLbl>
              <c:idx val="0"/>
              <c:layout>
                <c:manualLayout>
                  <c:x val="0.18766099649874413"/>
                  <c:y val="-5.203368395750992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D1-43F0-ADC8-44FE77D6E446}"/>
                </c:ext>
              </c:extLst>
            </c:dLbl>
            <c:dLbl>
              <c:idx val="1"/>
              <c:layout>
                <c:manualLayout>
                  <c:x val="0.21678080630027338"/>
                  <c:y val="5.7815204397232978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D1-43F0-ADC8-44FE77D6E446}"/>
                </c:ext>
              </c:extLst>
            </c:dLbl>
            <c:dLbl>
              <c:idx val="2"/>
              <c:layout>
                <c:manualLayout>
                  <c:x val="0.1682477899643913"/>
                  <c:y val="5.203368395750997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D1-43F0-ADC8-44FE77D6E446}"/>
                </c:ext>
              </c:extLst>
            </c:dLbl>
            <c:dLbl>
              <c:idx val="3"/>
              <c:layout>
                <c:manualLayout>
                  <c:x val="0.16501225554199914"/>
                  <c:y val="0.2717314606669962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D1-43F0-ADC8-44FE77D6E446}"/>
                </c:ext>
              </c:extLst>
            </c:dLbl>
            <c:dLbl>
              <c:idx val="4"/>
              <c:layout>
                <c:manualLayout>
                  <c:x val="-0.22127539671600899"/>
                  <c:y val="7.8439299042999039E-2"/>
                </c:manualLayout>
              </c:layout>
              <c:tx>
                <c:rich>
                  <a:bodyPr rot="0" spcFirstLastPara="1" vertOverflow="ellipsis" vert="horz" wrap="square" lIns="38100" tIns="19050" rIns="38100" bIns="19050" anchor="ctr" anchorCtr="1">
                    <a:spAutoFit/>
                  </a:bodyPr>
                  <a:lstStyle/>
                  <a:p>
                    <a:pPr>
                      <a:lnSpc>
                        <a:spcPct val="80000"/>
                      </a:lnSpc>
                      <a:defRPr sz="900" b="0" i="0" u="none" strike="noStrike" kern="1200" baseline="0">
                        <a:solidFill>
                          <a:schemeClr val="bg1"/>
                        </a:solidFill>
                        <a:latin typeface="+mn-lt"/>
                        <a:ea typeface="+mn-ea"/>
                        <a:cs typeface="+mn-cs"/>
                      </a:defRPr>
                    </a:pPr>
                    <a:fld id="{A5307517-9A8E-47F7-BB3F-2917F86834B9}" type="CATEGORYNAME">
                      <a:rPr lang="en-US" sz="900" b="1" smtClean="0">
                        <a:solidFill>
                          <a:schemeClr val="bg1"/>
                        </a:solidFill>
                      </a:rPr>
                      <a:pPr>
                        <a:lnSpc>
                          <a:spcPct val="80000"/>
                        </a:lnSpc>
                        <a:defRPr sz="900">
                          <a:solidFill>
                            <a:schemeClr val="bg1"/>
                          </a:solidFill>
                        </a:defRPr>
                      </a:pPr>
                      <a:t>[CATEGORY NAME]</a:t>
                    </a:fld>
                    <a:endParaRPr lang="en-US" sz="900" b="1" baseline="0">
                      <a:solidFill>
                        <a:schemeClr val="bg1"/>
                      </a:solidFill>
                    </a:endParaRPr>
                  </a:p>
                  <a:p>
                    <a:pPr>
                      <a:lnSpc>
                        <a:spcPct val="80000"/>
                      </a:lnSpc>
                      <a:defRPr sz="900">
                        <a:solidFill>
                          <a:schemeClr val="bg1"/>
                        </a:solidFill>
                      </a:defRPr>
                    </a:pPr>
                    <a:fld id="{37397AD8-035B-462B-86B8-9488C44B456C}" type="VALUE">
                      <a:rPr lang="en-US" sz="900" baseline="0" smtClean="0">
                        <a:solidFill>
                          <a:schemeClr val="bg1"/>
                        </a:solidFill>
                      </a:rPr>
                      <a:pPr>
                        <a:lnSpc>
                          <a:spcPct val="80000"/>
                        </a:lnSpc>
                        <a:defRPr sz="900">
                          <a:solidFill>
                            <a:schemeClr val="bg1"/>
                          </a:solidFill>
                        </a:defRPr>
                      </a:pPr>
                      <a:t>[VALUE]</a:t>
                    </a:fld>
                    <a:endParaRPr lang="nl-BE"/>
                  </a:p>
                </c:rich>
              </c:tx>
              <c:spPr>
                <a:noFill/>
                <a:ln>
                  <a:noFill/>
                </a:ln>
                <a:effectLst/>
              </c:spPr>
              <c:txPr>
                <a:bodyPr rot="0" spcFirstLastPara="1" vertOverflow="ellipsis" vert="horz" wrap="square" lIns="38100" tIns="19050" rIns="38100" bIns="19050" anchor="ctr" anchorCtr="1">
                  <a:spAutoFit/>
                </a:bodyPr>
                <a:lstStyle/>
                <a:p>
                  <a:pPr>
                    <a:lnSpc>
                      <a:spcPct val="80000"/>
                    </a:lnSpc>
                    <a:defRPr sz="900" b="0" i="0" u="none" strike="noStrike" kern="1200" baseline="0">
                      <a:solidFill>
                        <a:schemeClr val="bg1"/>
                      </a:solidFill>
                      <a:latin typeface="+mn-lt"/>
                      <a:ea typeface="+mn-ea"/>
                      <a:cs typeface="+mn-cs"/>
                    </a:defRPr>
                  </a:pPr>
                  <a:endParaRPr lang="nl-BE"/>
                </a:p>
              </c:txPr>
              <c:showLegendKey val="0"/>
              <c:showVal val="1"/>
              <c:showCatName val="1"/>
              <c:showSerName val="0"/>
              <c:showPercent val="0"/>
              <c:showBubbleSize val="0"/>
              <c:extLst>
                <c:ext xmlns:c15="http://schemas.microsoft.com/office/drawing/2012/chart" uri="{CE6537A1-D6FC-4f65-9D91-7224C49458BB}">
                  <c15:layout>
                    <c:manualLayout>
                      <c:w val="0.27906484393132208"/>
                      <c:h val="0.27635667701877492"/>
                    </c:manualLayout>
                  </c15:layout>
                  <c15:dlblFieldTable/>
                  <c15:showDataLabelsRange val="0"/>
                </c:ext>
                <c:ext xmlns:c16="http://schemas.microsoft.com/office/drawing/2014/chart" uri="{C3380CC4-5D6E-409C-BE32-E72D297353CC}">
                  <c16:uniqueId val="{00000009-07D1-43F0-ADC8-44FE77D6E446}"/>
                </c:ext>
              </c:extLst>
            </c:dLbl>
            <c:dLbl>
              <c:idx val="5"/>
              <c:layout>
                <c:manualLayout>
                  <c:x val="-0.2491361505241948"/>
                  <c:y val="2.89076021986166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7D1-43F0-ADC8-44FE77D6E446}"/>
                </c:ext>
              </c:extLst>
            </c:dLbl>
            <c:spPr>
              <a:noFill/>
              <a:ln>
                <a:noFill/>
              </a:ln>
              <a:effectLst/>
            </c:spPr>
            <c:txPr>
              <a:bodyPr rot="0" spcFirstLastPara="1" vertOverflow="ellipsis" vert="horz" wrap="square" lIns="38100" tIns="19050" rIns="38100" bIns="19050" anchor="ctr" anchorCtr="1">
                <a:spAutoFit/>
              </a:bodyPr>
              <a:lstStyle/>
              <a:p>
                <a:pPr>
                  <a:lnSpc>
                    <a:spcPct val="80000"/>
                  </a:lnSpc>
                  <a:defRPr sz="800" b="0" i="0" u="none" strike="noStrike" kern="1200" baseline="0">
                    <a:solidFill>
                      <a:schemeClr val="bg1"/>
                    </a:solidFill>
                    <a:latin typeface="+mn-lt"/>
                    <a:ea typeface="+mn-ea"/>
                    <a:cs typeface="+mn-cs"/>
                  </a:defRPr>
                </a:pPr>
                <a:endParaRPr lang="nl-BE"/>
              </a:p>
            </c:txPr>
            <c:showLegendKey val="0"/>
            <c:showVal val="1"/>
            <c:showCatName val="1"/>
            <c:showSerName val="0"/>
            <c:showPercent val="0"/>
            <c:showBubbleSize val="0"/>
            <c:showLeaderLines val="1"/>
            <c:leaderLines>
              <c:spPr>
                <a:ln w="9525">
                  <a:solidFill>
                    <a:schemeClr val="bg1"/>
                  </a:solidFill>
                </a:ln>
                <a:effectLst/>
              </c:spPr>
            </c:leaderLines>
            <c:extLst>
              <c:ext xmlns:c15="http://schemas.microsoft.com/office/drawing/2012/chart" uri="{CE6537A1-D6FC-4f65-9D91-7224C49458BB}"/>
            </c:extLst>
          </c:dLbls>
          <c:cat>
            <c:strRef>
              <c:f>Sheet1!$A$2:$A$7</c:f>
              <c:strCache>
                <c:ptCount val="6"/>
                <c:pt idx="0">
                  <c:v>Travel &amp; Commute</c:v>
                </c:pt>
                <c:pt idx="1">
                  <c:v>Purchased Goods &amp; Services</c:v>
                </c:pt>
                <c:pt idx="2">
                  <c:v>Capital Goods</c:v>
                </c:pt>
                <c:pt idx="3">
                  <c:v>Fuel &amp; Energy Related Activities</c:v>
                </c:pt>
                <c:pt idx="4">
                  <c:v>Transportation &amp; Distribution</c:v>
                </c:pt>
                <c:pt idx="5">
                  <c:v>Waste Generated in Operations</c:v>
                </c:pt>
              </c:strCache>
            </c:strRef>
          </c:cat>
          <c:val>
            <c:numRef>
              <c:f>Sheet1!$B$2:$B$7</c:f>
              <c:numCache>
                <c:formatCode>0.00%</c:formatCode>
                <c:ptCount val="6"/>
                <c:pt idx="0">
                  <c:v>2.3E-2</c:v>
                </c:pt>
                <c:pt idx="1">
                  <c:v>0.20200000000000001</c:v>
                </c:pt>
                <c:pt idx="2">
                  <c:v>3.4000000000000002E-2</c:v>
                </c:pt>
                <c:pt idx="3">
                  <c:v>1.9E-2</c:v>
                </c:pt>
                <c:pt idx="4">
                  <c:v>0.65700000000000003</c:v>
                </c:pt>
                <c:pt idx="5">
                  <c:v>6.5000000000000002E-2</c:v>
                </c:pt>
              </c:numCache>
            </c:numRef>
          </c:val>
          <c:extLst>
            <c:ext xmlns:c16="http://schemas.microsoft.com/office/drawing/2014/chart" uri="{C3380CC4-5D6E-409C-BE32-E72D297353CC}">
              <c16:uniqueId val="{0000000C-07D1-43F0-ADC8-44FE77D6E44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solidFill>
      <a:schemeClr val="tx1">
        <a:alpha val="45000"/>
      </a:schemeClr>
    </a:solidFill>
    <a:ln>
      <a:noFill/>
    </a:ln>
    <a:effectLst/>
  </c:spPr>
  <c:txPr>
    <a:bodyPr/>
    <a:lstStyle/>
    <a:p>
      <a:pPr>
        <a:defRPr/>
      </a:pPr>
      <a:endParaRPr lang="nl-B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099830191985784E-2"/>
          <c:y val="2.8047464940668825E-2"/>
          <c:w val="0.91673062164236374"/>
          <c:h val="0.84466019417475724"/>
        </c:manualLayout>
      </c:layout>
      <c:scatterChart>
        <c:scatterStyle val="lineMarker"/>
        <c:varyColors val="0"/>
        <c:ser>
          <c:idx val="0"/>
          <c:order val="0"/>
          <c:spPr>
            <a:ln w="28575" algn="ctr">
              <a:solidFill>
                <a:schemeClr val="accent5"/>
              </a:solidFill>
              <a:prstDash val="solid"/>
            </a:ln>
          </c:spPr>
          <c:marker>
            <c:symbol val="none"/>
          </c:marker>
          <c:xVal>
            <c:numRef>
              <c:f>Sheet1!$A$1:$G$1</c:f>
              <c:numCache>
                <c:formatCode>General</c:formatCode>
                <c:ptCount val="7"/>
                <c:pt idx="0">
                  <c:v>2010</c:v>
                </c:pt>
                <c:pt idx="1">
                  <c:v>2020</c:v>
                </c:pt>
                <c:pt idx="2">
                  <c:v>2020.1</c:v>
                </c:pt>
                <c:pt idx="3">
                  <c:v>2025</c:v>
                </c:pt>
                <c:pt idx="4">
                  <c:v>2030</c:v>
                </c:pt>
                <c:pt idx="5">
                  <c:v>2040</c:v>
                </c:pt>
                <c:pt idx="6">
                  <c:v>2050</c:v>
                </c:pt>
              </c:numCache>
            </c:numRef>
          </c:xVal>
          <c:yVal>
            <c:numRef>
              <c:f>Sheet1!$A$2:$G$2</c:f>
              <c:numCache>
                <c:formatCode>General</c:formatCode>
                <c:ptCount val="7"/>
                <c:pt idx="0">
                  <c:v>8</c:v>
                </c:pt>
                <c:pt idx="1">
                  <c:v>10</c:v>
                </c:pt>
                <c:pt idx="2">
                  <c:v>2</c:v>
                </c:pt>
                <c:pt idx="3">
                  <c:v>2</c:v>
                </c:pt>
                <c:pt idx="4">
                  <c:v>2</c:v>
                </c:pt>
                <c:pt idx="5">
                  <c:v>2</c:v>
                </c:pt>
                <c:pt idx="6">
                  <c:v>2</c:v>
                </c:pt>
              </c:numCache>
            </c:numRef>
          </c:yVal>
          <c:smooth val="0"/>
          <c:extLst>
            <c:ext xmlns:c16="http://schemas.microsoft.com/office/drawing/2014/chart" uri="{C3380CC4-5D6E-409C-BE32-E72D297353CC}">
              <c16:uniqueId val="{00000000-43CC-4345-BC8A-65F90A3633B6}"/>
            </c:ext>
          </c:extLst>
        </c:ser>
        <c:ser>
          <c:idx val="1"/>
          <c:order val="1"/>
          <c:spPr>
            <a:ln w="28575" algn="ctr">
              <a:solidFill>
                <a:schemeClr val="accent4"/>
              </a:solidFill>
              <a:prstDash val="solid"/>
            </a:ln>
          </c:spPr>
          <c:marker>
            <c:symbol val="none"/>
          </c:marker>
          <c:xVal>
            <c:numRef>
              <c:f>Sheet1!$A$1:$G$1</c:f>
              <c:numCache>
                <c:formatCode>General</c:formatCode>
                <c:ptCount val="7"/>
                <c:pt idx="0">
                  <c:v>2010</c:v>
                </c:pt>
                <c:pt idx="1">
                  <c:v>2020</c:v>
                </c:pt>
                <c:pt idx="2">
                  <c:v>2020.1</c:v>
                </c:pt>
                <c:pt idx="3">
                  <c:v>2025</c:v>
                </c:pt>
                <c:pt idx="4">
                  <c:v>2030</c:v>
                </c:pt>
                <c:pt idx="5">
                  <c:v>2040</c:v>
                </c:pt>
                <c:pt idx="6">
                  <c:v>2050</c:v>
                </c:pt>
              </c:numCache>
            </c:numRef>
          </c:xVal>
          <c:yVal>
            <c:numRef>
              <c:f>Sheet1!$A$3:$G$3</c:f>
              <c:numCache>
                <c:formatCode>General</c:formatCode>
                <c:ptCount val="7"/>
                <c:pt idx="0">
                  <c:v>8</c:v>
                </c:pt>
                <c:pt idx="1">
                  <c:v>10</c:v>
                </c:pt>
                <c:pt idx="2">
                  <c:v>10</c:v>
                </c:pt>
                <c:pt idx="3">
                  <c:v>6</c:v>
                </c:pt>
                <c:pt idx="4">
                  <c:v>2</c:v>
                </c:pt>
                <c:pt idx="5">
                  <c:v>2</c:v>
                </c:pt>
                <c:pt idx="6">
                  <c:v>2</c:v>
                </c:pt>
              </c:numCache>
            </c:numRef>
          </c:yVal>
          <c:smooth val="0"/>
          <c:extLst>
            <c:ext xmlns:c16="http://schemas.microsoft.com/office/drawing/2014/chart" uri="{C3380CC4-5D6E-409C-BE32-E72D297353CC}">
              <c16:uniqueId val="{00000001-43CC-4345-BC8A-65F90A3633B6}"/>
            </c:ext>
          </c:extLst>
        </c:ser>
        <c:ser>
          <c:idx val="2"/>
          <c:order val="2"/>
          <c:spPr>
            <a:ln w="19050" algn="ctr">
              <a:solidFill>
                <a:schemeClr val="accent3"/>
              </a:solidFill>
              <a:prstDash val="solid"/>
            </a:ln>
          </c:spPr>
          <c:marker>
            <c:symbol val="none"/>
          </c:marker>
          <c:xVal>
            <c:numRef>
              <c:f>Sheet1!$A$1:$G$1</c:f>
              <c:numCache>
                <c:formatCode>General</c:formatCode>
                <c:ptCount val="7"/>
                <c:pt idx="0">
                  <c:v>2010</c:v>
                </c:pt>
                <c:pt idx="1">
                  <c:v>2020</c:v>
                </c:pt>
                <c:pt idx="2">
                  <c:v>2020.1</c:v>
                </c:pt>
                <c:pt idx="3">
                  <c:v>2025</c:v>
                </c:pt>
                <c:pt idx="4">
                  <c:v>2030</c:v>
                </c:pt>
                <c:pt idx="5">
                  <c:v>2040</c:v>
                </c:pt>
                <c:pt idx="6">
                  <c:v>2050</c:v>
                </c:pt>
              </c:numCache>
            </c:numRef>
          </c:xVal>
          <c:yVal>
            <c:numRef>
              <c:f>Sheet1!$A$4:$G$4</c:f>
              <c:numCache>
                <c:formatCode>General</c:formatCode>
                <c:ptCount val="7"/>
                <c:pt idx="0">
                  <c:v>8</c:v>
                </c:pt>
                <c:pt idx="1">
                  <c:v>10</c:v>
                </c:pt>
                <c:pt idx="2">
                  <c:v>10</c:v>
                </c:pt>
                <c:pt idx="3">
                  <c:v>8.67</c:v>
                </c:pt>
                <c:pt idx="4">
                  <c:v>7.34</c:v>
                </c:pt>
                <c:pt idx="5">
                  <c:v>4.68</c:v>
                </c:pt>
                <c:pt idx="6">
                  <c:v>2</c:v>
                </c:pt>
              </c:numCache>
            </c:numRef>
          </c:yVal>
          <c:smooth val="0"/>
          <c:extLst>
            <c:ext xmlns:c16="http://schemas.microsoft.com/office/drawing/2014/chart" uri="{C3380CC4-5D6E-409C-BE32-E72D297353CC}">
              <c16:uniqueId val="{00000002-43CC-4345-BC8A-65F90A3633B6}"/>
            </c:ext>
          </c:extLst>
        </c:ser>
        <c:dLbls>
          <c:showLegendKey val="0"/>
          <c:showVal val="0"/>
          <c:showCatName val="0"/>
          <c:showSerName val="0"/>
          <c:showPercent val="0"/>
          <c:showBubbleSize val="0"/>
        </c:dLbls>
        <c:axId val="623191023"/>
        <c:axId val="1"/>
      </c:scatterChart>
      <c:valAx>
        <c:axId val="623191023"/>
        <c:scaling>
          <c:orientation val="minMax"/>
          <c:max val="2050"/>
          <c:min val="2010"/>
        </c:scaling>
        <c:delete val="0"/>
        <c:axPos val="b"/>
        <c:majorGridlines>
          <c:spPr>
            <a:ln>
              <a:solidFill>
                <a:schemeClr val="bg1"/>
              </a:solidFill>
            </a:ln>
          </c:spPr>
        </c:majorGridlines>
        <c:numFmt formatCode="0;&quot;-&quot;0" sourceLinked="0"/>
        <c:majorTickMark val="out"/>
        <c:minorTickMark val="none"/>
        <c:tickLblPos val="nextTo"/>
        <c:spPr>
          <a:ln w="9525" algn="ctr">
            <a:solidFill>
              <a:schemeClr val="bg1"/>
            </a:solidFill>
            <a:prstDash val="solid"/>
          </a:ln>
        </c:spPr>
        <c:txPr>
          <a:bodyPr wrap="none"/>
          <a:lstStyle/>
          <a:p>
            <a:pPr>
              <a:defRPr sz="1400" kern="1200">
                <a:solidFill>
                  <a:schemeClr val="bg1"/>
                </a:solidFill>
                <a:latin typeface="+mn-lt"/>
                <a:ea typeface="+mn-ea"/>
                <a:cs typeface="+mn-cs"/>
              </a:defRPr>
            </a:pPr>
            <a:endParaRPr lang="nl-BE"/>
          </a:p>
        </c:txPr>
        <c:crossAx val="1"/>
        <c:crosses val="min"/>
        <c:crossBetween val="midCat"/>
        <c:majorUnit val="10"/>
      </c:valAx>
      <c:valAx>
        <c:axId val="1"/>
        <c:scaling>
          <c:orientation val="minMax"/>
          <c:max val="10"/>
          <c:min val="0"/>
        </c:scaling>
        <c:delete val="0"/>
        <c:axPos val="l"/>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sz="1400" kern="1200">
                <a:latin typeface="+mn-lt"/>
                <a:ea typeface="+mn-ea"/>
                <a:cs typeface="+mn-cs"/>
              </a:defRPr>
            </a:pPr>
            <a:endParaRPr lang="nl-BE"/>
          </a:p>
        </c:txPr>
        <c:crossAx val="623191023"/>
        <c:crosses val="min"/>
        <c:crossBetween val="midCat"/>
        <c:majorUnit val="1"/>
      </c:valAx>
      <c:spPr>
        <a:solidFill>
          <a:schemeClr val="bg1">
            <a:alpha val="15000"/>
          </a:schemeClr>
        </a:solidFill>
      </c:spPr>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Delivery" panose="020F0503020204020204" pitchFamily="34" charset="0"/>
                    <a:ea typeface="Delivery" panose="020F0503020204020204" pitchFamily="34" charset="0"/>
                    <a:cs typeface="Delivery" panose="020F0503020204020204" pitchFamily="34" charset="0"/>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9525" cap="rnd">
                <a:solidFill>
                  <a:schemeClr val="bg1"/>
                </a:solidFill>
                <a:prstDash val="lgDash"/>
              </a:ln>
              <a:effectLst/>
            </c:spPr>
            <c:trendlineType val="exp"/>
            <c:dispRSqr val="0"/>
            <c:dispEq val="0"/>
          </c:trendline>
          <c:cat>
            <c:numRef>
              <c:f>Sheet1!$E$6:$L$6</c:f>
              <c:numCache>
                <c:formatCode>General</c:formatCode>
                <c:ptCount val="8"/>
                <c:pt idx="0">
                  <c:v>2023</c:v>
                </c:pt>
                <c:pt idx="1">
                  <c:v>2024</c:v>
                </c:pt>
                <c:pt idx="2">
                  <c:v>2025</c:v>
                </c:pt>
                <c:pt idx="3">
                  <c:v>2026</c:v>
                </c:pt>
                <c:pt idx="4">
                  <c:v>2027</c:v>
                </c:pt>
                <c:pt idx="5">
                  <c:v>2028</c:v>
                </c:pt>
                <c:pt idx="6">
                  <c:v>2029</c:v>
                </c:pt>
                <c:pt idx="7">
                  <c:v>2030</c:v>
                </c:pt>
              </c:numCache>
            </c:numRef>
          </c:cat>
          <c:val>
            <c:numRef>
              <c:f>Sheet1!$E$7:$L$7</c:f>
              <c:numCache>
                <c:formatCode>0%</c:formatCode>
                <c:ptCount val="8"/>
                <c:pt idx="0">
                  <c:v>0.1</c:v>
                </c:pt>
                <c:pt idx="1">
                  <c:v>0.15</c:v>
                </c:pt>
                <c:pt idx="2">
                  <c:v>0.2</c:v>
                </c:pt>
                <c:pt idx="3">
                  <c:v>0.25</c:v>
                </c:pt>
                <c:pt idx="4">
                  <c:v>0.35</c:v>
                </c:pt>
                <c:pt idx="5">
                  <c:v>0.45</c:v>
                </c:pt>
                <c:pt idx="6">
                  <c:v>0.6</c:v>
                </c:pt>
                <c:pt idx="7">
                  <c:v>0.8</c:v>
                </c:pt>
              </c:numCache>
            </c:numRef>
          </c:val>
          <c:extLst>
            <c:ext xmlns:c16="http://schemas.microsoft.com/office/drawing/2014/chart" uri="{C3380CC4-5D6E-409C-BE32-E72D297353CC}">
              <c16:uniqueId val="{00000000-A3E3-4F66-9CA4-1E889B6BEC33}"/>
            </c:ext>
          </c:extLst>
        </c:ser>
        <c:dLbls>
          <c:showLegendKey val="0"/>
          <c:showVal val="0"/>
          <c:showCatName val="0"/>
          <c:showSerName val="0"/>
          <c:showPercent val="0"/>
          <c:showBubbleSize val="0"/>
        </c:dLbls>
        <c:gapWidth val="150"/>
        <c:axId val="1883596640"/>
        <c:axId val="1883601216"/>
      </c:barChart>
      <c:lineChart>
        <c:grouping val="standard"/>
        <c:varyColors val="0"/>
        <c:ser>
          <c:idx val="1"/>
          <c:order val="1"/>
          <c:spPr>
            <a:ln w="28575" cap="rnd">
              <a:solidFill>
                <a:srgbClr val="FFC000"/>
              </a:solidFill>
              <a:round/>
            </a:ln>
            <a:effectLst/>
          </c:spPr>
          <c:marker>
            <c:symbol val="none"/>
          </c:marker>
          <c:val>
            <c:numRef>
              <c:f>Sheet1!$E$8:$L$8</c:f>
              <c:numCache>
                <c:formatCode>General</c:formatCode>
                <c:ptCount val="8"/>
                <c:pt idx="0">
                  <c:v>100</c:v>
                </c:pt>
                <c:pt idx="1">
                  <c:v>95</c:v>
                </c:pt>
                <c:pt idx="2">
                  <c:v>90</c:v>
                </c:pt>
                <c:pt idx="3">
                  <c:v>85</c:v>
                </c:pt>
                <c:pt idx="4">
                  <c:v>75</c:v>
                </c:pt>
                <c:pt idx="5">
                  <c:v>65</c:v>
                </c:pt>
                <c:pt idx="6">
                  <c:v>45</c:v>
                </c:pt>
                <c:pt idx="7">
                  <c:v>25</c:v>
                </c:pt>
              </c:numCache>
            </c:numRef>
          </c:val>
          <c:smooth val="0"/>
          <c:extLst>
            <c:ext xmlns:c16="http://schemas.microsoft.com/office/drawing/2014/chart" uri="{C3380CC4-5D6E-409C-BE32-E72D297353CC}">
              <c16:uniqueId val="{00000001-A3E3-4F66-9CA4-1E889B6BEC33}"/>
            </c:ext>
          </c:extLst>
        </c:ser>
        <c:dLbls>
          <c:showLegendKey val="0"/>
          <c:showVal val="0"/>
          <c:showCatName val="0"/>
          <c:showSerName val="0"/>
          <c:showPercent val="0"/>
          <c:showBubbleSize val="0"/>
        </c:dLbls>
        <c:marker val="1"/>
        <c:smooth val="0"/>
        <c:axId val="1877926240"/>
        <c:axId val="1883598304"/>
      </c:lineChart>
      <c:catAx>
        <c:axId val="188359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Delivery" panose="020F0503020204020204" pitchFamily="34" charset="0"/>
                <a:ea typeface="Delivery" panose="020F0503020204020204" pitchFamily="34" charset="0"/>
                <a:cs typeface="Delivery" panose="020F0503020204020204" pitchFamily="34" charset="0"/>
              </a:defRPr>
            </a:pPr>
            <a:endParaRPr lang="nl-BE"/>
          </a:p>
        </c:txPr>
        <c:crossAx val="1883601216"/>
        <c:crosses val="autoZero"/>
        <c:auto val="1"/>
        <c:lblAlgn val="ctr"/>
        <c:lblOffset val="100"/>
        <c:noMultiLvlLbl val="0"/>
      </c:catAx>
      <c:valAx>
        <c:axId val="18836012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1"/>
                </a:solidFill>
                <a:latin typeface="Delivery" panose="020F0503020204020204" pitchFamily="34" charset="0"/>
                <a:ea typeface="Delivery" panose="020F0503020204020204" pitchFamily="34" charset="0"/>
                <a:cs typeface="Delivery" panose="020F0503020204020204" pitchFamily="34" charset="0"/>
              </a:defRPr>
            </a:pPr>
            <a:endParaRPr lang="nl-BE"/>
          </a:p>
        </c:txPr>
        <c:crossAx val="1883596640"/>
        <c:crosses val="autoZero"/>
        <c:crossBetween val="between"/>
      </c:valAx>
      <c:valAx>
        <c:axId val="1883598304"/>
        <c:scaling>
          <c:orientation val="minMax"/>
          <c:min val="-8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tx1">
                    <a:lumMod val="65000"/>
                    <a:lumOff val="35000"/>
                  </a:schemeClr>
                </a:solidFill>
                <a:latin typeface="Delivery" panose="020F0503020204020204" pitchFamily="34" charset="0"/>
                <a:ea typeface="Delivery" panose="020F0503020204020204" pitchFamily="34" charset="0"/>
                <a:cs typeface="Delivery" panose="020F0503020204020204" pitchFamily="34" charset="0"/>
              </a:defRPr>
            </a:pPr>
            <a:endParaRPr lang="nl-BE"/>
          </a:p>
        </c:txPr>
        <c:crossAx val="1877926240"/>
        <c:crosses val="max"/>
        <c:crossBetween val="between"/>
      </c:valAx>
      <c:catAx>
        <c:axId val="1877926240"/>
        <c:scaling>
          <c:orientation val="minMax"/>
        </c:scaling>
        <c:delete val="1"/>
        <c:axPos val="b"/>
        <c:majorTickMark val="out"/>
        <c:minorTickMark val="none"/>
        <c:tickLblPos val="nextTo"/>
        <c:crossAx val="188359830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elivery" panose="020F0503020204020204" pitchFamily="34" charset="0"/>
          <a:ea typeface="Delivery" panose="020F0503020204020204" pitchFamily="34" charset="0"/>
          <a:cs typeface="Delivery" panose="020F0503020204020204" pitchFamily="34" charset="0"/>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E5C165-FE07-49B5-8E97-E7F9054B900C}" type="doc">
      <dgm:prSet loTypeId="urn:microsoft.com/office/officeart/2005/8/layout/cycle8" loCatId="cycle" qsTypeId="urn:microsoft.com/office/officeart/2005/8/quickstyle/simple1" qsCatId="simple" csTypeId="urn:microsoft.com/office/officeart/2005/8/colors/accent1_2" csCatId="accent1" phldr="1"/>
      <dgm:spPr/>
    </dgm:pt>
    <dgm:pt modelId="{066FF469-3F96-4BD6-B9F1-01159CB47B2F}">
      <dgm:prSet phldrT="[Text]" custT="1"/>
      <dgm:spPr>
        <a:solidFill>
          <a:srgbClr val="FFC000">
            <a:alpha val="50000"/>
          </a:srgbClr>
        </a:solidFill>
      </dgm:spPr>
      <dgm:t>
        <a:bodyPr/>
        <a:lstStyle/>
        <a:p>
          <a:pPr algn="l">
            <a:lnSpc>
              <a:spcPct val="75000"/>
            </a:lnSpc>
          </a:pPr>
          <a:r>
            <a:rPr lang="en-GB" sz="1200" b="1" dirty="0">
              <a:solidFill>
                <a:schemeClr val="tx1"/>
              </a:solidFill>
              <a:latin typeface="Delivery Arabic Cd Black" panose="020F0906020204020204" pitchFamily="34" charset="-78"/>
              <a:cs typeface="Delivery Arabic Cd Black" panose="020F0906020204020204" pitchFamily="34" charset="-78"/>
            </a:rPr>
            <a:t>BUILD</a:t>
          </a:r>
          <a:r>
            <a:rPr lang="en-GB" sz="1200" b="0" dirty="0">
              <a:solidFill>
                <a:schemeClr val="tx1"/>
              </a:solidFill>
              <a:latin typeface="+mn-lt"/>
              <a:cs typeface="Delivery Arabic Cd Black" panose="020F0906020204020204" pitchFamily="34" charset="-78"/>
            </a:rPr>
            <a:t>/</a:t>
          </a:r>
          <a:r>
            <a:rPr lang="en-GB" sz="1200" b="1" dirty="0">
              <a:solidFill>
                <a:schemeClr val="tx1"/>
              </a:solidFill>
              <a:latin typeface="Delivery Arabic Cd Black" panose="020F0906020204020204" pitchFamily="34" charset="-78"/>
              <a:cs typeface="Delivery Arabic Cd Black" panose="020F0906020204020204" pitchFamily="34" charset="-78"/>
            </a:rPr>
            <a:t>OPTIMIZE YOUR PLATFORM </a:t>
          </a:r>
          <a:r>
            <a:rPr lang="en-GB" sz="1100" b="0" dirty="0">
              <a:solidFill>
                <a:schemeClr val="tx1"/>
              </a:solidFill>
            </a:rPr>
            <a:t>MIGRATE CUSTOMERS</a:t>
          </a:r>
          <a:endParaRPr lang="en-US" sz="1100" b="0" dirty="0">
            <a:solidFill>
              <a:schemeClr val="tx1"/>
            </a:solidFill>
          </a:endParaRPr>
        </a:p>
      </dgm:t>
    </dgm:pt>
    <dgm:pt modelId="{6A0FFE36-BE5C-4D2E-A128-3E1BDBBE450E}" type="parTrans" cxnId="{8F9A7426-675B-44FD-B3A7-B92EF263B3BC}">
      <dgm:prSet/>
      <dgm:spPr/>
      <dgm:t>
        <a:bodyPr/>
        <a:lstStyle/>
        <a:p>
          <a:pPr>
            <a:lnSpc>
              <a:spcPct val="85000"/>
            </a:lnSpc>
          </a:pPr>
          <a:endParaRPr lang="en-US" sz="1800">
            <a:solidFill>
              <a:schemeClr val="tx1"/>
            </a:solidFill>
          </a:endParaRPr>
        </a:p>
      </dgm:t>
    </dgm:pt>
    <dgm:pt modelId="{A0CED846-9E9B-4A3F-ABC8-B9CBE81A84C4}" type="sibTrans" cxnId="{8F9A7426-675B-44FD-B3A7-B92EF263B3BC}">
      <dgm:prSet/>
      <dgm:spPr/>
      <dgm:t>
        <a:bodyPr/>
        <a:lstStyle/>
        <a:p>
          <a:pPr>
            <a:lnSpc>
              <a:spcPct val="85000"/>
            </a:lnSpc>
          </a:pPr>
          <a:endParaRPr lang="en-US" sz="1800">
            <a:solidFill>
              <a:schemeClr val="tx1"/>
            </a:solidFill>
          </a:endParaRPr>
        </a:p>
      </dgm:t>
    </dgm:pt>
    <dgm:pt modelId="{48724588-D6BA-4E0D-9BF2-1E41EFA10390}">
      <dgm:prSet phldrT="[Text]" custT="1"/>
      <dgm:spPr>
        <a:solidFill>
          <a:srgbClr val="FFCC00">
            <a:alpha val="50000"/>
          </a:srgbClr>
        </a:solidFill>
      </dgm:spPr>
      <dgm:t>
        <a:bodyPr/>
        <a:lstStyle/>
        <a:p>
          <a:pPr algn="l">
            <a:lnSpc>
              <a:spcPct val="75000"/>
            </a:lnSpc>
          </a:pPr>
          <a:r>
            <a:rPr lang="en-GB" sz="1200" b="1" dirty="0">
              <a:solidFill>
                <a:schemeClr val="tx1"/>
              </a:solidFill>
              <a:latin typeface="Delivery Arabic Cd Black" panose="020F0906020204020204" pitchFamily="34" charset="-78"/>
              <a:cs typeface="Delivery Arabic Cd Black" panose="020F0906020204020204" pitchFamily="34" charset="-78"/>
            </a:rPr>
            <a:t>PROMOTIONAL &amp; LOYALTY PROGRAMS</a:t>
          </a:r>
        </a:p>
        <a:p>
          <a:pPr algn="l">
            <a:lnSpc>
              <a:spcPct val="75000"/>
            </a:lnSpc>
          </a:pPr>
          <a:r>
            <a:rPr lang="en-GB" sz="900" b="0" dirty="0">
              <a:solidFill>
                <a:schemeClr val="tx1"/>
              </a:solidFill>
            </a:rPr>
            <a:t>DATA COLLECTION</a:t>
          </a:r>
          <a:endParaRPr lang="en-US" sz="900" b="0" dirty="0">
            <a:solidFill>
              <a:schemeClr val="tx1"/>
            </a:solidFill>
          </a:endParaRPr>
        </a:p>
      </dgm:t>
    </dgm:pt>
    <dgm:pt modelId="{D3CBD47B-E771-48B2-96FF-C2DC0258C9B0}" type="parTrans" cxnId="{1CD7A694-6494-4C47-8132-887EF2E26A9C}">
      <dgm:prSet/>
      <dgm:spPr/>
      <dgm:t>
        <a:bodyPr/>
        <a:lstStyle/>
        <a:p>
          <a:pPr>
            <a:lnSpc>
              <a:spcPct val="85000"/>
            </a:lnSpc>
          </a:pPr>
          <a:endParaRPr lang="en-US" sz="1800">
            <a:solidFill>
              <a:schemeClr val="tx1"/>
            </a:solidFill>
          </a:endParaRPr>
        </a:p>
      </dgm:t>
    </dgm:pt>
    <dgm:pt modelId="{8F4D5962-99AF-4C17-89A5-0D8770B71601}" type="sibTrans" cxnId="{1CD7A694-6494-4C47-8132-887EF2E26A9C}">
      <dgm:prSet/>
      <dgm:spPr/>
      <dgm:t>
        <a:bodyPr/>
        <a:lstStyle/>
        <a:p>
          <a:pPr>
            <a:lnSpc>
              <a:spcPct val="85000"/>
            </a:lnSpc>
          </a:pPr>
          <a:endParaRPr lang="en-US" sz="1800">
            <a:solidFill>
              <a:schemeClr val="tx1"/>
            </a:solidFill>
          </a:endParaRPr>
        </a:p>
      </dgm:t>
    </dgm:pt>
    <dgm:pt modelId="{5EF37968-481D-4BFF-99C1-DAB38F1E5557}">
      <dgm:prSet phldrT="[Text]" custT="1"/>
      <dgm:spPr>
        <a:solidFill>
          <a:srgbClr val="FFCC00">
            <a:alpha val="50000"/>
          </a:srgbClr>
        </a:solidFill>
      </dgm:spPr>
      <dgm:t>
        <a:bodyPr/>
        <a:lstStyle/>
        <a:p>
          <a:pPr algn="r">
            <a:lnSpc>
              <a:spcPct val="75000"/>
            </a:lnSpc>
          </a:pPr>
          <a:r>
            <a:rPr lang="en-US" sz="1100" b="0" dirty="0">
              <a:solidFill>
                <a:schemeClr val="tx1"/>
              </a:solidFill>
            </a:rPr>
            <a:t>E-COMMERCE AS </a:t>
          </a:r>
          <a:r>
            <a:rPr lang="en-US" sz="1200" b="1" dirty="0">
              <a:solidFill>
                <a:schemeClr val="tx1"/>
              </a:solidFill>
              <a:latin typeface="Delivery Arabic Cd Black" panose="020F0906020204020204" pitchFamily="34" charset="-78"/>
              <a:cs typeface="Delivery Arabic Cd Black" panose="020F0906020204020204" pitchFamily="34" charset="-78"/>
            </a:rPr>
            <a:t>VITAL PART OF YOUR BUSINESS MODEL</a:t>
          </a:r>
          <a:endParaRPr lang="en-US" sz="1200" dirty="0">
            <a:solidFill>
              <a:schemeClr val="tx1"/>
            </a:solidFill>
            <a:latin typeface="Delivery Arabic Cd Black" panose="020F0906020204020204" pitchFamily="34" charset="-78"/>
            <a:cs typeface="Delivery Arabic Cd Black" panose="020F0906020204020204" pitchFamily="34" charset="-78"/>
          </a:endParaRPr>
        </a:p>
      </dgm:t>
    </dgm:pt>
    <dgm:pt modelId="{E069722A-AAFE-4555-8790-56FEF6FFBE38}" type="parTrans" cxnId="{DA9F19F8-B5CD-4C4F-B39C-E1EB3F11D69D}">
      <dgm:prSet/>
      <dgm:spPr/>
      <dgm:t>
        <a:bodyPr/>
        <a:lstStyle/>
        <a:p>
          <a:pPr>
            <a:lnSpc>
              <a:spcPct val="85000"/>
            </a:lnSpc>
          </a:pPr>
          <a:endParaRPr lang="en-US" sz="1800">
            <a:solidFill>
              <a:schemeClr val="tx1"/>
            </a:solidFill>
          </a:endParaRPr>
        </a:p>
      </dgm:t>
    </dgm:pt>
    <dgm:pt modelId="{B1F2F903-18F1-4A40-90B8-8B5ABFC63595}" type="sibTrans" cxnId="{DA9F19F8-B5CD-4C4F-B39C-E1EB3F11D69D}">
      <dgm:prSet/>
      <dgm:spPr/>
      <dgm:t>
        <a:bodyPr/>
        <a:lstStyle/>
        <a:p>
          <a:pPr>
            <a:lnSpc>
              <a:spcPct val="85000"/>
            </a:lnSpc>
          </a:pPr>
          <a:endParaRPr lang="en-US" sz="1800">
            <a:solidFill>
              <a:schemeClr val="tx1"/>
            </a:solidFill>
          </a:endParaRPr>
        </a:p>
      </dgm:t>
    </dgm:pt>
    <dgm:pt modelId="{85641726-3E96-400B-B03A-1850260788D7}">
      <dgm:prSet custT="1"/>
      <dgm:spPr>
        <a:solidFill>
          <a:srgbClr val="FFCC00">
            <a:alpha val="50000"/>
          </a:srgbClr>
        </a:solidFill>
      </dgm:spPr>
      <dgm:t>
        <a:bodyPr/>
        <a:lstStyle/>
        <a:p>
          <a:pPr algn="r">
            <a:lnSpc>
              <a:spcPct val="75000"/>
            </a:lnSpc>
          </a:pPr>
          <a:r>
            <a:rPr lang="en-GB" sz="1100" b="0" dirty="0">
              <a:solidFill>
                <a:schemeClr val="tx1"/>
              </a:solidFill>
            </a:rPr>
            <a:t>E-COMMERCE FLYWHEEL </a:t>
          </a:r>
          <a:r>
            <a:rPr lang="en-GB" sz="1200" b="1" dirty="0">
              <a:solidFill>
                <a:schemeClr val="tx1"/>
              </a:solidFill>
              <a:latin typeface="Delivery Arabic Cd Black" panose="020F0906020204020204" pitchFamily="34" charset="-78"/>
              <a:cs typeface="Delivery Arabic Cd Black" panose="020F0906020204020204" pitchFamily="34" charset="-78"/>
            </a:rPr>
            <a:t>CONNECT WITH OTHERS</a:t>
          </a:r>
          <a:endParaRPr lang="en-GB" sz="1200" dirty="0">
            <a:solidFill>
              <a:schemeClr val="tx1"/>
            </a:solidFill>
            <a:latin typeface="Delivery Arabic Cd Black" panose="020F0906020204020204" pitchFamily="34" charset="-78"/>
            <a:cs typeface="Delivery Arabic Cd Black" panose="020F0906020204020204" pitchFamily="34" charset="-78"/>
          </a:endParaRPr>
        </a:p>
      </dgm:t>
    </dgm:pt>
    <dgm:pt modelId="{0F8A9BB6-6082-40C1-AC30-D5762D96132C}" type="parTrans" cxnId="{5A72083D-5C0C-498A-AAA4-DE9A4E8A9468}">
      <dgm:prSet/>
      <dgm:spPr/>
      <dgm:t>
        <a:bodyPr/>
        <a:lstStyle/>
        <a:p>
          <a:pPr>
            <a:lnSpc>
              <a:spcPct val="85000"/>
            </a:lnSpc>
          </a:pPr>
          <a:endParaRPr lang="en-US" sz="1800">
            <a:solidFill>
              <a:schemeClr val="tx1"/>
            </a:solidFill>
          </a:endParaRPr>
        </a:p>
      </dgm:t>
    </dgm:pt>
    <dgm:pt modelId="{FA547C3A-57C3-431A-B589-18BB874FF6D8}" type="sibTrans" cxnId="{5A72083D-5C0C-498A-AAA4-DE9A4E8A9468}">
      <dgm:prSet/>
      <dgm:spPr/>
      <dgm:t>
        <a:bodyPr/>
        <a:lstStyle/>
        <a:p>
          <a:pPr>
            <a:lnSpc>
              <a:spcPct val="85000"/>
            </a:lnSpc>
          </a:pPr>
          <a:endParaRPr lang="en-US" sz="1800">
            <a:solidFill>
              <a:schemeClr val="tx1"/>
            </a:solidFill>
          </a:endParaRPr>
        </a:p>
      </dgm:t>
    </dgm:pt>
    <dgm:pt modelId="{80BEA7B0-D0CE-4067-BBF8-E85C964C82EF}" type="pres">
      <dgm:prSet presAssocID="{8AE5C165-FE07-49B5-8E97-E7F9054B900C}" presName="compositeShape" presStyleCnt="0">
        <dgm:presLayoutVars>
          <dgm:chMax val="7"/>
          <dgm:dir/>
          <dgm:resizeHandles val="exact"/>
        </dgm:presLayoutVars>
      </dgm:prSet>
      <dgm:spPr/>
    </dgm:pt>
    <dgm:pt modelId="{FF987781-2E1A-4208-9497-72F66E4B67F5}" type="pres">
      <dgm:prSet presAssocID="{8AE5C165-FE07-49B5-8E97-E7F9054B900C}" presName="wedge1" presStyleLbl="node1" presStyleIdx="0" presStyleCnt="4"/>
      <dgm:spPr/>
    </dgm:pt>
    <dgm:pt modelId="{2D34B2A5-B61C-4EF1-9C6A-D0BEE0C121AF}" type="pres">
      <dgm:prSet presAssocID="{8AE5C165-FE07-49B5-8E97-E7F9054B900C}" presName="dummy1a" presStyleCnt="0"/>
      <dgm:spPr/>
    </dgm:pt>
    <dgm:pt modelId="{EB75C7DF-0493-42E1-86FE-8237620143E7}" type="pres">
      <dgm:prSet presAssocID="{8AE5C165-FE07-49B5-8E97-E7F9054B900C}" presName="dummy1b" presStyleCnt="0"/>
      <dgm:spPr/>
    </dgm:pt>
    <dgm:pt modelId="{5B7E2C5F-3351-4B54-9538-891B9AF682C9}" type="pres">
      <dgm:prSet presAssocID="{8AE5C165-FE07-49B5-8E97-E7F9054B900C}" presName="wedge1Tx" presStyleLbl="node1" presStyleIdx="0" presStyleCnt="4">
        <dgm:presLayoutVars>
          <dgm:chMax val="0"/>
          <dgm:chPref val="0"/>
          <dgm:bulletEnabled val="1"/>
        </dgm:presLayoutVars>
      </dgm:prSet>
      <dgm:spPr/>
    </dgm:pt>
    <dgm:pt modelId="{4926EEF5-AAA8-44BE-96C2-3E156ED853F6}" type="pres">
      <dgm:prSet presAssocID="{8AE5C165-FE07-49B5-8E97-E7F9054B900C}" presName="wedge2" presStyleLbl="node1" presStyleIdx="1" presStyleCnt="4"/>
      <dgm:spPr/>
    </dgm:pt>
    <dgm:pt modelId="{719D345C-277B-49D6-B6CC-92E53EEE59E4}" type="pres">
      <dgm:prSet presAssocID="{8AE5C165-FE07-49B5-8E97-E7F9054B900C}" presName="dummy2a" presStyleCnt="0"/>
      <dgm:spPr/>
    </dgm:pt>
    <dgm:pt modelId="{928AE98B-F98D-420E-99D8-A32989E66636}" type="pres">
      <dgm:prSet presAssocID="{8AE5C165-FE07-49B5-8E97-E7F9054B900C}" presName="dummy2b" presStyleCnt="0"/>
      <dgm:spPr/>
    </dgm:pt>
    <dgm:pt modelId="{54856E5E-FC3A-44C2-AAC9-EAD5DE58DDEB}" type="pres">
      <dgm:prSet presAssocID="{8AE5C165-FE07-49B5-8E97-E7F9054B900C}" presName="wedge2Tx" presStyleLbl="node1" presStyleIdx="1" presStyleCnt="4">
        <dgm:presLayoutVars>
          <dgm:chMax val="0"/>
          <dgm:chPref val="0"/>
          <dgm:bulletEnabled val="1"/>
        </dgm:presLayoutVars>
      </dgm:prSet>
      <dgm:spPr/>
    </dgm:pt>
    <dgm:pt modelId="{BC8E4CA0-723F-4EA2-B420-D2E1EDB80D9D}" type="pres">
      <dgm:prSet presAssocID="{8AE5C165-FE07-49B5-8E97-E7F9054B900C}" presName="wedge3" presStyleLbl="node1" presStyleIdx="2" presStyleCnt="4"/>
      <dgm:spPr/>
    </dgm:pt>
    <dgm:pt modelId="{9CCBA62E-E6F5-45E8-9225-3218AD167768}" type="pres">
      <dgm:prSet presAssocID="{8AE5C165-FE07-49B5-8E97-E7F9054B900C}" presName="dummy3a" presStyleCnt="0"/>
      <dgm:spPr/>
    </dgm:pt>
    <dgm:pt modelId="{F49EC315-EB2D-408D-BEAC-E8E31C0E423B}" type="pres">
      <dgm:prSet presAssocID="{8AE5C165-FE07-49B5-8E97-E7F9054B900C}" presName="dummy3b" presStyleCnt="0"/>
      <dgm:spPr/>
    </dgm:pt>
    <dgm:pt modelId="{F718C1C6-716D-40AA-97B1-4B221F26F0C6}" type="pres">
      <dgm:prSet presAssocID="{8AE5C165-FE07-49B5-8E97-E7F9054B900C}" presName="wedge3Tx" presStyleLbl="node1" presStyleIdx="2" presStyleCnt="4">
        <dgm:presLayoutVars>
          <dgm:chMax val="0"/>
          <dgm:chPref val="0"/>
          <dgm:bulletEnabled val="1"/>
        </dgm:presLayoutVars>
      </dgm:prSet>
      <dgm:spPr/>
    </dgm:pt>
    <dgm:pt modelId="{44ABE35B-D2D4-474D-8B7D-448917A6A210}" type="pres">
      <dgm:prSet presAssocID="{8AE5C165-FE07-49B5-8E97-E7F9054B900C}" presName="wedge4" presStyleLbl="node1" presStyleIdx="3" presStyleCnt="4"/>
      <dgm:spPr/>
    </dgm:pt>
    <dgm:pt modelId="{0F6F42F4-5F04-4711-8603-5CB6DF7994AC}" type="pres">
      <dgm:prSet presAssocID="{8AE5C165-FE07-49B5-8E97-E7F9054B900C}" presName="dummy4a" presStyleCnt="0"/>
      <dgm:spPr/>
    </dgm:pt>
    <dgm:pt modelId="{72A16CDF-E65E-4941-AF74-7F6FC0F57EAA}" type="pres">
      <dgm:prSet presAssocID="{8AE5C165-FE07-49B5-8E97-E7F9054B900C}" presName="dummy4b" presStyleCnt="0"/>
      <dgm:spPr/>
    </dgm:pt>
    <dgm:pt modelId="{DFC868C2-043C-4F16-9970-DA0B5505963B}" type="pres">
      <dgm:prSet presAssocID="{8AE5C165-FE07-49B5-8E97-E7F9054B900C}" presName="wedge4Tx" presStyleLbl="node1" presStyleIdx="3" presStyleCnt="4">
        <dgm:presLayoutVars>
          <dgm:chMax val="0"/>
          <dgm:chPref val="0"/>
          <dgm:bulletEnabled val="1"/>
        </dgm:presLayoutVars>
      </dgm:prSet>
      <dgm:spPr/>
    </dgm:pt>
    <dgm:pt modelId="{D1FC7F65-8F7F-4069-8151-DD0FB5C9B0D4}" type="pres">
      <dgm:prSet presAssocID="{A0CED846-9E9B-4A3F-ABC8-B9CBE81A84C4}" presName="arrowWedge1" presStyleLbl="fgSibTrans2D1" presStyleIdx="0" presStyleCnt="4"/>
      <dgm:spPr>
        <a:solidFill>
          <a:srgbClr val="FFCC00"/>
        </a:solidFill>
        <a:effectLst>
          <a:outerShdw blurRad="50800" dist="38100" dir="2700000" algn="tl" rotWithShape="0">
            <a:prstClr val="black">
              <a:alpha val="40000"/>
            </a:prstClr>
          </a:outerShdw>
        </a:effectLst>
      </dgm:spPr>
    </dgm:pt>
    <dgm:pt modelId="{3F14EF75-047F-4187-88EC-BB2E29E3D2BD}" type="pres">
      <dgm:prSet presAssocID="{8F4D5962-99AF-4C17-89A5-0D8770B71601}" presName="arrowWedge2" presStyleLbl="fgSibTrans2D1" presStyleIdx="1" presStyleCnt="4"/>
      <dgm:spPr>
        <a:solidFill>
          <a:srgbClr val="FFCC00"/>
        </a:solidFill>
      </dgm:spPr>
    </dgm:pt>
    <dgm:pt modelId="{CDD3ACA7-31C8-4DA1-AC46-C4051EE7BFC7}" type="pres">
      <dgm:prSet presAssocID="{B1F2F903-18F1-4A40-90B8-8B5ABFC63595}" presName="arrowWedge3" presStyleLbl="fgSibTrans2D1" presStyleIdx="2" presStyleCnt="4"/>
      <dgm:spPr>
        <a:solidFill>
          <a:srgbClr val="FFCC00"/>
        </a:solidFill>
      </dgm:spPr>
    </dgm:pt>
    <dgm:pt modelId="{9F712FE0-EC89-4BBC-8CE6-A8719A61747E}" type="pres">
      <dgm:prSet presAssocID="{FA547C3A-57C3-431A-B589-18BB874FF6D8}" presName="arrowWedge4" presStyleLbl="fgSibTrans2D1" presStyleIdx="3" presStyleCnt="4"/>
      <dgm:spPr>
        <a:solidFill>
          <a:srgbClr val="FFCC00"/>
        </a:solidFill>
      </dgm:spPr>
    </dgm:pt>
  </dgm:ptLst>
  <dgm:cxnLst>
    <dgm:cxn modelId="{52DF9E09-9958-45A1-9698-6838F9CFDBEF}" type="presOf" srcId="{066FF469-3F96-4BD6-B9F1-01159CB47B2F}" destId="{5B7E2C5F-3351-4B54-9538-891B9AF682C9}" srcOrd="1" destOrd="0" presId="urn:microsoft.com/office/officeart/2005/8/layout/cycle8"/>
    <dgm:cxn modelId="{A4A73F18-D455-4475-9D5D-EACA1B160690}" type="presOf" srcId="{85641726-3E96-400B-B03A-1850260788D7}" destId="{DFC868C2-043C-4F16-9970-DA0B5505963B}" srcOrd="1" destOrd="0" presId="urn:microsoft.com/office/officeart/2005/8/layout/cycle8"/>
    <dgm:cxn modelId="{1B1CF21A-2A3A-462A-BF7E-DD184850B8F0}" type="presOf" srcId="{85641726-3E96-400B-B03A-1850260788D7}" destId="{44ABE35B-D2D4-474D-8B7D-448917A6A210}" srcOrd="0" destOrd="0" presId="urn:microsoft.com/office/officeart/2005/8/layout/cycle8"/>
    <dgm:cxn modelId="{8F9A7426-675B-44FD-B3A7-B92EF263B3BC}" srcId="{8AE5C165-FE07-49B5-8E97-E7F9054B900C}" destId="{066FF469-3F96-4BD6-B9F1-01159CB47B2F}" srcOrd="0" destOrd="0" parTransId="{6A0FFE36-BE5C-4D2E-A128-3E1BDBBE450E}" sibTransId="{A0CED846-9E9B-4A3F-ABC8-B9CBE81A84C4}"/>
    <dgm:cxn modelId="{5609F829-6BE2-468F-AD5C-C5E889D0C0D9}" type="presOf" srcId="{066FF469-3F96-4BD6-B9F1-01159CB47B2F}" destId="{FF987781-2E1A-4208-9497-72F66E4B67F5}" srcOrd="0" destOrd="0" presId="urn:microsoft.com/office/officeart/2005/8/layout/cycle8"/>
    <dgm:cxn modelId="{FB037D2D-EA91-45DF-979D-0F0C2FFE1CE1}" type="presOf" srcId="{8AE5C165-FE07-49B5-8E97-E7F9054B900C}" destId="{80BEA7B0-D0CE-4067-BBF8-E85C964C82EF}" srcOrd="0" destOrd="0" presId="urn:microsoft.com/office/officeart/2005/8/layout/cycle8"/>
    <dgm:cxn modelId="{C36A033A-644C-490F-9ED9-DB2BFE11C515}" type="presOf" srcId="{5EF37968-481D-4BFF-99C1-DAB38F1E5557}" destId="{F718C1C6-716D-40AA-97B1-4B221F26F0C6}" srcOrd="1" destOrd="0" presId="urn:microsoft.com/office/officeart/2005/8/layout/cycle8"/>
    <dgm:cxn modelId="{5A72083D-5C0C-498A-AAA4-DE9A4E8A9468}" srcId="{8AE5C165-FE07-49B5-8E97-E7F9054B900C}" destId="{85641726-3E96-400B-B03A-1850260788D7}" srcOrd="3" destOrd="0" parTransId="{0F8A9BB6-6082-40C1-AC30-D5762D96132C}" sibTransId="{FA547C3A-57C3-431A-B589-18BB874FF6D8}"/>
    <dgm:cxn modelId="{D7B8064C-554C-41D1-B343-CB0D541362E2}" type="presOf" srcId="{48724588-D6BA-4E0D-9BF2-1E41EFA10390}" destId="{4926EEF5-AAA8-44BE-96C2-3E156ED853F6}" srcOrd="0" destOrd="0" presId="urn:microsoft.com/office/officeart/2005/8/layout/cycle8"/>
    <dgm:cxn modelId="{A468BA8C-B597-44E7-A9CE-67D91E2F17E1}" type="presOf" srcId="{48724588-D6BA-4E0D-9BF2-1E41EFA10390}" destId="{54856E5E-FC3A-44C2-AAC9-EAD5DE58DDEB}" srcOrd="1" destOrd="0" presId="urn:microsoft.com/office/officeart/2005/8/layout/cycle8"/>
    <dgm:cxn modelId="{1CD7A694-6494-4C47-8132-887EF2E26A9C}" srcId="{8AE5C165-FE07-49B5-8E97-E7F9054B900C}" destId="{48724588-D6BA-4E0D-9BF2-1E41EFA10390}" srcOrd="1" destOrd="0" parTransId="{D3CBD47B-E771-48B2-96FF-C2DC0258C9B0}" sibTransId="{8F4D5962-99AF-4C17-89A5-0D8770B71601}"/>
    <dgm:cxn modelId="{DEDAD49B-C01F-4CFD-8FDD-642204FD20BE}" type="presOf" srcId="{5EF37968-481D-4BFF-99C1-DAB38F1E5557}" destId="{BC8E4CA0-723F-4EA2-B420-D2E1EDB80D9D}" srcOrd="0" destOrd="0" presId="urn:microsoft.com/office/officeart/2005/8/layout/cycle8"/>
    <dgm:cxn modelId="{DA9F19F8-B5CD-4C4F-B39C-E1EB3F11D69D}" srcId="{8AE5C165-FE07-49B5-8E97-E7F9054B900C}" destId="{5EF37968-481D-4BFF-99C1-DAB38F1E5557}" srcOrd="2" destOrd="0" parTransId="{E069722A-AAFE-4555-8790-56FEF6FFBE38}" sibTransId="{B1F2F903-18F1-4A40-90B8-8B5ABFC63595}"/>
    <dgm:cxn modelId="{44E6C068-C3AA-4C8A-8685-A85806DEBB13}" type="presParOf" srcId="{80BEA7B0-D0CE-4067-BBF8-E85C964C82EF}" destId="{FF987781-2E1A-4208-9497-72F66E4B67F5}" srcOrd="0" destOrd="0" presId="urn:microsoft.com/office/officeart/2005/8/layout/cycle8"/>
    <dgm:cxn modelId="{3591D1E1-F1B5-4C7C-AFB7-C65B68A0A373}" type="presParOf" srcId="{80BEA7B0-D0CE-4067-BBF8-E85C964C82EF}" destId="{2D34B2A5-B61C-4EF1-9C6A-D0BEE0C121AF}" srcOrd="1" destOrd="0" presId="urn:microsoft.com/office/officeart/2005/8/layout/cycle8"/>
    <dgm:cxn modelId="{B7610315-9311-472D-84C4-ACB93FA2C011}" type="presParOf" srcId="{80BEA7B0-D0CE-4067-BBF8-E85C964C82EF}" destId="{EB75C7DF-0493-42E1-86FE-8237620143E7}" srcOrd="2" destOrd="0" presId="urn:microsoft.com/office/officeart/2005/8/layout/cycle8"/>
    <dgm:cxn modelId="{24AD53CF-DD18-4C4E-B9A8-089BAE61A4E7}" type="presParOf" srcId="{80BEA7B0-D0CE-4067-BBF8-E85C964C82EF}" destId="{5B7E2C5F-3351-4B54-9538-891B9AF682C9}" srcOrd="3" destOrd="0" presId="urn:microsoft.com/office/officeart/2005/8/layout/cycle8"/>
    <dgm:cxn modelId="{8029914D-1415-4A88-AE94-88641DD6F9B1}" type="presParOf" srcId="{80BEA7B0-D0CE-4067-BBF8-E85C964C82EF}" destId="{4926EEF5-AAA8-44BE-96C2-3E156ED853F6}" srcOrd="4" destOrd="0" presId="urn:microsoft.com/office/officeart/2005/8/layout/cycle8"/>
    <dgm:cxn modelId="{AA0E52F5-224F-480F-BE2E-6F870F41E6DB}" type="presParOf" srcId="{80BEA7B0-D0CE-4067-BBF8-E85C964C82EF}" destId="{719D345C-277B-49D6-B6CC-92E53EEE59E4}" srcOrd="5" destOrd="0" presId="urn:microsoft.com/office/officeart/2005/8/layout/cycle8"/>
    <dgm:cxn modelId="{BAA63412-1286-4E9C-B8EF-2E6EDE908F6C}" type="presParOf" srcId="{80BEA7B0-D0CE-4067-BBF8-E85C964C82EF}" destId="{928AE98B-F98D-420E-99D8-A32989E66636}" srcOrd="6" destOrd="0" presId="urn:microsoft.com/office/officeart/2005/8/layout/cycle8"/>
    <dgm:cxn modelId="{C925FFAC-BAF5-456A-B7A6-54032FB98C31}" type="presParOf" srcId="{80BEA7B0-D0CE-4067-BBF8-E85C964C82EF}" destId="{54856E5E-FC3A-44C2-AAC9-EAD5DE58DDEB}" srcOrd="7" destOrd="0" presId="urn:microsoft.com/office/officeart/2005/8/layout/cycle8"/>
    <dgm:cxn modelId="{4984BE6F-1F28-426D-B4B9-E2040BDBF063}" type="presParOf" srcId="{80BEA7B0-D0CE-4067-BBF8-E85C964C82EF}" destId="{BC8E4CA0-723F-4EA2-B420-D2E1EDB80D9D}" srcOrd="8" destOrd="0" presId="urn:microsoft.com/office/officeart/2005/8/layout/cycle8"/>
    <dgm:cxn modelId="{8EFC365C-E673-40DA-AE53-810BD90E7326}" type="presParOf" srcId="{80BEA7B0-D0CE-4067-BBF8-E85C964C82EF}" destId="{9CCBA62E-E6F5-45E8-9225-3218AD167768}" srcOrd="9" destOrd="0" presId="urn:microsoft.com/office/officeart/2005/8/layout/cycle8"/>
    <dgm:cxn modelId="{7159122E-5268-43D8-8731-3E16EBC3327E}" type="presParOf" srcId="{80BEA7B0-D0CE-4067-BBF8-E85C964C82EF}" destId="{F49EC315-EB2D-408D-BEAC-E8E31C0E423B}" srcOrd="10" destOrd="0" presId="urn:microsoft.com/office/officeart/2005/8/layout/cycle8"/>
    <dgm:cxn modelId="{591386A7-EAB0-4492-ADF4-B67EEFD32D21}" type="presParOf" srcId="{80BEA7B0-D0CE-4067-BBF8-E85C964C82EF}" destId="{F718C1C6-716D-40AA-97B1-4B221F26F0C6}" srcOrd="11" destOrd="0" presId="urn:microsoft.com/office/officeart/2005/8/layout/cycle8"/>
    <dgm:cxn modelId="{39B96424-C0FA-49DC-8BC0-1DCC6A9B9128}" type="presParOf" srcId="{80BEA7B0-D0CE-4067-BBF8-E85C964C82EF}" destId="{44ABE35B-D2D4-474D-8B7D-448917A6A210}" srcOrd="12" destOrd="0" presId="urn:microsoft.com/office/officeart/2005/8/layout/cycle8"/>
    <dgm:cxn modelId="{46D58C8A-5B91-4962-800A-652851F5CBDA}" type="presParOf" srcId="{80BEA7B0-D0CE-4067-BBF8-E85C964C82EF}" destId="{0F6F42F4-5F04-4711-8603-5CB6DF7994AC}" srcOrd="13" destOrd="0" presId="urn:microsoft.com/office/officeart/2005/8/layout/cycle8"/>
    <dgm:cxn modelId="{56489A27-45A5-4365-9ADE-9B4E2F1F09CF}" type="presParOf" srcId="{80BEA7B0-D0CE-4067-BBF8-E85C964C82EF}" destId="{72A16CDF-E65E-4941-AF74-7F6FC0F57EAA}" srcOrd="14" destOrd="0" presId="urn:microsoft.com/office/officeart/2005/8/layout/cycle8"/>
    <dgm:cxn modelId="{F65D5D16-B0BC-4802-A3CC-9BC5A1211679}" type="presParOf" srcId="{80BEA7B0-D0CE-4067-BBF8-E85C964C82EF}" destId="{DFC868C2-043C-4F16-9970-DA0B5505963B}" srcOrd="15" destOrd="0" presId="urn:microsoft.com/office/officeart/2005/8/layout/cycle8"/>
    <dgm:cxn modelId="{14FAFA8E-2AD5-4745-AE3B-F7F7830FD462}" type="presParOf" srcId="{80BEA7B0-D0CE-4067-BBF8-E85C964C82EF}" destId="{D1FC7F65-8F7F-4069-8151-DD0FB5C9B0D4}" srcOrd="16" destOrd="0" presId="urn:microsoft.com/office/officeart/2005/8/layout/cycle8"/>
    <dgm:cxn modelId="{66A7F715-6F41-4AEC-9DD4-4113D605E395}" type="presParOf" srcId="{80BEA7B0-D0CE-4067-BBF8-E85C964C82EF}" destId="{3F14EF75-047F-4187-88EC-BB2E29E3D2BD}" srcOrd="17" destOrd="0" presId="urn:microsoft.com/office/officeart/2005/8/layout/cycle8"/>
    <dgm:cxn modelId="{5A846EF3-5E09-4AD6-B5CE-A259FF7814AC}" type="presParOf" srcId="{80BEA7B0-D0CE-4067-BBF8-E85C964C82EF}" destId="{CDD3ACA7-31C8-4DA1-AC46-C4051EE7BFC7}" srcOrd="18" destOrd="0" presId="urn:microsoft.com/office/officeart/2005/8/layout/cycle8"/>
    <dgm:cxn modelId="{52E56D3C-DFF9-44FB-9913-1554BB8E6F67}" type="presParOf" srcId="{80BEA7B0-D0CE-4067-BBF8-E85C964C82EF}" destId="{9F712FE0-EC89-4BBC-8CE6-A8719A61747E}"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87781-2E1A-4208-9497-72F66E4B67F5}">
      <dsp:nvSpPr>
        <dsp:cNvPr id="0" name=""/>
        <dsp:cNvSpPr/>
      </dsp:nvSpPr>
      <dsp:spPr>
        <a:xfrm>
          <a:off x="1846563" y="339090"/>
          <a:ext cx="4551680" cy="4551680"/>
        </a:xfrm>
        <a:prstGeom prst="pie">
          <a:avLst>
            <a:gd name="adj1" fmla="val 16200000"/>
            <a:gd name="adj2" fmla="val 0"/>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533400">
            <a:lnSpc>
              <a:spcPct val="75000"/>
            </a:lnSpc>
            <a:spcBef>
              <a:spcPct val="0"/>
            </a:spcBef>
            <a:spcAft>
              <a:spcPct val="35000"/>
            </a:spcAft>
            <a:buNone/>
          </a:pPr>
          <a:r>
            <a:rPr lang="en-GB" sz="1200" b="1" kern="1200" dirty="0">
              <a:solidFill>
                <a:schemeClr val="tx1"/>
              </a:solidFill>
              <a:latin typeface="Delivery Arabic Cd Black" panose="020F0906020204020204" pitchFamily="34" charset="-78"/>
              <a:cs typeface="Delivery Arabic Cd Black" panose="020F0906020204020204" pitchFamily="34" charset="-78"/>
            </a:rPr>
            <a:t>BUILD</a:t>
          </a:r>
          <a:r>
            <a:rPr lang="en-GB" sz="1200" b="0" kern="1200" dirty="0">
              <a:solidFill>
                <a:schemeClr val="tx1"/>
              </a:solidFill>
              <a:latin typeface="+mn-lt"/>
              <a:cs typeface="Delivery Arabic Cd Black" panose="020F0906020204020204" pitchFamily="34" charset="-78"/>
            </a:rPr>
            <a:t>/</a:t>
          </a:r>
          <a:r>
            <a:rPr lang="en-GB" sz="1200" b="1" kern="1200" dirty="0">
              <a:solidFill>
                <a:schemeClr val="tx1"/>
              </a:solidFill>
              <a:latin typeface="Delivery Arabic Cd Black" panose="020F0906020204020204" pitchFamily="34" charset="-78"/>
              <a:cs typeface="Delivery Arabic Cd Black" panose="020F0906020204020204" pitchFamily="34" charset="-78"/>
            </a:rPr>
            <a:t>OPTIMIZE YOUR PLATFORM </a:t>
          </a:r>
          <a:r>
            <a:rPr lang="en-GB" sz="1100" b="0" kern="1200" dirty="0">
              <a:solidFill>
                <a:schemeClr val="tx1"/>
              </a:solidFill>
            </a:rPr>
            <a:t>MIGRATE CUSTOMERS</a:t>
          </a:r>
          <a:endParaRPr lang="en-US" sz="1100" b="0" kern="1200" dirty="0">
            <a:solidFill>
              <a:schemeClr val="tx1"/>
            </a:solidFill>
          </a:endParaRPr>
        </a:p>
      </dsp:txBody>
      <dsp:txXfrm>
        <a:off x="4262746" y="1282480"/>
        <a:ext cx="1679786" cy="1246293"/>
      </dsp:txXfrm>
    </dsp:sp>
    <dsp:sp modelId="{4926EEF5-AAA8-44BE-96C2-3E156ED853F6}">
      <dsp:nvSpPr>
        <dsp:cNvPr id="0" name=""/>
        <dsp:cNvSpPr/>
      </dsp:nvSpPr>
      <dsp:spPr>
        <a:xfrm>
          <a:off x="1846563" y="491896"/>
          <a:ext cx="4551680" cy="4551680"/>
        </a:xfrm>
        <a:prstGeom prst="pie">
          <a:avLst>
            <a:gd name="adj1" fmla="val 0"/>
            <a:gd name="adj2" fmla="val 5400000"/>
          </a:avLst>
        </a:prstGeom>
        <a:solidFill>
          <a:srgbClr val="FFCC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533400">
            <a:lnSpc>
              <a:spcPct val="75000"/>
            </a:lnSpc>
            <a:spcBef>
              <a:spcPct val="0"/>
            </a:spcBef>
            <a:spcAft>
              <a:spcPct val="35000"/>
            </a:spcAft>
            <a:buNone/>
          </a:pPr>
          <a:r>
            <a:rPr lang="en-GB" sz="1200" b="1" kern="1200" dirty="0">
              <a:solidFill>
                <a:schemeClr val="tx1"/>
              </a:solidFill>
              <a:latin typeface="Delivery Arabic Cd Black" panose="020F0906020204020204" pitchFamily="34" charset="-78"/>
              <a:cs typeface="Delivery Arabic Cd Black" panose="020F0906020204020204" pitchFamily="34" charset="-78"/>
            </a:rPr>
            <a:t>PROMOTIONAL &amp; LOYALTY PROGRAMS</a:t>
          </a:r>
        </a:p>
        <a:p>
          <a:pPr marL="0" lvl="0" indent="0" algn="l" defTabSz="533400">
            <a:lnSpc>
              <a:spcPct val="75000"/>
            </a:lnSpc>
            <a:spcBef>
              <a:spcPct val="0"/>
            </a:spcBef>
            <a:spcAft>
              <a:spcPct val="35000"/>
            </a:spcAft>
            <a:buNone/>
          </a:pPr>
          <a:r>
            <a:rPr lang="en-GB" sz="900" b="0" kern="1200" dirty="0">
              <a:solidFill>
                <a:schemeClr val="tx1"/>
              </a:solidFill>
            </a:rPr>
            <a:t>DATA COLLECTION</a:t>
          </a:r>
          <a:endParaRPr lang="en-US" sz="900" b="0" kern="1200" dirty="0">
            <a:solidFill>
              <a:schemeClr val="tx1"/>
            </a:solidFill>
          </a:endParaRPr>
        </a:p>
      </dsp:txBody>
      <dsp:txXfrm>
        <a:off x="4262746" y="2853893"/>
        <a:ext cx="1679786" cy="1246293"/>
      </dsp:txXfrm>
    </dsp:sp>
    <dsp:sp modelId="{BC8E4CA0-723F-4EA2-B420-D2E1EDB80D9D}">
      <dsp:nvSpPr>
        <dsp:cNvPr id="0" name=""/>
        <dsp:cNvSpPr/>
      </dsp:nvSpPr>
      <dsp:spPr>
        <a:xfrm>
          <a:off x="1693756" y="491896"/>
          <a:ext cx="4551680" cy="4551680"/>
        </a:xfrm>
        <a:prstGeom prst="pie">
          <a:avLst>
            <a:gd name="adj1" fmla="val 5400000"/>
            <a:gd name="adj2" fmla="val 10800000"/>
          </a:avLst>
        </a:prstGeom>
        <a:solidFill>
          <a:srgbClr val="FFCC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r" defTabSz="488950">
            <a:lnSpc>
              <a:spcPct val="75000"/>
            </a:lnSpc>
            <a:spcBef>
              <a:spcPct val="0"/>
            </a:spcBef>
            <a:spcAft>
              <a:spcPct val="35000"/>
            </a:spcAft>
            <a:buNone/>
          </a:pPr>
          <a:r>
            <a:rPr lang="en-US" sz="1100" b="0" kern="1200" dirty="0">
              <a:solidFill>
                <a:schemeClr val="tx1"/>
              </a:solidFill>
            </a:rPr>
            <a:t>E-COMMERCE AS </a:t>
          </a:r>
          <a:r>
            <a:rPr lang="en-US" sz="1200" b="1" kern="1200" dirty="0">
              <a:solidFill>
                <a:schemeClr val="tx1"/>
              </a:solidFill>
              <a:latin typeface="Delivery Arabic Cd Black" panose="020F0906020204020204" pitchFamily="34" charset="-78"/>
              <a:cs typeface="Delivery Arabic Cd Black" panose="020F0906020204020204" pitchFamily="34" charset="-78"/>
            </a:rPr>
            <a:t>VITAL PART OF YOUR BUSINESS MODEL</a:t>
          </a:r>
          <a:endParaRPr lang="en-US" sz="1200" kern="1200" dirty="0">
            <a:solidFill>
              <a:schemeClr val="tx1"/>
            </a:solidFill>
            <a:latin typeface="Delivery Arabic Cd Black" panose="020F0906020204020204" pitchFamily="34" charset="-78"/>
            <a:cs typeface="Delivery Arabic Cd Black" panose="020F0906020204020204" pitchFamily="34" charset="-78"/>
          </a:endParaRPr>
        </a:p>
      </dsp:txBody>
      <dsp:txXfrm>
        <a:off x="2149466" y="2853893"/>
        <a:ext cx="1679786" cy="1246293"/>
      </dsp:txXfrm>
    </dsp:sp>
    <dsp:sp modelId="{44ABE35B-D2D4-474D-8B7D-448917A6A210}">
      <dsp:nvSpPr>
        <dsp:cNvPr id="0" name=""/>
        <dsp:cNvSpPr/>
      </dsp:nvSpPr>
      <dsp:spPr>
        <a:xfrm>
          <a:off x="1693756" y="339090"/>
          <a:ext cx="4551680" cy="4551680"/>
        </a:xfrm>
        <a:prstGeom prst="pie">
          <a:avLst>
            <a:gd name="adj1" fmla="val 10800000"/>
            <a:gd name="adj2" fmla="val 16200000"/>
          </a:avLst>
        </a:prstGeom>
        <a:solidFill>
          <a:srgbClr val="FFCC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r" defTabSz="488950">
            <a:lnSpc>
              <a:spcPct val="75000"/>
            </a:lnSpc>
            <a:spcBef>
              <a:spcPct val="0"/>
            </a:spcBef>
            <a:spcAft>
              <a:spcPct val="35000"/>
            </a:spcAft>
            <a:buNone/>
          </a:pPr>
          <a:r>
            <a:rPr lang="en-GB" sz="1100" b="0" kern="1200" dirty="0">
              <a:solidFill>
                <a:schemeClr val="tx1"/>
              </a:solidFill>
            </a:rPr>
            <a:t>E-COMMERCE FLYWHEEL </a:t>
          </a:r>
          <a:r>
            <a:rPr lang="en-GB" sz="1200" b="1" kern="1200" dirty="0">
              <a:solidFill>
                <a:schemeClr val="tx1"/>
              </a:solidFill>
              <a:latin typeface="Delivery Arabic Cd Black" panose="020F0906020204020204" pitchFamily="34" charset="-78"/>
              <a:cs typeface="Delivery Arabic Cd Black" panose="020F0906020204020204" pitchFamily="34" charset="-78"/>
            </a:rPr>
            <a:t>CONNECT WITH OTHERS</a:t>
          </a:r>
          <a:endParaRPr lang="en-GB" sz="1200" kern="1200" dirty="0">
            <a:solidFill>
              <a:schemeClr val="tx1"/>
            </a:solidFill>
            <a:latin typeface="Delivery Arabic Cd Black" panose="020F0906020204020204" pitchFamily="34" charset="-78"/>
            <a:cs typeface="Delivery Arabic Cd Black" panose="020F0906020204020204" pitchFamily="34" charset="-78"/>
          </a:endParaRPr>
        </a:p>
      </dsp:txBody>
      <dsp:txXfrm>
        <a:off x="2149466" y="1282480"/>
        <a:ext cx="1679786" cy="1246293"/>
      </dsp:txXfrm>
    </dsp:sp>
    <dsp:sp modelId="{D1FC7F65-8F7F-4069-8151-DD0FB5C9B0D4}">
      <dsp:nvSpPr>
        <dsp:cNvPr id="0" name=""/>
        <dsp:cNvSpPr/>
      </dsp:nvSpPr>
      <dsp:spPr>
        <a:xfrm>
          <a:off x="1564792" y="57319"/>
          <a:ext cx="5115221" cy="5115221"/>
        </a:xfrm>
        <a:prstGeom prst="circularArrow">
          <a:avLst>
            <a:gd name="adj1" fmla="val 5085"/>
            <a:gd name="adj2" fmla="val 327528"/>
            <a:gd name="adj3" fmla="val 21272472"/>
            <a:gd name="adj4" fmla="val 16200000"/>
            <a:gd name="adj5" fmla="val 5932"/>
          </a:avLst>
        </a:prstGeom>
        <a:solidFill>
          <a:srgbClr val="FFCC00"/>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3F14EF75-047F-4187-88EC-BB2E29E3D2BD}">
      <dsp:nvSpPr>
        <dsp:cNvPr id="0" name=""/>
        <dsp:cNvSpPr/>
      </dsp:nvSpPr>
      <dsp:spPr>
        <a:xfrm>
          <a:off x="1564792" y="210125"/>
          <a:ext cx="5115221" cy="5115221"/>
        </a:xfrm>
        <a:prstGeom prst="circularArrow">
          <a:avLst>
            <a:gd name="adj1" fmla="val 5085"/>
            <a:gd name="adj2" fmla="val 327528"/>
            <a:gd name="adj3" fmla="val 5072472"/>
            <a:gd name="adj4" fmla="val 0"/>
            <a:gd name="adj5" fmla="val 5932"/>
          </a:avLst>
        </a:prstGeom>
        <a:solidFill>
          <a:srgbClr val="FFCC00"/>
        </a:solidFill>
        <a:ln>
          <a:noFill/>
        </a:ln>
        <a:effectLst/>
      </dsp:spPr>
      <dsp:style>
        <a:lnRef idx="0">
          <a:scrgbClr r="0" g="0" b="0"/>
        </a:lnRef>
        <a:fillRef idx="1">
          <a:scrgbClr r="0" g="0" b="0"/>
        </a:fillRef>
        <a:effectRef idx="0">
          <a:scrgbClr r="0" g="0" b="0"/>
        </a:effectRef>
        <a:fontRef idx="minor">
          <a:schemeClr val="lt1"/>
        </a:fontRef>
      </dsp:style>
    </dsp:sp>
    <dsp:sp modelId="{CDD3ACA7-31C8-4DA1-AC46-C4051EE7BFC7}">
      <dsp:nvSpPr>
        <dsp:cNvPr id="0" name=""/>
        <dsp:cNvSpPr/>
      </dsp:nvSpPr>
      <dsp:spPr>
        <a:xfrm>
          <a:off x="1411985" y="210125"/>
          <a:ext cx="5115221" cy="5115221"/>
        </a:xfrm>
        <a:prstGeom prst="circularArrow">
          <a:avLst>
            <a:gd name="adj1" fmla="val 5085"/>
            <a:gd name="adj2" fmla="val 327528"/>
            <a:gd name="adj3" fmla="val 10472472"/>
            <a:gd name="adj4" fmla="val 5400000"/>
            <a:gd name="adj5" fmla="val 5932"/>
          </a:avLst>
        </a:prstGeom>
        <a:solidFill>
          <a:srgbClr val="FFCC00"/>
        </a:solidFill>
        <a:ln>
          <a:noFill/>
        </a:ln>
        <a:effectLst/>
      </dsp:spPr>
      <dsp:style>
        <a:lnRef idx="0">
          <a:scrgbClr r="0" g="0" b="0"/>
        </a:lnRef>
        <a:fillRef idx="1">
          <a:scrgbClr r="0" g="0" b="0"/>
        </a:fillRef>
        <a:effectRef idx="0">
          <a:scrgbClr r="0" g="0" b="0"/>
        </a:effectRef>
        <a:fontRef idx="minor">
          <a:schemeClr val="lt1"/>
        </a:fontRef>
      </dsp:style>
    </dsp:sp>
    <dsp:sp modelId="{9F712FE0-EC89-4BBC-8CE6-A8719A61747E}">
      <dsp:nvSpPr>
        <dsp:cNvPr id="0" name=""/>
        <dsp:cNvSpPr/>
      </dsp:nvSpPr>
      <dsp:spPr>
        <a:xfrm>
          <a:off x="1411985" y="57319"/>
          <a:ext cx="5115221" cy="5115221"/>
        </a:xfrm>
        <a:prstGeom prst="circularArrow">
          <a:avLst>
            <a:gd name="adj1" fmla="val 5085"/>
            <a:gd name="adj2" fmla="val 327528"/>
            <a:gd name="adj3" fmla="val 15872472"/>
            <a:gd name="adj4" fmla="val 10800000"/>
            <a:gd name="adj5" fmla="val 5932"/>
          </a:avLst>
        </a:prstGeom>
        <a:solidFill>
          <a:srgbClr val="FFCC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A862B1-38E7-408D-9480-1970396A1E92}" type="datetimeFigureOut">
              <a:rPr lang="nl-BE" smtClean="0"/>
              <a:t>9/08/2023</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764C9-E12A-4E64-AFA6-09F8BD167847}" type="slidenum">
              <a:rPr lang="nl-BE" smtClean="0"/>
              <a:t>‹#›</a:t>
            </a:fld>
            <a:endParaRPr lang="nl-BE"/>
          </a:p>
        </p:txBody>
      </p:sp>
    </p:spTree>
    <p:extLst>
      <p:ext uri="{BB962C8B-B14F-4D97-AF65-F5344CB8AC3E}">
        <p14:creationId xmlns:p14="http://schemas.microsoft.com/office/powerpoint/2010/main" val="2066179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77925"/>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aseline="0" dirty="0"/>
              <a:t>Koen: Goedemiddag en welkom, we hopen dat het goed gaat met iedereen en we zijn enthousiast om het komende half uur onze e-Commerce inzichten met jullie te delen. Vandaag bekijken we hoe merken en bedrijven kunnen profiteren van grensoverschrijdende trends en het aangepast consumentengedrag om u te helpen uw online activiteiten van uw bedrijf naar een hoger niveau te tillen.  En we zitten op de Export beurs dus de nadruk ligt op globalisering en hoe je best inzet op de internationale markt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59956F-494F-4C08-BCA4-C64B39E9C9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745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0BBAC-3E8F-4300-B418-DC7A8473363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922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0BBAC-3E8F-4300-B418-DC7A8473363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513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B753AD6-CEF2-4FD5-AABC-FCC5FC528AD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61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0BBAC-3E8F-4300-B418-DC7A8473363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708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0BBAC-3E8F-4300-B418-DC7A8473363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670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nl-BE" dirty="0"/>
              <a:t>Koen: Om te beginnen, laten we eens kijken naar wat uw internationale</a:t>
            </a:r>
            <a:r>
              <a:rPr lang="nl-BE" baseline="0" dirty="0"/>
              <a:t> </a:t>
            </a:r>
            <a:r>
              <a:rPr lang="nl-BE" dirty="0"/>
              <a:t>opportuniteit  zo spannend maakt.</a:t>
            </a:r>
          </a:p>
          <a:p>
            <a:endParaRPr lang="nl-BE" dirty="0"/>
          </a:p>
          <a:p>
            <a:r>
              <a:rPr lang="nl-BE" dirty="0"/>
              <a:t>In 2021 zullen er wereldwijd 2,1 miljard klanten online zijn (tegenover 2016 +30%) en de wereldwijde e-commerce verkoop zal volgend jaar in 2022 5,3 biljoen euro bedragen.  Vorig</a:t>
            </a:r>
            <a:r>
              <a:rPr lang="nl-BE" baseline="0" dirty="0"/>
              <a:t> jaar in </a:t>
            </a:r>
            <a:r>
              <a:rPr lang="nl-BE" dirty="0"/>
              <a:t>2020 werd</a:t>
            </a:r>
            <a:r>
              <a:rPr lang="nl-BE" baseline="0" dirty="0"/>
              <a:t> </a:t>
            </a:r>
            <a:r>
              <a:rPr lang="nl-BE" dirty="0"/>
              <a:t> 815 miljard</a:t>
            </a:r>
            <a:r>
              <a:rPr lang="nl-BE" baseline="0" dirty="0"/>
              <a:t> euro </a:t>
            </a:r>
            <a:r>
              <a:rPr lang="nl-BE" dirty="0"/>
              <a:t>besteed aan specifiek grensoverschrijdende e-commerce aankopen.</a:t>
            </a:r>
          </a:p>
          <a:p>
            <a:endParaRPr lang="nl-BE" dirty="0"/>
          </a:p>
          <a:p>
            <a:r>
              <a:rPr lang="nl-BE" dirty="0"/>
              <a:t>Alleen al in mei stijgt de wereldwijde e-commerce verkoop met 81% per jaar</a:t>
            </a:r>
          </a:p>
          <a:p>
            <a:endParaRPr lang="nl-BE" dirty="0"/>
          </a:p>
          <a:p>
            <a:r>
              <a:rPr lang="nl-BE" dirty="0"/>
              <a:t>En de statistiek die me altijd opvalt is dat 99,99% van de wereldbevolking buiten België woont - dat zijn meer dan 7 miljard mensen</a:t>
            </a:r>
            <a:r>
              <a:rPr lang="nl-BE" baseline="0" dirty="0"/>
              <a:t> en dus cfr het eerste cijfer 2,1 miljard online shoppers</a:t>
            </a:r>
            <a:endParaRPr lang="nl-BE" dirty="0"/>
          </a:p>
          <a:p>
            <a:endParaRPr lang="nl-BE" dirty="0"/>
          </a:p>
          <a:p>
            <a:r>
              <a:rPr lang="nl-BE" dirty="0"/>
              <a:t>En tot slot is het gedrag van de consument en ook aankopers</a:t>
            </a:r>
            <a:r>
              <a:rPr lang="nl-BE" baseline="0" dirty="0"/>
              <a:t> </a:t>
            </a:r>
            <a:r>
              <a:rPr lang="nl-BE" dirty="0"/>
              <a:t>veranderd.  We verwachten alles op afroep, op elk moment, op elke plaats, en om overal te kunnen kopen. </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71AE6-5A59-4B99-B8CB-AC07B2E772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938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general, B2B e-commerce is used to advance the performance of a company's sales efforts; because orders are processed digitally, buying efficiency is improved for wholesalers, manufacturers, distributors, and other types of B2B sellers.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Emerging e-commerce technologies are reducing the barrier to entry for traditionally B2B companies to remove the middleman and sell direct-to-consumer (B2B2C).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B753AD6-CEF2-4FD5-AABC-FCC5FC528AD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896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Delivery" panose="020F0503020204020204" pitchFamily="34" charset="0"/>
              </a:rPr>
              <a:t>Whether you’re working in a business-to-consumer (B2C) or a business-to-business (B2B) company, companies should start paying attention to the way they create customer experiences.</a:t>
            </a: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Notice </a:t>
            </a:r>
            <a:fld id="{AE19FBA5-BE7F-4824-B54D-C07EBA2A49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66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Times New Roman" panose="02020603050405020304" pitchFamily="18" charset="0"/>
                <a:cs typeface="Calibri" panose="020F0502020204030204" pitchFamily="34" charset="0"/>
              </a:rPr>
              <a:t>Think about what features you value when placing a B2C order – speed, convenience, flexible delivery options…these are what your B2B customers are looking for when considering doing business with you.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B753AD6-CEF2-4FD5-AABC-FCC5FC528AD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630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Calibri" panose="020F0502020204030204" pitchFamily="34" charset="0"/>
              </a:rPr>
              <a:t>As international shipping specialists, we have the knowledge and global presence to help any B2B Company realize their cross-border E-commerce ambitions. We can support you to implement services into your B2B platform that will optimize efficiencies and boost customers’ satisfaction, such as tracking, order history, and Duty and Tax payments. And of course, we’ll be there for your last-mile logistics needs too.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B753AD6-CEF2-4FD5-AABC-FCC5FC528AD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683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B753AD6-CEF2-4FD5-AABC-FCC5FC528AD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023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8DB1E8-3401-4BF9-A925-B6F82ED000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0727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0BBAC-3E8F-4300-B418-DC7A8473363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74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14.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emf"/><Relationship Id="rId4" Type="http://schemas.openxmlformats.org/officeDocument/2006/relationships/oleObject" Target="../embeddings/oleObject16.bin"/></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3.emf"/><Relationship Id="rId4" Type="http://schemas.openxmlformats.org/officeDocument/2006/relationships/oleObject" Target="../embeddings/oleObject17.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emf"/><Relationship Id="rId4" Type="http://schemas.openxmlformats.org/officeDocument/2006/relationships/oleObject" Target="../embeddings/oleObject18.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emf"/><Relationship Id="rId4" Type="http://schemas.openxmlformats.org/officeDocument/2006/relationships/oleObject" Target="../embeddings/oleObject19.bin"/></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1.emf"/></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9.emf"/><Relationship Id="rId5" Type="http://schemas.openxmlformats.org/officeDocument/2006/relationships/image" Target="../media/image3.emf"/><Relationship Id="rId4" Type="http://schemas.openxmlformats.org/officeDocument/2006/relationships/oleObject" Target="../embeddings/oleObject20.bin"/></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6.emf"/><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12.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28832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1F9393-951F-4326-9328-ABDB12D3C853}"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37E43-2324-4B4A-93D9-C5CA64B1480B}" type="slidenum">
              <a:rPr lang="en-US" smtClean="0"/>
              <a:t>‹#›</a:t>
            </a:fld>
            <a:endParaRPr lang="en-US"/>
          </a:p>
        </p:txBody>
      </p:sp>
    </p:spTree>
    <p:extLst>
      <p:ext uri="{BB962C8B-B14F-4D97-AF65-F5344CB8AC3E}">
        <p14:creationId xmlns:p14="http://schemas.microsoft.com/office/powerpoint/2010/main" val="32074004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5E230-794D-4DC9-BBB1-A6F5617E52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8131F5DF-7287-4AAE-B545-E767DDC212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nl-NL"/>
          </a:p>
        </p:txBody>
      </p:sp>
      <p:sp>
        <p:nvSpPr>
          <p:cNvPr id="4" name="Text Placeholder 3">
            <a:extLst>
              <a:ext uri="{FF2B5EF4-FFF2-40B4-BE49-F238E27FC236}">
                <a16:creationId xmlns:a16="http://schemas.microsoft.com/office/drawing/2014/main" id="{7320B8D3-F863-4F85-905D-7C1A30129DA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FC3288-AEE2-48D4-92A3-8C062C881BAB}"/>
              </a:ext>
            </a:extLst>
          </p:cNvPr>
          <p:cNvSpPr>
            <a:spLocks noGrp="1"/>
          </p:cNvSpPr>
          <p:nvPr>
            <p:ph type="dt" sz="half" idx="10"/>
          </p:nvPr>
        </p:nvSpPr>
        <p:spPr/>
        <p:txBody>
          <a:bodyPr/>
          <a:lstStyle/>
          <a:p>
            <a:fld id="{9B7562FD-8F89-46DA-BB94-79AAF10D5973}" type="datetimeFigureOut">
              <a:rPr lang="nl-NL" smtClean="0"/>
              <a:t>9-8-2023</a:t>
            </a:fld>
            <a:endParaRPr lang="nl-NL"/>
          </a:p>
        </p:txBody>
      </p:sp>
      <p:sp>
        <p:nvSpPr>
          <p:cNvPr id="6" name="Footer Placeholder 5">
            <a:extLst>
              <a:ext uri="{FF2B5EF4-FFF2-40B4-BE49-F238E27FC236}">
                <a16:creationId xmlns:a16="http://schemas.microsoft.com/office/drawing/2014/main" id="{1976618C-1780-4304-A8C3-9627FC0FC891}"/>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39CD7102-A63D-4922-9C32-C27EF3CCCFAA}"/>
              </a:ext>
            </a:extLst>
          </p:cNvPr>
          <p:cNvSpPr>
            <a:spLocks noGrp="1"/>
          </p:cNvSpPr>
          <p:nvPr>
            <p:ph type="sldNum" sz="quarter" idx="12"/>
          </p:nvPr>
        </p:nvSpPr>
        <p:spPr/>
        <p:txBody>
          <a:bodyPr/>
          <a:lstStyle/>
          <a:p>
            <a:fld id="{0297061A-D133-4199-B566-8043AD798EBE}" type="slidenum">
              <a:rPr lang="nl-NL" smtClean="0"/>
              <a:t>‹#›</a:t>
            </a:fld>
            <a:endParaRPr lang="nl-NL"/>
          </a:p>
        </p:txBody>
      </p:sp>
    </p:spTree>
    <p:extLst>
      <p:ext uri="{BB962C8B-B14F-4D97-AF65-F5344CB8AC3E}">
        <p14:creationId xmlns:p14="http://schemas.microsoft.com/office/powerpoint/2010/main" val="20123192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A06A-CC99-416B-BEA7-8B2E703DBED1}"/>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2EC869F6-5AB6-43E0-BBCD-1486FA2BED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D313FE78-FB92-46E1-B40C-6624BA40CDAC}"/>
              </a:ext>
            </a:extLst>
          </p:cNvPr>
          <p:cNvSpPr>
            <a:spLocks noGrp="1"/>
          </p:cNvSpPr>
          <p:nvPr>
            <p:ph type="dt" sz="half" idx="10"/>
          </p:nvPr>
        </p:nvSpPr>
        <p:spPr/>
        <p:txBody>
          <a:bodyPr/>
          <a:lstStyle/>
          <a:p>
            <a:fld id="{9B7562FD-8F89-46DA-BB94-79AAF10D5973}" type="datetimeFigureOut">
              <a:rPr lang="nl-NL" smtClean="0"/>
              <a:t>9-8-2023</a:t>
            </a:fld>
            <a:endParaRPr lang="nl-NL"/>
          </a:p>
        </p:txBody>
      </p:sp>
      <p:sp>
        <p:nvSpPr>
          <p:cNvPr id="5" name="Footer Placeholder 4">
            <a:extLst>
              <a:ext uri="{FF2B5EF4-FFF2-40B4-BE49-F238E27FC236}">
                <a16:creationId xmlns:a16="http://schemas.microsoft.com/office/drawing/2014/main" id="{0BCB916E-D2EC-42DD-BBA4-158B248332C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FBC96D5-30CB-4981-87A4-AA0C66872DD7}"/>
              </a:ext>
            </a:extLst>
          </p:cNvPr>
          <p:cNvSpPr>
            <a:spLocks noGrp="1"/>
          </p:cNvSpPr>
          <p:nvPr>
            <p:ph type="sldNum" sz="quarter" idx="12"/>
          </p:nvPr>
        </p:nvSpPr>
        <p:spPr/>
        <p:txBody>
          <a:bodyPr/>
          <a:lstStyle/>
          <a:p>
            <a:fld id="{0297061A-D133-4199-B566-8043AD798EBE}" type="slidenum">
              <a:rPr lang="nl-NL" smtClean="0"/>
              <a:t>‹#›</a:t>
            </a:fld>
            <a:endParaRPr lang="nl-NL"/>
          </a:p>
        </p:txBody>
      </p:sp>
    </p:spTree>
    <p:extLst>
      <p:ext uri="{BB962C8B-B14F-4D97-AF65-F5344CB8AC3E}">
        <p14:creationId xmlns:p14="http://schemas.microsoft.com/office/powerpoint/2010/main" val="8042991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81E508-9012-4F3D-B00C-04C2D47845A7}"/>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41D20E2D-69A3-4C7E-A45E-A5AE0782E424}"/>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C8C400A9-8E72-4614-B22C-49E6D2157BDD}"/>
              </a:ext>
            </a:extLst>
          </p:cNvPr>
          <p:cNvSpPr>
            <a:spLocks noGrp="1"/>
          </p:cNvSpPr>
          <p:nvPr>
            <p:ph type="dt" sz="half" idx="10"/>
          </p:nvPr>
        </p:nvSpPr>
        <p:spPr/>
        <p:txBody>
          <a:bodyPr/>
          <a:lstStyle/>
          <a:p>
            <a:fld id="{9B7562FD-8F89-46DA-BB94-79AAF10D5973}" type="datetimeFigureOut">
              <a:rPr lang="nl-NL" smtClean="0"/>
              <a:t>9-8-2023</a:t>
            </a:fld>
            <a:endParaRPr lang="nl-NL"/>
          </a:p>
        </p:txBody>
      </p:sp>
      <p:sp>
        <p:nvSpPr>
          <p:cNvPr id="5" name="Footer Placeholder 4">
            <a:extLst>
              <a:ext uri="{FF2B5EF4-FFF2-40B4-BE49-F238E27FC236}">
                <a16:creationId xmlns:a16="http://schemas.microsoft.com/office/drawing/2014/main" id="{DE683645-8BC5-45E1-BAC5-8980A389053D}"/>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E3C7D55-AEDB-4B6D-8C47-45F83401BE47}"/>
              </a:ext>
            </a:extLst>
          </p:cNvPr>
          <p:cNvSpPr>
            <a:spLocks noGrp="1"/>
          </p:cNvSpPr>
          <p:nvPr>
            <p:ph type="sldNum" sz="quarter" idx="12"/>
          </p:nvPr>
        </p:nvSpPr>
        <p:spPr/>
        <p:txBody>
          <a:bodyPr/>
          <a:lstStyle/>
          <a:p>
            <a:fld id="{0297061A-D133-4199-B566-8043AD798EBE}" type="slidenum">
              <a:rPr lang="nl-NL" smtClean="0"/>
              <a:t>‹#›</a:t>
            </a:fld>
            <a:endParaRPr lang="nl-NL"/>
          </a:p>
        </p:txBody>
      </p:sp>
    </p:spTree>
    <p:extLst>
      <p:ext uri="{BB962C8B-B14F-4D97-AF65-F5344CB8AC3E}">
        <p14:creationId xmlns:p14="http://schemas.microsoft.com/office/powerpoint/2010/main" val="8775917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full page gradient">
    <p:bg>
      <p:bgPr>
        <a:gradFill flip="none" rotWithShape="1">
          <a:gsLst>
            <a:gs pos="79000">
              <a:srgbClr val="FFDE59"/>
            </a:gs>
            <a:gs pos="30000">
              <a:schemeClr val="accent3"/>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1" y="2690648"/>
            <a:ext cx="11327999"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subline in one OR TWO </a:t>
            </a:r>
            <a:r>
              <a:rPr lang="en-US" err="1"/>
              <a:t>lineS</a:t>
            </a:r>
            <a:r>
              <a:rPr lang="en-US"/>
              <a:t>, 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1" y="692150"/>
            <a:ext cx="11327999" cy="1998497"/>
          </a:xfrm>
        </p:spPr>
        <p:txBody>
          <a:bodyPr/>
          <a:lstStyle>
            <a:lvl1pPr>
              <a:lnSpc>
                <a:spcPct val="90000"/>
              </a:lnSpc>
              <a:defRPr sz="4800" b="0" i="0" cap="all" baseline="0">
                <a:solidFill>
                  <a:schemeClr val="tx1"/>
                </a:solidFill>
                <a:latin typeface="Delivery Cd Black" panose="020F0906020204020204" pitchFamily="34" charset="0"/>
              </a:defRPr>
            </a:lvl1pPr>
          </a:lstStyle>
          <a:p>
            <a:r>
              <a:rPr lang="en-US"/>
              <a:t>SAMPLE TITLE ONE OR TWO LINES, Delivery CONDENSED BLACK, 36 </a:t>
            </a:r>
            <a:r>
              <a:rPr lang="en-US" err="1"/>
              <a:t>pt</a:t>
            </a:r>
            <a:endParaRPr lang="en-US"/>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1999" y="4103053"/>
            <a:ext cx="6192965" cy="262636"/>
          </a:xfrm>
        </p:spPr>
        <p:txBody>
          <a:bodyPr>
            <a:noAutofit/>
          </a:bodyPr>
          <a:lstStyle>
            <a:lvl1pPr>
              <a:defRPr b="1">
                <a:latin typeface="+mn-lt"/>
              </a:defRPr>
            </a:lvl1pPr>
            <a:lvl2pPr marL="0" indent="0">
              <a:buNone/>
              <a:defRPr/>
            </a:lvl2pPr>
          </a:lstStyle>
          <a:p>
            <a:pPr lvl="0"/>
            <a:r>
              <a:rPr lang="en-US"/>
              <a:t>Business Identifier</a:t>
            </a:r>
          </a:p>
        </p:txBody>
      </p:sp>
      <p:sp>
        <p:nvSpPr>
          <p:cNvPr id="7" name="meta-project">
            <a:extLst>
              <a:ext uri="{FF2B5EF4-FFF2-40B4-BE49-F238E27FC236}">
                <a16:creationId xmlns:a16="http://schemas.microsoft.com/office/drawing/2014/main" id="{8F28B7B0-34F9-4874-994D-5A49D798B34A}"/>
              </a:ext>
            </a:extLst>
          </p:cNvPr>
          <p:cNvSpPr>
            <a:spLocks noGrp="1"/>
          </p:cNvSpPr>
          <p:nvPr>
            <p:ph type="body" sz="quarter" idx="14" hasCustomPrompt="1"/>
          </p:nvPr>
        </p:nvSpPr>
        <p:spPr>
          <a:xfrm>
            <a:off x="431999" y="3485487"/>
            <a:ext cx="6192965" cy="533480"/>
          </a:xfrm>
        </p:spPr>
        <p:txBody>
          <a:bodyPr>
            <a:noAutofit/>
          </a:bodyPr>
          <a:lstStyle>
            <a:lvl1pPr>
              <a:spcAft>
                <a:spcPts val="0"/>
              </a:spcAft>
              <a:defRPr>
                <a:solidFill>
                  <a:schemeClr val="tx1"/>
                </a:solidFill>
                <a:latin typeface="+mn-lt"/>
              </a:defRPr>
            </a:lvl1pPr>
            <a:lvl2pPr marL="0" indent="0">
              <a:buNone/>
              <a:defRPr/>
            </a:lvl2pPr>
          </a:lstStyle>
          <a:p>
            <a:pPr lvl="0"/>
            <a:r>
              <a:rPr lang="en-US"/>
              <a:t>Name of the event or project or presenter, Delivery, 12 </a:t>
            </a:r>
            <a:r>
              <a:rPr lang="en-US" err="1"/>
              <a:t>pt</a:t>
            </a:r>
            <a:r>
              <a:rPr lang="en-US"/>
              <a:t> </a:t>
            </a:r>
          </a:p>
          <a:p>
            <a:pPr lvl="0"/>
            <a:r>
              <a:rPr lang="en-US"/>
              <a:t>Location, ## Month ####</a:t>
            </a:r>
          </a:p>
        </p:txBody>
      </p:sp>
      <p:sp>
        <p:nvSpPr>
          <p:cNvPr id="8" name="Text Placeholder 7">
            <a:extLst>
              <a:ext uri="{FF2B5EF4-FFF2-40B4-BE49-F238E27FC236}">
                <a16:creationId xmlns:a16="http://schemas.microsoft.com/office/drawing/2014/main" id="{8488B340-E554-4794-A214-722515232D4D}"/>
              </a:ext>
            </a:extLst>
          </p:cNvPr>
          <p:cNvSpPr>
            <a:spLocks noGrp="1"/>
          </p:cNvSpPr>
          <p:nvPr>
            <p:ph type="body" sz="quarter" idx="16" hasCustomPrompt="1"/>
          </p:nvPr>
        </p:nvSpPr>
        <p:spPr>
          <a:xfrm>
            <a:off x="425650" y="6005135"/>
            <a:ext cx="1954925" cy="478791"/>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a:t>1</a:t>
            </a:r>
          </a:p>
        </p:txBody>
      </p:sp>
    </p:spTree>
    <p:extLst>
      <p:ext uri="{BB962C8B-B14F-4D97-AF65-F5344CB8AC3E}">
        <p14:creationId xmlns:p14="http://schemas.microsoft.com/office/powerpoint/2010/main" val="12034586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half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4A5375F-57B6-4F34-B285-0212289DE52D}"/>
              </a:ext>
            </a:extLst>
          </p:cNvPr>
          <p:cNvSpPr>
            <a:spLocks noGrp="1"/>
          </p:cNvSpPr>
          <p:nvPr>
            <p:ph type="pic" sz="quarter" idx="14" hasCustomPrompt="1"/>
          </p:nvPr>
        </p:nvSpPr>
        <p:spPr>
          <a:xfrm>
            <a:off x="7056965" y="0"/>
            <a:ext cx="5135032" cy="6864000"/>
          </a:xfrm>
          <a:solidFill>
            <a:srgbClr val="CCCCCC"/>
          </a:solidFill>
        </p:spPr>
        <p:txBody>
          <a:bodyPr lIns="72000" tIns="72000" rIns="72000" bIns="72000"/>
          <a:lstStyle>
            <a:lvl1pPr>
              <a:defRPr/>
            </a:lvl1pPr>
          </a:lstStyle>
          <a:p>
            <a:r>
              <a:rPr lang="en-US"/>
              <a:t>Please click the icon to insert an image</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2" y="3678626"/>
            <a:ext cx="6192964"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Optional subline in one OR TWO </a:t>
            </a:r>
            <a:r>
              <a:rPr lang="en-US" err="1"/>
              <a:t>lineS</a:t>
            </a:r>
            <a:r>
              <a:rPr lang="en-US"/>
              <a:t>, </a:t>
            </a:r>
          </a:p>
          <a:p>
            <a:r>
              <a:rPr lang="en-US"/>
              <a:t>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2" y="1680129"/>
            <a:ext cx="6192964" cy="1998497"/>
          </a:xfrm>
        </p:spPr>
        <p:txBody>
          <a:bodyPr/>
          <a:lstStyle>
            <a:lvl1pPr>
              <a:lnSpc>
                <a:spcPct val="90000"/>
              </a:lnSpc>
              <a:defRPr sz="4800" b="0" i="0" cap="all" baseline="0">
                <a:solidFill>
                  <a:schemeClr val="tx1"/>
                </a:solidFill>
                <a:latin typeface="Delivery Cd Black" panose="020F0906020204020204" pitchFamily="34" charset="0"/>
              </a:defRPr>
            </a:lvl1pPr>
          </a:lstStyle>
          <a:p>
            <a:r>
              <a:rPr lang="en-US"/>
              <a:t>SAMPLE TITLE Delivery CONDENSED BLACK, 36 </a:t>
            </a:r>
            <a:r>
              <a:rPr lang="en-US" err="1"/>
              <a:t>pt</a:t>
            </a:r>
            <a:endParaRPr lang="en-US"/>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1999" y="4452441"/>
            <a:ext cx="6192965" cy="533480"/>
          </a:xfrm>
        </p:spPr>
        <p:txBody>
          <a:bodyPr>
            <a:noAutofit/>
          </a:bodyPr>
          <a:lstStyle>
            <a:lvl1pPr>
              <a:spcAft>
                <a:spcPts val="0"/>
              </a:spcAft>
              <a:defRPr>
                <a:solidFill>
                  <a:schemeClr val="tx1"/>
                </a:solidFill>
                <a:latin typeface="+mn-lt"/>
              </a:defRPr>
            </a:lvl1pPr>
            <a:lvl2pPr marL="0" indent="0">
              <a:buNone/>
              <a:defRPr/>
            </a:lvl2pPr>
          </a:lstStyle>
          <a:p>
            <a:pPr lvl="0"/>
            <a:r>
              <a:rPr lang="en-US"/>
              <a:t>Name of the event or project or presenter</a:t>
            </a:r>
            <a:br>
              <a:rPr lang="en-US"/>
            </a:br>
            <a:r>
              <a:rPr lang="en-US"/>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1999" y="5070007"/>
            <a:ext cx="6192965" cy="262636"/>
          </a:xfrm>
        </p:spPr>
        <p:txBody>
          <a:bodyPr>
            <a:noAutofit/>
          </a:bodyPr>
          <a:lstStyle>
            <a:lvl1pPr>
              <a:defRPr b="1">
                <a:latin typeface="+mn-lt"/>
              </a:defRPr>
            </a:lvl1pPr>
            <a:lvl2pPr marL="0" indent="0">
              <a:buNone/>
              <a:defRPr/>
            </a:lvl2pPr>
          </a:lstStyle>
          <a:p>
            <a:pPr lvl="0"/>
            <a:r>
              <a:rPr lang="en-US"/>
              <a:t>Business Identifier</a:t>
            </a:r>
          </a:p>
        </p:txBody>
      </p:sp>
      <p:sp>
        <p:nvSpPr>
          <p:cNvPr id="8" name="Text Placeholder 7">
            <a:extLst>
              <a:ext uri="{FF2B5EF4-FFF2-40B4-BE49-F238E27FC236}">
                <a16:creationId xmlns:a16="http://schemas.microsoft.com/office/drawing/2014/main" id="{0BCD20E0-3CDD-4F89-AEC5-C445171BEDB4}"/>
              </a:ext>
            </a:extLst>
          </p:cNvPr>
          <p:cNvSpPr>
            <a:spLocks noGrp="1"/>
          </p:cNvSpPr>
          <p:nvPr>
            <p:ph type="body" sz="quarter" idx="16" hasCustomPrompt="1"/>
          </p:nvPr>
        </p:nvSpPr>
        <p:spPr>
          <a:xfrm>
            <a:off x="425650" y="6005135"/>
            <a:ext cx="1954925" cy="478791"/>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a:t>1</a:t>
            </a:r>
          </a:p>
        </p:txBody>
      </p:sp>
    </p:spTree>
    <p:extLst>
      <p:ext uri="{BB962C8B-B14F-4D97-AF65-F5344CB8AC3E}">
        <p14:creationId xmlns:p14="http://schemas.microsoft.com/office/powerpoint/2010/main" val="19728147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Title: half page gradient, full page picture">
    <p:bg>
      <p:bgPr>
        <a:gradFill flip="none" rotWithShape="1">
          <a:gsLst>
            <a:gs pos="40000">
              <a:schemeClr val="accent3"/>
            </a:gs>
            <a:gs pos="80000">
              <a:srgbClr val="FFEFB5"/>
            </a:gs>
          </a:gsLst>
          <a:lin ang="16200000" scaled="0"/>
          <a:tileRect/>
        </a:gra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4A5375F-57B6-4F34-B285-0212289DE52D}"/>
              </a:ext>
            </a:extLst>
          </p:cNvPr>
          <p:cNvSpPr>
            <a:spLocks noGrp="1"/>
          </p:cNvSpPr>
          <p:nvPr>
            <p:ph type="pic" sz="quarter" idx="14" hasCustomPrompt="1"/>
          </p:nvPr>
        </p:nvSpPr>
        <p:spPr>
          <a:xfrm>
            <a:off x="0" y="0"/>
            <a:ext cx="12192000" cy="6864000"/>
          </a:xfrm>
          <a:solidFill>
            <a:srgbClr val="CCCCCC"/>
          </a:solidFill>
        </p:spPr>
        <p:txBody>
          <a:bodyPr lIns="72000" tIns="72000" rIns="72000" bIns="72000"/>
          <a:lstStyle>
            <a:lvl1pPr algn="r">
              <a:defRPr/>
            </a:lvl1pPr>
          </a:lstStyle>
          <a:p>
            <a:r>
              <a:rPr lang="en-US"/>
              <a:t>Please click the icon to insert an image</a:t>
            </a:r>
          </a:p>
        </p:txBody>
      </p:sp>
      <p:sp>
        <p:nvSpPr>
          <p:cNvPr id="6" name="Text Placeholder 5">
            <a:extLst>
              <a:ext uri="{FF2B5EF4-FFF2-40B4-BE49-F238E27FC236}">
                <a16:creationId xmlns:a16="http://schemas.microsoft.com/office/drawing/2014/main" id="{779B50F6-B70A-4FAE-B403-A7AA47855973}"/>
              </a:ext>
            </a:extLst>
          </p:cNvPr>
          <p:cNvSpPr>
            <a:spLocks noGrp="1"/>
          </p:cNvSpPr>
          <p:nvPr>
            <p:ph type="body" sz="quarter" idx="15" hasCustomPrompt="1"/>
          </p:nvPr>
        </p:nvSpPr>
        <p:spPr>
          <a:xfrm>
            <a:off x="216002" y="692154"/>
            <a:ext cx="6402871" cy="5956196"/>
          </a:xfrm>
          <a:gradFill>
            <a:gsLst>
              <a:gs pos="50000">
                <a:schemeClr val="accent3"/>
              </a:gs>
              <a:gs pos="100000">
                <a:schemeClr val="accent3">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33" smtClean="0">
                <a:solidFill>
                  <a:schemeClr val="accent3"/>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lvl="0" algn="ctr"/>
            <a:r>
              <a:rPr lang="en-US"/>
              <a:t>1</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0" y="3678626"/>
            <a:ext cx="6209661"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Optional subline in one OR TWO </a:t>
            </a:r>
            <a:r>
              <a:rPr lang="en-US" err="1"/>
              <a:t>lineS</a:t>
            </a:r>
            <a:r>
              <a:rPr lang="en-US"/>
              <a:t>, </a:t>
            </a:r>
          </a:p>
          <a:p>
            <a:r>
              <a:rPr lang="en-US"/>
              <a:t>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2" y="1525358"/>
            <a:ext cx="6209660" cy="2153268"/>
          </a:xfrm>
        </p:spPr>
        <p:txBody>
          <a:bodyPr/>
          <a:lstStyle>
            <a:lvl1pPr>
              <a:lnSpc>
                <a:spcPct val="90000"/>
              </a:lnSpc>
              <a:defRPr sz="4800" b="0" i="0" cap="all" baseline="0">
                <a:solidFill>
                  <a:schemeClr val="tx1"/>
                </a:solidFill>
                <a:latin typeface="Delivery Cd Black" panose="020F0906020204020204" pitchFamily="34" charset="0"/>
              </a:defRPr>
            </a:lvl1pPr>
          </a:lstStyle>
          <a:p>
            <a:r>
              <a:rPr lang="en-US"/>
              <a:t>SAMPLE TITLE Delivery CONDENSED BLACK, 36 </a:t>
            </a:r>
            <a:r>
              <a:rPr lang="en-US" err="1"/>
              <a:t>pt</a:t>
            </a:r>
            <a:endParaRPr lang="en-US"/>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1999" y="4452441"/>
            <a:ext cx="6209661" cy="533480"/>
          </a:xfrm>
        </p:spPr>
        <p:txBody>
          <a:bodyPr>
            <a:noAutofit/>
          </a:bodyPr>
          <a:lstStyle>
            <a:lvl1pPr>
              <a:spcAft>
                <a:spcPts val="0"/>
              </a:spcAft>
              <a:defRPr>
                <a:solidFill>
                  <a:schemeClr val="tx1"/>
                </a:solidFill>
                <a:latin typeface="+mn-lt"/>
              </a:defRPr>
            </a:lvl1pPr>
            <a:lvl2pPr marL="0" indent="0">
              <a:buNone/>
              <a:defRPr/>
            </a:lvl2pPr>
          </a:lstStyle>
          <a:p>
            <a:pPr lvl="0"/>
            <a:r>
              <a:rPr lang="en-US"/>
              <a:t>Name of the event or project or presenter</a:t>
            </a:r>
            <a:br>
              <a:rPr lang="en-US"/>
            </a:br>
            <a:r>
              <a:rPr lang="en-US"/>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1999" y="5070007"/>
            <a:ext cx="6209661" cy="262636"/>
          </a:xfrm>
        </p:spPr>
        <p:txBody>
          <a:bodyPr>
            <a:noAutofit/>
          </a:bodyPr>
          <a:lstStyle>
            <a:lvl1pPr>
              <a:defRPr b="1">
                <a:latin typeface="+mn-lt"/>
              </a:defRPr>
            </a:lvl1pPr>
            <a:lvl2pPr marL="0" indent="0">
              <a:buNone/>
              <a:defRPr/>
            </a:lvl2pPr>
          </a:lstStyle>
          <a:p>
            <a:pPr lvl="0"/>
            <a:r>
              <a:rPr lang="en-US"/>
              <a:t>Business Identifier</a:t>
            </a:r>
          </a:p>
        </p:txBody>
      </p:sp>
      <p:sp>
        <p:nvSpPr>
          <p:cNvPr id="4" name="meta-classification">
            <a:extLst>
              <a:ext uri="{FF2B5EF4-FFF2-40B4-BE49-F238E27FC236}">
                <a16:creationId xmlns:a16="http://schemas.microsoft.com/office/drawing/2014/main" id="{4453C777-669F-4D78-BCD9-96F8D8935AB6}"/>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a:t>Please insert classification HERE</a:t>
            </a:r>
          </a:p>
        </p:txBody>
      </p:sp>
      <p:sp>
        <p:nvSpPr>
          <p:cNvPr id="13" name="Text Placeholder 7">
            <a:extLst>
              <a:ext uri="{FF2B5EF4-FFF2-40B4-BE49-F238E27FC236}">
                <a16:creationId xmlns:a16="http://schemas.microsoft.com/office/drawing/2014/main" id="{EF0A8D55-FD64-41A1-872B-557C443E83A3}"/>
              </a:ext>
            </a:extLst>
          </p:cNvPr>
          <p:cNvSpPr>
            <a:spLocks noGrp="1"/>
          </p:cNvSpPr>
          <p:nvPr>
            <p:ph type="body" sz="quarter" idx="16" hasCustomPrompt="1"/>
          </p:nvPr>
        </p:nvSpPr>
        <p:spPr>
          <a:xfrm>
            <a:off x="425650" y="6005135"/>
            <a:ext cx="1954925" cy="478791"/>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a:t>1</a:t>
            </a:r>
          </a:p>
        </p:txBody>
      </p:sp>
    </p:spTree>
    <p:extLst>
      <p:ext uri="{BB962C8B-B14F-4D97-AF65-F5344CB8AC3E}">
        <p14:creationId xmlns:p14="http://schemas.microsoft.com/office/powerpoint/2010/main" val="27862038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Title: light picture, gradient bottom">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98196275-11AD-46AC-8347-3CB841C40A0A}"/>
              </a:ext>
            </a:extLst>
          </p:cNvPr>
          <p:cNvSpPr>
            <a:spLocks noGrp="1"/>
          </p:cNvSpPr>
          <p:nvPr>
            <p:ph type="pic" sz="quarter" idx="14"/>
          </p:nvPr>
        </p:nvSpPr>
        <p:spPr>
          <a:xfrm>
            <a:off x="0" y="0"/>
            <a:ext cx="12192000" cy="6864000"/>
          </a:xfrm>
          <a:solidFill>
            <a:srgbClr val="CCCCCC"/>
          </a:solidFill>
        </p:spPr>
        <p:txBody>
          <a:bodyPr/>
          <a:lstStyle/>
          <a:p>
            <a:r>
              <a:rPr lang="en-US"/>
              <a:t>Click icon to add picture</a:t>
            </a:r>
          </a:p>
        </p:txBody>
      </p:sp>
      <p:sp>
        <p:nvSpPr>
          <p:cNvPr id="13" name="Text Placeholder 5">
            <a:extLst>
              <a:ext uri="{FF2B5EF4-FFF2-40B4-BE49-F238E27FC236}">
                <a16:creationId xmlns:a16="http://schemas.microsoft.com/office/drawing/2014/main" id="{B178A8D6-749B-4493-89EF-9E48AA1E96EB}"/>
              </a:ext>
            </a:extLst>
          </p:cNvPr>
          <p:cNvSpPr>
            <a:spLocks noGrp="1"/>
          </p:cNvSpPr>
          <p:nvPr>
            <p:ph type="body" sz="quarter" idx="15" hasCustomPrompt="1"/>
          </p:nvPr>
        </p:nvSpPr>
        <p:spPr>
          <a:xfrm>
            <a:off x="216000" y="5795160"/>
            <a:ext cx="11544197" cy="853189"/>
          </a:xfrm>
          <a:gradFill flip="none" rotWithShape="1">
            <a:gsLst>
              <a:gs pos="50000">
                <a:schemeClr val="accent3"/>
              </a:gs>
              <a:gs pos="100000">
                <a:schemeClr val="accent3">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33" smtClean="0">
                <a:solidFill>
                  <a:schemeClr val="accent3"/>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lvl="0" algn="ctr"/>
            <a:r>
              <a:rPr lang="en-US"/>
              <a:t>1</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1" y="3654403"/>
            <a:ext cx="11327999"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Optional subline in one OR TWO </a:t>
            </a:r>
            <a:r>
              <a:rPr lang="en-US" err="1"/>
              <a:t>lineS</a:t>
            </a:r>
            <a:r>
              <a:rPr lang="en-US"/>
              <a:t>, 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1" y="1655906"/>
            <a:ext cx="11327999" cy="1998497"/>
          </a:xfrm>
        </p:spPr>
        <p:txBody>
          <a:bodyPr/>
          <a:lstStyle>
            <a:lvl1pPr>
              <a:lnSpc>
                <a:spcPct val="90000"/>
              </a:lnSpc>
              <a:defRPr sz="4800" b="0" i="0" cap="all" baseline="0">
                <a:solidFill>
                  <a:schemeClr val="tx1"/>
                </a:solidFill>
                <a:latin typeface="Delivery Cd Black" panose="020F0906020204020204" pitchFamily="34" charset="0"/>
              </a:defRPr>
            </a:lvl1pPr>
          </a:lstStyle>
          <a:p>
            <a:r>
              <a:rPr lang="en-US"/>
              <a:t>SAMPLE TITLE Delivery CONDENSED BLACK, 36 </a:t>
            </a:r>
            <a:r>
              <a:rPr lang="en-US" err="1"/>
              <a:t>pt</a:t>
            </a:r>
            <a:endParaRPr lang="en-US"/>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1999" y="4460856"/>
            <a:ext cx="6192965" cy="533480"/>
          </a:xfrm>
        </p:spPr>
        <p:txBody>
          <a:bodyPr>
            <a:noAutofit/>
          </a:bodyPr>
          <a:lstStyle>
            <a:lvl1pPr>
              <a:spcAft>
                <a:spcPts val="0"/>
              </a:spcAft>
              <a:defRPr>
                <a:solidFill>
                  <a:schemeClr val="tx1"/>
                </a:solidFill>
                <a:latin typeface="+mn-lt"/>
              </a:defRPr>
            </a:lvl1pPr>
            <a:lvl2pPr marL="0" indent="0">
              <a:buNone/>
              <a:defRPr/>
            </a:lvl2pPr>
          </a:lstStyle>
          <a:p>
            <a:pPr lvl="0"/>
            <a:r>
              <a:rPr lang="en-US"/>
              <a:t>Name of the event or project or presenter</a:t>
            </a:r>
            <a:br>
              <a:rPr lang="en-US"/>
            </a:br>
            <a:r>
              <a:rPr lang="en-US"/>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1999" y="5078422"/>
            <a:ext cx="6192965" cy="262636"/>
          </a:xfrm>
        </p:spPr>
        <p:txBody>
          <a:bodyPr>
            <a:noAutofit/>
          </a:bodyPr>
          <a:lstStyle>
            <a:lvl1pPr>
              <a:defRPr b="1">
                <a:latin typeface="+mn-lt"/>
              </a:defRPr>
            </a:lvl1pPr>
            <a:lvl2pPr marL="0" indent="0">
              <a:buNone/>
              <a:defRPr/>
            </a:lvl2pPr>
          </a:lstStyle>
          <a:p>
            <a:pPr lvl="0"/>
            <a:r>
              <a:rPr lang="en-US"/>
              <a:t>Business Identifier</a:t>
            </a:r>
          </a:p>
        </p:txBody>
      </p:sp>
      <p:sp>
        <p:nvSpPr>
          <p:cNvPr id="11" name="meta-classification">
            <a:extLst>
              <a:ext uri="{FF2B5EF4-FFF2-40B4-BE49-F238E27FC236}">
                <a16:creationId xmlns:a16="http://schemas.microsoft.com/office/drawing/2014/main" id="{D9E8B1FE-DCB0-4CE3-9B7F-0C0FDE01873B}"/>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a:t>Please insert classification HERE</a:t>
            </a:r>
          </a:p>
        </p:txBody>
      </p:sp>
      <p:sp>
        <p:nvSpPr>
          <p:cNvPr id="14" name="Text Placeholder 7">
            <a:extLst>
              <a:ext uri="{FF2B5EF4-FFF2-40B4-BE49-F238E27FC236}">
                <a16:creationId xmlns:a16="http://schemas.microsoft.com/office/drawing/2014/main" id="{4B3BC09E-512B-4D87-AA2B-25F9CC604192}"/>
              </a:ext>
            </a:extLst>
          </p:cNvPr>
          <p:cNvSpPr>
            <a:spLocks noGrp="1"/>
          </p:cNvSpPr>
          <p:nvPr>
            <p:ph type="body" sz="quarter" idx="16" hasCustomPrompt="1"/>
          </p:nvPr>
        </p:nvSpPr>
        <p:spPr>
          <a:xfrm>
            <a:off x="425650" y="6005135"/>
            <a:ext cx="1954925" cy="478791"/>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a:t>1</a:t>
            </a:r>
          </a:p>
        </p:txBody>
      </p:sp>
    </p:spTree>
    <p:extLst>
      <p:ext uri="{BB962C8B-B14F-4D97-AF65-F5344CB8AC3E}">
        <p14:creationId xmlns:p14="http://schemas.microsoft.com/office/powerpoint/2010/main" val="18312577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Title: dark picture, gradient bottom">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2EB4A82-6837-42CB-8B67-FDC5119BE961}"/>
              </a:ext>
            </a:extLst>
          </p:cNvPr>
          <p:cNvSpPr>
            <a:spLocks noGrp="1"/>
          </p:cNvSpPr>
          <p:nvPr>
            <p:ph type="body" sz="quarter" idx="19" hasCustomPrompt="1"/>
          </p:nvPr>
        </p:nvSpPr>
        <p:spPr>
          <a:xfrm>
            <a:off x="0" y="0"/>
            <a:ext cx="12192000" cy="6864000"/>
          </a:xfrm>
          <a:gradFill flip="none" rotWithShape="1">
            <a:gsLst>
              <a:gs pos="100000">
                <a:schemeClr val="tx1">
                  <a:alpha val="0"/>
                </a:schemeClr>
              </a:gs>
              <a:gs pos="40000">
                <a:schemeClr val="tx1">
                  <a:alpha val="30000"/>
                </a:schemeClr>
              </a:gs>
            </a:gsLst>
            <a:lin ang="0" scaled="1"/>
            <a:tileRect/>
          </a:gradFill>
        </p:spPr>
        <p:txBody>
          <a:bodyPr/>
          <a:lstStyle>
            <a:lvl1pPr>
              <a:defRPr sz="133"/>
            </a:lvl1pPr>
          </a:lstStyle>
          <a:p>
            <a:pPr lvl="0"/>
            <a:r>
              <a:rPr lang="en-GB"/>
              <a:t>1</a:t>
            </a:r>
          </a:p>
        </p:txBody>
      </p:sp>
      <p:sp>
        <p:nvSpPr>
          <p:cNvPr id="14" name="Picture Placeholder 4">
            <a:extLst>
              <a:ext uri="{FF2B5EF4-FFF2-40B4-BE49-F238E27FC236}">
                <a16:creationId xmlns:a16="http://schemas.microsoft.com/office/drawing/2014/main" id="{8EBE0D14-C041-444F-B729-073226190586}"/>
              </a:ext>
            </a:extLst>
          </p:cNvPr>
          <p:cNvSpPr>
            <a:spLocks noGrp="1"/>
          </p:cNvSpPr>
          <p:nvPr>
            <p:ph type="pic" sz="quarter" idx="14" hasCustomPrompt="1"/>
          </p:nvPr>
        </p:nvSpPr>
        <p:spPr>
          <a:xfrm>
            <a:off x="0" y="0"/>
            <a:ext cx="12192000" cy="6864000"/>
          </a:xfrm>
          <a:solidFill>
            <a:srgbClr val="333333"/>
          </a:solidFill>
        </p:spPr>
        <p:txBody>
          <a:bodyPr lIns="324000" tIns="576000"/>
          <a:lstStyle>
            <a:lvl1pPr>
              <a:defRPr sz="1333" b="0" i="1">
                <a:solidFill>
                  <a:schemeClr val="bg1"/>
                </a:solidFill>
              </a:defRPr>
            </a:lvl1pPr>
          </a:lstStyle>
          <a:p>
            <a:r>
              <a:rPr lang="en-US"/>
              <a:t>Please use and adjust this transparent box to darken the background image for good readability. Please insert an image and send it to the background.</a:t>
            </a:r>
          </a:p>
        </p:txBody>
      </p:sp>
      <p:sp>
        <p:nvSpPr>
          <p:cNvPr id="13" name="Text Placeholder 5">
            <a:extLst>
              <a:ext uri="{FF2B5EF4-FFF2-40B4-BE49-F238E27FC236}">
                <a16:creationId xmlns:a16="http://schemas.microsoft.com/office/drawing/2014/main" id="{A1DFF7BB-5301-4F2D-9EE9-581891DB91F4}"/>
              </a:ext>
            </a:extLst>
          </p:cNvPr>
          <p:cNvSpPr>
            <a:spLocks noGrp="1"/>
          </p:cNvSpPr>
          <p:nvPr>
            <p:ph type="body" sz="quarter" idx="15" hasCustomPrompt="1"/>
          </p:nvPr>
        </p:nvSpPr>
        <p:spPr>
          <a:xfrm>
            <a:off x="216000" y="5795160"/>
            <a:ext cx="11544197" cy="853189"/>
          </a:xfrm>
          <a:gradFill flip="none" rotWithShape="1">
            <a:gsLst>
              <a:gs pos="50000">
                <a:schemeClr val="accent3"/>
              </a:gs>
              <a:gs pos="100000">
                <a:schemeClr val="accent3">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33" smtClean="0">
                <a:solidFill>
                  <a:schemeClr val="accent3"/>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lvl="0" algn="ctr"/>
            <a:r>
              <a:rPr lang="en-US"/>
              <a:t>1</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1" y="3654403"/>
            <a:ext cx="11327999" cy="670953"/>
          </a:xfrm>
          <a:prstGeom prst="rect">
            <a:avLst/>
          </a:prstGeom>
        </p:spPr>
        <p:txBody>
          <a:bodyPr>
            <a:noAutofit/>
          </a:bodyPr>
          <a:lstStyle>
            <a:lvl1pPr marL="0" indent="0" algn="l">
              <a:lnSpc>
                <a:spcPct val="90000"/>
              </a:lnSpc>
              <a:spcAft>
                <a:spcPts val="0"/>
              </a:spcAft>
              <a:buNone/>
              <a:defRPr sz="2400" cap="all" baseline="0">
                <a:solidFill>
                  <a:schemeClr val="bg1"/>
                </a:solidFill>
                <a:latin typeface="Delivery Cd Light" panose="020F04060202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Optional subline in one OR TWO </a:t>
            </a:r>
            <a:r>
              <a:rPr lang="en-US" err="1"/>
              <a:t>lineS</a:t>
            </a:r>
            <a:r>
              <a:rPr lang="en-US"/>
              <a:t>, 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1" y="1655906"/>
            <a:ext cx="11327999" cy="1998497"/>
          </a:xfrm>
        </p:spPr>
        <p:txBody>
          <a:bodyPr/>
          <a:lstStyle>
            <a:lvl1pPr>
              <a:lnSpc>
                <a:spcPct val="90000"/>
              </a:lnSpc>
              <a:defRPr sz="4800" b="0" i="0" cap="all" baseline="0">
                <a:solidFill>
                  <a:schemeClr val="bg1"/>
                </a:solidFill>
                <a:latin typeface="Delivery Cd Black" panose="020F0906020204020204" pitchFamily="34" charset="0"/>
              </a:defRPr>
            </a:lvl1pPr>
          </a:lstStyle>
          <a:p>
            <a:r>
              <a:rPr lang="en-US"/>
              <a:t>SAMPLE TITLE Delivery CONDENSED BLACK, 36 </a:t>
            </a:r>
            <a:r>
              <a:rPr lang="en-US" err="1"/>
              <a:t>pt</a:t>
            </a:r>
            <a:endParaRPr lang="en-US"/>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1999" y="4460856"/>
            <a:ext cx="6192965" cy="533480"/>
          </a:xfrm>
        </p:spPr>
        <p:txBody>
          <a:bodyPr>
            <a:noAutofit/>
          </a:bodyPr>
          <a:lstStyle>
            <a:lvl1pPr>
              <a:spcAft>
                <a:spcPts val="0"/>
              </a:spcAft>
              <a:defRPr>
                <a:solidFill>
                  <a:schemeClr val="bg1"/>
                </a:solidFill>
                <a:latin typeface="+mn-lt"/>
              </a:defRPr>
            </a:lvl1pPr>
            <a:lvl2pPr marL="0" indent="0">
              <a:buNone/>
              <a:defRPr/>
            </a:lvl2pPr>
          </a:lstStyle>
          <a:p>
            <a:pPr lvl="0"/>
            <a:r>
              <a:rPr lang="en-US"/>
              <a:t>Name of the event or project or presenter</a:t>
            </a:r>
            <a:br>
              <a:rPr lang="en-US"/>
            </a:br>
            <a:r>
              <a:rPr lang="en-US"/>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1999" y="5078422"/>
            <a:ext cx="6192965" cy="262636"/>
          </a:xfrm>
        </p:spPr>
        <p:txBody>
          <a:bodyPr>
            <a:noAutofit/>
          </a:bodyPr>
          <a:lstStyle>
            <a:lvl1pPr>
              <a:defRPr b="1">
                <a:solidFill>
                  <a:schemeClr val="bg1"/>
                </a:solidFill>
                <a:latin typeface="+mn-lt"/>
              </a:defRPr>
            </a:lvl1pPr>
            <a:lvl2pPr marL="0" indent="0">
              <a:buNone/>
              <a:defRPr/>
            </a:lvl2pPr>
          </a:lstStyle>
          <a:p>
            <a:pPr lvl="0"/>
            <a:r>
              <a:rPr lang="en-US"/>
              <a:t>Business Identifier</a:t>
            </a:r>
          </a:p>
        </p:txBody>
      </p:sp>
      <p:sp>
        <p:nvSpPr>
          <p:cNvPr id="11" name="meta-classification">
            <a:extLst>
              <a:ext uri="{FF2B5EF4-FFF2-40B4-BE49-F238E27FC236}">
                <a16:creationId xmlns:a16="http://schemas.microsoft.com/office/drawing/2014/main" id="{D9E8B1FE-DCB0-4CE3-9B7F-0C0FDE01873B}"/>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accent4"/>
                </a:solidFill>
              </a:defRPr>
            </a:lvl1pPr>
          </a:lstStyle>
          <a:p>
            <a:pPr marR="0" lvl="0">
              <a:lnSpc>
                <a:spcPct val="100000"/>
              </a:lnSpc>
            </a:pPr>
            <a:r>
              <a:rPr lang="en-US"/>
              <a:t>CONFIDENTIAL</a:t>
            </a:r>
          </a:p>
        </p:txBody>
      </p:sp>
      <p:sp>
        <p:nvSpPr>
          <p:cNvPr id="16" name="Text Placeholder 7">
            <a:extLst>
              <a:ext uri="{FF2B5EF4-FFF2-40B4-BE49-F238E27FC236}">
                <a16:creationId xmlns:a16="http://schemas.microsoft.com/office/drawing/2014/main" id="{C7DE68E4-9937-471B-B822-5E6C006D6168}"/>
              </a:ext>
            </a:extLst>
          </p:cNvPr>
          <p:cNvSpPr>
            <a:spLocks noGrp="1"/>
          </p:cNvSpPr>
          <p:nvPr>
            <p:ph type="body" sz="quarter" idx="16" hasCustomPrompt="1"/>
          </p:nvPr>
        </p:nvSpPr>
        <p:spPr>
          <a:xfrm>
            <a:off x="425650" y="6005135"/>
            <a:ext cx="1954925" cy="478791"/>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a:t>1</a:t>
            </a:r>
          </a:p>
        </p:txBody>
      </p:sp>
    </p:spTree>
    <p:extLst>
      <p:ext uri="{BB962C8B-B14F-4D97-AF65-F5344CB8AC3E}">
        <p14:creationId xmlns:p14="http://schemas.microsoft.com/office/powerpoint/2010/main" val="37611400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Section: full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1" y="2690648"/>
            <a:ext cx="11327999"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OPTIONAL subline in one OR TWO </a:t>
            </a:r>
            <a:r>
              <a:rPr lang="en-US" err="1"/>
              <a:t>lineS</a:t>
            </a:r>
            <a:r>
              <a:rPr lang="en-US"/>
              <a:t>, 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1" y="692150"/>
            <a:ext cx="11327999" cy="1998497"/>
          </a:xfrm>
        </p:spPr>
        <p:txBody>
          <a:bodyPr/>
          <a:lstStyle>
            <a:lvl1pPr>
              <a:lnSpc>
                <a:spcPct val="90000"/>
              </a:lnSpc>
              <a:defRPr sz="4800" b="0" i="0" cap="all" baseline="0">
                <a:solidFill>
                  <a:schemeClr val="tx1"/>
                </a:solidFill>
                <a:latin typeface="Delivery Cd Black" panose="020F0906020204020204" pitchFamily="34" charset="0"/>
              </a:defRPr>
            </a:lvl1pPr>
          </a:lstStyle>
          <a:p>
            <a:r>
              <a:rPr lang="en-US"/>
              <a:t>section divider with Gradient, Delivery CONDENSED BLACK, 36 </a:t>
            </a:r>
            <a:r>
              <a:rPr lang="en-US" err="1"/>
              <a:t>pt</a:t>
            </a:r>
            <a:endParaRPr lang="en-US"/>
          </a:p>
        </p:txBody>
      </p:sp>
      <p:sp>
        <p:nvSpPr>
          <p:cNvPr id="4" name="Footer Placeholder 3">
            <a:extLst>
              <a:ext uri="{FF2B5EF4-FFF2-40B4-BE49-F238E27FC236}">
                <a16:creationId xmlns:a16="http://schemas.microsoft.com/office/drawing/2014/main" id="{BF134C61-AE90-4876-9405-4282167F38EE}"/>
              </a:ext>
            </a:extLst>
          </p:cNvPr>
          <p:cNvSpPr>
            <a:spLocks noGrp="1"/>
          </p:cNvSpPr>
          <p:nvPr>
            <p:ph type="ftr" sz="quarter" idx="10"/>
          </p:nvPr>
        </p:nvSpPr>
        <p:spPr/>
        <p:txBody>
          <a:bodyPr/>
          <a:lstStyle/>
          <a:p>
            <a:r>
              <a:rPr lang="en-US"/>
              <a:t>DHL Express | Our Sustainability Roadmap | Location | Month 202X</a:t>
            </a:r>
          </a:p>
        </p:txBody>
      </p:sp>
      <p:sp>
        <p:nvSpPr>
          <p:cNvPr id="5" name="Slide Number Placeholder 4">
            <a:extLst>
              <a:ext uri="{FF2B5EF4-FFF2-40B4-BE49-F238E27FC236}">
                <a16:creationId xmlns:a16="http://schemas.microsoft.com/office/drawing/2014/main" id="{A2D195B8-0DD2-4278-B191-4D18AA251FFB}"/>
              </a:ext>
            </a:extLst>
          </p:cNvPr>
          <p:cNvSpPr>
            <a:spLocks noGrp="1"/>
          </p:cNvSpPr>
          <p:nvPr>
            <p:ph type="sldNum" sz="quarter" idx="11"/>
          </p:nvPr>
        </p:nvSpPr>
        <p:spPr/>
        <p:txBody>
          <a:bodyPr/>
          <a:lstStyle/>
          <a:p>
            <a:fld id="{C2245BC1-4D7B-4ED3-8F01-840FA35126C6}" type="slidenum">
              <a:rPr lang="en-US" smtClean="0"/>
              <a:pPr/>
              <a:t>‹#›</a:t>
            </a:fld>
            <a:endParaRPr lang="en-US"/>
          </a:p>
        </p:txBody>
      </p:sp>
    </p:spTree>
    <p:extLst>
      <p:ext uri="{BB962C8B-B14F-4D97-AF65-F5344CB8AC3E}">
        <p14:creationId xmlns:p14="http://schemas.microsoft.com/office/powerpoint/2010/main" val="30857878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Section: half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2" y="3678626"/>
            <a:ext cx="6192964"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Optional subline in one OR TWO </a:t>
            </a:r>
            <a:r>
              <a:rPr lang="en-US" err="1"/>
              <a:t>lineS</a:t>
            </a:r>
            <a:r>
              <a:rPr lang="en-US"/>
              <a:t>, </a:t>
            </a:r>
          </a:p>
          <a:p>
            <a:r>
              <a:rPr lang="en-US"/>
              <a:t>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2" y="1680129"/>
            <a:ext cx="6192964" cy="1998497"/>
          </a:xfrm>
        </p:spPr>
        <p:txBody>
          <a:bodyPr/>
          <a:lstStyle>
            <a:lvl1pPr>
              <a:lnSpc>
                <a:spcPct val="90000"/>
              </a:lnSpc>
              <a:defRPr sz="4800" b="0" i="0" cap="all" baseline="0">
                <a:solidFill>
                  <a:schemeClr val="tx1"/>
                </a:solidFill>
                <a:latin typeface="Delivery Cd Black" panose="020F0906020204020204" pitchFamily="34" charset="0"/>
              </a:defRPr>
            </a:lvl1pPr>
          </a:lstStyle>
          <a:p>
            <a:r>
              <a:rPr lang="en-US"/>
              <a:t>section divider </a:t>
            </a:r>
            <a:br>
              <a:rPr lang="en-US"/>
            </a:br>
            <a:r>
              <a:rPr lang="en-US"/>
              <a:t>with image, 36 PT</a:t>
            </a:r>
          </a:p>
        </p:txBody>
      </p:sp>
      <p:sp>
        <p:nvSpPr>
          <p:cNvPr id="5" name="Picture Placeholder 4">
            <a:extLst>
              <a:ext uri="{FF2B5EF4-FFF2-40B4-BE49-F238E27FC236}">
                <a16:creationId xmlns:a16="http://schemas.microsoft.com/office/drawing/2014/main" id="{E4A5375F-57B6-4F34-B285-0212289DE52D}"/>
              </a:ext>
            </a:extLst>
          </p:cNvPr>
          <p:cNvSpPr>
            <a:spLocks noGrp="1"/>
          </p:cNvSpPr>
          <p:nvPr>
            <p:ph type="pic" sz="quarter" idx="14" hasCustomPrompt="1"/>
          </p:nvPr>
        </p:nvSpPr>
        <p:spPr>
          <a:xfrm>
            <a:off x="7056969" y="0"/>
            <a:ext cx="5135033" cy="6864000"/>
          </a:xfrm>
          <a:solidFill>
            <a:srgbClr val="CCCCCC"/>
          </a:solidFill>
        </p:spPr>
        <p:txBody>
          <a:bodyPr lIns="72000" tIns="72000" rIns="72000" bIns="72000"/>
          <a:lstStyle>
            <a:lvl1pPr>
              <a:defRPr/>
            </a:lvl1pPr>
          </a:lstStyle>
          <a:p>
            <a:r>
              <a:rPr lang="en-US"/>
              <a:t>Please click the icon to insert an image</a:t>
            </a:r>
          </a:p>
        </p:txBody>
      </p:sp>
      <p:sp>
        <p:nvSpPr>
          <p:cNvPr id="2" name="Footer Placeholder 1">
            <a:extLst>
              <a:ext uri="{FF2B5EF4-FFF2-40B4-BE49-F238E27FC236}">
                <a16:creationId xmlns:a16="http://schemas.microsoft.com/office/drawing/2014/main" id="{DF55C8B4-1569-420F-94F8-0A45D58CC333}"/>
              </a:ext>
            </a:extLst>
          </p:cNvPr>
          <p:cNvSpPr>
            <a:spLocks noGrp="1"/>
          </p:cNvSpPr>
          <p:nvPr>
            <p:ph type="ftr" sz="quarter" idx="15"/>
          </p:nvPr>
        </p:nvSpPr>
        <p:spPr/>
        <p:txBody>
          <a:bodyPr/>
          <a:lstStyle/>
          <a:p>
            <a:r>
              <a:rPr lang="en-US"/>
              <a:t>DHL Express | Our Sustainability Roadmap | Location | Month 202X</a:t>
            </a:r>
          </a:p>
        </p:txBody>
      </p:sp>
      <p:sp>
        <p:nvSpPr>
          <p:cNvPr id="4" name="Slide Number Placeholder 3">
            <a:extLst>
              <a:ext uri="{FF2B5EF4-FFF2-40B4-BE49-F238E27FC236}">
                <a16:creationId xmlns:a16="http://schemas.microsoft.com/office/drawing/2014/main" id="{999E2F84-6B48-4F57-8783-342F789CB32E}"/>
              </a:ext>
            </a:extLst>
          </p:cNvPr>
          <p:cNvSpPr>
            <a:spLocks noGrp="1"/>
          </p:cNvSpPr>
          <p:nvPr>
            <p:ph type="sldNum" sz="quarter" idx="16"/>
          </p:nvPr>
        </p:nvSpPr>
        <p:spPr/>
        <p:txBody>
          <a:bodyPr/>
          <a:lstStyle/>
          <a:p>
            <a:fld id="{C2245BC1-4D7B-4ED3-8F01-840FA35126C6}" type="slidenum">
              <a:rPr lang="en-US" smtClean="0"/>
              <a:pPr/>
              <a:t>‹#›</a:t>
            </a:fld>
            <a:endParaRPr lang="en-US"/>
          </a:p>
        </p:txBody>
      </p:sp>
    </p:spTree>
    <p:extLst>
      <p:ext uri="{BB962C8B-B14F-4D97-AF65-F5344CB8AC3E}">
        <p14:creationId xmlns:p14="http://schemas.microsoft.com/office/powerpoint/2010/main" val="201773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1F9393-951F-4326-9328-ABDB12D3C853}"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37E43-2324-4B4A-93D9-C5CA64B1480B}" type="slidenum">
              <a:rPr lang="en-US" smtClean="0"/>
              <a:t>‹#›</a:t>
            </a:fld>
            <a:endParaRPr lang="en-US"/>
          </a:p>
        </p:txBody>
      </p:sp>
    </p:spTree>
    <p:extLst>
      <p:ext uri="{BB962C8B-B14F-4D97-AF65-F5344CB8AC3E}">
        <p14:creationId xmlns:p14="http://schemas.microsoft.com/office/powerpoint/2010/main" val="781037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Agenda: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55AA5-C875-4E2C-962B-7BF752DF5F22}"/>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GB"/>
          </a:p>
        </p:txBody>
      </p:sp>
      <p:sp>
        <p:nvSpPr>
          <p:cNvPr id="3" name="Footer Placeholder 2">
            <a:extLst>
              <a:ext uri="{FF2B5EF4-FFF2-40B4-BE49-F238E27FC236}">
                <a16:creationId xmlns:a16="http://schemas.microsoft.com/office/drawing/2014/main" id="{9F3ED683-F9E2-432B-9EE5-F787159B7C2B}"/>
              </a:ext>
            </a:extLst>
          </p:cNvPr>
          <p:cNvSpPr>
            <a:spLocks noGrp="1"/>
          </p:cNvSpPr>
          <p:nvPr>
            <p:ph type="ftr" sz="quarter" idx="10"/>
          </p:nvPr>
        </p:nvSpPr>
        <p:spPr/>
        <p:txBody>
          <a:bodyPr/>
          <a:lstStyle/>
          <a:p>
            <a:r>
              <a:rPr lang="en-US"/>
              <a:t>DHL Express | Our Sustainability Roadmap | Location | Month 202X</a:t>
            </a:r>
          </a:p>
        </p:txBody>
      </p:sp>
      <p:sp>
        <p:nvSpPr>
          <p:cNvPr id="4" name="Slide Number Placeholder 3">
            <a:extLst>
              <a:ext uri="{FF2B5EF4-FFF2-40B4-BE49-F238E27FC236}">
                <a16:creationId xmlns:a16="http://schemas.microsoft.com/office/drawing/2014/main" id="{4690C2FE-3516-4404-9D7F-3E6C34243697}"/>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10" name="Text Placeholder 9">
            <a:extLst>
              <a:ext uri="{FF2B5EF4-FFF2-40B4-BE49-F238E27FC236}">
                <a16:creationId xmlns:a16="http://schemas.microsoft.com/office/drawing/2014/main" id="{6A3BBD46-F6A3-49DC-8F32-053AD1A88634}"/>
              </a:ext>
            </a:extLst>
          </p:cNvPr>
          <p:cNvSpPr>
            <a:spLocks noGrp="1"/>
          </p:cNvSpPr>
          <p:nvPr>
            <p:ph type="body" sz="quarter" idx="15" hasCustomPrompt="1"/>
          </p:nvPr>
        </p:nvSpPr>
        <p:spPr>
          <a:xfrm>
            <a:off x="431801" y="1534584"/>
            <a:ext cx="3630084" cy="4707467"/>
          </a:xfrm>
        </p:spPr>
        <p:txBody>
          <a:bodyPr/>
          <a:lstStyle>
            <a:lvl1pPr marL="335992" indent="-335992">
              <a:spcBef>
                <a:spcPts val="1867"/>
              </a:spcBef>
              <a:spcAft>
                <a:spcPts val="0"/>
              </a:spcAft>
              <a:buAutoNum type="arabicPlain"/>
              <a:defRPr b="1"/>
            </a:lvl1pPr>
            <a:lvl2pPr marL="335992" indent="0">
              <a:lnSpc>
                <a:spcPct val="100000"/>
              </a:lnSpc>
              <a:spcAft>
                <a:spcPts val="0"/>
              </a:spcAft>
              <a:buNone/>
              <a:defRPr/>
            </a:lvl2pPr>
          </a:lstStyle>
          <a:p>
            <a:pPr lvl="0"/>
            <a:r>
              <a:rPr lang="en-US"/>
              <a:t>Sample section, Delivery Bold, </a:t>
            </a:r>
            <a:br>
              <a:rPr lang="en-US"/>
            </a:br>
            <a:r>
              <a:rPr lang="en-US"/>
              <a:t>12 </a:t>
            </a:r>
            <a:r>
              <a:rPr lang="en-US" err="1"/>
              <a:t>pt</a:t>
            </a:r>
            <a:endParaRPr lang="en-US"/>
          </a:p>
          <a:p>
            <a:pPr lvl="1"/>
            <a:r>
              <a:rPr lang="en-US"/>
              <a:t>Sample text, Delivery, 12 </a:t>
            </a:r>
            <a:r>
              <a:rPr lang="en-US" err="1"/>
              <a:t>pt</a:t>
            </a:r>
            <a:endParaRPr lang="en-US"/>
          </a:p>
          <a:p>
            <a:pPr lvl="0"/>
            <a:endParaRPr lang="en-GB"/>
          </a:p>
        </p:txBody>
      </p:sp>
      <p:sp>
        <p:nvSpPr>
          <p:cNvPr id="11" name="Text Placeholder 9">
            <a:extLst>
              <a:ext uri="{FF2B5EF4-FFF2-40B4-BE49-F238E27FC236}">
                <a16:creationId xmlns:a16="http://schemas.microsoft.com/office/drawing/2014/main" id="{4F39E3AB-4E3D-4482-A3E6-FBBC80DEA30E}"/>
              </a:ext>
            </a:extLst>
          </p:cNvPr>
          <p:cNvSpPr>
            <a:spLocks noGrp="1"/>
          </p:cNvSpPr>
          <p:nvPr>
            <p:ph type="body" sz="quarter" idx="16" hasCustomPrompt="1"/>
          </p:nvPr>
        </p:nvSpPr>
        <p:spPr>
          <a:xfrm>
            <a:off x="4277786" y="1534584"/>
            <a:ext cx="3630085" cy="4707467"/>
          </a:xfrm>
        </p:spPr>
        <p:txBody>
          <a:bodyPr/>
          <a:lstStyle>
            <a:lvl1pPr marL="335992" indent="-335992">
              <a:spcBef>
                <a:spcPts val="1867"/>
              </a:spcBef>
              <a:spcAft>
                <a:spcPts val="0"/>
              </a:spcAft>
              <a:buAutoNum type="arabicPlain" startAt="7"/>
              <a:defRPr b="1"/>
            </a:lvl1pPr>
            <a:lvl2pPr marL="335992" indent="0">
              <a:lnSpc>
                <a:spcPct val="100000"/>
              </a:lnSpc>
              <a:spcAft>
                <a:spcPts val="0"/>
              </a:spcAft>
              <a:buNone/>
              <a:defRPr/>
            </a:lvl2pPr>
          </a:lstStyle>
          <a:p>
            <a:pPr lvl="0"/>
            <a:r>
              <a:rPr lang="en-US"/>
              <a:t>Sample section, Delivery Bold, </a:t>
            </a:r>
            <a:br>
              <a:rPr lang="en-US"/>
            </a:br>
            <a:r>
              <a:rPr lang="en-US"/>
              <a:t>12 </a:t>
            </a:r>
            <a:r>
              <a:rPr lang="en-US" err="1"/>
              <a:t>pt</a:t>
            </a:r>
            <a:endParaRPr lang="en-US"/>
          </a:p>
          <a:p>
            <a:pPr lvl="1"/>
            <a:r>
              <a:rPr lang="en-US"/>
              <a:t>Sample text, Delivery, 12 </a:t>
            </a:r>
            <a:r>
              <a:rPr lang="en-US" err="1"/>
              <a:t>pt</a:t>
            </a:r>
            <a:endParaRPr lang="en-US"/>
          </a:p>
          <a:p>
            <a:pPr lvl="0"/>
            <a:endParaRPr lang="en-US"/>
          </a:p>
          <a:p>
            <a:pPr lvl="0"/>
            <a:endParaRPr lang="en-GB"/>
          </a:p>
        </p:txBody>
      </p:sp>
    </p:spTree>
    <p:extLst>
      <p:ext uri="{BB962C8B-B14F-4D97-AF65-F5344CB8AC3E}">
        <p14:creationId xmlns:p14="http://schemas.microsoft.com/office/powerpoint/2010/main" val="31682713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ontent: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4958-514A-4601-B68D-C79842B99920}"/>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3C27EF1F-9ACF-48EE-A949-EAF146453979}"/>
              </a:ext>
            </a:extLst>
          </p:cNvPr>
          <p:cNvSpPr>
            <a:spLocks noGrp="1"/>
          </p:cNvSpPr>
          <p:nvPr>
            <p:ph type="ftr" sz="quarter" idx="10"/>
          </p:nvPr>
        </p:nvSpPr>
        <p:spPr/>
        <p:txBody>
          <a:bodyPr/>
          <a:lstStyle/>
          <a:p>
            <a:r>
              <a:rPr lang="en-US"/>
              <a:t>DHL Express | Our Sustainability Roadmap | Location | Month 202X</a:t>
            </a:r>
          </a:p>
        </p:txBody>
      </p:sp>
      <p:sp>
        <p:nvSpPr>
          <p:cNvPr id="4" name="Slide Number Placeholder 3">
            <a:extLst>
              <a:ext uri="{FF2B5EF4-FFF2-40B4-BE49-F238E27FC236}">
                <a16:creationId xmlns:a16="http://schemas.microsoft.com/office/drawing/2014/main" id="{4438F358-6501-48B8-80CA-E7836E5B9882}"/>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8" name="Content Placeholder 7">
            <a:extLst>
              <a:ext uri="{FF2B5EF4-FFF2-40B4-BE49-F238E27FC236}">
                <a16:creationId xmlns:a16="http://schemas.microsoft.com/office/drawing/2014/main" id="{3AB14529-BCAE-43FA-A029-C343F83E0454}"/>
              </a:ext>
            </a:extLst>
          </p:cNvPr>
          <p:cNvSpPr>
            <a:spLocks noGrp="1"/>
          </p:cNvSpPr>
          <p:nvPr>
            <p:ph sz="quarter" idx="14" hasCustomPrompt="1"/>
          </p:nvPr>
        </p:nvSpPr>
        <p:spPr>
          <a:xfrm>
            <a:off x="432001" y="1534584"/>
            <a:ext cx="11327999" cy="4704000"/>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sz="1600"/>
              <a:t>Bullet number, Delivery, 12 </a:t>
            </a:r>
            <a:r>
              <a:rPr lang="en-US" sz="1600" err="1"/>
              <a:t>pt</a:t>
            </a:r>
            <a:r>
              <a:rPr lang="en-US" sz="1600"/>
              <a:t> </a:t>
            </a:r>
          </a:p>
        </p:txBody>
      </p:sp>
      <p:sp>
        <p:nvSpPr>
          <p:cNvPr id="5" name="Rectangle 4">
            <a:extLst>
              <a:ext uri="{FF2B5EF4-FFF2-40B4-BE49-F238E27FC236}">
                <a16:creationId xmlns:a16="http://schemas.microsoft.com/office/drawing/2014/main" id="{9D5CED03-C33D-4356-A21D-74205078B24D}"/>
              </a:ext>
            </a:extLst>
          </p:cNvPr>
          <p:cNvSpPr/>
          <p:nvPr/>
        </p:nvSpPr>
        <p:spPr>
          <a:xfrm>
            <a:off x="3048000" y="2305617"/>
            <a:ext cx="6096000" cy="461665"/>
          </a:xfrm>
          <a:prstGeom prst="rect">
            <a:avLst/>
          </a:prstGeom>
        </p:spPr>
        <p:txBody>
          <a:bodyPr>
            <a:spAutoFit/>
          </a:bodyPr>
          <a:lstStyle/>
          <a:p>
            <a:pPr lvl="2"/>
            <a:r>
              <a:rPr lang="en-US" sz="2400"/>
              <a:t> </a:t>
            </a:r>
          </a:p>
        </p:txBody>
      </p:sp>
    </p:spTree>
    <p:extLst>
      <p:ext uri="{BB962C8B-B14F-4D97-AF65-F5344CB8AC3E}">
        <p14:creationId xmlns:p14="http://schemas.microsoft.com/office/powerpoint/2010/main" val="39523373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ontent: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F21E-737D-4419-BFB1-7E3BAF4E7B53}"/>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2D4C42CC-B85A-402A-8160-8B4CC7900462}"/>
              </a:ext>
            </a:extLst>
          </p:cNvPr>
          <p:cNvSpPr>
            <a:spLocks noGrp="1"/>
          </p:cNvSpPr>
          <p:nvPr>
            <p:ph type="ftr" sz="quarter" idx="10"/>
          </p:nvPr>
        </p:nvSpPr>
        <p:spPr/>
        <p:txBody>
          <a:bodyPr/>
          <a:lstStyle/>
          <a:p>
            <a:r>
              <a:rPr lang="en-US"/>
              <a:t>DHL Express | Our Sustainability Roadmap | Location | Month 202X</a:t>
            </a:r>
          </a:p>
        </p:txBody>
      </p:sp>
      <p:sp>
        <p:nvSpPr>
          <p:cNvPr id="4" name="Slide Number Placeholder 3">
            <a:extLst>
              <a:ext uri="{FF2B5EF4-FFF2-40B4-BE49-F238E27FC236}">
                <a16:creationId xmlns:a16="http://schemas.microsoft.com/office/drawing/2014/main" id="{E2238AF6-F51C-40B8-BD5A-EE1AE942F1B7}"/>
              </a:ext>
            </a:extLst>
          </p:cNvPr>
          <p:cNvSpPr>
            <a:spLocks noGrp="1"/>
          </p:cNvSpPr>
          <p:nvPr>
            <p:ph type="sldNum" sz="quarter" idx="11"/>
          </p:nvPr>
        </p:nvSpPr>
        <p:spPr/>
        <p:txBody>
          <a:bodyPr/>
          <a:lstStyle/>
          <a:p>
            <a:fld id="{C2245BC1-4D7B-4ED3-8F01-840FA35126C6}" type="slidenum">
              <a:rPr lang="en-US" smtClean="0"/>
              <a:pPr/>
              <a:t>‹#›</a:t>
            </a:fld>
            <a:endParaRPr lang="en-US"/>
          </a:p>
        </p:txBody>
      </p:sp>
    </p:spTree>
    <p:extLst>
      <p:ext uri="{BB962C8B-B14F-4D97-AF65-F5344CB8AC3E}">
        <p14:creationId xmlns:p14="http://schemas.microsoft.com/office/powerpoint/2010/main" val="18495809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9F3C-D71F-48B0-816B-AA2AB649733A}"/>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B74F32AD-3FC7-4091-8554-127642F80671}"/>
              </a:ext>
            </a:extLst>
          </p:cNvPr>
          <p:cNvSpPr>
            <a:spLocks noGrp="1"/>
          </p:cNvSpPr>
          <p:nvPr>
            <p:ph type="ftr" sz="quarter" idx="10"/>
          </p:nvPr>
        </p:nvSpPr>
        <p:spPr/>
        <p:txBody>
          <a:bodyPr/>
          <a:lstStyle/>
          <a:p>
            <a:r>
              <a:rPr lang="en-US"/>
              <a:t>DHL Express | Our Sustainability Roadmap | Location | Month 202X</a:t>
            </a:r>
          </a:p>
        </p:txBody>
      </p:sp>
      <p:sp>
        <p:nvSpPr>
          <p:cNvPr id="4" name="Slide Number Placeholder 3">
            <a:extLst>
              <a:ext uri="{FF2B5EF4-FFF2-40B4-BE49-F238E27FC236}">
                <a16:creationId xmlns:a16="http://schemas.microsoft.com/office/drawing/2014/main" id="{81180CEC-C0BC-4F28-99ED-9A7B307FEE0F}"/>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6" name="Content Placeholder 5">
            <a:extLst>
              <a:ext uri="{FF2B5EF4-FFF2-40B4-BE49-F238E27FC236}">
                <a16:creationId xmlns:a16="http://schemas.microsoft.com/office/drawing/2014/main" id="{1605EC38-B07E-496F-9ED7-8B08225083C7}"/>
              </a:ext>
            </a:extLst>
          </p:cNvPr>
          <p:cNvSpPr>
            <a:spLocks noGrp="1"/>
          </p:cNvSpPr>
          <p:nvPr>
            <p:ph sz="quarter" idx="12" hasCustomPrompt="1"/>
          </p:nvPr>
        </p:nvSpPr>
        <p:spPr>
          <a:xfrm>
            <a:off x="432001" y="1534584"/>
            <a:ext cx="5553933"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7" name="Content Placeholder 5">
            <a:extLst>
              <a:ext uri="{FF2B5EF4-FFF2-40B4-BE49-F238E27FC236}">
                <a16:creationId xmlns:a16="http://schemas.microsoft.com/office/drawing/2014/main" id="{09D4F118-EC4E-4697-8B94-89026AF38F06}"/>
              </a:ext>
            </a:extLst>
          </p:cNvPr>
          <p:cNvSpPr>
            <a:spLocks noGrp="1"/>
          </p:cNvSpPr>
          <p:nvPr>
            <p:ph sz="quarter" idx="13" hasCustomPrompt="1"/>
          </p:nvPr>
        </p:nvSpPr>
        <p:spPr>
          <a:xfrm>
            <a:off x="6206066" y="1534584"/>
            <a:ext cx="5553933"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Tree>
    <p:extLst>
      <p:ext uri="{BB962C8B-B14F-4D97-AF65-F5344CB8AC3E}">
        <p14:creationId xmlns:p14="http://schemas.microsoft.com/office/powerpoint/2010/main" val="22562921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ontent: 1 column, 1 pictur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1C21F6A-3851-4800-A70C-75B7E973A6B2}"/>
              </a:ext>
            </a:extLst>
          </p:cNvPr>
          <p:cNvSpPr>
            <a:spLocks noGrp="1"/>
          </p:cNvSpPr>
          <p:nvPr>
            <p:ph type="ftr" sz="quarter" idx="10"/>
          </p:nvPr>
        </p:nvSpPr>
        <p:spPr/>
        <p:txBody>
          <a:bodyPr/>
          <a:lstStyle/>
          <a:p>
            <a:r>
              <a:rPr lang="en-US"/>
              <a:t>DHL Express | Our Sustainability Roadmap | Location | Month 202X</a:t>
            </a:r>
          </a:p>
        </p:txBody>
      </p:sp>
      <p:sp>
        <p:nvSpPr>
          <p:cNvPr id="4" name="Slide Number Placeholder 3">
            <a:extLst>
              <a:ext uri="{FF2B5EF4-FFF2-40B4-BE49-F238E27FC236}">
                <a16:creationId xmlns:a16="http://schemas.microsoft.com/office/drawing/2014/main" id="{1E0140EB-C614-490E-95CD-A54BE084B790}"/>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5" name="Content Placeholder 5">
            <a:extLst>
              <a:ext uri="{FF2B5EF4-FFF2-40B4-BE49-F238E27FC236}">
                <a16:creationId xmlns:a16="http://schemas.microsoft.com/office/drawing/2014/main" id="{038679AF-4954-4658-B135-45730398D31C}"/>
              </a:ext>
            </a:extLst>
          </p:cNvPr>
          <p:cNvSpPr>
            <a:spLocks noGrp="1"/>
          </p:cNvSpPr>
          <p:nvPr>
            <p:ph sz="quarter" idx="12" hasCustomPrompt="1"/>
          </p:nvPr>
        </p:nvSpPr>
        <p:spPr>
          <a:xfrm>
            <a:off x="432001" y="1534584"/>
            <a:ext cx="5553933"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8" name="Picture Placeholder 7">
            <a:extLst>
              <a:ext uri="{FF2B5EF4-FFF2-40B4-BE49-F238E27FC236}">
                <a16:creationId xmlns:a16="http://schemas.microsoft.com/office/drawing/2014/main" id="{367FEE81-04E7-45FF-A241-7D07B82E5C5D}"/>
              </a:ext>
            </a:extLst>
          </p:cNvPr>
          <p:cNvSpPr>
            <a:spLocks noGrp="1"/>
          </p:cNvSpPr>
          <p:nvPr>
            <p:ph type="pic" sz="quarter" idx="14" hasCustomPrompt="1"/>
          </p:nvPr>
        </p:nvSpPr>
        <p:spPr>
          <a:xfrm>
            <a:off x="6206066" y="1534584"/>
            <a:ext cx="5553933" cy="4707467"/>
          </a:xfrm>
          <a:solidFill>
            <a:srgbClr val="CCCCCC"/>
          </a:solidFill>
        </p:spPr>
        <p:txBody>
          <a:bodyPr lIns="72000" tIns="72000" rIns="72000" bIns="72000" anchor="ctr"/>
          <a:lstStyle>
            <a:lvl1pPr algn="ctr">
              <a:defRPr/>
            </a:lvl1pPr>
          </a:lstStyle>
          <a:p>
            <a:r>
              <a:rPr lang="en-US"/>
              <a:t>Please click the icon to insert an image</a:t>
            </a:r>
          </a:p>
        </p:txBody>
      </p:sp>
      <p:sp>
        <p:nvSpPr>
          <p:cNvPr id="6" name="Title 5">
            <a:extLst>
              <a:ext uri="{FF2B5EF4-FFF2-40B4-BE49-F238E27FC236}">
                <a16:creationId xmlns:a16="http://schemas.microsoft.com/office/drawing/2014/main" id="{B297623A-4EAB-41C4-80D7-12A550C73390}"/>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GB"/>
          </a:p>
        </p:txBody>
      </p:sp>
    </p:spTree>
    <p:extLst>
      <p:ext uri="{BB962C8B-B14F-4D97-AF65-F5344CB8AC3E}">
        <p14:creationId xmlns:p14="http://schemas.microsoft.com/office/powerpoint/2010/main" val="21480762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Content: 1 column, 1 picture half s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0795CF1-C64E-4F72-B36F-DDAB3E8F255A}"/>
              </a:ext>
            </a:extLst>
          </p:cNvPr>
          <p:cNvSpPr>
            <a:spLocks noGrp="1"/>
          </p:cNvSpPr>
          <p:nvPr>
            <p:ph type="pic" sz="quarter" idx="18" hasCustomPrompt="1"/>
          </p:nvPr>
        </p:nvSpPr>
        <p:spPr>
          <a:xfrm>
            <a:off x="7056968" y="0"/>
            <a:ext cx="5135032" cy="6858000"/>
          </a:xfrm>
          <a:solidFill>
            <a:srgbClr val="CCCCCC"/>
          </a:solidFill>
        </p:spPr>
        <p:txBody>
          <a:bodyPr anchor="ctr"/>
          <a:lstStyle>
            <a:lvl1pPr algn="ctr">
              <a:defRPr/>
            </a:lvl1pPr>
          </a:lstStyle>
          <a:p>
            <a:r>
              <a:rPr lang="en-US"/>
              <a:t>Please click the icon to insert an image</a:t>
            </a:r>
          </a:p>
        </p:txBody>
      </p:sp>
      <p:sp>
        <p:nvSpPr>
          <p:cNvPr id="5" name="Content Placeholder 5">
            <a:extLst>
              <a:ext uri="{FF2B5EF4-FFF2-40B4-BE49-F238E27FC236}">
                <a16:creationId xmlns:a16="http://schemas.microsoft.com/office/drawing/2014/main" id="{219A887B-6080-4228-99B7-DF904417247B}"/>
              </a:ext>
            </a:extLst>
          </p:cNvPr>
          <p:cNvSpPr>
            <a:spLocks noGrp="1"/>
          </p:cNvSpPr>
          <p:nvPr>
            <p:ph sz="quarter" idx="12" hasCustomPrompt="1"/>
          </p:nvPr>
        </p:nvSpPr>
        <p:spPr>
          <a:xfrm>
            <a:off x="432002" y="1534584"/>
            <a:ext cx="6192965"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graphicFrame>
        <p:nvGraphicFramePr>
          <p:cNvPr id="29" name="Objekt 28" hidden="1">
            <a:extLst>
              <a:ext uri="{FF2B5EF4-FFF2-40B4-BE49-F238E27FC236}">
                <a16:creationId xmlns:a16="http://schemas.microsoft.com/office/drawing/2014/main" id="{35CC8C36-E5F6-4785-85F2-7B1DD179C837}"/>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9" name="Objekt 28" hidden="1">
                        <a:extLst>
                          <a:ext uri="{FF2B5EF4-FFF2-40B4-BE49-F238E27FC236}">
                            <a16:creationId xmlns:a16="http://schemas.microsoft.com/office/drawing/2014/main" id="{35CC8C36-E5F6-4785-85F2-7B1DD179C83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8" name="Rechteck 27" hidden="1">
            <a:extLst>
              <a:ext uri="{FF2B5EF4-FFF2-40B4-BE49-F238E27FC236}">
                <a16:creationId xmlns:a16="http://schemas.microsoft.com/office/drawing/2014/main" id="{5364B560-8A9F-4B7A-B988-CF7BF54F7125}"/>
              </a:ext>
            </a:extLst>
          </p:cNvPr>
          <p:cNvSpPr/>
          <p:nvPr>
            <p:custDataLst>
              <p:tags r:id="rId2"/>
            </p:custDataLst>
          </p:nvPr>
        </p:nvSpPr>
        <p:spPr>
          <a:xfrm>
            <a:off x="0" y="0"/>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a:endParaRPr lang="en-US" sz="2400" b="1" i="0" baseline="0">
              <a:latin typeface="Delivery" panose="020F0503020204020204" pitchFamily="34" charset="0"/>
              <a:ea typeface="+mj-ea"/>
              <a:cs typeface="+mj-cs"/>
              <a:sym typeface="Delivery" panose="020F0503020204020204" pitchFamily="34" charset="0"/>
            </a:endParaRPr>
          </a:p>
        </p:txBody>
      </p:sp>
      <p:sp>
        <p:nvSpPr>
          <p:cNvPr id="3" name="Footer Placeholder 2">
            <a:extLst>
              <a:ext uri="{FF2B5EF4-FFF2-40B4-BE49-F238E27FC236}">
                <a16:creationId xmlns:a16="http://schemas.microsoft.com/office/drawing/2014/main" id="{0ADC25DC-2D9E-4ABF-8944-4D2479BF7286}"/>
              </a:ext>
            </a:extLst>
          </p:cNvPr>
          <p:cNvSpPr>
            <a:spLocks noGrp="1"/>
          </p:cNvSpPr>
          <p:nvPr>
            <p:ph type="ftr" sz="quarter" idx="10"/>
          </p:nvPr>
        </p:nvSpPr>
        <p:spPr/>
        <p:txBody>
          <a:bodyPr/>
          <a:lstStyle/>
          <a:p>
            <a:r>
              <a:rPr lang="en-US"/>
              <a:t>DHL Express | Our Sustainability Roadmap | Location | Month 202X</a:t>
            </a:r>
          </a:p>
        </p:txBody>
      </p:sp>
      <p:sp>
        <p:nvSpPr>
          <p:cNvPr id="4" name="Slide Number Placeholder 3">
            <a:extLst>
              <a:ext uri="{FF2B5EF4-FFF2-40B4-BE49-F238E27FC236}">
                <a16:creationId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6" name="Titel 5">
            <a:extLst>
              <a:ext uri="{FF2B5EF4-FFF2-40B4-BE49-F238E27FC236}">
                <a16:creationId xmlns:a16="http://schemas.microsoft.com/office/drawing/2014/main" id="{F1054BF6-C331-4C2D-949B-82F03B585ECF}"/>
              </a:ext>
            </a:extLst>
          </p:cNvPr>
          <p:cNvSpPr>
            <a:spLocks noGrp="1"/>
          </p:cNvSpPr>
          <p:nvPr>
            <p:ph type="title" hasCustomPrompt="1"/>
          </p:nvPr>
        </p:nvSpPr>
        <p:spPr>
          <a:xfrm>
            <a:off x="432001" y="513551"/>
            <a:ext cx="6192967" cy="658600"/>
          </a:xfrm>
        </p:spPr>
        <p:txBody>
          <a:bodyPr/>
          <a:lstStyle>
            <a:lvl1pPr>
              <a:defRPr/>
            </a:lvl1pPr>
          </a:lstStyle>
          <a:p>
            <a:r>
              <a:rPr lang="en-US"/>
              <a:t>Double headline with one or two lines, Delivery Bold, 18 </a:t>
            </a:r>
            <a:r>
              <a:rPr lang="en-US" err="1"/>
              <a:t>pt</a:t>
            </a:r>
            <a:endParaRPr lang="de-DE"/>
          </a:p>
        </p:txBody>
      </p:sp>
    </p:spTree>
    <p:extLst>
      <p:ext uri="{BB962C8B-B14F-4D97-AF65-F5344CB8AC3E}">
        <p14:creationId xmlns:p14="http://schemas.microsoft.com/office/powerpoint/2010/main" val="23113348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ontent: 1 column, 1 column half side grey">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7D416913-53A8-4554-9E84-F88C14A369BC}"/>
              </a:ext>
            </a:extLst>
          </p:cNvPr>
          <p:cNvSpPr>
            <a:spLocks noGrp="1"/>
          </p:cNvSpPr>
          <p:nvPr>
            <p:ph type="body" sz="quarter" idx="15" hasCustomPrompt="1"/>
          </p:nvPr>
        </p:nvSpPr>
        <p:spPr>
          <a:xfrm>
            <a:off x="7056968" y="0"/>
            <a:ext cx="5135032" cy="6858000"/>
          </a:xfrm>
          <a:solidFill>
            <a:srgbClr val="CCCCCC"/>
          </a:solidFill>
        </p:spPr>
        <p:txBody>
          <a:bodyPr lIns="324000" tIns="1152000" rIns="324000" bIns="432000" anchor="t" anchorCtr="0"/>
          <a:lstStyle>
            <a:lvl1pPr>
              <a:defRPr/>
            </a:lvl1pPr>
            <a:lvl4pPr>
              <a:defRPr/>
            </a:lvl4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a:p>
            <a:pPr lvl="4"/>
            <a:endParaRPr lang="en-US"/>
          </a:p>
        </p:txBody>
      </p:sp>
      <p:graphicFrame>
        <p:nvGraphicFramePr>
          <p:cNvPr id="29" name="Objekt 28" hidden="1">
            <a:extLst>
              <a:ext uri="{FF2B5EF4-FFF2-40B4-BE49-F238E27FC236}">
                <a16:creationId xmlns:a16="http://schemas.microsoft.com/office/drawing/2014/main" id="{35CC8C36-E5F6-4785-85F2-7B1DD179C837}"/>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9" name="Objekt 28" hidden="1">
                        <a:extLst>
                          <a:ext uri="{FF2B5EF4-FFF2-40B4-BE49-F238E27FC236}">
                            <a16:creationId xmlns:a16="http://schemas.microsoft.com/office/drawing/2014/main" id="{35CC8C36-E5F6-4785-85F2-7B1DD179C83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8" name="Rechteck 27" hidden="1">
            <a:extLst>
              <a:ext uri="{FF2B5EF4-FFF2-40B4-BE49-F238E27FC236}">
                <a16:creationId xmlns:a16="http://schemas.microsoft.com/office/drawing/2014/main" id="{5364B560-8A9F-4B7A-B988-CF7BF54F7125}"/>
              </a:ext>
            </a:extLst>
          </p:cNvPr>
          <p:cNvSpPr/>
          <p:nvPr>
            <p:custDataLst>
              <p:tags r:id="rId2"/>
            </p:custDataLst>
          </p:nvPr>
        </p:nvSpPr>
        <p:spPr>
          <a:xfrm>
            <a:off x="0" y="0"/>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a:endParaRPr lang="en-US" sz="2400" b="1" i="0" baseline="0">
              <a:latin typeface="Delivery" panose="020F0503020204020204" pitchFamily="34" charset="0"/>
              <a:ea typeface="+mj-ea"/>
              <a:cs typeface="+mj-cs"/>
              <a:sym typeface="Delivery" panose="020F0503020204020204" pitchFamily="34" charset="0"/>
            </a:endParaRPr>
          </a:p>
        </p:txBody>
      </p:sp>
      <p:sp>
        <p:nvSpPr>
          <p:cNvPr id="3" name="Footer Placeholder 2">
            <a:extLst>
              <a:ext uri="{FF2B5EF4-FFF2-40B4-BE49-F238E27FC236}">
                <a16:creationId xmlns:a16="http://schemas.microsoft.com/office/drawing/2014/main" id="{0ADC25DC-2D9E-4ABF-8944-4D2479BF7286}"/>
              </a:ext>
            </a:extLst>
          </p:cNvPr>
          <p:cNvSpPr>
            <a:spLocks noGrp="1"/>
          </p:cNvSpPr>
          <p:nvPr>
            <p:ph type="ftr" sz="quarter" idx="10"/>
          </p:nvPr>
        </p:nvSpPr>
        <p:spPr/>
        <p:txBody>
          <a:bodyPr/>
          <a:lstStyle/>
          <a:p>
            <a:r>
              <a:rPr lang="en-US"/>
              <a:t>DHL Express | Our Sustainability Roadmap | Location | Month 202X</a:t>
            </a:r>
          </a:p>
        </p:txBody>
      </p:sp>
      <p:sp>
        <p:nvSpPr>
          <p:cNvPr id="4" name="Slide Number Placeholder 3">
            <a:extLst>
              <a:ext uri="{FF2B5EF4-FFF2-40B4-BE49-F238E27FC236}">
                <a16:creationId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5" name="Content Placeholder 5">
            <a:extLst>
              <a:ext uri="{FF2B5EF4-FFF2-40B4-BE49-F238E27FC236}">
                <a16:creationId xmlns:a16="http://schemas.microsoft.com/office/drawing/2014/main" id="{219A887B-6080-4228-99B7-DF904417247B}"/>
              </a:ext>
            </a:extLst>
          </p:cNvPr>
          <p:cNvSpPr>
            <a:spLocks noGrp="1"/>
          </p:cNvSpPr>
          <p:nvPr>
            <p:ph sz="quarter" idx="12" hasCustomPrompt="1"/>
          </p:nvPr>
        </p:nvSpPr>
        <p:spPr>
          <a:xfrm>
            <a:off x="432002" y="1534584"/>
            <a:ext cx="6192965"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6" name="Titel 5">
            <a:extLst>
              <a:ext uri="{FF2B5EF4-FFF2-40B4-BE49-F238E27FC236}">
                <a16:creationId xmlns:a16="http://schemas.microsoft.com/office/drawing/2014/main" id="{D3396788-6EB1-4525-8ED0-B4C10E9CBE3E}"/>
              </a:ext>
            </a:extLst>
          </p:cNvPr>
          <p:cNvSpPr>
            <a:spLocks noGrp="1"/>
          </p:cNvSpPr>
          <p:nvPr>
            <p:ph type="title" hasCustomPrompt="1"/>
          </p:nvPr>
        </p:nvSpPr>
        <p:spPr>
          <a:xfrm>
            <a:off x="432001" y="513551"/>
            <a:ext cx="6192967" cy="658600"/>
          </a:xfrm>
        </p:spPr>
        <p:txBody>
          <a:bodyPr/>
          <a:lstStyle/>
          <a:p>
            <a:r>
              <a:rPr lang="en-US"/>
              <a:t>Double headline with one or two lines, Delivery Bold, 18 </a:t>
            </a:r>
            <a:r>
              <a:rPr lang="en-US" err="1"/>
              <a:t>pt</a:t>
            </a:r>
            <a:endParaRPr lang="de-DE"/>
          </a:p>
        </p:txBody>
      </p:sp>
    </p:spTree>
    <p:extLst>
      <p:ext uri="{BB962C8B-B14F-4D97-AF65-F5344CB8AC3E}">
        <p14:creationId xmlns:p14="http://schemas.microsoft.com/office/powerpoint/2010/main" val="32253378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ontent: 1 column, 1 column half side gradient">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7D416913-53A8-4554-9E84-F88C14A369BC}"/>
              </a:ext>
            </a:extLst>
          </p:cNvPr>
          <p:cNvSpPr>
            <a:spLocks noGrp="1"/>
          </p:cNvSpPr>
          <p:nvPr>
            <p:ph type="body" sz="quarter" idx="15" hasCustomPrompt="1"/>
          </p:nvPr>
        </p:nvSpPr>
        <p:spPr>
          <a:xfrm>
            <a:off x="7056968" y="0"/>
            <a:ext cx="5135032" cy="6858000"/>
          </a:xfrm>
          <a:gradFill>
            <a:gsLst>
              <a:gs pos="30000">
                <a:schemeClr val="accent3"/>
              </a:gs>
              <a:gs pos="79000">
                <a:srgbClr val="FFDE59"/>
              </a:gs>
              <a:gs pos="100000">
                <a:srgbClr val="FFF0B2"/>
              </a:gs>
            </a:gsLst>
            <a:lin ang="16200000" scaled="1"/>
          </a:gradFill>
        </p:spPr>
        <p:txBody>
          <a:bodyPr lIns="324000" tIns="1152000" rIns="324000" bIns="432000" anchor="t" anchorCtr="0"/>
          <a:lstStyle>
            <a:lvl1pPr>
              <a:defRPr/>
            </a:lvl1pPr>
            <a:lvl4pPr>
              <a:defRPr/>
            </a:lvl4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a:p>
            <a:pPr lvl="4"/>
            <a:endParaRPr lang="en-US"/>
          </a:p>
        </p:txBody>
      </p:sp>
      <p:graphicFrame>
        <p:nvGraphicFramePr>
          <p:cNvPr id="7" name="Objekt 6" hidden="1">
            <a:extLst>
              <a:ext uri="{FF2B5EF4-FFF2-40B4-BE49-F238E27FC236}">
                <a16:creationId xmlns:a16="http://schemas.microsoft.com/office/drawing/2014/main" id="{B0B4FDD3-3FA4-45F2-86F1-10A9DA1AAD3E}"/>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7" name="Objekt 6" hidden="1">
                        <a:extLst>
                          <a:ext uri="{FF2B5EF4-FFF2-40B4-BE49-F238E27FC236}">
                            <a16:creationId xmlns:a16="http://schemas.microsoft.com/office/drawing/2014/main" id="{B0B4FDD3-3FA4-45F2-86F1-10A9DA1AAD3E}"/>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6E863B02-413C-4D73-A746-5B2F80C99C06}"/>
              </a:ext>
            </a:extLst>
          </p:cNvPr>
          <p:cNvSpPr/>
          <p:nvPr>
            <p:custDataLst>
              <p:tags r:id="rId2"/>
            </p:custDataLst>
          </p:nvPr>
        </p:nvSpPr>
        <p:spPr>
          <a:xfrm>
            <a:off x="0" y="0"/>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a:endParaRPr lang="en-US" sz="2400" b="1" i="0" baseline="0">
              <a:latin typeface="Delivery" panose="020F0503020204020204" pitchFamily="34" charset="0"/>
              <a:ea typeface="+mj-ea"/>
              <a:cs typeface="+mj-cs"/>
              <a:sym typeface="Delivery" panose="020F0503020204020204" pitchFamily="34" charset="0"/>
            </a:endParaRPr>
          </a:p>
        </p:txBody>
      </p:sp>
      <p:sp>
        <p:nvSpPr>
          <p:cNvPr id="3" name="Footer Placeholder 2">
            <a:extLst>
              <a:ext uri="{FF2B5EF4-FFF2-40B4-BE49-F238E27FC236}">
                <a16:creationId xmlns:a16="http://schemas.microsoft.com/office/drawing/2014/main" id="{0ADC25DC-2D9E-4ABF-8944-4D2479BF7286}"/>
              </a:ext>
            </a:extLst>
          </p:cNvPr>
          <p:cNvSpPr>
            <a:spLocks noGrp="1"/>
          </p:cNvSpPr>
          <p:nvPr>
            <p:ph type="ftr" sz="quarter" idx="10"/>
          </p:nvPr>
        </p:nvSpPr>
        <p:spPr/>
        <p:txBody>
          <a:bodyPr/>
          <a:lstStyle/>
          <a:p>
            <a:r>
              <a:rPr lang="en-US"/>
              <a:t>DHL Express | Our Sustainability Roadmap | Location | Month 202X</a:t>
            </a:r>
          </a:p>
        </p:txBody>
      </p:sp>
      <p:sp>
        <p:nvSpPr>
          <p:cNvPr id="4" name="Slide Number Placeholder 3">
            <a:extLst>
              <a:ext uri="{FF2B5EF4-FFF2-40B4-BE49-F238E27FC236}">
                <a16:creationId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5" name="Content Placeholder 5">
            <a:extLst>
              <a:ext uri="{FF2B5EF4-FFF2-40B4-BE49-F238E27FC236}">
                <a16:creationId xmlns:a16="http://schemas.microsoft.com/office/drawing/2014/main" id="{219A887B-6080-4228-99B7-DF904417247B}"/>
              </a:ext>
            </a:extLst>
          </p:cNvPr>
          <p:cNvSpPr>
            <a:spLocks noGrp="1"/>
          </p:cNvSpPr>
          <p:nvPr>
            <p:ph sz="quarter" idx="12" hasCustomPrompt="1"/>
          </p:nvPr>
        </p:nvSpPr>
        <p:spPr>
          <a:xfrm>
            <a:off x="432002" y="1534584"/>
            <a:ext cx="6192965"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9" name="Titel 8">
            <a:extLst>
              <a:ext uri="{FF2B5EF4-FFF2-40B4-BE49-F238E27FC236}">
                <a16:creationId xmlns:a16="http://schemas.microsoft.com/office/drawing/2014/main" id="{4EF99C30-52BB-420E-9163-105367489165}"/>
              </a:ext>
            </a:extLst>
          </p:cNvPr>
          <p:cNvSpPr>
            <a:spLocks noGrp="1"/>
          </p:cNvSpPr>
          <p:nvPr>
            <p:ph type="title" hasCustomPrompt="1"/>
          </p:nvPr>
        </p:nvSpPr>
        <p:spPr>
          <a:xfrm>
            <a:off x="432001" y="513551"/>
            <a:ext cx="6192967" cy="658600"/>
          </a:xfrm>
        </p:spPr>
        <p:txBody>
          <a:bodyPr/>
          <a:lstStyle/>
          <a:p>
            <a:r>
              <a:rPr lang="en-US"/>
              <a:t>Double headline with one or two lines, Delivery Bold, 18 </a:t>
            </a:r>
            <a:r>
              <a:rPr lang="en-US" err="1"/>
              <a:t>pt</a:t>
            </a:r>
            <a:endParaRPr lang="de-DE"/>
          </a:p>
        </p:txBody>
      </p:sp>
    </p:spTree>
    <p:extLst>
      <p:ext uri="{BB962C8B-B14F-4D97-AF65-F5344CB8AC3E}">
        <p14:creationId xmlns:p14="http://schemas.microsoft.com/office/powerpoint/2010/main" val="1404920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ontent: empty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D0AD-4E79-4BFF-B8B5-BB937AA1CC23}"/>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14B27B9E-C404-4AF3-A250-0969317557F4}"/>
              </a:ext>
            </a:extLst>
          </p:cNvPr>
          <p:cNvSpPr>
            <a:spLocks noGrp="1"/>
          </p:cNvSpPr>
          <p:nvPr>
            <p:ph type="ftr" sz="quarter" idx="10"/>
          </p:nvPr>
        </p:nvSpPr>
        <p:spPr/>
        <p:txBody>
          <a:bodyPr/>
          <a:lstStyle/>
          <a:p>
            <a:r>
              <a:rPr lang="en-US"/>
              <a:t>DHL Express | Our Sustainability Roadmap | Location | Month 202X</a:t>
            </a:r>
          </a:p>
        </p:txBody>
      </p:sp>
      <p:sp>
        <p:nvSpPr>
          <p:cNvPr id="4" name="Slide Number Placeholder 3">
            <a:extLst>
              <a:ext uri="{FF2B5EF4-FFF2-40B4-BE49-F238E27FC236}">
                <a16:creationId xmlns:a16="http://schemas.microsoft.com/office/drawing/2014/main" id="{B1688F39-AB4C-43BD-98F0-FD644C1453DD}"/>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6" name="Picture Placeholder 5">
            <a:extLst>
              <a:ext uri="{FF2B5EF4-FFF2-40B4-BE49-F238E27FC236}">
                <a16:creationId xmlns:a16="http://schemas.microsoft.com/office/drawing/2014/main" id="{590685DA-4536-4D1F-9676-24537EC64881}"/>
              </a:ext>
            </a:extLst>
          </p:cNvPr>
          <p:cNvSpPr>
            <a:spLocks noGrp="1"/>
          </p:cNvSpPr>
          <p:nvPr>
            <p:ph type="pic" sz="quarter" idx="12" hasCustomPrompt="1"/>
          </p:nvPr>
        </p:nvSpPr>
        <p:spPr>
          <a:xfrm>
            <a:off x="432001" y="1534584"/>
            <a:ext cx="5553933" cy="4707467"/>
          </a:xfrm>
          <a:solidFill>
            <a:srgbClr val="CCCCCC"/>
          </a:solidFill>
        </p:spPr>
        <p:txBody>
          <a:bodyPr lIns="72000" tIns="72000" rIns="72000" bIns="72000"/>
          <a:lstStyle>
            <a:lvl1pPr>
              <a:defRPr/>
            </a:lvl1pPr>
          </a:lstStyle>
          <a:p>
            <a:r>
              <a:rPr lang="en-US"/>
              <a:t>Please click the icon to insert an image</a:t>
            </a:r>
          </a:p>
        </p:txBody>
      </p:sp>
      <p:sp>
        <p:nvSpPr>
          <p:cNvPr id="7" name="Picture Placeholder 5">
            <a:extLst>
              <a:ext uri="{FF2B5EF4-FFF2-40B4-BE49-F238E27FC236}">
                <a16:creationId xmlns:a16="http://schemas.microsoft.com/office/drawing/2014/main" id="{11D8F016-E9C1-4ED6-8F46-E30AD613382F}"/>
              </a:ext>
            </a:extLst>
          </p:cNvPr>
          <p:cNvSpPr>
            <a:spLocks noGrp="1"/>
          </p:cNvSpPr>
          <p:nvPr>
            <p:ph type="pic" sz="quarter" idx="13" hasCustomPrompt="1"/>
          </p:nvPr>
        </p:nvSpPr>
        <p:spPr>
          <a:xfrm>
            <a:off x="6206064" y="1534584"/>
            <a:ext cx="5553933" cy="4707467"/>
          </a:xfrm>
          <a:solidFill>
            <a:srgbClr val="CCCCCC"/>
          </a:solidFill>
        </p:spPr>
        <p:txBody>
          <a:bodyPr lIns="72000" tIns="72000" rIns="72000" bIns="72000"/>
          <a:lstStyle>
            <a:lvl1pPr>
              <a:defRPr/>
            </a:lvl1pPr>
          </a:lstStyle>
          <a:p>
            <a:r>
              <a:rPr lang="en-US"/>
              <a:t>Please click the icon to insert an image</a:t>
            </a:r>
          </a:p>
        </p:txBody>
      </p:sp>
    </p:spTree>
    <p:extLst>
      <p:ext uri="{BB962C8B-B14F-4D97-AF65-F5344CB8AC3E}">
        <p14:creationId xmlns:p14="http://schemas.microsoft.com/office/powerpoint/2010/main" val="16307603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ontent: light image full scree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A35D9B1-6310-46E2-8EA7-BFC29B52C65E}"/>
              </a:ext>
            </a:extLst>
          </p:cNvPr>
          <p:cNvSpPr>
            <a:spLocks noGrp="1"/>
          </p:cNvSpPr>
          <p:nvPr>
            <p:ph type="pic" sz="quarter" idx="12" hasCustomPrompt="1"/>
          </p:nvPr>
        </p:nvSpPr>
        <p:spPr>
          <a:xfrm>
            <a:off x="0" y="0"/>
            <a:ext cx="12192000" cy="6858000"/>
          </a:xfrm>
          <a:solidFill>
            <a:srgbClr val="CCCCCC"/>
          </a:solidFill>
        </p:spPr>
        <p:txBody>
          <a:bodyPr lIns="72000" tIns="72000" rIns="72000" bIns="72000"/>
          <a:lstStyle>
            <a:lvl1pPr algn="r">
              <a:defRPr/>
            </a:lvl1pPr>
          </a:lstStyle>
          <a:p>
            <a:r>
              <a:rPr lang="en-US"/>
              <a:t>Please click the icon to insert an image</a:t>
            </a:r>
          </a:p>
        </p:txBody>
      </p:sp>
      <p:sp>
        <p:nvSpPr>
          <p:cNvPr id="8" name="Content Placeholder 7">
            <a:extLst>
              <a:ext uri="{FF2B5EF4-FFF2-40B4-BE49-F238E27FC236}">
                <a16:creationId xmlns:a16="http://schemas.microsoft.com/office/drawing/2014/main" id="{E5907E47-AED8-4AB8-AA7A-2736D73CFC5E}"/>
              </a:ext>
            </a:extLst>
          </p:cNvPr>
          <p:cNvSpPr>
            <a:spLocks noGrp="1"/>
          </p:cNvSpPr>
          <p:nvPr>
            <p:ph sz="quarter" idx="13" hasCustomPrompt="1"/>
          </p:nvPr>
        </p:nvSpPr>
        <p:spPr>
          <a:xfrm>
            <a:off x="432001" y="1534584"/>
            <a:ext cx="11327999" cy="4704000"/>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2" name="Title 1">
            <a:extLst>
              <a:ext uri="{FF2B5EF4-FFF2-40B4-BE49-F238E27FC236}">
                <a16:creationId xmlns:a16="http://schemas.microsoft.com/office/drawing/2014/main" id="{4ABCAE12-7456-4DFA-8832-22E05FDDD175}"/>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E51FF1B3-6C52-429B-B6E4-B7B0F4F27A4B}"/>
              </a:ext>
            </a:extLst>
          </p:cNvPr>
          <p:cNvSpPr>
            <a:spLocks noGrp="1"/>
          </p:cNvSpPr>
          <p:nvPr>
            <p:ph type="ftr" sz="quarter" idx="10"/>
          </p:nvPr>
        </p:nvSpPr>
        <p:spPr/>
        <p:txBody>
          <a:bodyPr/>
          <a:lstStyle/>
          <a:p>
            <a:r>
              <a:rPr lang="en-US"/>
              <a:t>DHL Express | Our Sustainability Roadmap | Location | Month 202X</a:t>
            </a:r>
          </a:p>
        </p:txBody>
      </p:sp>
      <p:sp>
        <p:nvSpPr>
          <p:cNvPr id="4" name="Slide Number Placeholder 3">
            <a:extLst>
              <a:ext uri="{FF2B5EF4-FFF2-40B4-BE49-F238E27FC236}">
                <a16:creationId xmlns:a16="http://schemas.microsoft.com/office/drawing/2014/main" id="{CE348D45-3AD0-4D87-AB1B-0B3F1D9CDBB5}"/>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7" name="meta-classification">
            <a:extLst>
              <a:ext uri="{FF2B5EF4-FFF2-40B4-BE49-F238E27FC236}">
                <a16:creationId xmlns:a16="http://schemas.microsoft.com/office/drawing/2014/main" id="{84FC1FAD-68BA-45FC-95C2-D996FAEB7301}"/>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accent4"/>
                </a:solidFill>
              </a:defRPr>
            </a:lvl1pPr>
          </a:lstStyle>
          <a:p>
            <a:pPr marR="0" lvl="0">
              <a:lnSpc>
                <a:spcPct val="100000"/>
              </a:lnSpc>
            </a:pPr>
            <a:r>
              <a:rPr lang="en-US"/>
              <a:t>CONFIDENTIAL</a:t>
            </a:r>
          </a:p>
        </p:txBody>
      </p:sp>
    </p:spTree>
    <p:extLst>
      <p:ext uri="{BB962C8B-B14F-4D97-AF65-F5344CB8AC3E}">
        <p14:creationId xmlns:p14="http://schemas.microsoft.com/office/powerpoint/2010/main" val="4257523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1F9393-951F-4326-9328-ABDB12D3C853}"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37E43-2324-4B4A-93D9-C5CA64B1480B}" type="slidenum">
              <a:rPr lang="en-US" smtClean="0"/>
              <a:t>‹#›</a:t>
            </a:fld>
            <a:endParaRPr lang="en-US"/>
          </a:p>
        </p:txBody>
      </p:sp>
    </p:spTree>
    <p:extLst>
      <p:ext uri="{BB962C8B-B14F-4D97-AF65-F5344CB8AC3E}">
        <p14:creationId xmlns:p14="http://schemas.microsoft.com/office/powerpoint/2010/main" val="35560639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ontent: dark image full screen">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82AB236-DAFD-49F7-BBC2-7E52C86EE7CF}"/>
              </a:ext>
            </a:extLst>
          </p:cNvPr>
          <p:cNvSpPr>
            <a:spLocks noGrp="1"/>
          </p:cNvSpPr>
          <p:nvPr>
            <p:ph type="pic" sz="quarter" idx="12" hasCustomPrompt="1"/>
          </p:nvPr>
        </p:nvSpPr>
        <p:spPr>
          <a:xfrm>
            <a:off x="0" y="0"/>
            <a:ext cx="12192000" cy="6858000"/>
          </a:xfrm>
          <a:solidFill>
            <a:srgbClr val="333333"/>
          </a:solidFill>
        </p:spPr>
        <p:txBody>
          <a:bodyPr lIns="72000" tIns="72000" rIns="72000" bIns="72000"/>
          <a:lstStyle>
            <a:lvl1pPr marL="0" marR="0" indent="0" algn="r" defTabSz="914377" rtl="0" eaLnBrk="1" fontAlgn="auto" latinLnBrk="0" hangingPunct="1">
              <a:lnSpc>
                <a:spcPct val="110000"/>
              </a:lnSpc>
              <a:spcBef>
                <a:spcPts val="0"/>
              </a:spcBef>
              <a:spcAft>
                <a:spcPts val="667"/>
              </a:spcAft>
              <a:buClrTx/>
              <a:buSzTx/>
              <a:buFont typeface="Arial" panose="020B0604020202020204" pitchFamily="34" charset="0"/>
              <a:buNone/>
              <a:tabLst/>
              <a:defRPr>
                <a:solidFill>
                  <a:schemeClr val="bg1"/>
                </a:solidFill>
              </a:defRPr>
            </a:lvl1pPr>
          </a:lstStyle>
          <a:p>
            <a:r>
              <a:rPr lang="en-US"/>
              <a:t>Please click the icon to insert an image</a:t>
            </a:r>
          </a:p>
        </p:txBody>
      </p:sp>
      <p:sp>
        <p:nvSpPr>
          <p:cNvPr id="2" name="Title 1">
            <a:extLst>
              <a:ext uri="{FF2B5EF4-FFF2-40B4-BE49-F238E27FC236}">
                <a16:creationId xmlns:a16="http://schemas.microsoft.com/office/drawing/2014/main" id="{FAAF2E6C-875C-432B-B47A-A9E589B7C45F}"/>
              </a:ext>
            </a:extLst>
          </p:cNvPr>
          <p:cNvSpPr>
            <a:spLocks noGrp="1"/>
          </p:cNvSpPr>
          <p:nvPr>
            <p:ph type="title" hasCustomPrompt="1"/>
          </p:nvPr>
        </p:nvSpPr>
        <p:spPr/>
        <p:txBody>
          <a:bodyPr/>
          <a:lstStyle>
            <a:lvl1pPr>
              <a:defRPr>
                <a:solidFill>
                  <a:schemeClr val="bg1"/>
                </a:solidFill>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16CD9EC0-783C-4E03-8B54-EB815AE37DC1}"/>
              </a:ext>
            </a:extLst>
          </p:cNvPr>
          <p:cNvSpPr>
            <a:spLocks noGrp="1"/>
          </p:cNvSpPr>
          <p:nvPr>
            <p:ph type="ftr" sz="quarter" idx="10"/>
          </p:nvPr>
        </p:nvSpPr>
        <p:spPr/>
        <p:txBody>
          <a:bodyPr/>
          <a:lstStyle>
            <a:lvl1pPr>
              <a:defRPr>
                <a:solidFill>
                  <a:schemeClr val="bg1"/>
                </a:solidFill>
              </a:defRPr>
            </a:lvl1pPr>
          </a:lstStyle>
          <a:p>
            <a:r>
              <a:rPr lang="en-US"/>
              <a:t>DHL Express | Our Sustainability Roadmap | Location | Month 202X</a:t>
            </a:r>
          </a:p>
        </p:txBody>
      </p:sp>
      <p:sp>
        <p:nvSpPr>
          <p:cNvPr id="4" name="Slide Number Placeholder 3">
            <a:extLst>
              <a:ext uri="{FF2B5EF4-FFF2-40B4-BE49-F238E27FC236}">
                <a16:creationId xmlns:a16="http://schemas.microsoft.com/office/drawing/2014/main" id="{C1164768-AEA5-4631-BC4A-8DB3B9447D68}"/>
              </a:ext>
            </a:extLst>
          </p:cNvPr>
          <p:cNvSpPr>
            <a:spLocks noGrp="1"/>
          </p:cNvSpPr>
          <p:nvPr>
            <p:ph type="sldNum" sz="quarter" idx="11"/>
          </p:nvPr>
        </p:nvSpPr>
        <p:spPr/>
        <p:txBody>
          <a:bodyPr/>
          <a:lstStyle>
            <a:lvl1pPr>
              <a:defRPr>
                <a:solidFill>
                  <a:schemeClr val="bg1"/>
                </a:solidFill>
              </a:defRPr>
            </a:lvl1pPr>
          </a:lstStyle>
          <a:p>
            <a:fld id="{C2245BC1-4D7B-4ED3-8F01-840FA35126C6}" type="slidenum">
              <a:rPr lang="en-US" smtClean="0"/>
              <a:pPr/>
              <a:t>‹#›</a:t>
            </a:fld>
            <a:endParaRPr lang="en-US"/>
          </a:p>
        </p:txBody>
      </p:sp>
      <p:sp>
        <p:nvSpPr>
          <p:cNvPr id="6" name="Content Placeholder 7">
            <a:extLst>
              <a:ext uri="{FF2B5EF4-FFF2-40B4-BE49-F238E27FC236}">
                <a16:creationId xmlns:a16="http://schemas.microsoft.com/office/drawing/2014/main" id="{66D239E5-258B-41CA-ABAF-4A71EA5D0B1F}"/>
              </a:ext>
            </a:extLst>
          </p:cNvPr>
          <p:cNvSpPr>
            <a:spLocks noGrp="1"/>
          </p:cNvSpPr>
          <p:nvPr>
            <p:ph sz="quarter" idx="13" hasCustomPrompt="1"/>
          </p:nvPr>
        </p:nvSpPr>
        <p:spPr>
          <a:xfrm>
            <a:off x="432001" y="1534584"/>
            <a:ext cx="11327999" cy="47040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vl6pPr marL="0" marR="0" indent="0" algn="l" defTabSz="914377" rtl="0" eaLnBrk="1" fontAlgn="auto" latinLnBrk="0" hangingPunct="1">
              <a:lnSpc>
                <a:spcPct val="110000"/>
              </a:lnSpc>
              <a:spcBef>
                <a:spcPts val="0"/>
              </a:spcBef>
              <a:spcAft>
                <a:spcPts val="667"/>
              </a:spcAft>
              <a:buClrTx/>
              <a:buSzTx/>
              <a:buFont typeface="Arial" panose="020B0604020202020204" pitchFamily="34" charset="0"/>
              <a:buNone/>
              <a:tabLst/>
              <a:defRPr sz="1600">
                <a:solidFill>
                  <a:schemeClr val="bg1"/>
                </a:solidFill>
              </a:defRPr>
            </a:lvl6pPr>
            <a:lvl7pPr>
              <a:buClr>
                <a:schemeClr val="bg1"/>
              </a:buClr>
              <a:defRPr sz="1600">
                <a:solidFill>
                  <a:schemeClr val="bg1"/>
                </a:solidFill>
              </a:defRPr>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7" name="meta-classification">
            <a:extLst>
              <a:ext uri="{FF2B5EF4-FFF2-40B4-BE49-F238E27FC236}">
                <a16:creationId xmlns:a16="http://schemas.microsoft.com/office/drawing/2014/main" id="{19C17D38-E07D-4DBA-8A51-4DD4B0A923C2}"/>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accent4"/>
                </a:solidFill>
              </a:defRPr>
            </a:lvl1pPr>
          </a:lstStyle>
          <a:p>
            <a:pPr marR="0" lvl="0">
              <a:lnSpc>
                <a:spcPct val="100000"/>
              </a:lnSpc>
            </a:pPr>
            <a:r>
              <a:rPr lang="en-US"/>
              <a:t>CONFIDENTIAL</a:t>
            </a:r>
          </a:p>
        </p:txBody>
      </p:sp>
    </p:spTree>
    <p:extLst>
      <p:ext uri="{BB962C8B-B14F-4D97-AF65-F5344CB8AC3E}">
        <p14:creationId xmlns:p14="http://schemas.microsoft.com/office/powerpoint/2010/main" val="33129634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Content: full screen video with title">
    <p:bg>
      <p:bgPr>
        <a:solidFill>
          <a:schemeClr val="bg1"/>
        </a:solidFill>
        <a:effectLst/>
      </p:bgPr>
    </p:bg>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DB4843D2-D66C-4483-9BEF-0EA790E357B6}"/>
              </a:ext>
            </a:extLst>
          </p:cNvPr>
          <p:cNvSpPr>
            <a:spLocks noGrp="1"/>
          </p:cNvSpPr>
          <p:nvPr>
            <p:ph type="media" sz="quarter" idx="12" hasCustomPrompt="1"/>
          </p:nvPr>
        </p:nvSpPr>
        <p:spPr>
          <a:xfrm>
            <a:off x="0" y="0"/>
            <a:ext cx="12192000" cy="6858000"/>
          </a:xfrm>
          <a:solidFill>
            <a:srgbClr val="CCCCCC"/>
          </a:solidFill>
        </p:spPr>
        <p:txBody>
          <a:bodyPr lIns="72000" tIns="72000" rIns="72000" bIns="72000"/>
          <a:lstStyle>
            <a:lvl1pPr algn="r">
              <a:defRPr/>
            </a:lvl1pPr>
          </a:lstStyle>
          <a:p>
            <a:r>
              <a:rPr lang="en-US"/>
              <a:t>Please click the icon to insert a video</a:t>
            </a:r>
          </a:p>
        </p:txBody>
      </p:sp>
      <p:sp>
        <p:nvSpPr>
          <p:cNvPr id="7" name="Title 6">
            <a:extLst>
              <a:ext uri="{FF2B5EF4-FFF2-40B4-BE49-F238E27FC236}">
                <a16:creationId xmlns:a16="http://schemas.microsoft.com/office/drawing/2014/main" id="{B0885550-4E65-4CBF-8046-671CF042C57C}"/>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GB"/>
          </a:p>
        </p:txBody>
      </p:sp>
      <p:sp>
        <p:nvSpPr>
          <p:cNvPr id="4" name="meta-classification">
            <a:extLst>
              <a:ext uri="{FF2B5EF4-FFF2-40B4-BE49-F238E27FC236}">
                <a16:creationId xmlns:a16="http://schemas.microsoft.com/office/drawing/2014/main" id="{7893F3CA-BCB9-4004-97E6-F5E4DB1FA0BB}"/>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a:t>Please insert classification HERE</a:t>
            </a:r>
          </a:p>
        </p:txBody>
      </p:sp>
    </p:spTree>
    <p:extLst>
      <p:ext uri="{BB962C8B-B14F-4D97-AF65-F5344CB8AC3E}">
        <p14:creationId xmlns:p14="http://schemas.microsoft.com/office/powerpoint/2010/main" val="29206308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ote: full page gradient">
    <p:bg>
      <p:bgPr>
        <a:gradFill>
          <a:gsLst>
            <a:gs pos="30000">
              <a:schemeClr val="accent3"/>
            </a:gs>
            <a:gs pos="79000">
              <a:srgbClr val="FFDE59"/>
            </a:gs>
            <a:gs pos="100000">
              <a:srgbClr val="FFF0B2"/>
            </a:gs>
          </a:gsLst>
          <a:lin ang="16200000" scaled="0"/>
        </a:gra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9381F4-F305-4DA8-90F9-2961F8C24558}"/>
              </a:ext>
            </a:extLst>
          </p:cNvPr>
          <p:cNvSpPr>
            <a:spLocks noGrp="1"/>
          </p:cNvSpPr>
          <p:nvPr>
            <p:ph type="ftr" sz="quarter" idx="10"/>
          </p:nvPr>
        </p:nvSpPr>
        <p:spPr/>
        <p:txBody>
          <a:bodyPr/>
          <a:lstStyle/>
          <a:p>
            <a:r>
              <a:rPr lang="en-US"/>
              <a:t>DHL Express | Our Sustainability Roadmap | Location | Month 202X</a:t>
            </a:r>
          </a:p>
        </p:txBody>
      </p:sp>
      <p:sp>
        <p:nvSpPr>
          <p:cNvPr id="4" name="Slide Number Placeholder 3">
            <a:extLst>
              <a:ext uri="{FF2B5EF4-FFF2-40B4-BE49-F238E27FC236}">
                <a16:creationId xmlns:a16="http://schemas.microsoft.com/office/drawing/2014/main" id="{CCA6B0F1-5579-4CB2-B05C-7E560EFBC169}"/>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7" name="Text Placeholder 6">
            <a:extLst>
              <a:ext uri="{FF2B5EF4-FFF2-40B4-BE49-F238E27FC236}">
                <a16:creationId xmlns:a16="http://schemas.microsoft.com/office/drawing/2014/main" id="{D5ABAA4C-A627-4F72-ADBD-217F33287BFC}"/>
              </a:ext>
            </a:extLst>
          </p:cNvPr>
          <p:cNvSpPr>
            <a:spLocks noGrp="1"/>
          </p:cNvSpPr>
          <p:nvPr>
            <p:ph type="body" sz="quarter" idx="12" hasCustomPrompt="1"/>
          </p:nvPr>
        </p:nvSpPr>
        <p:spPr>
          <a:xfrm>
            <a:off x="2365490" y="2617595"/>
            <a:ext cx="6978649" cy="1196824"/>
          </a:xfrm>
        </p:spPr>
        <p:txBody>
          <a:bodyPr>
            <a:noAutofit/>
          </a:bodyPr>
          <a:lstStyle>
            <a:lvl1pPr>
              <a:lnSpc>
                <a:spcPts val="4000"/>
              </a:lnSpc>
              <a:spcAft>
                <a:spcPts val="0"/>
              </a:spcAft>
              <a:defRPr sz="3333" i="1">
                <a:solidFill>
                  <a:schemeClr val="accent4"/>
                </a:solidFill>
                <a:latin typeface="+mn-lt"/>
              </a:defRPr>
            </a:lvl1pPr>
          </a:lstStyle>
          <a:p>
            <a:pPr lvl="0"/>
            <a:r>
              <a:rPr lang="en-US"/>
              <a:t>“This space is reserved for quotes.</a:t>
            </a:r>
            <a:br>
              <a:rPr lang="en-US"/>
            </a:br>
            <a:r>
              <a:rPr lang="en-US"/>
              <a:t>Delivery Italic, 25 pt.”</a:t>
            </a:r>
          </a:p>
        </p:txBody>
      </p:sp>
    </p:spTree>
    <p:extLst>
      <p:ext uri="{BB962C8B-B14F-4D97-AF65-F5344CB8AC3E}">
        <p14:creationId xmlns:p14="http://schemas.microsoft.com/office/powerpoint/2010/main" val="1171156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Final: full page gradient">
    <p:bg>
      <p:bgPr>
        <a:gradFill>
          <a:gsLst>
            <a:gs pos="30000">
              <a:schemeClr val="accent3"/>
            </a:gs>
            <a:gs pos="79000">
              <a:srgbClr val="FFDE59"/>
            </a:gs>
            <a:gs pos="100000">
              <a:srgbClr val="FFF0B2"/>
            </a:gs>
          </a:gsLst>
          <a:lin ang="16200000" scaled="0"/>
        </a:gra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9381F4-F305-4DA8-90F9-2961F8C24558}"/>
              </a:ext>
            </a:extLst>
          </p:cNvPr>
          <p:cNvSpPr>
            <a:spLocks noGrp="1"/>
          </p:cNvSpPr>
          <p:nvPr>
            <p:ph type="ftr" sz="quarter" idx="10"/>
          </p:nvPr>
        </p:nvSpPr>
        <p:spPr/>
        <p:txBody>
          <a:bodyPr/>
          <a:lstStyle/>
          <a:p>
            <a:r>
              <a:rPr lang="en-US"/>
              <a:t>DHL Express | Our Sustainability Roadmap | Location | Month 202X</a:t>
            </a:r>
          </a:p>
        </p:txBody>
      </p:sp>
      <p:sp>
        <p:nvSpPr>
          <p:cNvPr id="4" name="Slide Number Placeholder 3">
            <a:extLst>
              <a:ext uri="{FF2B5EF4-FFF2-40B4-BE49-F238E27FC236}">
                <a16:creationId xmlns:a16="http://schemas.microsoft.com/office/drawing/2014/main" id="{CCA6B0F1-5579-4CB2-B05C-7E560EFBC169}"/>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5" name="TextBox 4">
            <a:extLst>
              <a:ext uri="{FF2B5EF4-FFF2-40B4-BE49-F238E27FC236}">
                <a16:creationId xmlns:a16="http://schemas.microsoft.com/office/drawing/2014/main" id="{B30DCF4F-94A3-4ECD-931B-78A92C777558}"/>
              </a:ext>
            </a:extLst>
          </p:cNvPr>
          <p:cNvSpPr txBox="1"/>
          <p:nvPr/>
        </p:nvSpPr>
        <p:spPr>
          <a:xfrm>
            <a:off x="425725" y="1980238"/>
            <a:ext cx="4178884" cy="738664"/>
          </a:xfrm>
          <a:prstGeom prst="rect">
            <a:avLst/>
          </a:prstGeom>
          <a:noFill/>
        </p:spPr>
        <p:txBody>
          <a:bodyPr wrap="square" lIns="0" tIns="0" rIns="0" bIns="0" rtlCol="0">
            <a:spAutoFit/>
          </a:bodyPr>
          <a:lstStyle/>
          <a:p>
            <a:r>
              <a:rPr lang="en-US" sz="4800" b="0" cap="all" baseline="0" noProof="0">
                <a:latin typeface="Delivery Cd Black" panose="020F0906020204020204" pitchFamily="34" charset="0"/>
              </a:rPr>
              <a:t>Thank you</a:t>
            </a:r>
          </a:p>
        </p:txBody>
      </p:sp>
    </p:spTree>
    <p:extLst>
      <p:ext uri="{BB962C8B-B14F-4D97-AF65-F5344CB8AC3E}">
        <p14:creationId xmlns:p14="http://schemas.microsoft.com/office/powerpoint/2010/main" val="5481466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full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1" y="2690648"/>
            <a:ext cx="11327999"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subline in one OR TWO </a:t>
            </a:r>
            <a:r>
              <a:rPr lang="en-US" err="1"/>
              <a:t>lineS</a:t>
            </a:r>
            <a:r>
              <a:rPr lang="en-US"/>
              <a:t>, 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1" y="692150"/>
            <a:ext cx="11327999"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SAMPLE TITLE ONE OR TWO LINES, Delivery CONDENSED BLACK, 36 </a:t>
            </a:r>
            <a:r>
              <a:rPr lang="en-US" err="1"/>
              <a:t>pt</a:t>
            </a:r>
            <a:endParaRPr lang="en-US"/>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1999" y="4103053"/>
            <a:ext cx="6192965" cy="262636"/>
          </a:xfrm>
        </p:spPr>
        <p:txBody>
          <a:bodyPr>
            <a:noAutofit/>
          </a:bodyPr>
          <a:lstStyle>
            <a:lvl1pPr>
              <a:defRPr b="1">
                <a:solidFill>
                  <a:schemeClr val="accent4"/>
                </a:solidFill>
                <a:latin typeface="+mn-lt"/>
              </a:defRPr>
            </a:lvl1pPr>
            <a:lvl2pPr marL="0" indent="0">
              <a:buNone/>
              <a:defRPr/>
            </a:lvl2pPr>
          </a:lstStyle>
          <a:p>
            <a:pPr lvl="0"/>
            <a:r>
              <a:rPr lang="en-US"/>
              <a:t>DHL Business Unit – Claim, Delivery (bold), 12 </a:t>
            </a:r>
            <a:r>
              <a:rPr lang="en-US" err="1"/>
              <a:t>pt</a:t>
            </a:r>
            <a:endParaRPr lang="en-US"/>
          </a:p>
        </p:txBody>
      </p:sp>
      <p:sp>
        <p:nvSpPr>
          <p:cNvPr id="7" name="meta-project">
            <a:extLst>
              <a:ext uri="{FF2B5EF4-FFF2-40B4-BE49-F238E27FC236}">
                <a16:creationId xmlns:a16="http://schemas.microsoft.com/office/drawing/2014/main" id="{8F28B7B0-34F9-4874-994D-5A49D798B34A}"/>
              </a:ext>
            </a:extLst>
          </p:cNvPr>
          <p:cNvSpPr>
            <a:spLocks noGrp="1"/>
          </p:cNvSpPr>
          <p:nvPr>
            <p:ph type="body" sz="quarter" idx="14" hasCustomPrompt="1"/>
          </p:nvPr>
        </p:nvSpPr>
        <p:spPr>
          <a:xfrm>
            <a:off x="431999" y="3485487"/>
            <a:ext cx="6192965" cy="533480"/>
          </a:xfrm>
        </p:spPr>
        <p:txBody>
          <a:bodyPr>
            <a:noAutofit/>
          </a:bodyPr>
          <a:lstStyle>
            <a:lvl1pPr>
              <a:spcAft>
                <a:spcPts val="0"/>
              </a:spcAft>
              <a:defRPr>
                <a:solidFill>
                  <a:schemeClr val="tx1"/>
                </a:solidFill>
                <a:latin typeface="+mn-lt"/>
              </a:defRPr>
            </a:lvl1pPr>
            <a:lvl2pPr marL="0" indent="0">
              <a:buNone/>
              <a:defRPr/>
            </a:lvl2pPr>
          </a:lstStyle>
          <a:p>
            <a:pPr lvl="0"/>
            <a:r>
              <a:rPr lang="en-US"/>
              <a:t>Name of the event or project or presenter, Delivery, 12 </a:t>
            </a:r>
            <a:r>
              <a:rPr lang="en-US" err="1"/>
              <a:t>pt</a:t>
            </a:r>
            <a:r>
              <a:rPr lang="en-US"/>
              <a:t> </a:t>
            </a:r>
          </a:p>
          <a:p>
            <a:pPr lvl="0"/>
            <a:r>
              <a:rPr lang="en-US"/>
              <a:t>Location, ## Month ####</a:t>
            </a:r>
          </a:p>
        </p:txBody>
      </p:sp>
      <p:sp>
        <p:nvSpPr>
          <p:cNvPr id="8" name="Text Placeholder 3">
            <a:extLst>
              <a:ext uri="{FF2B5EF4-FFF2-40B4-BE49-F238E27FC236}">
                <a16:creationId xmlns:a16="http://schemas.microsoft.com/office/drawing/2014/main" id="{EA00A256-AF89-4D8F-86B6-F3DC3A23E94D}"/>
              </a:ext>
            </a:extLst>
          </p:cNvPr>
          <p:cNvSpPr>
            <a:spLocks noGrp="1"/>
          </p:cNvSpPr>
          <p:nvPr>
            <p:ph type="body" sz="quarter" idx="20" hasCustomPrompt="1"/>
          </p:nvPr>
        </p:nvSpPr>
        <p:spPr>
          <a:xfrm>
            <a:off x="422275" y="6137768"/>
            <a:ext cx="1990725" cy="301624"/>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a:t>1</a:t>
            </a:r>
            <a:endParaRPr lang="en-GB"/>
          </a:p>
        </p:txBody>
      </p:sp>
    </p:spTree>
    <p:extLst>
      <p:ext uri="{BB962C8B-B14F-4D97-AF65-F5344CB8AC3E}">
        <p14:creationId xmlns:p14="http://schemas.microsoft.com/office/powerpoint/2010/main" val="33203961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half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4A5375F-57B6-4F34-B285-0212289DE52D}"/>
              </a:ext>
            </a:extLst>
          </p:cNvPr>
          <p:cNvSpPr>
            <a:spLocks noGrp="1"/>
          </p:cNvSpPr>
          <p:nvPr>
            <p:ph type="pic" sz="quarter" idx="14" hasCustomPrompt="1"/>
          </p:nvPr>
        </p:nvSpPr>
        <p:spPr>
          <a:xfrm>
            <a:off x="7056965" y="0"/>
            <a:ext cx="5135032" cy="6864000"/>
          </a:xfrm>
          <a:solidFill>
            <a:srgbClr val="CCCCCC"/>
          </a:solidFill>
        </p:spPr>
        <p:txBody>
          <a:bodyPr lIns="72000" tIns="72000" rIns="72000" bIns="72000"/>
          <a:lstStyle>
            <a:lvl1pPr>
              <a:defRPr/>
            </a:lvl1pPr>
          </a:lstStyle>
          <a:p>
            <a:r>
              <a:rPr lang="en-US"/>
              <a:t>Please click the icon to insert an image</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2" y="3678626"/>
            <a:ext cx="6192964"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Optional subline in one OR TWO </a:t>
            </a:r>
            <a:r>
              <a:rPr lang="en-US" err="1"/>
              <a:t>lineS</a:t>
            </a:r>
            <a:r>
              <a:rPr lang="en-US"/>
              <a:t>, </a:t>
            </a:r>
          </a:p>
          <a:p>
            <a:r>
              <a:rPr lang="en-US"/>
              <a:t>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2" y="1680129"/>
            <a:ext cx="6192964"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SAMPLE TITLE Delivery CONDENSED BLACK, 36 </a:t>
            </a:r>
            <a:r>
              <a:rPr lang="en-US" err="1"/>
              <a:t>pt</a:t>
            </a:r>
            <a:endParaRPr lang="en-US"/>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1999" y="4452441"/>
            <a:ext cx="6192965" cy="533480"/>
          </a:xfrm>
        </p:spPr>
        <p:txBody>
          <a:bodyPr>
            <a:noAutofit/>
          </a:bodyPr>
          <a:lstStyle>
            <a:lvl1pPr>
              <a:spcAft>
                <a:spcPts val="0"/>
              </a:spcAft>
              <a:defRPr>
                <a:solidFill>
                  <a:schemeClr val="tx1"/>
                </a:solidFill>
                <a:latin typeface="+mn-lt"/>
              </a:defRPr>
            </a:lvl1pPr>
            <a:lvl2pPr marL="0" indent="0">
              <a:buNone/>
              <a:defRPr/>
            </a:lvl2pPr>
          </a:lstStyle>
          <a:p>
            <a:pPr lvl="0"/>
            <a:r>
              <a:rPr lang="en-US"/>
              <a:t>Name of the event or project or presenter</a:t>
            </a:r>
            <a:br>
              <a:rPr lang="en-US"/>
            </a:br>
            <a:r>
              <a:rPr lang="en-US"/>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1999" y="5070007"/>
            <a:ext cx="6192965" cy="262636"/>
          </a:xfrm>
        </p:spPr>
        <p:txBody>
          <a:bodyPr>
            <a:noAutofit/>
          </a:bodyPr>
          <a:lstStyle>
            <a:lvl1pPr>
              <a:defRPr b="1">
                <a:solidFill>
                  <a:schemeClr val="accent4"/>
                </a:solidFill>
                <a:latin typeface="+mn-lt"/>
              </a:defRPr>
            </a:lvl1pPr>
            <a:lvl2pPr marL="0" indent="0">
              <a:buNone/>
              <a:defRPr/>
            </a:lvl2pPr>
          </a:lstStyle>
          <a:p>
            <a:pPr lvl="0"/>
            <a:r>
              <a:rPr lang="en-US"/>
              <a:t>DHL Business Unit – Claim, Delivery (bold), 12 </a:t>
            </a:r>
            <a:r>
              <a:rPr lang="en-US" err="1"/>
              <a:t>pt</a:t>
            </a:r>
            <a:endParaRPr lang="en-US"/>
          </a:p>
        </p:txBody>
      </p:sp>
      <p:sp>
        <p:nvSpPr>
          <p:cNvPr id="9" name="Text Placeholder 3">
            <a:extLst>
              <a:ext uri="{FF2B5EF4-FFF2-40B4-BE49-F238E27FC236}">
                <a16:creationId xmlns:a16="http://schemas.microsoft.com/office/drawing/2014/main" id="{66D7980B-2166-486B-BE62-14DA390484CD}"/>
              </a:ext>
            </a:extLst>
          </p:cNvPr>
          <p:cNvSpPr>
            <a:spLocks noGrp="1"/>
          </p:cNvSpPr>
          <p:nvPr>
            <p:ph type="body" sz="quarter" idx="20" hasCustomPrompt="1"/>
          </p:nvPr>
        </p:nvSpPr>
        <p:spPr>
          <a:xfrm>
            <a:off x="422275" y="6137768"/>
            <a:ext cx="1990725" cy="301624"/>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a:t>1</a:t>
            </a:r>
            <a:endParaRPr lang="en-GB"/>
          </a:p>
        </p:txBody>
      </p:sp>
    </p:spTree>
    <p:extLst>
      <p:ext uri="{BB962C8B-B14F-4D97-AF65-F5344CB8AC3E}">
        <p14:creationId xmlns:p14="http://schemas.microsoft.com/office/powerpoint/2010/main" val="36458333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Title: half page gradient, full page picture">
    <p:bg>
      <p:bgPr>
        <a:gradFill flip="none" rotWithShape="1">
          <a:gsLst>
            <a:gs pos="40000">
              <a:schemeClr val="accent3"/>
            </a:gs>
            <a:gs pos="80000">
              <a:srgbClr val="FFEFB5"/>
            </a:gs>
          </a:gsLst>
          <a:lin ang="16200000" scaled="0"/>
          <a:tileRect/>
        </a:gra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4A5375F-57B6-4F34-B285-0212289DE52D}"/>
              </a:ext>
            </a:extLst>
          </p:cNvPr>
          <p:cNvSpPr>
            <a:spLocks noGrp="1"/>
          </p:cNvSpPr>
          <p:nvPr>
            <p:ph type="pic" sz="quarter" idx="14" hasCustomPrompt="1"/>
          </p:nvPr>
        </p:nvSpPr>
        <p:spPr>
          <a:xfrm>
            <a:off x="0" y="0"/>
            <a:ext cx="12192000" cy="6864000"/>
          </a:xfrm>
          <a:solidFill>
            <a:srgbClr val="CCCCCC"/>
          </a:solidFill>
        </p:spPr>
        <p:txBody>
          <a:bodyPr lIns="72000" tIns="72000" rIns="72000" bIns="72000"/>
          <a:lstStyle>
            <a:lvl1pPr algn="r">
              <a:defRPr/>
            </a:lvl1pPr>
          </a:lstStyle>
          <a:p>
            <a:r>
              <a:rPr lang="en-US"/>
              <a:t>Please click the icon to insert an image</a:t>
            </a:r>
          </a:p>
        </p:txBody>
      </p:sp>
      <p:sp>
        <p:nvSpPr>
          <p:cNvPr id="6" name="Text Placeholder 5">
            <a:extLst>
              <a:ext uri="{FF2B5EF4-FFF2-40B4-BE49-F238E27FC236}">
                <a16:creationId xmlns:a16="http://schemas.microsoft.com/office/drawing/2014/main" id="{779B50F6-B70A-4FAE-B403-A7AA47855973}"/>
              </a:ext>
            </a:extLst>
          </p:cNvPr>
          <p:cNvSpPr>
            <a:spLocks noGrp="1"/>
          </p:cNvSpPr>
          <p:nvPr>
            <p:ph type="body" sz="quarter" idx="15" hasCustomPrompt="1"/>
          </p:nvPr>
        </p:nvSpPr>
        <p:spPr>
          <a:xfrm>
            <a:off x="213359" y="692152"/>
            <a:ext cx="6403200" cy="5956800"/>
          </a:xfrm>
          <a:gradFill>
            <a:gsLst>
              <a:gs pos="50000">
                <a:schemeClr val="accent3"/>
              </a:gs>
              <a:gs pos="100000">
                <a:schemeClr val="accent3">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33" smtClean="0">
                <a:solidFill>
                  <a:schemeClr val="accent3"/>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lvl="0" algn="ctr"/>
            <a:r>
              <a:rPr lang="en-US"/>
              <a:t>1</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0" y="3678626"/>
            <a:ext cx="6209661"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Optional subline in one OR TWO </a:t>
            </a:r>
            <a:r>
              <a:rPr lang="en-US" err="1"/>
              <a:t>lineS</a:t>
            </a:r>
            <a:r>
              <a:rPr lang="en-US"/>
              <a:t>, </a:t>
            </a:r>
          </a:p>
          <a:p>
            <a:r>
              <a:rPr lang="en-US"/>
              <a:t>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2" y="1525358"/>
            <a:ext cx="6209660" cy="2153268"/>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SAMPLE TITLE Delivery CONDENSED BLACK, 36 </a:t>
            </a:r>
            <a:r>
              <a:rPr lang="en-US" err="1"/>
              <a:t>pt</a:t>
            </a:r>
            <a:endParaRPr lang="en-US"/>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1999" y="4452441"/>
            <a:ext cx="6209661" cy="533480"/>
          </a:xfrm>
        </p:spPr>
        <p:txBody>
          <a:bodyPr>
            <a:noAutofit/>
          </a:bodyPr>
          <a:lstStyle>
            <a:lvl1pPr>
              <a:spcAft>
                <a:spcPts val="0"/>
              </a:spcAft>
              <a:defRPr>
                <a:solidFill>
                  <a:schemeClr val="tx1"/>
                </a:solidFill>
                <a:latin typeface="+mn-lt"/>
              </a:defRPr>
            </a:lvl1pPr>
            <a:lvl2pPr marL="0" indent="0">
              <a:buNone/>
              <a:defRPr/>
            </a:lvl2pPr>
          </a:lstStyle>
          <a:p>
            <a:pPr lvl="0"/>
            <a:r>
              <a:rPr lang="en-US"/>
              <a:t>Name of the event or project or presenter</a:t>
            </a:r>
            <a:br>
              <a:rPr lang="en-US"/>
            </a:br>
            <a:r>
              <a:rPr lang="en-US"/>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1999" y="5070007"/>
            <a:ext cx="6209661" cy="262636"/>
          </a:xfrm>
        </p:spPr>
        <p:txBody>
          <a:bodyPr>
            <a:noAutofit/>
          </a:bodyPr>
          <a:lstStyle>
            <a:lvl1pPr>
              <a:defRPr b="1">
                <a:solidFill>
                  <a:schemeClr val="accent4"/>
                </a:solidFill>
                <a:latin typeface="+mn-lt"/>
              </a:defRPr>
            </a:lvl1pPr>
            <a:lvl2pPr marL="0" indent="0">
              <a:buNone/>
              <a:defRPr/>
            </a:lvl2pPr>
          </a:lstStyle>
          <a:p>
            <a:pPr lvl="0"/>
            <a:r>
              <a:rPr lang="en-US"/>
              <a:t>DHL Business Unit – Claim, Delivery (bold), 12 </a:t>
            </a:r>
            <a:r>
              <a:rPr lang="en-US" err="1"/>
              <a:t>pt</a:t>
            </a:r>
            <a:endParaRPr lang="en-US"/>
          </a:p>
        </p:txBody>
      </p:sp>
      <p:sp>
        <p:nvSpPr>
          <p:cNvPr id="4" name="meta-classification">
            <a:extLst>
              <a:ext uri="{FF2B5EF4-FFF2-40B4-BE49-F238E27FC236}">
                <a16:creationId xmlns:a16="http://schemas.microsoft.com/office/drawing/2014/main" id="{4453C777-669F-4D78-BCD9-96F8D8935AB6}"/>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a:t>Please insert classification HERE</a:t>
            </a:r>
          </a:p>
        </p:txBody>
      </p:sp>
      <p:sp>
        <p:nvSpPr>
          <p:cNvPr id="11" name="Text Placeholder 3">
            <a:extLst>
              <a:ext uri="{FF2B5EF4-FFF2-40B4-BE49-F238E27FC236}">
                <a16:creationId xmlns:a16="http://schemas.microsoft.com/office/drawing/2014/main" id="{C303555C-2957-4400-9295-0766E686CF57}"/>
              </a:ext>
            </a:extLst>
          </p:cNvPr>
          <p:cNvSpPr>
            <a:spLocks noGrp="1"/>
          </p:cNvSpPr>
          <p:nvPr>
            <p:ph type="body" sz="quarter" idx="20" hasCustomPrompt="1"/>
          </p:nvPr>
        </p:nvSpPr>
        <p:spPr>
          <a:xfrm>
            <a:off x="422275" y="6137768"/>
            <a:ext cx="1990725" cy="301624"/>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a:t>1</a:t>
            </a:r>
            <a:endParaRPr lang="en-GB"/>
          </a:p>
        </p:txBody>
      </p:sp>
    </p:spTree>
    <p:extLst>
      <p:ext uri="{BB962C8B-B14F-4D97-AF65-F5344CB8AC3E}">
        <p14:creationId xmlns:p14="http://schemas.microsoft.com/office/powerpoint/2010/main" val="23341830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Title: light picture, gradient bottom">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98196275-11AD-46AC-8347-3CB841C40A0A}"/>
              </a:ext>
            </a:extLst>
          </p:cNvPr>
          <p:cNvSpPr>
            <a:spLocks noGrp="1"/>
          </p:cNvSpPr>
          <p:nvPr>
            <p:ph type="pic" sz="quarter" idx="14"/>
          </p:nvPr>
        </p:nvSpPr>
        <p:spPr>
          <a:xfrm>
            <a:off x="0" y="0"/>
            <a:ext cx="12192000" cy="6864000"/>
          </a:xfrm>
          <a:solidFill>
            <a:srgbClr val="CCCCCC"/>
          </a:solidFill>
        </p:spPr>
        <p:txBody>
          <a:bodyPr/>
          <a:lstStyle/>
          <a:p>
            <a:r>
              <a:rPr lang="en-US"/>
              <a:t>Click icon to add picture</a:t>
            </a:r>
          </a:p>
        </p:txBody>
      </p:sp>
      <p:sp>
        <p:nvSpPr>
          <p:cNvPr id="10" name="Text Placeholder 5">
            <a:extLst>
              <a:ext uri="{FF2B5EF4-FFF2-40B4-BE49-F238E27FC236}">
                <a16:creationId xmlns:a16="http://schemas.microsoft.com/office/drawing/2014/main" id="{1C36D145-7D48-43DF-A3F6-93C7BE477D34}"/>
              </a:ext>
            </a:extLst>
          </p:cNvPr>
          <p:cNvSpPr>
            <a:spLocks noGrp="1"/>
          </p:cNvSpPr>
          <p:nvPr>
            <p:ph type="body" sz="quarter" idx="15" hasCustomPrompt="1"/>
          </p:nvPr>
        </p:nvSpPr>
        <p:spPr>
          <a:xfrm>
            <a:off x="213360" y="5921770"/>
            <a:ext cx="11544000" cy="724769"/>
          </a:xfrm>
          <a:gradFill flip="none" rotWithShape="1">
            <a:gsLst>
              <a:gs pos="50000">
                <a:schemeClr val="accent3"/>
              </a:gs>
              <a:gs pos="100000">
                <a:schemeClr val="accent3">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33" smtClean="0">
                <a:solidFill>
                  <a:schemeClr val="accent3"/>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lvl="0" algn="ctr"/>
            <a:r>
              <a:rPr lang="en-US"/>
              <a:t>1</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1" y="3654403"/>
            <a:ext cx="11327999"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Optional subline in one OR TWO </a:t>
            </a:r>
            <a:r>
              <a:rPr lang="en-US" err="1"/>
              <a:t>lineS</a:t>
            </a:r>
            <a:r>
              <a:rPr lang="en-US"/>
              <a:t>, 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1" y="1655906"/>
            <a:ext cx="11327999"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SAMPLE TITLE Delivery CONDENSED BLACK, 36 </a:t>
            </a:r>
            <a:r>
              <a:rPr lang="en-US" err="1"/>
              <a:t>pt</a:t>
            </a:r>
            <a:endParaRPr lang="en-US"/>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1999" y="4460856"/>
            <a:ext cx="6192965" cy="533480"/>
          </a:xfrm>
        </p:spPr>
        <p:txBody>
          <a:bodyPr>
            <a:noAutofit/>
          </a:bodyPr>
          <a:lstStyle>
            <a:lvl1pPr>
              <a:spcAft>
                <a:spcPts val="0"/>
              </a:spcAft>
              <a:defRPr>
                <a:solidFill>
                  <a:schemeClr val="tx1"/>
                </a:solidFill>
                <a:latin typeface="+mn-lt"/>
              </a:defRPr>
            </a:lvl1pPr>
            <a:lvl2pPr marL="0" indent="0">
              <a:buNone/>
              <a:defRPr/>
            </a:lvl2pPr>
          </a:lstStyle>
          <a:p>
            <a:pPr lvl="0"/>
            <a:r>
              <a:rPr lang="en-US"/>
              <a:t>Name of the event or project or presenter</a:t>
            </a:r>
            <a:br>
              <a:rPr lang="en-US"/>
            </a:br>
            <a:r>
              <a:rPr lang="en-US"/>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1999" y="5078422"/>
            <a:ext cx="6192965" cy="262636"/>
          </a:xfrm>
        </p:spPr>
        <p:txBody>
          <a:bodyPr>
            <a:noAutofit/>
          </a:bodyPr>
          <a:lstStyle>
            <a:lvl1pPr>
              <a:defRPr b="1">
                <a:solidFill>
                  <a:schemeClr val="accent4"/>
                </a:solidFill>
                <a:latin typeface="+mn-lt"/>
              </a:defRPr>
            </a:lvl1pPr>
            <a:lvl2pPr marL="0" indent="0">
              <a:buNone/>
              <a:defRPr/>
            </a:lvl2pPr>
          </a:lstStyle>
          <a:p>
            <a:pPr lvl="0"/>
            <a:r>
              <a:rPr lang="en-US"/>
              <a:t>DHL Business Unit – Claim, Delivery (bold), 12 </a:t>
            </a:r>
            <a:r>
              <a:rPr lang="en-US" err="1"/>
              <a:t>pt</a:t>
            </a:r>
            <a:endParaRPr lang="en-US"/>
          </a:p>
        </p:txBody>
      </p:sp>
      <p:sp>
        <p:nvSpPr>
          <p:cNvPr id="11" name="meta-classification">
            <a:extLst>
              <a:ext uri="{FF2B5EF4-FFF2-40B4-BE49-F238E27FC236}">
                <a16:creationId xmlns:a16="http://schemas.microsoft.com/office/drawing/2014/main" id="{D9E8B1FE-DCB0-4CE3-9B7F-0C0FDE01873B}"/>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a:t>Please insert classification HERE</a:t>
            </a:r>
          </a:p>
        </p:txBody>
      </p:sp>
      <p:sp>
        <p:nvSpPr>
          <p:cNvPr id="13" name="Text Placeholder 3">
            <a:extLst>
              <a:ext uri="{FF2B5EF4-FFF2-40B4-BE49-F238E27FC236}">
                <a16:creationId xmlns:a16="http://schemas.microsoft.com/office/drawing/2014/main" id="{7C4F0112-2910-40C5-9080-8F8BD963E650}"/>
              </a:ext>
            </a:extLst>
          </p:cNvPr>
          <p:cNvSpPr>
            <a:spLocks noGrp="1"/>
          </p:cNvSpPr>
          <p:nvPr>
            <p:ph type="body" sz="quarter" idx="20" hasCustomPrompt="1"/>
          </p:nvPr>
        </p:nvSpPr>
        <p:spPr>
          <a:xfrm>
            <a:off x="422275" y="6137768"/>
            <a:ext cx="1990725" cy="301624"/>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a:t>1</a:t>
            </a:r>
            <a:endParaRPr lang="en-GB"/>
          </a:p>
        </p:txBody>
      </p:sp>
    </p:spTree>
    <p:extLst>
      <p:ext uri="{BB962C8B-B14F-4D97-AF65-F5344CB8AC3E}">
        <p14:creationId xmlns:p14="http://schemas.microsoft.com/office/powerpoint/2010/main" val="41237265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Title: dark picture, gradient bottom">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2EB4A82-6837-42CB-8B67-FDC5119BE961}"/>
              </a:ext>
            </a:extLst>
          </p:cNvPr>
          <p:cNvSpPr>
            <a:spLocks noGrp="1"/>
          </p:cNvSpPr>
          <p:nvPr>
            <p:ph type="body" sz="quarter" idx="19" hasCustomPrompt="1"/>
          </p:nvPr>
        </p:nvSpPr>
        <p:spPr>
          <a:xfrm>
            <a:off x="0" y="0"/>
            <a:ext cx="12192000" cy="6864000"/>
          </a:xfrm>
          <a:gradFill flip="none" rotWithShape="1">
            <a:gsLst>
              <a:gs pos="100000">
                <a:schemeClr val="tx1">
                  <a:alpha val="0"/>
                </a:schemeClr>
              </a:gs>
              <a:gs pos="40000">
                <a:schemeClr val="tx1">
                  <a:alpha val="30000"/>
                </a:schemeClr>
              </a:gs>
            </a:gsLst>
            <a:lin ang="0" scaled="1"/>
            <a:tileRect/>
          </a:gradFill>
        </p:spPr>
        <p:txBody>
          <a:bodyPr/>
          <a:lstStyle>
            <a:lvl1pPr>
              <a:defRPr sz="133"/>
            </a:lvl1pPr>
          </a:lstStyle>
          <a:p>
            <a:pPr lvl="0"/>
            <a:r>
              <a:rPr lang="en-GB"/>
              <a:t>1</a:t>
            </a:r>
          </a:p>
        </p:txBody>
      </p:sp>
      <p:sp>
        <p:nvSpPr>
          <p:cNvPr id="14" name="Picture Placeholder 4">
            <a:extLst>
              <a:ext uri="{FF2B5EF4-FFF2-40B4-BE49-F238E27FC236}">
                <a16:creationId xmlns:a16="http://schemas.microsoft.com/office/drawing/2014/main" id="{8EBE0D14-C041-444F-B729-073226190586}"/>
              </a:ext>
            </a:extLst>
          </p:cNvPr>
          <p:cNvSpPr>
            <a:spLocks noGrp="1"/>
          </p:cNvSpPr>
          <p:nvPr>
            <p:ph type="pic" sz="quarter" idx="14" hasCustomPrompt="1"/>
          </p:nvPr>
        </p:nvSpPr>
        <p:spPr>
          <a:xfrm>
            <a:off x="0" y="0"/>
            <a:ext cx="12192000" cy="6864000"/>
          </a:xfrm>
          <a:solidFill>
            <a:srgbClr val="333333"/>
          </a:solidFill>
        </p:spPr>
        <p:txBody>
          <a:bodyPr lIns="324000" tIns="576000"/>
          <a:lstStyle>
            <a:lvl1pPr>
              <a:defRPr sz="1333" b="0" i="1">
                <a:solidFill>
                  <a:schemeClr val="bg1"/>
                </a:solidFill>
              </a:defRPr>
            </a:lvl1pPr>
          </a:lstStyle>
          <a:p>
            <a:r>
              <a:rPr lang="en-US"/>
              <a:t>Please use and adjust this transparent box to darken the background image for good readability. Please insert an image and send it to the background.</a:t>
            </a:r>
          </a:p>
        </p:txBody>
      </p:sp>
      <p:sp>
        <p:nvSpPr>
          <p:cNvPr id="13" name="Text Placeholder 5">
            <a:extLst>
              <a:ext uri="{FF2B5EF4-FFF2-40B4-BE49-F238E27FC236}">
                <a16:creationId xmlns:a16="http://schemas.microsoft.com/office/drawing/2014/main" id="{A1DFF7BB-5301-4F2D-9EE9-581891DB91F4}"/>
              </a:ext>
            </a:extLst>
          </p:cNvPr>
          <p:cNvSpPr>
            <a:spLocks noGrp="1"/>
          </p:cNvSpPr>
          <p:nvPr>
            <p:ph type="body" sz="quarter" idx="15" hasCustomPrompt="1"/>
          </p:nvPr>
        </p:nvSpPr>
        <p:spPr>
          <a:xfrm>
            <a:off x="213360" y="5921770"/>
            <a:ext cx="11544000" cy="724769"/>
          </a:xfrm>
          <a:gradFill flip="none" rotWithShape="1">
            <a:gsLst>
              <a:gs pos="50000">
                <a:schemeClr val="accent3"/>
              </a:gs>
              <a:gs pos="100000">
                <a:schemeClr val="accent3">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33" smtClean="0">
                <a:solidFill>
                  <a:schemeClr val="accent3"/>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lvl="0" algn="ctr"/>
            <a:r>
              <a:rPr lang="en-US"/>
              <a:t>1</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1" y="3654403"/>
            <a:ext cx="11327999" cy="670953"/>
          </a:xfrm>
          <a:prstGeom prst="rect">
            <a:avLst/>
          </a:prstGeom>
        </p:spPr>
        <p:txBody>
          <a:bodyPr>
            <a:noAutofit/>
          </a:bodyPr>
          <a:lstStyle>
            <a:lvl1pPr marL="0" indent="0" algn="l">
              <a:lnSpc>
                <a:spcPct val="90000"/>
              </a:lnSpc>
              <a:spcAft>
                <a:spcPts val="0"/>
              </a:spcAft>
              <a:buNone/>
              <a:defRPr sz="2400" cap="all" baseline="0">
                <a:solidFill>
                  <a:schemeClr val="bg1"/>
                </a:solidFill>
                <a:latin typeface="Delivery Cd Light" panose="020F04060202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Optional subline in one OR TWO </a:t>
            </a:r>
            <a:r>
              <a:rPr lang="en-US" err="1"/>
              <a:t>lineS</a:t>
            </a:r>
            <a:r>
              <a:rPr lang="en-US"/>
              <a:t>, 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1" y="1655906"/>
            <a:ext cx="11327999" cy="1998497"/>
          </a:xfrm>
        </p:spPr>
        <p:txBody>
          <a:bodyPr/>
          <a:lstStyle>
            <a:lvl1pPr>
              <a:lnSpc>
                <a:spcPct val="90000"/>
              </a:lnSpc>
              <a:defRPr sz="4800" b="0" i="0" cap="all" baseline="0">
                <a:solidFill>
                  <a:schemeClr val="bg1"/>
                </a:solidFill>
                <a:latin typeface="Delivery Cd Black" panose="020F0906020204020204" pitchFamily="34" charset="0"/>
              </a:defRPr>
            </a:lvl1pPr>
          </a:lstStyle>
          <a:p>
            <a:r>
              <a:rPr lang="en-US"/>
              <a:t>SAMPLE TITLE Delivery CONDENSED BLACK, 36 </a:t>
            </a:r>
            <a:r>
              <a:rPr lang="en-US" err="1"/>
              <a:t>pt</a:t>
            </a:r>
            <a:endParaRPr lang="en-US"/>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1999" y="4460856"/>
            <a:ext cx="6192965" cy="533480"/>
          </a:xfrm>
        </p:spPr>
        <p:txBody>
          <a:bodyPr>
            <a:noAutofit/>
          </a:bodyPr>
          <a:lstStyle>
            <a:lvl1pPr>
              <a:spcAft>
                <a:spcPts val="0"/>
              </a:spcAft>
              <a:defRPr>
                <a:solidFill>
                  <a:schemeClr val="bg1"/>
                </a:solidFill>
                <a:latin typeface="+mn-lt"/>
              </a:defRPr>
            </a:lvl1pPr>
            <a:lvl2pPr marL="0" indent="0">
              <a:buNone/>
              <a:defRPr/>
            </a:lvl2pPr>
          </a:lstStyle>
          <a:p>
            <a:pPr lvl="0"/>
            <a:r>
              <a:rPr lang="en-US"/>
              <a:t>Name of the event or project or presenter</a:t>
            </a:r>
            <a:br>
              <a:rPr lang="en-US"/>
            </a:br>
            <a:r>
              <a:rPr lang="en-US"/>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1999" y="5078422"/>
            <a:ext cx="6192965" cy="262636"/>
          </a:xfrm>
        </p:spPr>
        <p:txBody>
          <a:bodyPr>
            <a:noAutofit/>
          </a:bodyPr>
          <a:lstStyle>
            <a:lvl1pPr>
              <a:defRPr b="1">
                <a:solidFill>
                  <a:schemeClr val="bg1"/>
                </a:solidFill>
                <a:latin typeface="+mn-lt"/>
              </a:defRPr>
            </a:lvl1pPr>
            <a:lvl2pPr marL="0" indent="0">
              <a:buNone/>
              <a:defRPr/>
            </a:lvl2pPr>
          </a:lstStyle>
          <a:p>
            <a:pPr lvl="0"/>
            <a:r>
              <a:rPr lang="en-US"/>
              <a:t>DHL Business Unit – Claim, Delivery (bold), 12 </a:t>
            </a:r>
            <a:r>
              <a:rPr lang="en-US" err="1"/>
              <a:t>pt</a:t>
            </a:r>
            <a:endParaRPr lang="en-US"/>
          </a:p>
        </p:txBody>
      </p:sp>
      <p:sp>
        <p:nvSpPr>
          <p:cNvPr id="11" name="meta-classification">
            <a:extLst>
              <a:ext uri="{FF2B5EF4-FFF2-40B4-BE49-F238E27FC236}">
                <a16:creationId xmlns:a16="http://schemas.microsoft.com/office/drawing/2014/main" id="{D9E8B1FE-DCB0-4CE3-9B7F-0C0FDE01873B}"/>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bg1"/>
                </a:solidFill>
              </a:defRPr>
            </a:lvl1pPr>
          </a:lstStyle>
          <a:p>
            <a:pPr marR="0" lvl="0">
              <a:lnSpc>
                <a:spcPct val="100000"/>
              </a:lnSpc>
            </a:pPr>
            <a:r>
              <a:rPr lang="en-US"/>
              <a:t>Please insert classification HERE</a:t>
            </a:r>
          </a:p>
        </p:txBody>
      </p:sp>
      <p:sp>
        <p:nvSpPr>
          <p:cNvPr id="16" name="Text Placeholder 3">
            <a:extLst>
              <a:ext uri="{FF2B5EF4-FFF2-40B4-BE49-F238E27FC236}">
                <a16:creationId xmlns:a16="http://schemas.microsoft.com/office/drawing/2014/main" id="{23AE83C8-1BB0-4112-BB84-46ED14A646A8}"/>
              </a:ext>
            </a:extLst>
          </p:cNvPr>
          <p:cNvSpPr>
            <a:spLocks noGrp="1"/>
          </p:cNvSpPr>
          <p:nvPr>
            <p:ph type="body" sz="quarter" idx="20" hasCustomPrompt="1"/>
          </p:nvPr>
        </p:nvSpPr>
        <p:spPr>
          <a:xfrm>
            <a:off x="422275" y="6137768"/>
            <a:ext cx="1990725" cy="301624"/>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a:t>1</a:t>
            </a:r>
            <a:endParaRPr lang="en-GB"/>
          </a:p>
        </p:txBody>
      </p:sp>
    </p:spTree>
    <p:extLst>
      <p:ext uri="{BB962C8B-B14F-4D97-AF65-F5344CB8AC3E}">
        <p14:creationId xmlns:p14="http://schemas.microsoft.com/office/powerpoint/2010/main" val="29464610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Section: full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1" y="2690648"/>
            <a:ext cx="11327999"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OPTIONAL subline in one OR TWO </a:t>
            </a:r>
            <a:r>
              <a:rPr lang="en-US" err="1"/>
              <a:t>lineS</a:t>
            </a:r>
            <a:r>
              <a:rPr lang="en-US"/>
              <a:t>, 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1" y="692150"/>
            <a:ext cx="11327999"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section divider with Gradient, Delivery CONDENSED BLACK, 36 </a:t>
            </a:r>
            <a:r>
              <a:rPr lang="en-US" err="1"/>
              <a:t>pt</a:t>
            </a:r>
            <a:endParaRPr lang="en-US"/>
          </a:p>
        </p:txBody>
      </p:sp>
      <p:sp>
        <p:nvSpPr>
          <p:cNvPr id="4" name="Footer Placeholder 3">
            <a:extLst>
              <a:ext uri="{FF2B5EF4-FFF2-40B4-BE49-F238E27FC236}">
                <a16:creationId xmlns:a16="http://schemas.microsoft.com/office/drawing/2014/main" id="{BF134C61-AE90-4876-9405-4282167F38EE}"/>
              </a:ext>
            </a:extLst>
          </p:cNvPr>
          <p:cNvSpPr>
            <a:spLocks noGrp="1"/>
          </p:cNvSpPr>
          <p:nvPr>
            <p:ph type="ftr" sz="quarter" idx="10"/>
          </p:nvPr>
        </p:nvSpPr>
        <p:spPr/>
        <p:txBody>
          <a:bodyPr/>
          <a:lstStyle/>
          <a:p>
            <a:r>
              <a:rPr lang="en-US"/>
              <a:t>DHL Express | SAF Customer Presentation | Bonn | April 2022</a:t>
            </a:r>
          </a:p>
        </p:txBody>
      </p:sp>
      <p:sp>
        <p:nvSpPr>
          <p:cNvPr id="5" name="Slide Number Placeholder 4">
            <a:extLst>
              <a:ext uri="{FF2B5EF4-FFF2-40B4-BE49-F238E27FC236}">
                <a16:creationId xmlns:a16="http://schemas.microsoft.com/office/drawing/2014/main" id="{A2D195B8-0DD2-4278-B191-4D18AA251FFB}"/>
              </a:ext>
            </a:extLst>
          </p:cNvPr>
          <p:cNvSpPr>
            <a:spLocks noGrp="1"/>
          </p:cNvSpPr>
          <p:nvPr>
            <p:ph type="sldNum" sz="quarter" idx="11"/>
          </p:nvPr>
        </p:nvSpPr>
        <p:spPr/>
        <p:txBody>
          <a:bodyPr/>
          <a:lstStyle/>
          <a:p>
            <a:fld id="{C2245BC1-4D7B-4ED3-8F01-840FA35126C6}" type="slidenum">
              <a:rPr lang="en-US" smtClean="0"/>
              <a:pPr/>
              <a:t>‹#›</a:t>
            </a:fld>
            <a:endParaRPr lang="en-US"/>
          </a:p>
        </p:txBody>
      </p:sp>
    </p:spTree>
    <p:extLst>
      <p:ext uri="{BB962C8B-B14F-4D97-AF65-F5344CB8AC3E}">
        <p14:creationId xmlns:p14="http://schemas.microsoft.com/office/powerpoint/2010/main" val="503113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1F9393-951F-4326-9328-ABDB12D3C853}"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37E43-2324-4B4A-93D9-C5CA64B1480B}" type="slidenum">
              <a:rPr lang="en-US" smtClean="0"/>
              <a:t>‹#›</a:t>
            </a:fld>
            <a:endParaRPr lang="en-US"/>
          </a:p>
        </p:txBody>
      </p:sp>
    </p:spTree>
    <p:extLst>
      <p:ext uri="{BB962C8B-B14F-4D97-AF65-F5344CB8AC3E}">
        <p14:creationId xmlns:p14="http://schemas.microsoft.com/office/powerpoint/2010/main" val="37520620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Section: half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2" y="3678626"/>
            <a:ext cx="6192964"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Optional subline in one OR TWO </a:t>
            </a:r>
            <a:r>
              <a:rPr lang="en-US" err="1"/>
              <a:t>lineS</a:t>
            </a:r>
            <a:r>
              <a:rPr lang="en-US"/>
              <a:t>, </a:t>
            </a:r>
          </a:p>
          <a:p>
            <a:r>
              <a:rPr lang="en-US"/>
              <a:t>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2" y="1680129"/>
            <a:ext cx="6192964"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section divider </a:t>
            </a:r>
            <a:br>
              <a:rPr lang="en-US"/>
            </a:br>
            <a:r>
              <a:rPr lang="en-US"/>
              <a:t>with image, 36 PT</a:t>
            </a:r>
          </a:p>
        </p:txBody>
      </p:sp>
      <p:sp>
        <p:nvSpPr>
          <p:cNvPr id="5" name="Picture Placeholder 4">
            <a:extLst>
              <a:ext uri="{FF2B5EF4-FFF2-40B4-BE49-F238E27FC236}">
                <a16:creationId xmlns:a16="http://schemas.microsoft.com/office/drawing/2014/main" id="{E4A5375F-57B6-4F34-B285-0212289DE52D}"/>
              </a:ext>
            </a:extLst>
          </p:cNvPr>
          <p:cNvSpPr>
            <a:spLocks noGrp="1"/>
          </p:cNvSpPr>
          <p:nvPr>
            <p:ph type="pic" sz="quarter" idx="14" hasCustomPrompt="1"/>
          </p:nvPr>
        </p:nvSpPr>
        <p:spPr>
          <a:xfrm>
            <a:off x="7056969" y="0"/>
            <a:ext cx="5135033" cy="6864000"/>
          </a:xfrm>
          <a:solidFill>
            <a:srgbClr val="CCCCCC"/>
          </a:solidFill>
        </p:spPr>
        <p:txBody>
          <a:bodyPr lIns="72000" tIns="72000" rIns="72000" bIns="72000"/>
          <a:lstStyle>
            <a:lvl1pPr>
              <a:defRPr/>
            </a:lvl1pPr>
          </a:lstStyle>
          <a:p>
            <a:r>
              <a:rPr lang="en-US"/>
              <a:t>Please click the icon to insert an image</a:t>
            </a:r>
          </a:p>
        </p:txBody>
      </p:sp>
      <p:sp>
        <p:nvSpPr>
          <p:cNvPr id="2" name="Footer Placeholder 1">
            <a:extLst>
              <a:ext uri="{FF2B5EF4-FFF2-40B4-BE49-F238E27FC236}">
                <a16:creationId xmlns:a16="http://schemas.microsoft.com/office/drawing/2014/main" id="{DF55C8B4-1569-420F-94F8-0A45D58CC333}"/>
              </a:ext>
            </a:extLst>
          </p:cNvPr>
          <p:cNvSpPr>
            <a:spLocks noGrp="1"/>
          </p:cNvSpPr>
          <p:nvPr>
            <p:ph type="ftr" sz="quarter" idx="15"/>
          </p:nvPr>
        </p:nvSpPr>
        <p:spPr/>
        <p:txBody>
          <a:bodyPr/>
          <a:lstStyle/>
          <a:p>
            <a:r>
              <a:rPr lang="en-US"/>
              <a:t>DHL Express | SAF Customer Presentation | Bonn | April 2022</a:t>
            </a:r>
          </a:p>
        </p:txBody>
      </p:sp>
      <p:sp>
        <p:nvSpPr>
          <p:cNvPr id="4" name="Slide Number Placeholder 3">
            <a:extLst>
              <a:ext uri="{FF2B5EF4-FFF2-40B4-BE49-F238E27FC236}">
                <a16:creationId xmlns:a16="http://schemas.microsoft.com/office/drawing/2014/main" id="{999E2F84-6B48-4F57-8783-342F789CB32E}"/>
              </a:ext>
            </a:extLst>
          </p:cNvPr>
          <p:cNvSpPr>
            <a:spLocks noGrp="1"/>
          </p:cNvSpPr>
          <p:nvPr>
            <p:ph type="sldNum" sz="quarter" idx="16"/>
          </p:nvPr>
        </p:nvSpPr>
        <p:spPr/>
        <p:txBody>
          <a:bodyPr/>
          <a:lstStyle/>
          <a:p>
            <a:fld id="{C2245BC1-4D7B-4ED3-8F01-840FA35126C6}" type="slidenum">
              <a:rPr lang="en-US" smtClean="0"/>
              <a:pPr/>
              <a:t>‹#›</a:t>
            </a:fld>
            <a:endParaRPr lang="en-US"/>
          </a:p>
        </p:txBody>
      </p:sp>
    </p:spTree>
    <p:extLst>
      <p:ext uri="{BB962C8B-B14F-4D97-AF65-F5344CB8AC3E}">
        <p14:creationId xmlns:p14="http://schemas.microsoft.com/office/powerpoint/2010/main" val="11238096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Agenda: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55AA5-C875-4E2C-962B-7BF752DF5F22}"/>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GB"/>
          </a:p>
        </p:txBody>
      </p:sp>
      <p:sp>
        <p:nvSpPr>
          <p:cNvPr id="3" name="Footer Placeholder 2">
            <a:extLst>
              <a:ext uri="{FF2B5EF4-FFF2-40B4-BE49-F238E27FC236}">
                <a16:creationId xmlns:a16="http://schemas.microsoft.com/office/drawing/2014/main" id="{9F3ED683-F9E2-432B-9EE5-F787159B7C2B}"/>
              </a:ext>
            </a:extLst>
          </p:cNvPr>
          <p:cNvSpPr>
            <a:spLocks noGrp="1"/>
          </p:cNvSpPr>
          <p:nvPr>
            <p:ph type="ftr" sz="quarter" idx="10"/>
          </p:nvPr>
        </p:nvSpPr>
        <p:spPr/>
        <p:txBody>
          <a:bodyPr/>
          <a:lstStyle/>
          <a:p>
            <a:r>
              <a:rPr lang="en-US"/>
              <a:t>DHL Express | SAF Customer Presentation | Bonn | April 2022</a:t>
            </a:r>
          </a:p>
        </p:txBody>
      </p:sp>
      <p:sp>
        <p:nvSpPr>
          <p:cNvPr id="4" name="Slide Number Placeholder 3">
            <a:extLst>
              <a:ext uri="{FF2B5EF4-FFF2-40B4-BE49-F238E27FC236}">
                <a16:creationId xmlns:a16="http://schemas.microsoft.com/office/drawing/2014/main" id="{4690C2FE-3516-4404-9D7F-3E6C34243697}"/>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10" name="Text Placeholder 9">
            <a:extLst>
              <a:ext uri="{FF2B5EF4-FFF2-40B4-BE49-F238E27FC236}">
                <a16:creationId xmlns:a16="http://schemas.microsoft.com/office/drawing/2014/main" id="{6A3BBD46-F6A3-49DC-8F32-053AD1A88634}"/>
              </a:ext>
            </a:extLst>
          </p:cNvPr>
          <p:cNvSpPr>
            <a:spLocks noGrp="1"/>
          </p:cNvSpPr>
          <p:nvPr>
            <p:ph type="body" sz="quarter" idx="15" hasCustomPrompt="1"/>
          </p:nvPr>
        </p:nvSpPr>
        <p:spPr>
          <a:xfrm>
            <a:off x="431801" y="1534584"/>
            <a:ext cx="3630084" cy="4707467"/>
          </a:xfrm>
        </p:spPr>
        <p:txBody>
          <a:bodyPr/>
          <a:lstStyle>
            <a:lvl1pPr marL="335992" indent="-335992">
              <a:spcBef>
                <a:spcPts val="1867"/>
              </a:spcBef>
              <a:spcAft>
                <a:spcPts val="0"/>
              </a:spcAft>
              <a:buAutoNum type="arabicPlain"/>
              <a:defRPr b="1"/>
            </a:lvl1pPr>
            <a:lvl2pPr marL="335992" indent="0">
              <a:lnSpc>
                <a:spcPct val="100000"/>
              </a:lnSpc>
              <a:spcAft>
                <a:spcPts val="0"/>
              </a:spcAft>
              <a:buNone/>
              <a:defRPr/>
            </a:lvl2pPr>
          </a:lstStyle>
          <a:p>
            <a:pPr lvl="0"/>
            <a:r>
              <a:rPr lang="en-US"/>
              <a:t>Sample section, Delivery Bold, </a:t>
            </a:r>
            <a:br>
              <a:rPr lang="en-US"/>
            </a:br>
            <a:r>
              <a:rPr lang="en-US"/>
              <a:t>12 </a:t>
            </a:r>
            <a:r>
              <a:rPr lang="en-US" err="1"/>
              <a:t>pt</a:t>
            </a:r>
            <a:endParaRPr lang="en-US"/>
          </a:p>
          <a:p>
            <a:pPr lvl="1"/>
            <a:r>
              <a:rPr lang="en-US"/>
              <a:t>Sample text, Delivery, 12 </a:t>
            </a:r>
            <a:r>
              <a:rPr lang="en-US" err="1"/>
              <a:t>pt</a:t>
            </a:r>
            <a:endParaRPr lang="en-US"/>
          </a:p>
          <a:p>
            <a:pPr lvl="0"/>
            <a:endParaRPr lang="en-GB"/>
          </a:p>
        </p:txBody>
      </p:sp>
      <p:sp>
        <p:nvSpPr>
          <p:cNvPr id="11" name="Text Placeholder 9">
            <a:extLst>
              <a:ext uri="{FF2B5EF4-FFF2-40B4-BE49-F238E27FC236}">
                <a16:creationId xmlns:a16="http://schemas.microsoft.com/office/drawing/2014/main" id="{4F39E3AB-4E3D-4482-A3E6-FBBC80DEA30E}"/>
              </a:ext>
            </a:extLst>
          </p:cNvPr>
          <p:cNvSpPr>
            <a:spLocks noGrp="1"/>
          </p:cNvSpPr>
          <p:nvPr>
            <p:ph type="body" sz="quarter" idx="16" hasCustomPrompt="1"/>
          </p:nvPr>
        </p:nvSpPr>
        <p:spPr>
          <a:xfrm>
            <a:off x="4277786" y="1534584"/>
            <a:ext cx="3630085" cy="4707467"/>
          </a:xfrm>
        </p:spPr>
        <p:txBody>
          <a:bodyPr/>
          <a:lstStyle>
            <a:lvl1pPr marL="335992" indent="-335992">
              <a:spcBef>
                <a:spcPts val="1867"/>
              </a:spcBef>
              <a:spcAft>
                <a:spcPts val="0"/>
              </a:spcAft>
              <a:buAutoNum type="arabicPlain" startAt="7"/>
              <a:defRPr b="1"/>
            </a:lvl1pPr>
            <a:lvl2pPr marL="335992" indent="0">
              <a:lnSpc>
                <a:spcPct val="100000"/>
              </a:lnSpc>
              <a:spcAft>
                <a:spcPts val="0"/>
              </a:spcAft>
              <a:buNone/>
              <a:defRPr/>
            </a:lvl2pPr>
          </a:lstStyle>
          <a:p>
            <a:pPr lvl="0"/>
            <a:r>
              <a:rPr lang="en-US"/>
              <a:t>Sample section, Delivery Bold, </a:t>
            </a:r>
            <a:br>
              <a:rPr lang="en-US"/>
            </a:br>
            <a:r>
              <a:rPr lang="en-US"/>
              <a:t>12 </a:t>
            </a:r>
            <a:r>
              <a:rPr lang="en-US" err="1"/>
              <a:t>pt</a:t>
            </a:r>
            <a:endParaRPr lang="en-US"/>
          </a:p>
          <a:p>
            <a:pPr lvl="1"/>
            <a:r>
              <a:rPr lang="en-US"/>
              <a:t>Sample text, Delivery, 12 </a:t>
            </a:r>
            <a:r>
              <a:rPr lang="en-US" err="1"/>
              <a:t>pt</a:t>
            </a:r>
            <a:endParaRPr lang="en-US"/>
          </a:p>
          <a:p>
            <a:pPr lvl="0"/>
            <a:endParaRPr lang="en-US"/>
          </a:p>
          <a:p>
            <a:pPr lvl="0"/>
            <a:endParaRPr lang="en-GB"/>
          </a:p>
        </p:txBody>
      </p:sp>
    </p:spTree>
    <p:extLst>
      <p:ext uri="{BB962C8B-B14F-4D97-AF65-F5344CB8AC3E}">
        <p14:creationId xmlns:p14="http://schemas.microsoft.com/office/powerpoint/2010/main" val="313136706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Content: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4958-514A-4601-B68D-C79842B99920}"/>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3C27EF1F-9ACF-48EE-A949-EAF146453979}"/>
              </a:ext>
            </a:extLst>
          </p:cNvPr>
          <p:cNvSpPr>
            <a:spLocks noGrp="1"/>
          </p:cNvSpPr>
          <p:nvPr>
            <p:ph type="ftr" sz="quarter" idx="10"/>
          </p:nvPr>
        </p:nvSpPr>
        <p:spPr/>
        <p:txBody>
          <a:bodyPr/>
          <a:lstStyle/>
          <a:p>
            <a:r>
              <a:rPr lang="en-US"/>
              <a:t>DHL Express | SAF Customer Presentation | Bonn | April 2022</a:t>
            </a:r>
          </a:p>
        </p:txBody>
      </p:sp>
      <p:sp>
        <p:nvSpPr>
          <p:cNvPr id="4" name="Slide Number Placeholder 3">
            <a:extLst>
              <a:ext uri="{FF2B5EF4-FFF2-40B4-BE49-F238E27FC236}">
                <a16:creationId xmlns:a16="http://schemas.microsoft.com/office/drawing/2014/main" id="{4438F358-6501-48B8-80CA-E7836E5B9882}"/>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8" name="Content Placeholder 7">
            <a:extLst>
              <a:ext uri="{FF2B5EF4-FFF2-40B4-BE49-F238E27FC236}">
                <a16:creationId xmlns:a16="http://schemas.microsoft.com/office/drawing/2014/main" id="{3AB14529-BCAE-43FA-A029-C343F83E0454}"/>
              </a:ext>
            </a:extLst>
          </p:cNvPr>
          <p:cNvSpPr>
            <a:spLocks noGrp="1"/>
          </p:cNvSpPr>
          <p:nvPr>
            <p:ph sz="quarter" idx="14" hasCustomPrompt="1"/>
          </p:nvPr>
        </p:nvSpPr>
        <p:spPr>
          <a:xfrm>
            <a:off x="432001" y="1534584"/>
            <a:ext cx="11327999" cy="4704000"/>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sz="1600"/>
              <a:t>Bullet number, Delivery, 12 </a:t>
            </a:r>
            <a:r>
              <a:rPr lang="en-US" sz="1600" err="1"/>
              <a:t>pt</a:t>
            </a:r>
            <a:r>
              <a:rPr lang="en-US" sz="1600"/>
              <a:t> </a:t>
            </a:r>
          </a:p>
        </p:txBody>
      </p:sp>
      <p:sp>
        <p:nvSpPr>
          <p:cNvPr id="5" name="Rectangle 4">
            <a:extLst>
              <a:ext uri="{FF2B5EF4-FFF2-40B4-BE49-F238E27FC236}">
                <a16:creationId xmlns:a16="http://schemas.microsoft.com/office/drawing/2014/main" id="{9D5CED03-C33D-4356-A21D-74205078B24D}"/>
              </a:ext>
            </a:extLst>
          </p:cNvPr>
          <p:cNvSpPr/>
          <p:nvPr/>
        </p:nvSpPr>
        <p:spPr>
          <a:xfrm>
            <a:off x="3048000" y="2305617"/>
            <a:ext cx="6096000" cy="461665"/>
          </a:xfrm>
          <a:prstGeom prst="rect">
            <a:avLst/>
          </a:prstGeom>
        </p:spPr>
        <p:txBody>
          <a:bodyPr>
            <a:spAutoFit/>
          </a:bodyPr>
          <a:lstStyle/>
          <a:p>
            <a:pPr lvl="2"/>
            <a:r>
              <a:rPr lang="en-US" sz="2400"/>
              <a:t> </a:t>
            </a:r>
          </a:p>
        </p:txBody>
      </p:sp>
    </p:spTree>
    <p:extLst>
      <p:ext uri="{BB962C8B-B14F-4D97-AF65-F5344CB8AC3E}">
        <p14:creationId xmlns:p14="http://schemas.microsoft.com/office/powerpoint/2010/main" val="13822457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Content: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F21E-737D-4419-BFB1-7E3BAF4E7B53}"/>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2D4C42CC-B85A-402A-8160-8B4CC7900462}"/>
              </a:ext>
            </a:extLst>
          </p:cNvPr>
          <p:cNvSpPr>
            <a:spLocks noGrp="1"/>
          </p:cNvSpPr>
          <p:nvPr>
            <p:ph type="ftr" sz="quarter" idx="10"/>
          </p:nvPr>
        </p:nvSpPr>
        <p:spPr/>
        <p:txBody>
          <a:bodyPr/>
          <a:lstStyle/>
          <a:p>
            <a:r>
              <a:rPr lang="en-US"/>
              <a:t>DHL Express | SAF Customer Presentation | Bonn | April 2022</a:t>
            </a:r>
          </a:p>
        </p:txBody>
      </p:sp>
      <p:sp>
        <p:nvSpPr>
          <p:cNvPr id="4" name="Slide Number Placeholder 3">
            <a:extLst>
              <a:ext uri="{FF2B5EF4-FFF2-40B4-BE49-F238E27FC236}">
                <a16:creationId xmlns:a16="http://schemas.microsoft.com/office/drawing/2014/main" id="{E2238AF6-F51C-40B8-BD5A-EE1AE942F1B7}"/>
              </a:ext>
            </a:extLst>
          </p:cNvPr>
          <p:cNvSpPr>
            <a:spLocks noGrp="1"/>
          </p:cNvSpPr>
          <p:nvPr>
            <p:ph type="sldNum" sz="quarter" idx="11"/>
          </p:nvPr>
        </p:nvSpPr>
        <p:spPr/>
        <p:txBody>
          <a:bodyPr/>
          <a:lstStyle/>
          <a:p>
            <a:fld id="{C2245BC1-4D7B-4ED3-8F01-840FA35126C6}" type="slidenum">
              <a:rPr lang="en-US" smtClean="0"/>
              <a:pPr/>
              <a:t>‹#›</a:t>
            </a:fld>
            <a:endParaRPr lang="en-US"/>
          </a:p>
        </p:txBody>
      </p:sp>
    </p:spTree>
    <p:extLst>
      <p:ext uri="{BB962C8B-B14F-4D97-AF65-F5344CB8AC3E}">
        <p14:creationId xmlns:p14="http://schemas.microsoft.com/office/powerpoint/2010/main" val="29303124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9F3C-D71F-48B0-816B-AA2AB649733A}"/>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B74F32AD-3FC7-4091-8554-127642F80671}"/>
              </a:ext>
            </a:extLst>
          </p:cNvPr>
          <p:cNvSpPr>
            <a:spLocks noGrp="1"/>
          </p:cNvSpPr>
          <p:nvPr>
            <p:ph type="ftr" sz="quarter" idx="10"/>
          </p:nvPr>
        </p:nvSpPr>
        <p:spPr/>
        <p:txBody>
          <a:bodyPr/>
          <a:lstStyle/>
          <a:p>
            <a:r>
              <a:rPr lang="en-US"/>
              <a:t>DHL Express | SAF Customer Presentation | Bonn | April 2022</a:t>
            </a:r>
          </a:p>
        </p:txBody>
      </p:sp>
      <p:sp>
        <p:nvSpPr>
          <p:cNvPr id="4" name="Slide Number Placeholder 3">
            <a:extLst>
              <a:ext uri="{FF2B5EF4-FFF2-40B4-BE49-F238E27FC236}">
                <a16:creationId xmlns:a16="http://schemas.microsoft.com/office/drawing/2014/main" id="{81180CEC-C0BC-4F28-99ED-9A7B307FEE0F}"/>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6" name="Content Placeholder 5">
            <a:extLst>
              <a:ext uri="{FF2B5EF4-FFF2-40B4-BE49-F238E27FC236}">
                <a16:creationId xmlns:a16="http://schemas.microsoft.com/office/drawing/2014/main" id="{1605EC38-B07E-496F-9ED7-8B08225083C7}"/>
              </a:ext>
            </a:extLst>
          </p:cNvPr>
          <p:cNvSpPr>
            <a:spLocks noGrp="1"/>
          </p:cNvSpPr>
          <p:nvPr>
            <p:ph sz="quarter" idx="12" hasCustomPrompt="1"/>
          </p:nvPr>
        </p:nvSpPr>
        <p:spPr>
          <a:xfrm>
            <a:off x="432001" y="1534584"/>
            <a:ext cx="5553933"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7" name="Content Placeholder 5">
            <a:extLst>
              <a:ext uri="{FF2B5EF4-FFF2-40B4-BE49-F238E27FC236}">
                <a16:creationId xmlns:a16="http://schemas.microsoft.com/office/drawing/2014/main" id="{09D4F118-EC4E-4697-8B94-89026AF38F06}"/>
              </a:ext>
            </a:extLst>
          </p:cNvPr>
          <p:cNvSpPr>
            <a:spLocks noGrp="1"/>
          </p:cNvSpPr>
          <p:nvPr>
            <p:ph sz="quarter" idx="13" hasCustomPrompt="1"/>
          </p:nvPr>
        </p:nvSpPr>
        <p:spPr>
          <a:xfrm>
            <a:off x="6206066" y="1534584"/>
            <a:ext cx="5553933"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Tree>
    <p:extLst>
      <p:ext uri="{BB962C8B-B14F-4D97-AF65-F5344CB8AC3E}">
        <p14:creationId xmlns:p14="http://schemas.microsoft.com/office/powerpoint/2010/main" val="9006328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ontent: 1 column, 1 pictur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1C21F6A-3851-4800-A70C-75B7E973A6B2}"/>
              </a:ext>
            </a:extLst>
          </p:cNvPr>
          <p:cNvSpPr>
            <a:spLocks noGrp="1"/>
          </p:cNvSpPr>
          <p:nvPr>
            <p:ph type="ftr" sz="quarter" idx="10"/>
          </p:nvPr>
        </p:nvSpPr>
        <p:spPr/>
        <p:txBody>
          <a:bodyPr/>
          <a:lstStyle/>
          <a:p>
            <a:r>
              <a:rPr lang="en-US"/>
              <a:t>DHL Express | SAF Customer Presentation | Bonn | April 2022</a:t>
            </a:r>
          </a:p>
        </p:txBody>
      </p:sp>
      <p:sp>
        <p:nvSpPr>
          <p:cNvPr id="4" name="Slide Number Placeholder 3">
            <a:extLst>
              <a:ext uri="{FF2B5EF4-FFF2-40B4-BE49-F238E27FC236}">
                <a16:creationId xmlns:a16="http://schemas.microsoft.com/office/drawing/2014/main" id="{1E0140EB-C614-490E-95CD-A54BE084B790}"/>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5" name="Content Placeholder 5">
            <a:extLst>
              <a:ext uri="{FF2B5EF4-FFF2-40B4-BE49-F238E27FC236}">
                <a16:creationId xmlns:a16="http://schemas.microsoft.com/office/drawing/2014/main" id="{038679AF-4954-4658-B135-45730398D31C}"/>
              </a:ext>
            </a:extLst>
          </p:cNvPr>
          <p:cNvSpPr>
            <a:spLocks noGrp="1"/>
          </p:cNvSpPr>
          <p:nvPr>
            <p:ph sz="quarter" idx="12" hasCustomPrompt="1"/>
          </p:nvPr>
        </p:nvSpPr>
        <p:spPr>
          <a:xfrm>
            <a:off x="432001" y="1534584"/>
            <a:ext cx="5553933"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8" name="Picture Placeholder 7">
            <a:extLst>
              <a:ext uri="{FF2B5EF4-FFF2-40B4-BE49-F238E27FC236}">
                <a16:creationId xmlns:a16="http://schemas.microsoft.com/office/drawing/2014/main" id="{367FEE81-04E7-45FF-A241-7D07B82E5C5D}"/>
              </a:ext>
            </a:extLst>
          </p:cNvPr>
          <p:cNvSpPr>
            <a:spLocks noGrp="1"/>
          </p:cNvSpPr>
          <p:nvPr>
            <p:ph type="pic" sz="quarter" idx="14" hasCustomPrompt="1"/>
          </p:nvPr>
        </p:nvSpPr>
        <p:spPr>
          <a:xfrm>
            <a:off x="6206066" y="1534584"/>
            <a:ext cx="5553933" cy="4707467"/>
          </a:xfrm>
          <a:solidFill>
            <a:srgbClr val="CCCCCC"/>
          </a:solidFill>
        </p:spPr>
        <p:txBody>
          <a:bodyPr lIns="72000" tIns="72000" rIns="72000" bIns="72000" anchor="ctr"/>
          <a:lstStyle>
            <a:lvl1pPr algn="ctr">
              <a:defRPr/>
            </a:lvl1pPr>
          </a:lstStyle>
          <a:p>
            <a:r>
              <a:rPr lang="en-US"/>
              <a:t>Please click the icon to insert an image</a:t>
            </a:r>
          </a:p>
        </p:txBody>
      </p:sp>
      <p:sp>
        <p:nvSpPr>
          <p:cNvPr id="6" name="Title 5">
            <a:extLst>
              <a:ext uri="{FF2B5EF4-FFF2-40B4-BE49-F238E27FC236}">
                <a16:creationId xmlns:a16="http://schemas.microsoft.com/office/drawing/2014/main" id="{B297623A-4EAB-41C4-80D7-12A550C73390}"/>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GB"/>
          </a:p>
        </p:txBody>
      </p:sp>
    </p:spTree>
    <p:extLst>
      <p:ext uri="{BB962C8B-B14F-4D97-AF65-F5344CB8AC3E}">
        <p14:creationId xmlns:p14="http://schemas.microsoft.com/office/powerpoint/2010/main" val="39241023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ontent: 1 column, 1 picture half s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3A2DAE2-6DBF-4F49-9437-0D73AEFD3F52}"/>
              </a:ext>
            </a:extLst>
          </p:cNvPr>
          <p:cNvSpPr>
            <a:spLocks noGrp="1"/>
          </p:cNvSpPr>
          <p:nvPr>
            <p:ph type="pic" sz="quarter" idx="18" hasCustomPrompt="1"/>
          </p:nvPr>
        </p:nvSpPr>
        <p:spPr>
          <a:xfrm>
            <a:off x="7056968" y="0"/>
            <a:ext cx="5135032" cy="6858000"/>
          </a:xfrm>
          <a:solidFill>
            <a:srgbClr val="CCCCCC"/>
          </a:solidFill>
        </p:spPr>
        <p:txBody>
          <a:bodyPr anchor="ctr"/>
          <a:lstStyle>
            <a:lvl1pPr algn="ctr">
              <a:defRPr/>
            </a:lvl1pPr>
          </a:lstStyle>
          <a:p>
            <a:r>
              <a:rPr lang="en-US"/>
              <a:t>Please click the icon to insert an image</a:t>
            </a:r>
          </a:p>
        </p:txBody>
      </p:sp>
      <p:graphicFrame>
        <p:nvGraphicFramePr>
          <p:cNvPr id="29" name="Objekt 28" hidden="1">
            <a:extLst>
              <a:ext uri="{FF2B5EF4-FFF2-40B4-BE49-F238E27FC236}">
                <a16:creationId xmlns:a16="http://schemas.microsoft.com/office/drawing/2014/main" id="{35CC8C36-E5F6-4785-85F2-7B1DD179C837}"/>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29" name="Objekt 28" hidden="1">
                        <a:extLst>
                          <a:ext uri="{FF2B5EF4-FFF2-40B4-BE49-F238E27FC236}">
                            <a16:creationId xmlns:a16="http://schemas.microsoft.com/office/drawing/2014/main" id="{35CC8C36-E5F6-4785-85F2-7B1DD179C83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8" name="Rechteck 27" hidden="1">
            <a:extLst>
              <a:ext uri="{FF2B5EF4-FFF2-40B4-BE49-F238E27FC236}">
                <a16:creationId xmlns:a16="http://schemas.microsoft.com/office/drawing/2014/main" id="{5364B560-8A9F-4B7A-B988-CF7BF54F7125}"/>
              </a:ext>
            </a:extLst>
          </p:cNvPr>
          <p:cNvSpPr/>
          <p:nvPr>
            <p:custDataLst>
              <p:tags r:id="rId2"/>
            </p:custDataLst>
          </p:nvPr>
        </p:nvSpPr>
        <p:spPr>
          <a:xfrm>
            <a:off x="0" y="0"/>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a:endParaRPr lang="en-US" sz="2400" b="1" i="0" baseline="0">
              <a:latin typeface="Delivery" panose="020F0503020204020204" pitchFamily="34" charset="0"/>
              <a:ea typeface="+mj-ea"/>
              <a:cs typeface="+mj-cs"/>
              <a:sym typeface="Delivery" panose="020F0503020204020204" pitchFamily="34" charset="0"/>
            </a:endParaRPr>
          </a:p>
        </p:txBody>
      </p:sp>
      <p:sp>
        <p:nvSpPr>
          <p:cNvPr id="3" name="Footer Placeholder 2">
            <a:extLst>
              <a:ext uri="{FF2B5EF4-FFF2-40B4-BE49-F238E27FC236}">
                <a16:creationId xmlns:a16="http://schemas.microsoft.com/office/drawing/2014/main" id="{0ADC25DC-2D9E-4ABF-8944-4D2479BF7286}"/>
              </a:ext>
            </a:extLst>
          </p:cNvPr>
          <p:cNvSpPr>
            <a:spLocks noGrp="1"/>
          </p:cNvSpPr>
          <p:nvPr>
            <p:ph type="ftr" sz="quarter" idx="10"/>
          </p:nvPr>
        </p:nvSpPr>
        <p:spPr/>
        <p:txBody>
          <a:bodyPr/>
          <a:lstStyle/>
          <a:p>
            <a:r>
              <a:rPr lang="en-US"/>
              <a:t>DHL Express | SAF Customer Presentation | Bonn | April 2022</a:t>
            </a:r>
          </a:p>
        </p:txBody>
      </p:sp>
      <p:sp>
        <p:nvSpPr>
          <p:cNvPr id="4" name="Slide Number Placeholder 3">
            <a:extLst>
              <a:ext uri="{FF2B5EF4-FFF2-40B4-BE49-F238E27FC236}">
                <a16:creationId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5" name="Content Placeholder 5">
            <a:extLst>
              <a:ext uri="{FF2B5EF4-FFF2-40B4-BE49-F238E27FC236}">
                <a16:creationId xmlns:a16="http://schemas.microsoft.com/office/drawing/2014/main" id="{219A887B-6080-4228-99B7-DF904417247B}"/>
              </a:ext>
            </a:extLst>
          </p:cNvPr>
          <p:cNvSpPr>
            <a:spLocks noGrp="1"/>
          </p:cNvSpPr>
          <p:nvPr>
            <p:ph sz="quarter" idx="12" hasCustomPrompt="1"/>
          </p:nvPr>
        </p:nvSpPr>
        <p:spPr>
          <a:xfrm>
            <a:off x="432002" y="1534584"/>
            <a:ext cx="6192965"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2" name="Titel 1">
            <a:extLst>
              <a:ext uri="{FF2B5EF4-FFF2-40B4-BE49-F238E27FC236}">
                <a16:creationId xmlns:a16="http://schemas.microsoft.com/office/drawing/2014/main" id="{E54E13D6-6E2C-4C07-9513-3C9141998F2B}"/>
              </a:ext>
            </a:extLst>
          </p:cNvPr>
          <p:cNvSpPr>
            <a:spLocks noGrp="1"/>
          </p:cNvSpPr>
          <p:nvPr>
            <p:ph type="title" hasCustomPrompt="1"/>
          </p:nvPr>
        </p:nvSpPr>
        <p:spPr>
          <a:xfrm>
            <a:off x="432001" y="513551"/>
            <a:ext cx="6192967" cy="658600"/>
          </a:xfrm>
        </p:spPr>
        <p:txBody>
          <a:bodyPr/>
          <a:lstStyle/>
          <a:p>
            <a:r>
              <a:rPr lang="en-US"/>
              <a:t>Double headline with one or two lines, Delivery Bold, 18 </a:t>
            </a:r>
            <a:r>
              <a:rPr lang="en-US" err="1"/>
              <a:t>pt</a:t>
            </a:r>
            <a:endParaRPr lang="de-DE"/>
          </a:p>
        </p:txBody>
      </p:sp>
    </p:spTree>
    <p:extLst>
      <p:ext uri="{BB962C8B-B14F-4D97-AF65-F5344CB8AC3E}">
        <p14:creationId xmlns:p14="http://schemas.microsoft.com/office/powerpoint/2010/main" val="19876826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Content: 1 column, 1 column half side grey">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7D416913-53A8-4554-9E84-F88C14A369BC}"/>
              </a:ext>
            </a:extLst>
          </p:cNvPr>
          <p:cNvSpPr>
            <a:spLocks noGrp="1"/>
          </p:cNvSpPr>
          <p:nvPr>
            <p:ph type="body" sz="quarter" idx="15" hasCustomPrompt="1"/>
          </p:nvPr>
        </p:nvSpPr>
        <p:spPr>
          <a:xfrm>
            <a:off x="7056968" y="0"/>
            <a:ext cx="5135032" cy="6858000"/>
          </a:xfrm>
          <a:solidFill>
            <a:srgbClr val="CCCCCC"/>
          </a:solidFill>
        </p:spPr>
        <p:txBody>
          <a:bodyPr lIns="324000" tIns="1152000" rIns="324000" bIns="432000" anchor="t" anchorCtr="0"/>
          <a:lstStyle>
            <a:lvl1pPr>
              <a:defRPr/>
            </a:lvl1pPr>
            <a:lvl4pPr>
              <a:defRPr/>
            </a:lvl4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a:p>
            <a:pPr lvl="4"/>
            <a:endParaRPr lang="en-US"/>
          </a:p>
        </p:txBody>
      </p:sp>
      <p:graphicFrame>
        <p:nvGraphicFramePr>
          <p:cNvPr id="29" name="Objekt 28" hidden="1">
            <a:extLst>
              <a:ext uri="{FF2B5EF4-FFF2-40B4-BE49-F238E27FC236}">
                <a16:creationId xmlns:a16="http://schemas.microsoft.com/office/drawing/2014/main" id="{35CC8C36-E5F6-4785-85F2-7B1DD179C837}"/>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29" name="Objekt 28" hidden="1">
                        <a:extLst>
                          <a:ext uri="{FF2B5EF4-FFF2-40B4-BE49-F238E27FC236}">
                            <a16:creationId xmlns:a16="http://schemas.microsoft.com/office/drawing/2014/main" id="{35CC8C36-E5F6-4785-85F2-7B1DD179C83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8" name="Rechteck 27" hidden="1">
            <a:extLst>
              <a:ext uri="{FF2B5EF4-FFF2-40B4-BE49-F238E27FC236}">
                <a16:creationId xmlns:a16="http://schemas.microsoft.com/office/drawing/2014/main" id="{5364B560-8A9F-4B7A-B988-CF7BF54F7125}"/>
              </a:ext>
            </a:extLst>
          </p:cNvPr>
          <p:cNvSpPr/>
          <p:nvPr>
            <p:custDataLst>
              <p:tags r:id="rId2"/>
            </p:custDataLst>
          </p:nvPr>
        </p:nvSpPr>
        <p:spPr>
          <a:xfrm>
            <a:off x="0" y="0"/>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a:endParaRPr lang="en-US" sz="2400" b="1" i="0" baseline="0">
              <a:latin typeface="Delivery" panose="020F0503020204020204" pitchFamily="34" charset="0"/>
              <a:ea typeface="+mj-ea"/>
              <a:cs typeface="+mj-cs"/>
              <a:sym typeface="Delivery" panose="020F0503020204020204" pitchFamily="34" charset="0"/>
            </a:endParaRPr>
          </a:p>
        </p:txBody>
      </p:sp>
      <p:sp>
        <p:nvSpPr>
          <p:cNvPr id="3" name="Footer Placeholder 2">
            <a:extLst>
              <a:ext uri="{FF2B5EF4-FFF2-40B4-BE49-F238E27FC236}">
                <a16:creationId xmlns:a16="http://schemas.microsoft.com/office/drawing/2014/main" id="{0ADC25DC-2D9E-4ABF-8944-4D2479BF7286}"/>
              </a:ext>
            </a:extLst>
          </p:cNvPr>
          <p:cNvSpPr>
            <a:spLocks noGrp="1"/>
          </p:cNvSpPr>
          <p:nvPr>
            <p:ph type="ftr" sz="quarter" idx="10"/>
          </p:nvPr>
        </p:nvSpPr>
        <p:spPr/>
        <p:txBody>
          <a:bodyPr/>
          <a:lstStyle/>
          <a:p>
            <a:r>
              <a:rPr lang="en-US"/>
              <a:t>DHL Express | SAF Customer Presentation | Bonn | April 2022</a:t>
            </a:r>
          </a:p>
        </p:txBody>
      </p:sp>
      <p:sp>
        <p:nvSpPr>
          <p:cNvPr id="4" name="Slide Number Placeholder 3">
            <a:extLst>
              <a:ext uri="{FF2B5EF4-FFF2-40B4-BE49-F238E27FC236}">
                <a16:creationId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5" name="Content Placeholder 5">
            <a:extLst>
              <a:ext uri="{FF2B5EF4-FFF2-40B4-BE49-F238E27FC236}">
                <a16:creationId xmlns:a16="http://schemas.microsoft.com/office/drawing/2014/main" id="{219A887B-6080-4228-99B7-DF904417247B}"/>
              </a:ext>
            </a:extLst>
          </p:cNvPr>
          <p:cNvSpPr>
            <a:spLocks noGrp="1"/>
          </p:cNvSpPr>
          <p:nvPr>
            <p:ph sz="quarter" idx="12" hasCustomPrompt="1"/>
          </p:nvPr>
        </p:nvSpPr>
        <p:spPr>
          <a:xfrm>
            <a:off x="432002" y="1534584"/>
            <a:ext cx="6192965"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6" name="Titel 5">
            <a:extLst>
              <a:ext uri="{FF2B5EF4-FFF2-40B4-BE49-F238E27FC236}">
                <a16:creationId xmlns:a16="http://schemas.microsoft.com/office/drawing/2014/main" id="{26D4CF33-6E7C-43C9-AC12-73ECACB2809C}"/>
              </a:ext>
            </a:extLst>
          </p:cNvPr>
          <p:cNvSpPr>
            <a:spLocks noGrp="1"/>
          </p:cNvSpPr>
          <p:nvPr>
            <p:ph type="title" hasCustomPrompt="1"/>
          </p:nvPr>
        </p:nvSpPr>
        <p:spPr>
          <a:xfrm>
            <a:off x="432001" y="513551"/>
            <a:ext cx="6192967" cy="658600"/>
          </a:xfrm>
        </p:spPr>
        <p:txBody>
          <a:bodyPr/>
          <a:lstStyle/>
          <a:p>
            <a:r>
              <a:rPr lang="en-US"/>
              <a:t>Double headline with one or two lines, Delivery Bold, 18 </a:t>
            </a:r>
            <a:r>
              <a:rPr lang="en-US" err="1"/>
              <a:t>pt</a:t>
            </a:r>
            <a:endParaRPr lang="de-DE"/>
          </a:p>
        </p:txBody>
      </p:sp>
    </p:spTree>
    <p:extLst>
      <p:ext uri="{BB962C8B-B14F-4D97-AF65-F5344CB8AC3E}">
        <p14:creationId xmlns:p14="http://schemas.microsoft.com/office/powerpoint/2010/main" val="8340401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Content: 1 column, 1 column half side gradient">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7D416913-53A8-4554-9E84-F88C14A369BC}"/>
              </a:ext>
            </a:extLst>
          </p:cNvPr>
          <p:cNvSpPr>
            <a:spLocks noGrp="1"/>
          </p:cNvSpPr>
          <p:nvPr>
            <p:ph type="body" sz="quarter" idx="15" hasCustomPrompt="1"/>
          </p:nvPr>
        </p:nvSpPr>
        <p:spPr>
          <a:xfrm>
            <a:off x="7056968" y="0"/>
            <a:ext cx="5135032" cy="6858000"/>
          </a:xfrm>
          <a:gradFill>
            <a:gsLst>
              <a:gs pos="30000">
                <a:schemeClr val="accent3"/>
              </a:gs>
              <a:gs pos="79000">
                <a:srgbClr val="FFDE59"/>
              </a:gs>
              <a:gs pos="100000">
                <a:srgbClr val="FFF0B2"/>
              </a:gs>
            </a:gsLst>
            <a:lin ang="16200000" scaled="1"/>
          </a:gradFill>
        </p:spPr>
        <p:txBody>
          <a:bodyPr lIns="324000" tIns="1152000" rIns="324000" bIns="432000" anchor="t" anchorCtr="0"/>
          <a:lstStyle>
            <a:lvl1pPr>
              <a:defRPr/>
            </a:lvl1pPr>
            <a:lvl4pPr>
              <a:defRPr/>
            </a:lvl4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a:p>
            <a:pPr lvl="4"/>
            <a:endParaRPr lang="en-US"/>
          </a:p>
        </p:txBody>
      </p:sp>
      <p:graphicFrame>
        <p:nvGraphicFramePr>
          <p:cNvPr id="7" name="Objekt 6" hidden="1">
            <a:extLst>
              <a:ext uri="{FF2B5EF4-FFF2-40B4-BE49-F238E27FC236}">
                <a16:creationId xmlns:a16="http://schemas.microsoft.com/office/drawing/2014/main" id="{B0B4FDD3-3FA4-45F2-86F1-10A9DA1AAD3E}"/>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7" name="Objekt 6" hidden="1">
                        <a:extLst>
                          <a:ext uri="{FF2B5EF4-FFF2-40B4-BE49-F238E27FC236}">
                            <a16:creationId xmlns:a16="http://schemas.microsoft.com/office/drawing/2014/main" id="{B0B4FDD3-3FA4-45F2-86F1-10A9DA1AAD3E}"/>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6E863B02-413C-4D73-A746-5B2F80C99C06}"/>
              </a:ext>
            </a:extLst>
          </p:cNvPr>
          <p:cNvSpPr/>
          <p:nvPr>
            <p:custDataLst>
              <p:tags r:id="rId2"/>
            </p:custDataLst>
          </p:nvPr>
        </p:nvSpPr>
        <p:spPr>
          <a:xfrm>
            <a:off x="0" y="0"/>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a:endParaRPr lang="en-US" sz="2400" b="1" i="0" baseline="0">
              <a:latin typeface="Delivery" panose="020F0503020204020204" pitchFamily="34" charset="0"/>
              <a:ea typeface="+mj-ea"/>
              <a:cs typeface="+mj-cs"/>
              <a:sym typeface="Delivery" panose="020F0503020204020204" pitchFamily="34" charset="0"/>
            </a:endParaRPr>
          </a:p>
        </p:txBody>
      </p:sp>
      <p:sp>
        <p:nvSpPr>
          <p:cNvPr id="3" name="Footer Placeholder 2">
            <a:extLst>
              <a:ext uri="{FF2B5EF4-FFF2-40B4-BE49-F238E27FC236}">
                <a16:creationId xmlns:a16="http://schemas.microsoft.com/office/drawing/2014/main" id="{0ADC25DC-2D9E-4ABF-8944-4D2479BF7286}"/>
              </a:ext>
            </a:extLst>
          </p:cNvPr>
          <p:cNvSpPr>
            <a:spLocks noGrp="1"/>
          </p:cNvSpPr>
          <p:nvPr>
            <p:ph type="ftr" sz="quarter" idx="10"/>
          </p:nvPr>
        </p:nvSpPr>
        <p:spPr/>
        <p:txBody>
          <a:bodyPr/>
          <a:lstStyle/>
          <a:p>
            <a:r>
              <a:rPr lang="en-US"/>
              <a:t>DHL Express | SAF Customer Presentation | Bonn | April 2022</a:t>
            </a:r>
          </a:p>
        </p:txBody>
      </p:sp>
      <p:sp>
        <p:nvSpPr>
          <p:cNvPr id="4" name="Slide Number Placeholder 3">
            <a:extLst>
              <a:ext uri="{FF2B5EF4-FFF2-40B4-BE49-F238E27FC236}">
                <a16:creationId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5" name="Content Placeholder 5">
            <a:extLst>
              <a:ext uri="{FF2B5EF4-FFF2-40B4-BE49-F238E27FC236}">
                <a16:creationId xmlns:a16="http://schemas.microsoft.com/office/drawing/2014/main" id="{219A887B-6080-4228-99B7-DF904417247B}"/>
              </a:ext>
            </a:extLst>
          </p:cNvPr>
          <p:cNvSpPr>
            <a:spLocks noGrp="1"/>
          </p:cNvSpPr>
          <p:nvPr>
            <p:ph sz="quarter" idx="12" hasCustomPrompt="1"/>
          </p:nvPr>
        </p:nvSpPr>
        <p:spPr>
          <a:xfrm>
            <a:off x="432002" y="1534584"/>
            <a:ext cx="6192965"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9" name="Titel 8">
            <a:extLst>
              <a:ext uri="{FF2B5EF4-FFF2-40B4-BE49-F238E27FC236}">
                <a16:creationId xmlns:a16="http://schemas.microsoft.com/office/drawing/2014/main" id="{12D3212C-E22A-4F68-B1DC-8BD83FA5F8BF}"/>
              </a:ext>
            </a:extLst>
          </p:cNvPr>
          <p:cNvSpPr>
            <a:spLocks noGrp="1"/>
          </p:cNvSpPr>
          <p:nvPr>
            <p:ph type="title" hasCustomPrompt="1"/>
          </p:nvPr>
        </p:nvSpPr>
        <p:spPr>
          <a:xfrm>
            <a:off x="432001" y="513551"/>
            <a:ext cx="6192967" cy="658600"/>
          </a:xfrm>
        </p:spPr>
        <p:txBody>
          <a:bodyPr/>
          <a:lstStyle/>
          <a:p>
            <a:r>
              <a:rPr lang="en-US"/>
              <a:t>Double headline with one or two lines, Delivery Bold, 18 </a:t>
            </a:r>
            <a:r>
              <a:rPr lang="en-US" err="1"/>
              <a:t>pt</a:t>
            </a:r>
            <a:endParaRPr lang="de-DE"/>
          </a:p>
        </p:txBody>
      </p:sp>
    </p:spTree>
    <p:extLst>
      <p:ext uri="{BB962C8B-B14F-4D97-AF65-F5344CB8AC3E}">
        <p14:creationId xmlns:p14="http://schemas.microsoft.com/office/powerpoint/2010/main" val="111160244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Content: empty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D0AD-4E79-4BFF-B8B5-BB937AA1CC23}"/>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14B27B9E-C404-4AF3-A250-0969317557F4}"/>
              </a:ext>
            </a:extLst>
          </p:cNvPr>
          <p:cNvSpPr>
            <a:spLocks noGrp="1"/>
          </p:cNvSpPr>
          <p:nvPr>
            <p:ph type="ftr" sz="quarter" idx="10"/>
          </p:nvPr>
        </p:nvSpPr>
        <p:spPr/>
        <p:txBody>
          <a:bodyPr/>
          <a:lstStyle/>
          <a:p>
            <a:r>
              <a:rPr lang="en-US"/>
              <a:t>DHL Express | SAF Customer Presentation | Bonn | April 2022</a:t>
            </a:r>
          </a:p>
        </p:txBody>
      </p:sp>
      <p:sp>
        <p:nvSpPr>
          <p:cNvPr id="4" name="Slide Number Placeholder 3">
            <a:extLst>
              <a:ext uri="{FF2B5EF4-FFF2-40B4-BE49-F238E27FC236}">
                <a16:creationId xmlns:a16="http://schemas.microsoft.com/office/drawing/2014/main" id="{B1688F39-AB4C-43BD-98F0-FD644C1453DD}"/>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6" name="Picture Placeholder 5">
            <a:extLst>
              <a:ext uri="{FF2B5EF4-FFF2-40B4-BE49-F238E27FC236}">
                <a16:creationId xmlns:a16="http://schemas.microsoft.com/office/drawing/2014/main" id="{590685DA-4536-4D1F-9676-24537EC64881}"/>
              </a:ext>
            </a:extLst>
          </p:cNvPr>
          <p:cNvSpPr>
            <a:spLocks noGrp="1"/>
          </p:cNvSpPr>
          <p:nvPr>
            <p:ph type="pic" sz="quarter" idx="12" hasCustomPrompt="1"/>
          </p:nvPr>
        </p:nvSpPr>
        <p:spPr>
          <a:xfrm>
            <a:off x="432001" y="1534584"/>
            <a:ext cx="5553933" cy="4707467"/>
          </a:xfrm>
          <a:solidFill>
            <a:srgbClr val="CCCCCC"/>
          </a:solidFill>
        </p:spPr>
        <p:txBody>
          <a:bodyPr lIns="72000" tIns="72000" rIns="72000" bIns="72000"/>
          <a:lstStyle>
            <a:lvl1pPr>
              <a:defRPr/>
            </a:lvl1pPr>
          </a:lstStyle>
          <a:p>
            <a:r>
              <a:rPr lang="en-US"/>
              <a:t>Please click the icon to insert an image</a:t>
            </a:r>
          </a:p>
        </p:txBody>
      </p:sp>
      <p:sp>
        <p:nvSpPr>
          <p:cNvPr id="7" name="Picture Placeholder 5">
            <a:extLst>
              <a:ext uri="{FF2B5EF4-FFF2-40B4-BE49-F238E27FC236}">
                <a16:creationId xmlns:a16="http://schemas.microsoft.com/office/drawing/2014/main" id="{11D8F016-E9C1-4ED6-8F46-E30AD613382F}"/>
              </a:ext>
            </a:extLst>
          </p:cNvPr>
          <p:cNvSpPr>
            <a:spLocks noGrp="1"/>
          </p:cNvSpPr>
          <p:nvPr>
            <p:ph type="pic" sz="quarter" idx="13" hasCustomPrompt="1"/>
          </p:nvPr>
        </p:nvSpPr>
        <p:spPr>
          <a:xfrm>
            <a:off x="6206064" y="1534584"/>
            <a:ext cx="5553933" cy="4707467"/>
          </a:xfrm>
          <a:solidFill>
            <a:srgbClr val="CCCCCC"/>
          </a:solidFill>
        </p:spPr>
        <p:txBody>
          <a:bodyPr lIns="72000" tIns="72000" rIns="72000" bIns="72000"/>
          <a:lstStyle>
            <a:lvl1pPr>
              <a:defRPr/>
            </a:lvl1pPr>
          </a:lstStyle>
          <a:p>
            <a:r>
              <a:rPr lang="en-US"/>
              <a:t>Please click the icon to insert an image</a:t>
            </a:r>
          </a:p>
        </p:txBody>
      </p:sp>
    </p:spTree>
    <p:extLst>
      <p:ext uri="{BB962C8B-B14F-4D97-AF65-F5344CB8AC3E}">
        <p14:creationId xmlns:p14="http://schemas.microsoft.com/office/powerpoint/2010/main" val="3292712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1_Title: full page gradient">
    <p:bg>
      <p:bgPr>
        <a:gradFill>
          <a:gsLst>
            <a:gs pos="87000">
              <a:schemeClr val="accent3"/>
            </a:gs>
            <a:gs pos="0">
              <a:schemeClr val="accent3">
                <a:alpha val="30000"/>
              </a:schemeClr>
            </a:gs>
          </a:gsLst>
          <a:lin ang="5400000" scaled="0"/>
        </a:gradFill>
        <a:effectLst/>
      </p:bgPr>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1"/>
            </p:custDataLst>
          </p:nvPr>
        </p:nvGraphicFramePr>
        <p:xfrm>
          <a:off x="2118" y="2121"/>
          <a:ext cx="2116" cy="2116"/>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k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2121"/>
                        <a:ext cx="2116"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el 9"/>
          <p:cNvSpPr>
            <a:spLocks noGrp="1"/>
          </p:cNvSpPr>
          <p:nvPr>
            <p:ph type="title" hasCustomPrompt="1"/>
          </p:nvPr>
        </p:nvSpPr>
        <p:spPr>
          <a:xfrm>
            <a:off x="552000" y="1104003"/>
            <a:ext cx="11088000" cy="1847999"/>
          </a:xfrm>
          <a:noFill/>
        </p:spPr>
        <p:txBody>
          <a:bodyPr vert="horz" lIns="0" tIns="0" rIns="0" bIns="0" rtlCol="0" anchor="b">
            <a:noAutofit/>
          </a:bodyPr>
          <a:lstStyle>
            <a:lvl1pPr marL="0" indent="0" algn="l" defTabSz="928885" rtl="0" eaLnBrk="1" latinLnBrk="0" hangingPunct="1">
              <a:lnSpc>
                <a:spcPct val="90000"/>
              </a:lnSpc>
              <a:spcBef>
                <a:spcPts val="0"/>
              </a:spcBef>
              <a:spcAft>
                <a:spcPts val="0"/>
              </a:spcAft>
              <a:buFont typeface="Arial" pitchFamily="34" charset="0"/>
              <a:buNone/>
              <a:defRPr lang="en-US" sz="3759" b="0" i="0" kern="1200" cap="all" baseline="0" dirty="0" smtClean="0">
                <a:solidFill>
                  <a:srgbClr val="D40511"/>
                </a:solidFill>
                <a:latin typeface="+mn-lt"/>
                <a:ea typeface="+mn-ea"/>
                <a:cs typeface="+mn-cs"/>
              </a:defRPr>
            </a:lvl1pPr>
          </a:lstStyle>
          <a:p>
            <a:pPr marL="0" lvl="0" indent="0" algn="l" defTabSz="928885" rtl="0" eaLnBrk="1" latinLnBrk="0" hangingPunct="1">
              <a:lnSpc>
                <a:spcPct val="90000"/>
              </a:lnSpc>
              <a:spcBef>
                <a:spcPts val="0"/>
              </a:spcBef>
              <a:spcAft>
                <a:spcPts val="0"/>
              </a:spcAft>
              <a:buFont typeface="Arial" pitchFamily="34" charset="0"/>
              <a:buNone/>
            </a:pPr>
            <a:r>
              <a:rPr lang="en-US" dirty="0"/>
              <a:t>SAMPLE TITLE ONE OR </a:t>
            </a:r>
            <a:br>
              <a:rPr lang="en-US" dirty="0"/>
            </a:br>
            <a:r>
              <a:rPr lang="en-US" dirty="0"/>
              <a:t>TWO LINES, Arial, 37 </a:t>
            </a:r>
            <a:r>
              <a:rPr lang="en-US" dirty="0" err="1"/>
              <a:t>pt</a:t>
            </a:r>
            <a:endParaRPr lang="en-US" dirty="0"/>
          </a:p>
        </p:txBody>
      </p:sp>
      <p:sp>
        <p:nvSpPr>
          <p:cNvPr id="4" name="meta-identifier"/>
          <p:cNvSpPr>
            <a:spLocks noGrp="1"/>
          </p:cNvSpPr>
          <p:nvPr>
            <p:ph type="body" sz="quarter" idx="4" hasCustomPrompt="1"/>
          </p:nvPr>
        </p:nvSpPr>
        <p:spPr bwMode="gray">
          <a:xfrm>
            <a:off x="552000" y="6124803"/>
            <a:ext cx="7680000" cy="288220"/>
          </a:xfrm>
          <a:prstGeom prst="rect">
            <a:avLst/>
          </a:prstGeom>
        </p:spPr>
        <p:txBody>
          <a:bodyPr lIns="0" tIns="0" rIns="0" bIns="0" anchor="ctr"/>
          <a:lstStyle>
            <a:lvl1pPr algn="l">
              <a:lnSpc>
                <a:spcPct val="100000"/>
              </a:lnSpc>
              <a:spcAft>
                <a:spcPts val="0"/>
              </a:spcAft>
              <a:defRPr sz="1219" b="1"/>
            </a:lvl1pPr>
          </a:lstStyle>
          <a:p>
            <a:r>
              <a:rPr lang="en-US" dirty="0"/>
              <a:t>Business identifier</a:t>
            </a:r>
          </a:p>
        </p:txBody>
      </p:sp>
      <p:sp>
        <p:nvSpPr>
          <p:cNvPr id="2" name="meta-classification"/>
          <p:cNvSpPr>
            <a:spLocks noGrp="1"/>
          </p:cNvSpPr>
          <p:nvPr>
            <p:ph type="body" sz="quarter" idx="2" hasCustomPrompt="1"/>
          </p:nvPr>
        </p:nvSpPr>
        <p:spPr bwMode="gray">
          <a:xfrm>
            <a:off x="552002" y="3"/>
            <a:ext cx="1853071" cy="208707"/>
          </a:xfrm>
          <a:prstGeom prst="rect">
            <a:avLst/>
          </a:prstGeom>
          <a:noFill/>
          <a:ln>
            <a:noFill/>
          </a:ln>
        </p:spPr>
        <p:txBody>
          <a:bodyPr wrap="none" lIns="0" tIns="82800" rIns="0" bIns="0" rtlCol="0" anchor="t" anchorCtr="0">
            <a:spAutoFit/>
          </a:bodyPr>
          <a:lstStyle>
            <a:lvl1pPr marL="0" algn="l" defTabSz="928885" rtl="0" eaLnBrk="1" latinLnBrk="0" hangingPunct="1">
              <a:lnSpc>
                <a:spcPct val="100000"/>
              </a:lnSpc>
              <a:spcAft>
                <a:spcPts val="0"/>
              </a:spcAft>
              <a:defRPr lang="en-US" sz="813" b="1" kern="0" cap="all" baseline="0" dirty="0" smtClean="0">
                <a:solidFill>
                  <a:schemeClr val="accent1"/>
                </a:solidFill>
                <a:latin typeface="+mn-lt"/>
                <a:ea typeface="+mn-ea"/>
                <a:cs typeface="Arial"/>
              </a:defRPr>
            </a:lvl1pPr>
          </a:lstStyle>
          <a:p>
            <a:pPr lvl="0"/>
            <a:r>
              <a:rPr lang="en-US" dirty="0"/>
              <a:t>PLEASE INSERT CLASSIFICATION HERE</a:t>
            </a:r>
          </a:p>
        </p:txBody>
      </p:sp>
      <p:sp>
        <p:nvSpPr>
          <p:cNvPr id="8" name="meta-subline"/>
          <p:cNvSpPr>
            <a:spLocks noGrp="1"/>
          </p:cNvSpPr>
          <p:nvPr>
            <p:ph type="body" sz="quarter" idx="5" hasCustomPrompt="1"/>
          </p:nvPr>
        </p:nvSpPr>
        <p:spPr>
          <a:xfrm>
            <a:off x="552000" y="2952001"/>
            <a:ext cx="11088000" cy="492135"/>
          </a:xfrm>
          <a:noFill/>
          <a:ln w="9525" cap="flat" cmpd="sng" algn="ctr">
            <a:noFill/>
            <a:prstDash val="solid"/>
            <a:round/>
            <a:headEnd type="none" w="med" len="med"/>
            <a:tailEnd type="none" w="med" len="med"/>
          </a:ln>
          <a:effectLst/>
        </p:spPr>
        <p:txBody>
          <a:bodyPr vert="horz" wrap="square" lIns="0" tIns="43200" rIns="0" bIns="165600" numCol="1" rtlCol="0" anchor="t" anchorCtr="0" compatLnSpc="1">
            <a:prstTxWarp prst="textNoShape">
              <a:avLst/>
            </a:prstTxWarp>
            <a:spAutoFit/>
          </a:bodyPr>
          <a:lstStyle>
            <a:lvl1pPr marL="0" algn="l" defTabSz="1011131" rtl="0" eaLnBrk="0" fontAlgn="base" latinLnBrk="0" hangingPunct="0">
              <a:lnSpc>
                <a:spcPct val="100000"/>
              </a:lnSpc>
              <a:spcAft>
                <a:spcPts val="0"/>
              </a:spcAft>
              <a:defRPr sz="1828"/>
            </a:lvl1pPr>
            <a:lvl2pPr marL="0" algn="l" defTabSz="1011131" rtl="0" eaLnBrk="0" fontAlgn="base" latinLnBrk="0" hangingPunct="0">
              <a:spcAft>
                <a:spcPts val="1625"/>
              </a:spcAft>
              <a:defRPr lang="en-US" sz="2032" b="0" kern="1200" dirty="0" smtClean="0">
                <a:solidFill>
                  <a:schemeClr val="tx1"/>
                </a:solidFill>
                <a:latin typeface="+mn-lt"/>
                <a:ea typeface="+mn-ea"/>
                <a:cs typeface="+mn-cs"/>
              </a:defRPr>
            </a:lvl2pPr>
          </a:lstStyle>
          <a:p>
            <a:pPr marL="0" lvl="0" algn="l" defTabSz="1011131" rtl="0" eaLnBrk="0" fontAlgn="base" latinLnBrk="0" hangingPunct="0"/>
            <a:r>
              <a:rPr lang="en-US" dirty="0"/>
              <a:t>Subline in one or two lines, Arial, 18 </a:t>
            </a:r>
            <a:r>
              <a:rPr lang="en-US" dirty="0" err="1"/>
              <a:t>pt</a:t>
            </a:r>
            <a:endParaRPr lang="en-US" dirty="0"/>
          </a:p>
        </p:txBody>
      </p:sp>
      <p:sp>
        <p:nvSpPr>
          <p:cNvPr id="3" name="meta-project"/>
          <p:cNvSpPr>
            <a:spLocks noGrp="1"/>
          </p:cNvSpPr>
          <p:nvPr>
            <p:ph type="body" sz="quarter" idx="3" hasCustomPrompt="1"/>
          </p:nvPr>
        </p:nvSpPr>
        <p:spPr>
          <a:xfrm>
            <a:off x="552000" y="3600003"/>
            <a:ext cx="11088000" cy="557999"/>
          </a:xfrm>
          <a:noFill/>
          <a:ln w="9525" cap="flat" cmpd="sng" algn="ctr">
            <a:noFill/>
            <a:prstDash val="solid"/>
            <a:round/>
            <a:headEnd type="none" w="med" len="med"/>
            <a:tailEnd type="none" w="med" len="med"/>
          </a:ln>
          <a:effectLst/>
        </p:spPr>
        <p:txBody>
          <a:bodyPr vert="horz" wrap="square" lIns="0" tIns="54000" rIns="0" bIns="0" numCol="1" rtlCol="0" anchor="t" anchorCtr="0" compatLnSpc="1">
            <a:prstTxWarp prst="textNoShape">
              <a:avLst/>
            </a:prstTxWarp>
            <a:spAutoFit/>
          </a:bodyPr>
          <a:lstStyle>
            <a:lvl1pPr marL="0" algn="l" defTabSz="928885" rtl="0" eaLnBrk="1" latinLnBrk="0" hangingPunct="1">
              <a:lnSpc>
                <a:spcPct val="100000"/>
              </a:lnSpc>
              <a:spcAft>
                <a:spcPts val="0"/>
              </a:spcAft>
              <a:defRPr lang="en-US" sz="1219" kern="1200" dirty="0" smtClean="0">
                <a:solidFill>
                  <a:srgbClr val="000000"/>
                </a:solidFill>
                <a:latin typeface="+mn-lt"/>
                <a:ea typeface="+mn-ea"/>
                <a:cs typeface="+mn-cs"/>
              </a:defRPr>
            </a:lvl1pPr>
            <a:lvl2pPr>
              <a:spcAft>
                <a:spcPts val="1625"/>
              </a:spcAft>
              <a:defRPr sz="2032" b="0" baseline="0"/>
            </a:lvl2pPr>
          </a:lstStyle>
          <a:p>
            <a:r>
              <a:rPr lang="en-US" dirty="0"/>
              <a:t>Name of the event or project or presenter, Arial, 12 </a:t>
            </a:r>
            <a:r>
              <a:rPr lang="en-US" dirty="0" err="1"/>
              <a:t>pt</a:t>
            </a:r>
            <a:endParaRPr lang="en-US" dirty="0"/>
          </a:p>
          <a:p>
            <a:r>
              <a:rPr lang="en-US" dirty="0"/>
              <a:t>Location, ## Month ####</a:t>
            </a:r>
          </a:p>
        </p:txBody>
      </p:sp>
      <p:sp>
        <p:nvSpPr>
          <p:cNvPr id="6" name="meta-descriptor"/>
          <p:cNvSpPr>
            <a:spLocks noGrp="1"/>
          </p:cNvSpPr>
          <p:nvPr>
            <p:ph type="body" sz="quarter" idx="6" hasCustomPrompt="1"/>
          </p:nvPr>
        </p:nvSpPr>
        <p:spPr>
          <a:xfrm>
            <a:off x="552000" y="4166400"/>
            <a:ext cx="11088000" cy="475200"/>
          </a:xfrm>
        </p:spPr>
        <p:txBody>
          <a:bodyPr tIns="180000"/>
          <a:lstStyle>
            <a:lvl1pPr>
              <a:lnSpc>
                <a:spcPct val="100000"/>
              </a:lnSpc>
              <a:spcAft>
                <a:spcPts val="0"/>
              </a:spcAft>
              <a:defRPr b="1">
                <a:solidFill>
                  <a:schemeClr val="accent4"/>
                </a:solidFill>
              </a:defRPr>
            </a:lvl1pPr>
          </a:lstStyle>
          <a:p>
            <a:pPr lvl="0"/>
            <a:r>
              <a:rPr lang="en-US" dirty="0"/>
              <a:t>DHL Business Unit – Business Unit Descriptor, Arial (bold), 12 </a:t>
            </a:r>
            <a:r>
              <a:rPr lang="en-US" dirty="0" err="1"/>
              <a:t>pt</a:t>
            </a:r>
            <a:endParaRPr lang="en-US" dirty="0"/>
          </a:p>
        </p:txBody>
      </p:sp>
    </p:spTree>
    <p:extLst>
      <p:ext uri="{BB962C8B-B14F-4D97-AF65-F5344CB8AC3E}">
        <p14:creationId xmlns:p14="http://schemas.microsoft.com/office/powerpoint/2010/main" val="128634237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ontent: light image full scree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A35D9B1-6310-46E2-8EA7-BFC29B52C65E}"/>
              </a:ext>
            </a:extLst>
          </p:cNvPr>
          <p:cNvSpPr>
            <a:spLocks noGrp="1"/>
          </p:cNvSpPr>
          <p:nvPr>
            <p:ph type="pic" sz="quarter" idx="12" hasCustomPrompt="1"/>
          </p:nvPr>
        </p:nvSpPr>
        <p:spPr>
          <a:xfrm>
            <a:off x="0" y="0"/>
            <a:ext cx="12192000" cy="6858000"/>
          </a:xfrm>
          <a:solidFill>
            <a:srgbClr val="CCCCCC"/>
          </a:solidFill>
        </p:spPr>
        <p:txBody>
          <a:bodyPr lIns="72000" tIns="72000" rIns="72000" bIns="72000"/>
          <a:lstStyle>
            <a:lvl1pPr algn="r">
              <a:defRPr/>
            </a:lvl1pPr>
          </a:lstStyle>
          <a:p>
            <a:r>
              <a:rPr lang="en-US"/>
              <a:t>Please click the icon to insert an image</a:t>
            </a:r>
          </a:p>
        </p:txBody>
      </p:sp>
      <p:sp>
        <p:nvSpPr>
          <p:cNvPr id="8" name="Content Placeholder 7">
            <a:extLst>
              <a:ext uri="{FF2B5EF4-FFF2-40B4-BE49-F238E27FC236}">
                <a16:creationId xmlns:a16="http://schemas.microsoft.com/office/drawing/2014/main" id="{E5907E47-AED8-4AB8-AA7A-2736D73CFC5E}"/>
              </a:ext>
            </a:extLst>
          </p:cNvPr>
          <p:cNvSpPr>
            <a:spLocks noGrp="1"/>
          </p:cNvSpPr>
          <p:nvPr>
            <p:ph sz="quarter" idx="13" hasCustomPrompt="1"/>
          </p:nvPr>
        </p:nvSpPr>
        <p:spPr>
          <a:xfrm>
            <a:off x="432001" y="1534584"/>
            <a:ext cx="11327999" cy="4704000"/>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2" name="Title 1">
            <a:extLst>
              <a:ext uri="{FF2B5EF4-FFF2-40B4-BE49-F238E27FC236}">
                <a16:creationId xmlns:a16="http://schemas.microsoft.com/office/drawing/2014/main" id="{4ABCAE12-7456-4DFA-8832-22E05FDDD175}"/>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E51FF1B3-6C52-429B-B6E4-B7B0F4F27A4B}"/>
              </a:ext>
            </a:extLst>
          </p:cNvPr>
          <p:cNvSpPr>
            <a:spLocks noGrp="1"/>
          </p:cNvSpPr>
          <p:nvPr>
            <p:ph type="ftr" sz="quarter" idx="10"/>
          </p:nvPr>
        </p:nvSpPr>
        <p:spPr/>
        <p:txBody>
          <a:bodyPr/>
          <a:lstStyle/>
          <a:p>
            <a:r>
              <a:rPr lang="en-US"/>
              <a:t>DHL Express | SAF Customer Presentation | Bonn | April 2022</a:t>
            </a:r>
          </a:p>
        </p:txBody>
      </p:sp>
      <p:sp>
        <p:nvSpPr>
          <p:cNvPr id="4" name="Slide Number Placeholder 3">
            <a:extLst>
              <a:ext uri="{FF2B5EF4-FFF2-40B4-BE49-F238E27FC236}">
                <a16:creationId xmlns:a16="http://schemas.microsoft.com/office/drawing/2014/main" id="{CE348D45-3AD0-4D87-AB1B-0B3F1D9CDBB5}"/>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7" name="meta-classification">
            <a:extLst>
              <a:ext uri="{FF2B5EF4-FFF2-40B4-BE49-F238E27FC236}">
                <a16:creationId xmlns:a16="http://schemas.microsoft.com/office/drawing/2014/main" id="{84FC1FAD-68BA-45FC-95C2-D996FAEB7301}"/>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a:t>Please insert classification HERE</a:t>
            </a:r>
          </a:p>
        </p:txBody>
      </p:sp>
    </p:spTree>
    <p:extLst>
      <p:ext uri="{BB962C8B-B14F-4D97-AF65-F5344CB8AC3E}">
        <p14:creationId xmlns:p14="http://schemas.microsoft.com/office/powerpoint/2010/main" val="392061313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Content: dark image full screen">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82AB236-DAFD-49F7-BBC2-7E52C86EE7CF}"/>
              </a:ext>
            </a:extLst>
          </p:cNvPr>
          <p:cNvSpPr>
            <a:spLocks noGrp="1"/>
          </p:cNvSpPr>
          <p:nvPr>
            <p:ph type="pic" sz="quarter" idx="12" hasCustomPrompt="1"/>
          </p:nvPr>
        </p:nvSpPr>
        <p:spPr>
          <a:xfrm>
            <a:off x="0" y="0"/>
            <a:ext cx="12192000" cy="6858000"/>
          </a:xfrm>
          <a:solidFill>
            <a:srgbClr val="333333"/>
          </a:solidFill>
        </p:spPr>
        <p:txBody>
          <a:bodyPr lIns="72000" tIns="72000" rIns="72000" bIns="72000"/>
          <a:lstStyle>
            <a:lvl1pPr marL="0" marR="0" indent="0" algn="r" defTabSz="914377" rtl="0" eaLnBrk="1" fontAlgn="auto" latinLnBrk="0" hangingPunct="1">
              <a:lnSpc>
                <a:spcPct val="110000"/>
              </a:lnSpc>
              <a:spcBef>
                <a:spcPts val="0"/>
              </a:spcBef>
              <a:spcAft>
                <a:spcPts val="667"/>
              </a:spcAft>
              <a:buClrTx/>
              <a:buSzTx/>
              <a:buFont typeface="Arial" panose="020B0604020202020204" pitchFamily="34" charset="0"/>
              <a:buNone/>
              <a:tabLst/>
              <a:defRPr>
                <a:solidFill>
                  <a:schemeClr val="bg1"/>
                </a:solidFill>
              </a:defRPr>
            </a:lvl1pPr>
          </a:lstStyle>
          <a:p>
            <a:r>
              <a:rPr lang="en-US"/>
              <a:t>Please click the icon to insert an image</a:t>
            </a:r>
          </a:p>
        </p:txBody>
      </p:sp>
      <p:sp>
        <p:nvSpPr>
          <p:cNvPr id="2" name="Title 1">
            <a:extLst>
              <a:ext uri="{FF2B5EF4-FFF2-40B4-BE49-F238E27FC236}">
                <a16:creationId xmlns:a16="http://schemas.microsoft.com/office/drawing/2014/main" id="{FAAF2E6C-875C-432B-B47A-A9E589B7C45F}"/>
              </a:ext>
            </a:extLst>
          </p:cNvPr>
          <p:cNvSpPr>
            <a:spLocks noGrp="1"/>
          </p:cNvSpPr>
          <p:nvPr>
            <p:ph type="title" hasCustomPrompt="1"/>
          </p:nvPr>
        </p:nvSpPr>
        <p:spPr/>
        <p:txBody>
          <a:bodyPr/>
          <a:lstStyle>
            <a:lvl1pPr>
              <a:defRPr>
                <a:solidFill>
                  <a:schemeClr val="bg1"/>
                </a:solidFill>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16CD9EC0-783C-4E03-8B54-EB815AE37DC1}"/>
              </a:ext>
            </a:extLst>
          </p:cNvPr>
          <p:cNvSpPr>
            <a:spLocks noGrp="1"/>
          </p:cNvSpPr>
          <p:nvPr>
            <p:ph type="ftr" sz="quarter" idx="10"/>
          </p:nvPr>
        </p:nvSpPr>
        <p:spPr/>
        <p:txBody>
          <a:bodyPr/>
          <a:lstStyle>
            <a:lvl1pPr>
              <a:defRPr>
                <a:solidFill>
                  <a:schemeClr val="bg1"/>
                </a:solidFill>
              </a:defRPr>
            </a:lvl1pPr>
          </a:lstStyle>
          <a:p>
            <a:r>
              <a:rPr lang="en-US"/>
              <a:t>DHL Express | SAF Customer Presentation | Bonn | April 2022</a:t>
            </a:r>
          </a:p>
        </p:txBody>
      </p:sp>
      <p:sp>
        <p:nvSpPr>
          <p:cNvPr id="4" name="Slide Number Placeholder 3">
            <a:extLst>
              <a:ext uri="{FF2B5EF4-FFF2-40B4-BE49-F238E27FC236}">
                <a16:creationId xmlns:a16="http://schemas.microsoft.com/office/drawing/2014/main" id="{C1164768-AEA5-4631-BC4A-8DB3B9447D68}"/>
              </a:ext>
            </a:extLst>
          </p:cNvPr>
          <p:cNvSpPr>
            <a:spLocks noGrp="1"/>
          </p:cNvSpPr>
          <p:nvPr>
            <p:ph type="sldNum" sz="quarter" idx="11"/>
          </p:nvPr>
        </p:nvSpPr>
        <p:spPr/>
        <p:txBody>
          <a:bodyPr/>
          <a:lstStyle>
            <a:lvl1pPr>
              <a:defRPr>
                <a:solidFill>
                  <a:schemeClr val="bg1"/>
                </a:solidFill>
              </a:defRPr>
            </a:lvl1pPr>
          </a:lstStyle>
          <a:p>
            <a:fld id="{C2245BC1-4D7B-4ED3-8F01-840FA35126C6}" type="slidenum">
              <a:rPr lang="en-US" smtClean="0"/>
              <a:pPr/>
              <a:t>‹#›</a:t>
            </a:fld>
            <a:endParaRPr lang="en-US"/>
          </a:p>
        </p:txBody>
      </p:sp>
      <p:sp>
        <p:nvSpPr>
          <p:cNvPr id="6" name="Content Placeholder 7">
            <a:extLst>
              <a:ext uri="{FF2B5EF4-FFF2-40B4-BE49-F238E27FC236}">
                <a16:creationId xmlns:a16="http://schemas.microsoft.com/office/drawing/2014/main" id="{66D239E5-258B-41CA-ABAF-4A71EA5D0B1F}"/>
              </a:ext>
            </a:extLst>
          </p:cNvPr>
          <p:cNvSpPr>
            <a:spLocks noGrp="1"/>
          </p:cNvSpPr>
          <p:nvPr>
            <p:ph sz="quarter" idx="13" hasCustomPrompt="1"/>
          </p:nvPr>
        </p:nvSpPr>
        <p:spPr>
          <a:xfrm>
            <a:off x="432001" y="1534584"/>
            <a:ext cx="11327999" cy="47040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vl6pPr marL="0" marR="0" indent="0" algn="l" defTabSz="914377" rtl="0" eaLnBrk="1" fontAlgn="auto" latinLnBrk="0" hangingPunct="1">
              <a:lnSpc>
                <a:spcPct val="110000"/>
              </a:lnSpc>
              <a:spcBef>
                <a:spcPts val="0"/>
              </a:spcBef>
              <a:spcAft>
                <a:spcPts val="667"/>
              </a:spcAft>
              <a:buClrTx/>
              <a:buSzTx/>
              <a:buFont typeface="Arial" panose="020B0604020202020204" pitchFamily="34" charset="0"/>
              <a:buNone/>
              <a:tabLst/>
              <a:defRPr sz="1600">
                <a:solidFill>
                  <a:schemeClr val="bg1"/>
                </a:solidFill>
              </a:defRPr>
            </a:lvl6pPr>
            <a:lvl7pPr>
              <a:buClr>
                <a:schemeClr val="bg1"/>
              </a:buClr>
              <a:defRPr sz="1600">
                <a:solidFill>
                  <a:schemeClr val="bg1"/>
                </a:solidFill>
              </a:defRPr>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7" name="meta-classification">
            <a:extLst>
              <a:ext uri="{FF2B5EF4-FFF2-40B4-BE49-F238E27FC236}">
                <a16:creationId xmlns:a16="http://schemas.microsoft.com/office/drawing/2014/main" id="{19C17D38-E07D-4DBA-8A51-4DD4B0A923C2}"/>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bg1"/>
                </a:solidFill>
              </a:defRPr>
            </a:lvl1pPr>
          </a:lstStyle>
          <a:p>
            <a:pPr marR="0" lvl="0">
              <a:lnSpc>
                <a:spcPct val="100000"/>
              </a:lnSpc>
            </a:pPr>
            <a:r>
              <a:rPr lang="en-US"/>
              <a:t>Please insert classification HERE</a:t>
            </a:r>
          </a:p>
        </p:txBody>
      </p:sp>
    </p:spTree>
    <p:extLst>
      <p:ext uri="{BB962C8B-B14F-4D97-AF65-F5344CB8AC3E}">
        <p14:creationId xmlns:p14="http://schemas.microsoft.com/office/powerpoint/2010/main" val="27981200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Content: full screen video with title">
    <p:bg>
      <p:bgPr>
        <a:solidFill>
          <a:schemeClr val="bg1"/>
        </a:solidFill>
        <a:effectLst/>
      </p:bgPr>
    </p:bg>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DB4843D2-D66C-4483-9BEF-0EA790E357B6}"/>
              </a:ext>
            </a:extLst>
          </p:cNvPr>
          <p:cNvSpPr>
            <a:spLocks noGrp="1"/>
          </p:cNvSpPr>
          <p:nvPr>
            <p:ph type="media" sz="quarter" idx="12" hasCustomPrompt="1"/>
          </p:nvPr>
        </p:nvSpPr>
        <p:spPr>
          <a:xfrm>
            <a:off x="0" y="0"/>
            <a:ext cx="12192000" cy="6858000"/>
          </a:xfrm>
          <a:solidFill>
            <a:srgbClr val="CCCCCC"/>
          </a:solidFill>
        </p:spPr>
        <p:txBody>
          <a:bodyPr lIns="72000" tIns="72000" rIns="72000" bIns="72000"/>
          <a:lstStyle>
            <a:lvl1pPr algn="r">
              <a:defRPr/>
            </a:lvl1pPr>
          </a:lstStyle>
          <a:p>
            <a:r>
              <a:rPr lang="en-US"/>
              <a:t>Please click the icon to insert a video</a:t>
            </a:r>
          </a:p>
        </p:txBody>
      </p:sp>
      <p:sp>
        <p:nvSpPr>
          <p:cNvPr id="7" name="Title 6">
            <a:extLst>
              <a:ext uri="{FF2B5EF4-FFF2-40B4-BE49-F238E27FC236}">
                <a16:creationId xmlns:a16="http://schemas.microsoft.com/office/drawing/2014/main" id="{B0885550-4E65-4CBF-8046-671CF042C57C}"/>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GB"/>
          </a:p>
        </p:txBody>
      </p:sp>
      <p:sp>
        <p:nvSpPr>
          <p:cNvPr id="4" name="meta-classification">
            <a:extLst>
              <a:ext uri="{FF2B5EF4-FFF2-40B4-BE49-F238E27FC236}">
                <a16:creationId xmlns:a16="http://schemas.microsoft.com/office/drawing/2014/main" id="{7893F3CA-BCB9-4004-97E6-F5E4DB1FA0BB}"/>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a:t>Please insert classification HERE</a:t>
            </a:r>
          </a:p>
        </p:txBody>
      </p:sp>
    </p:spTree>
    <p:extLst>
      <p:ext uri="{BB962C8B-B14F-4D97-AF65-F5344CB8AC3E}">
        <p14:creationId xmlns:p14="http://schemas.microsoft.com/office/powerpoint/2010/main" val="39598441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Quote: full page gradient">
    <p:bg>
      <p:bgPr>
        <a:gradFill>
          <a:gsLst>
            <a:gs pos="30000">
              <a:schemeClr val="accent3"/>
            </a:gs>
            <a:gs pos="79000">
              <a:srgbClr val="FFDE59"/>
            </a:gs>
            <a:gs pos="100000">
              <a:srgbClr val="FFF0B2"/>
            </a:gs>
          </a:gsLst>
          <a:lin ang="16200000" scaled="0"/>
        </a:gra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9381F4-F305-4DA8-90F9-2961F8C24558}"/>
              </a:ext>
            </a:extLst>
          </p:cNvPr>
          <p:cNvSpPr>
            <a:spLocks noGrp="1"/>
          </p:cNvSpPr>
          <p:nvPr>
            <p:ph type="ftr" sz="quarter" idx="10"/>
          </p:nvPr>
        </p:nvSpPr>
        <p:spPr/>
        <p:txBody>
          <a:bodyPr/>
          <a:lstStyle/>
          <a:p>
            <a:r>
              <a:rPr lang="en-US"/>
              <a:t>DHL Express | SAF Customer Presentation | Bonn | April 2022</a:t>
            </a:r>
          </a:p>
        </p:txBody>
      </p:sp>
      <p:sp>
        <p:nvSpPr>
          <p:cNvPr id="4" name="Slide Number Placeholder 3">
            <a:extLst>
              <a:ext uri="{FF2B5EF4-FFF2-40B4-BE49-F238E27FC236}">
                <a16:creationId xmlns:a16="http://schemas.microsoft.com/office/drawing/2014/main" id="{CCA6B0F1-5579-4CB2-B05C-7E560EFBC169}"/>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7" name="Text Placeholder 6">
            <a:extLst>
              <a:ext uri="{FF2B5EF4-FFF2-40B4-BE49-F238E27FC236}">
                <a16:creationId xmlns:a16="http://schemas.microsoft.com/office/drawing/2014/main" id="{D5ABAA4C-A627-4F72-ADBD-217F33287BFC}"/>
              </a:ext>
            </a:extLst>
          </p:cNvPr>
          <p:cNvSpPr>
            <a:spLocks noGrp="1"/>
          </p:cNvSpPr>
          <p:nvPr>
            <p:ph type="body" sz="quarter" idx="12" hasCustomPrompt="1"/>
          </p:nvPr>
        </p:nvSpPr>
        <p:spPr>
          <a:xfrm>
            <a:off x="2365490" y="2617595"/>
            <a:ext cx="6978649" cy="1196824"/>
          </a:xfrm>
        </p:spPr>
        <p:txBody>
          <a:bodyPr>
            <a:noAutofit/>
          </a:bodyPr>
          <a:lstStyle>
            <a:lvl1pPr>
              <a:lnSpc>
                <a:spcPts val="4000"/>
              </a:lnSpc>
              <a:spcAft>
                <a:spcPts val="0"/>
              </a:spcAft>
              <a:defRPr sz="3333" i="1">
                <a:solidFill>
                  <a:schemeClr val="accent4"/>
                </a:solidFill>
                <a:latin typeface="+mn-lt"/>
              </a:defRPr>
            </a:lvl1pPr>
          </a:lstStyle>
          <a:p>
            <a:pPr lvl="0"/>
            <a:r>
              <a:rPr lang="en-US"/>
              <a:t>“This space is reserved for quotes.</a:t>
            </a:r>
            <a:br>
              <a:rPr lang="en-US"/>
            </a:br>
            <a:r>
              <a:rPr lang="en-US"/>
              <a:t>Delivery Italic, 25 pt.”</a:t>
            </a:r>
          </a:p>
        </p:txBody>
      </p:sp>
    </p:spTree>
    <p:extLst>
      <p:ext uri="{BB962C8B-B14F-4D97-AF65-F5344CB8AC3E}">
        <p14:creationId xmlns:p14="http://schemas.microsoft.com/office/powerpoint/2010/main" val="33777742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Final: full page gradient">
    <p:bg>
      <p:bgPr>
        <a:gradFill>
          <a:gsLst>
            <a:gs pos="30000">
              <a:schemeClr val="accent3"/>
            </a:gs>
            <a:gs pos="79000">
              <a:srgbClr val="FFDE59"/>
            </a:gs>
            <a:gs pos="100000">
              <a:srgbClr val="FFF0B2"/>
            </a:gs>
          </a:gsLst>
          <a:lin ang="16200000" scaled="0"/>
        </a:gra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9381F4-F305-4DA8-90F9-2961F8C24558}"/>
              </a:ext>
            </a:extLst>
          </p:cNvPr>
          <p:cNvSpPr>
            <a:spLocks noGrp="1"/>
          </p:cNvSpPr>
          <p:nvPr>
            <p:ph type="ftr" sz="quarter" idx="10"/>
          </p:nvPr>
        </p:nvSpPr>
        <p:spPr/>
        <p:txBody>
          <a:bodyPr/>
          <a:lstStyle/>
          <a:p>
            <a:r>
              <a:rPr lang="en-US"/>
              <a:t>DHL Express | SAF Customer Presentation | Bonn | April 2022</a:t>
            </a:r>
          </a:p>
        </p:txBody>
      </p:sp>
      <p:sp>
        <p:nvSpPr>
          <p:cNvPr id="4" name="Slide Number Placeholder 3">
            <a:extLst>
              <a:ext uri="{FF2B5EF4-FFF2-40B4-BE49-F238E27FC236}">
                <a16:creationId xmlns:a16="http://schemas.microsoft.com/office/drawing/2014/main" id="{CCA6B0F1-5579-4CB2-B05C-7E560EFBC169}"/>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5" name="TextBox 4">
            <a:extLst>
              <a:ext uri="{FF2B5EF4-FFF2-40B4-BE49-F238E27FC236}">
                <a16:creationId xmlns:a16="http://schemas.microsoft.com/office/drawing/2014/main" id="{B30DCF4F-94A3-4ECD-931B-78A92C777558}"/>
              </a:ext>
            </a:extLst>
          </p:cNvPr>
          <p:cNvSpPr txBox="1"/>
          <p:nvPr/>
        </p:nvSpPr>
        <p:spPr>
          <a:xfrm>
            <a:off x="425725" y="1980238"/>
            <a:ext cx="4178884" cy="738664"/>
          </a:xfrm>
          <a:prstGeom prst="rect">
            <a:avLst/>
          </a:prstGeom>
          <a:noFill/>
        </p:spPr>
        <p:txBody>
          <a:bodyPr wrap="square" lIns="0" tIns="0" rIns="0" bIns="0" rtlCol="0">
            <a:spAutoFit/>
          </a:bodyPr>
          <a:lstStyle/>
          <a:p>
            <a:r>
              <a:rPr lang="en-US" sz="4800" b="0" cap="all" baseline="0" noProof="0">
                <a:solidFill>
                  <a:schemeClr val="accent4"/>
                </a:solidFill>
                <a:latin typeface="Delivery Cd Black" panose="020F0906020204020204" pitchFamily="34" charset="0"/>
              </a:rPr>
              <a:t>Thank you</a:t>
            </a:r>
          </a:p>
        </p:txBody>
      </p:sp>
    </p:spTree>
    <p:extLst>
      <p:ext uri="{BB962C8B-B14F-4D97-AF65-F5344CB8AC3E}">
        <p14:creationId xmlns:p14="http://schemas.microsoft.com/office/powerpoint/2010/main" val="24664572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cSld name="Final: picture, gradient top">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24D9109-4120-495A-B6AA-ED09849B1469}"/>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5" name="Objekt 4" hidden="1">
                        <a:extLst>
                          <a:ext uri="{FF2B5EF4-FFF2-40B4-BE49-F238E27FC236}">
                            <a16:creationId xmlns:a16="http://schemas.microsoft.com/office/drawing/2014/main" id="{124D9109-4120-495A-B6AA-ED09849B1469}"/>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29EF2445-C1D6-4AA3-BC88-8B2454A8B153}"/>
              </a:ext>
            </a:extLst>
          </p:cNvPr>
          <p:cNvSpPr/>
          <p:nvPr>
            <p:custDataLst>
              <p:tags r:id="rId2"/>
            </p:custDataLst>
          </p:nvPr>
        </p:nvSpPr>
        <p:spPr bwMode="auto">
          <a:xfrm>
            <a:off x="0" y="0"/>
            <a:ext cx="211667" cy="211667"/>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1327117" rtl="0" eaLnBrk="0" fontAlgn="base" latinLnBrk="0" hangingPunct="0">
              <a:lnSpc>
                <a:spcPct val="100000"/>
              </a:lnSpc>
              <a:spcBef>
                <a:spcPct val="0"/>
              </a:spcBef>
              <a:spcAft>
                <a:spcPct val="0"/>
              </a:spcAft>
              <a:buClrTx/>
              <a:buSzTx/>
              <a:buFontTx/>
              <a:buNone/>
              <a:tabLst/>
            </a:pPr>
            <a:endParaRPr kumimoji="0" lang="en-US" sz="5600" b="0" i="0" u="none" strike="noStrike" cap="none" normalizeH="0" baseline="0" err="1">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4" name="Bildplatzhalter 12"/>
          <p:cNvSpPr>
            <a:spLocks noGrp="1"/>
          </p:cNvSpPr>
          <p:nvPr>
            <p:ph type="pic" sz="quarter" idx="12"/>
          </p:nvPr>
        </p:nvSpPr>
        <p:spPr bwMode="hidden">
          <a:xfrm>
            <a:off x="0" y="0"/>
            <a:ext cx="12192000" cy="6858000"/>
          </a:xfrm>
          <a:prstGeom prst="rect">
            <a:avLst/>
          </a:prstGeom>
          <a:solidFill>
            <a:schemeClr val="tx2"/>
          </a:solidFill>
        </p:spPr>
        <p:txBody>
          <a:bodyPr lIns="0" tIns="540000" rIns="0" bIns="0" anchor="ctr" anchorCtr="0"/>
          <a:lstStyle>
            <a:lvl1pPr algn="ctr">
              <a:defRPr>
                <a:latin typeface="+mn-lt"/>
                <a:sym typeface="Delivery" panose="020F0503020204020204" pitchFamily="34" charset="0"/>
              </a:defRPr>
            </a:lvl1pPr>
          </a:lstStyle>
          <a:p>
            <a:r>
              <a:rPr lang="en-US"/>
              <a:t>Click icon to add picture</a:t>
            </a:r>
          </a:p>
        </p:txBody>
      </p:sp>
      <p:sp>
        <p:nvSpPr>
          <p:cNvPr id="8" name="Textplatzhalter 16"/>
          <p:cNvSpPr>
            <a:spLocks noGrp="1"/>
          </p:cNvSpPr>
          <p:nvPr>
            <p:ph type="body" sz="quarter" idx="15"/>
          </p:nvPr>
        </p:nvSpPr>
        <p:spPr bwMode="hidden">
          <a:xfrm rot="10800000">
            <a:off x="240000" y="240000"/>
            <a:ext cx="11712000" cy="864000"/>
          </a:xfrm>
          <a:prstGeom prst="rect">
            <a:avLst/>
          </a:prstGeom>
          <a:gradFill>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gradFill>
        </p:spPr>
        <p:txBody>
          <a:bodyPr anchor="b"/>
          <a:lstStyle>
            <a:lvl1pPr>
              <a:defRPr sz="133">
                <a:solidFill>
                  <a:schemeClr val="accent3"/>
                </a:solidFill>
                <a:latin typeface="+mn-lt"/>
                <a:sym typeface="Delivery" panose="020F0503020204020204" pitchFamily="34" charset="0"/>
              </a:defRPr>
            </a:lvl1pPr>
          </a:lstStyle>
          <a:p>
            <a:pPr lvl="0"/>
            <a:r>
              <a:rPr lang="en-US"/>
              <a:t>Click to edit Master text styles</a:t>
            </a:r>
          </a:p>
        </p:txBody>
      </p:sp>
      <p:sp>
        <p:nvSpPr>
          <p:cNvPr id="2" name="Titel 1"/>
          <p:cNvSpPr>
            <a:spLocks noGrp="1"/>
          </p:cNvSpPr>
          <p:nvPr>
            <p:ph type="title" hasCustomPrompt="1"/>
          </p:nvPr>
        </p:nvSpPr>
        <p:spPr bwMode="gray">
          <a:xfrm>
            <a:off x="552000" y="1444800"/>
            <a:ext cx="11088000" cy="720000"/>
          </a:xfrm>
          <a:prstGeom prst="rect">
            <a:avLst/>
          </a:prstGeom>
        </p:spPr>
        <p:txBody>
          <a:bodyPr lIns="0" tIns="0" rIns="0" bIns="0" anchor="t" anchorCtr="0"/>
          <a:lstStyle>
            <a:lvl1pPr>
              <a:lnSpc>
                <a:spcPts val="7333"/>
              </a:lnSpc>
              <a:defRPr sz="5600" cap="all" baseline="0">
                <a:solidFill>
                  <a:srgbClr val="D40511"/>
                </a:solidFill>
                <a:latin typeface="+mj-lt"/>
                <a:sym typeface="Delivery" panose="020F0503020204020204" pitchFamily="34" charset="0"/>
              </a:defRPr>
            </a:lvl1pPr>
          </a:lstStyle>
          <a:p>
            <a:r>
              <a:rPr lang="en-US" noProof="0"/>
              <a:t>Thank YOU</a:t>
            </a:r>
          </a:p>
        </p:txBody>
      </p:sp>
      <p:sp>
        <p:nvSpPr>
          <p:cNvPr id="10" name="meta-classification"/>
          <p:cNvSpPr>
            <a:spLocks noGrp="1"/>
          </p:cNvSpPr>
          <p:nvPr>
            <p:ph type="body" sz="quarter" idx="20" hasCustomPrompt="1"/>
          </p:nvPr>
        </p:nvSpPr>
        <p:spPr bwMode="gray">
          <a:xfrm>
            <a:off x="552001" y="6120001"/>
            <a:ext cx="2409314" cy="247821"/>
          </a:xfrm>
          <a:prstGeom prst="rect">
            <a:avLst/>
          </a:prstGeom>
          <a:noFill/>
          <a:ln>
            <a:noFill/>
          </a:ln>
        </p:spPr>
        <p:txBody>
          <a:bodyPr wrap="none" lIns="0" tIns="82800" rIns="0" bIns="0" rtlCol="0" anchor="t" anchorCtr="0">
            <a:spAutoFit/>
          </a:bodyPr>
          <a:lstStyle>
            <a:lvl1pPr marL="0" algn="l" defTabSz="1219170" rtl="0" eaLnBrk="1" latinLnBrk="0" hangingPunct="1">
              <a:lnSpc>
                <a:spcPct val="100000"/>
              </a:lnSpc>
              <a:spcAft>
                <a:spcPts val="0"/>
              </a:spcAft>
              <a:defRPr lang="en-US" sz="1067" b="1" kern="0" cap="all" baseline="0" dirty="0" smtClean="0">
                <a:solidFill>
                  <a:schemeClr val="accent1"/>
                </a:solidFill>
                <a:latin typeface="+mn-lt"/>
                <a:ea typeface="+mn-ea"/>
                <a:cs typeface="Arial"/>
                <a:sym typeface="Delivery" panose="020F0503020204020204" pitchFamily="34" charset="0"/>
              </a:defRPr>
            </a:lvl1pPr>
          </a:lstStyle>
          <a:p>
            <a:pPr lvl="0"/>
            <a:r>
              <a:rPr lang="en-US"/>
              <a:t>PLEASE INSERT CLASSIFICATION HERE</a:t>
            </a:r>
          </a:p>
        </p:txBody>
      </p:sp>
      <p:sp>
        <p:nvSpPr>
          <p:cNvPr id="9" name="Text Placeholder 27">
            <a:extLst>
              <a:ext uri="{FF2B5EF4-FFF2-40B4-BE49-F238E27FC236}">
                <a16:creationId xmlns:a16="http://schemas.microsoft.com/office/drawing/2014/main" id="{FB35B335-3F90-4192-A7E8-599004C89DCB}"/>
              </a:ext>
            </a:extLst>
          </p:cNvPr>
          <p:cNvSpPr>
            <a:spLocks noGrp="1" noChangeAspect="1"/>
          </p:cNvSpPr>
          <p:nvPr>
            <p:ph type="body" sz="quarter" idx="23" hasCustomPrompt="1"/>
          </p:nvPr>
        </p:nvSpPr>
        <p:spPr>
          <a:xfrm>
            <a:off x="552000" y="398400"/>
            <a:ext cx="1699200" cy="254400"/>
          </a:xfrm>
          <a:blipFill>
            <a:blip r:embed="rId6" cstate="email">
              <a:extLst>
                <a:ext uri="{28A0092B-C50C-407E-A947-70E740481C1C}">
                  <a14:useLocalDpi xmlns:a14="http://schemas.microsoft.com/office/drawing/2010/main"/>
                </a:ext>
              </a:extLst>
            </a:blip>
            <a:stretch>
              <a:fillRect/>
            </a:stretch>
          </a:blipFill>
        </p:spPr>
        <p:txBody>
          <a:bodyPr/>
          <a:lstStyle>
            <a:lvl1pPr>
              <a:defRPr sz="133">
                <a:latin typeface="+mn-lt"/>
              </a:defRPr>
            </a:lvl1pPr>
          </a:lstStyle>
          <a:p>
            <a:pPr lvl="0"/>
            <a:r>
              <a:rPr lang="en-US"/>
              <a:t> </a:t>
            </a:r>
          </a:p>
        </p:txBody>
      </p:sp>
    </p:spTree>
    <p:extLst>
      <p:ext uri="{BB962C8B-B14F-4D97-AF65-F5344CB8AC3E}">
        <p14:creationId xmlns:p14="http://schemas.microsoft.com/office/powerpoint/2010/main" val="209265005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DHL Express | SAF Customer Presentation | Bonn | April 2022</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9E298C2-26E8-4D28-8BA7-D350B28B90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06971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D4A0B2-5BBD-4EB3-889C-B7E43BFC8520}" type="datetimeFigureOut">
              <a:rPr lang="en-US" smtClean="0">
                <a:solidFill>
                  <a:srgbClr val="000000">
                    <a:tint val="75000"/>
                  </a:srgbClr>
                </a:solidFill>
              </a:rPr>
              <a:pPr/>
              <a:t>8/9/2023</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FCBE8A7-8729-448E-B637-4A02D1186998}"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0722125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4A0B2-5BBD-4EB3-889C-B7E43BFC8520}" type="datetimeFigureOut">
              <a:rPr lang="en-US" smtClean="0">
                <a:solidFill>
                  <a:srgbClr val="000000">
                    <a:tint val="75000"/>
                  </a:srgbClr>
                </a:solidFill>
              </a:rPr>
              <a:pPr/>
              <a:t>8/9/2023</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1FCBE8A7-8729-448E-B637-4A02D1186998}"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7123619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Content: title only">
    <p:spTree>
      <p:nvGrpSpPr>
        <p:cNvPr id="1" name=""/>
        <p:cNvGrpSpPr/>
        <p:nvPr/>
      </p:nvGrpSpPr>
      <p:grpSpPr>
        <a:xfrm>
          <a:off x="0" y="0"/>
          <a:ext cx="0" cy="0"/>
          <a:chOff x="0" y="0"/>
          <a:chExt cx="0" cy="0"/>
        </a:xfrm>
      </p:grpSpPr>
      <p:sp>
        <p:nvSpPr>
          <p:cNvPr id="13" name="Titel 12"/>
          <p:cNvSpPr>
            <a:spLocks noGrp="1"/>
          </p:cNvSpPr>
          <p:nvPr>
            <p:ph type="title"/>
          </p:nvPr>
        </p:nvSpPr>
        <p:spPr>
          <a:xfrm>
            <a:off x="552000" y="-258815"/>
            <a:ext cx="11088000" cy="820737"/>
          </a:xfrm>
        </p:spPr>
        <p:txBody>
          <a:bodyPr/>
          <a:lstStyle/>
          <a:p>
            <a:r>
              <a:rPr lang="en-US"/>
              <a:t>Click to edit Master title style</a:t>
            </a:r>
            <a:endParaRPr lang="en-US" dirty="0"/>
          </a:p>
        </p:txBody>
      </p:sp>
      <p:sp>
        <p:nvSpPr>
          <p:cNvPr id="15" name="Textfeld 14"/>
          <p:cNvSpPr txBox="1"/>
          <p:nvPr userDrawn="1"/>
        </p:nvSpPr>
        <p:spPr bwMode="gray">
          <a:xfrm>
            <a:off x="11158683" y="6240860"/>
            <a:ext cx="485517" cy="156325"/>
          </a:xfrm>
          <a:prstGeom prst="rect">
            <a:avLst/>
          </a:prstGeom>
          <a:noFill/>
        </p:spPr>
        <p:txBody>
          <a:bodyPr wrap="square" lIns="0" tIns="0" rIns="0" bIns="0" rtlCol="0" anchor="b" anchorCtr="0">
            <a:spAutoFit/>
          </a:bodyPr>
          <a:lstStyle/>
          <a:p>
            <a:pPr algn="r"/>
            <a:fld id="{DBBD357C-3BDF-4D0D-BAB2-A0C0592CF60E}" type="slidenum">
              <a:rPr lang="en-US" sz="1016" smtClean="0">
                <a:solidFill>
                  <a:srgbClr val="000000"/>
                </a:solidFill>
              </a:rPr>
              <a:pPr algn="r"/>
              <a:t>‹#›</a:t>
            </a:fld>
            <a:endParaRPr lang="en-US" sz="1016" dirty="0">
              <a:solidFill>
                <a:srgbClr val="000000"/>
              </a:solidFill>
            </a:endParaRPr>
          </a:p>
        </p:txBody>
      </p:sp>
    </p:spTree>
    <p:extLst>
      <p:ext uri="{BB962C8B-B14F-4D97-AF65-F5344CB8AC3E}">
        <p14:creationId xmlns:p14="http://schemas.microsoft.com/office/powerpoint/2010/main" val="16781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51251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full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1" y="2690648"/>
            <a:ext cx="11327999"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subline in one OR TWO </a:t>
            </a:r>
            <a:r>
              <a:rPr lang="en-US" dirty="0" err="1"/>
              <a:t>lineS</a:t>
            </a:r>
            <a:r>
              <a:rPr lang="en-US" dirty="0"/>
              <a:t>, Delivery CONDENSED LIGHT, 18 </a:t>
            </a:r>
            <a:r>
              <a:rPr lang="en-US" dirty="0" err="1"/>
              <a:t>pt</a:t>
            </a:r>
            <a:endParaRPr lang="en-US" dirty="0"/>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1" y="692150"/>
            <a:ext cx="11327999"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dirty="0"/>
              <a:t>SAMPLE TITLE ONE OR TWO LINES, Delivery CONDENSED BLACK, 36 </a:t>
            </a:r>
            <a:r>
              <a:rPr lang="en-US" dirty="0" err="1"/>
              <a:t>pt</a:t>
            </a:r>
            <a:endParaRPr lang="en-US" dirty="0"/>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1999" y="4103053"/>
            <a:ext cx="6192965" cy="262636"/>
          </a:xfrm>
        </p:spPr>
        <p:txBody>
          <a:bodyPr>
            <a:noAutofit/>
          </a:bodyPr>
          <a:lstStyle>
            <a:lvl1pPr>
              <a:defRPr b="1">
                <a:solidFill>
                  <a:schemeClr val="accent4"/>
                </a:solidFill>
                <a:latin typeface="+mn-lt"/>
              </a:defRPr>
            </a:lvl1pPr>
            <a:lvl2pPr marL="0" indent="0">
              <a:buNone/>
              <a:defRPr/>
            </a:lvl2pPr>
          </a:lstStyle>
          <a:p>
            <a:pPr lvl="0"/>
            <a:r>
              <a:rPr lang="en-US" dirty="0"/>
              <a:t>DHL Business Unit – Claim, Delivery (bold), 12 </a:t>
            </a:r>
            <a:r>
              <a:rPr lang="en-US" dirty="0" err="1"/>
              <a:t>pt</a:t>
            </a:r>
            <a:endParaRPr lang="en-US" dirty="0"/>
          </a:p>
        </p:txBody>
      </p:sp>
      <p:sp>
        <p:nvSpPr>
          <p:cNvPr id="7" name="meta-project">
            <a:extLst>
              <a:ext uri="{FF2B5EF4-FFF2-40B4-BE49-F238E27FC236}">
                <a16:creationId xmlns:a16="http://schemas.microsoft.com/office/drawing/2014/main" id="{8F28B7B0-34F9-4874-994D-5A49D798B34A}"/>
              </a:ext>
            </a:extLst>
          </p:cNvPr>
          <p:cNvSpPr>
            <a:spLocks noGrp="1"/>
          </p:cNvSpPr>
          <p:nvPr>
            <p:ph type="body" sz="quarter" idx="14" hasCustomPrompt="1"/>
          </p:nvPr>
        </p:nvSpPr>
        <p:spPr>
          <a:xfrm>
            <a:off x="431999" y="3485487"/>
            <a:ext cx="6192965" cy="533480"/>
          </a:xfrm>
        </p:spPr>
        <p:txBody>
          <a:bodyPr>
            <a:noAutofit/>
          </a:bodyPr>
          <a:lstStyle>
            <a:lvl1pPr>
              <a:spcAft>
                <a:spcPts val="0"/>
              </a:spcAft>
              <a:defRPr>
                <a:solidFill>
                  <a:schemeClr val="tx1"/>
                </a:solidFill>
                <a:latin typeface="+mn-lt"/>
              </a:defRPr>
            </a:lvl1pPr>
            <a:lvl2pPr marL="0" indent="0">
              <a:buNone/>
              <a:defRPr/>
            </a:lvl2pPr>
          </a:lstStyle>
          <a:p>
            <a:pPr lvl="0"/>
            <a:r>
              <a:rPr lang="en-US" dirty="0"/>
              <a:t>Name of the event or project or presenter, Delivery, 12 </a:t>
            </a:r>
            <a:r>
              <a:rPr lang="en-US" dirty="0" err="1"/>
              <a:t>pt</a:t>
            </a:r>
            <a:r>
              <a:rPr lang="en-US" dirty="0"/>
              <a:t> </a:t>
            </a:r>
          </a:p>
          <a:p>
            <a:pPr lvl="0"/>
            <a:r>
              <a:rPr lang="en-US" dirty="0"/>
              <a:t>Location, ## Month ####</a:t>
            </a:r>
          </a:p>
        </p:txBody>
      </p:sp>
      <p:sp>
        <p:nvSpPr>
          <p:cNvPr id="8" name="Text Placeholder 3">
            <a:extLst>
              <a:ext uri="{FF2B5EF4-FFF2-40B4-BE49-F238E27FC236}">
                <a16:creationId xmlns:a16="http://schemas.microsoft.com/office/drawing/2014/main" id="{EA00A256-AF89-4D8F-86B6-F3DC3A23E94D}"/>
              </a:ext>
            </a:extLst>
          </p:cNvPr>
          <p:cNvSpPr>
            <a:spLocks noGrp="1"/>
          </p:cNvSpPr>
          <p:nvPr>
            <p:ph type="body" sz="quarter" idx="20" hasCustomPrompt="1"/>
          </p:nvPr>
        </p:nvSpPr>
        <p:spPr>
          <a:xfrm>
            <a:off x="422275" y="6137768"/>
            <a:ext cx="1990725" cy="301624"/>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dirty="0"/>
              <a:t>1</a:t>
            </a:r>
            <a:endParaRPr lang="en-GB" dirty="0"/>
          </a:p>
        </p:txBody>
      </p:sp>
    </p:spTree>
    <p:extLst>
      <p:ext uri="{BB962C8B-B14F-4D97-AF65-F5344CB8AC3E}">
        <p14:creationId xmlns:p14="http://schemas.microsoft.com/office/powerpoint/2010/main" val="118863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half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4A5375F-57B6-4F34-B285-0212289DE52D}"/>
              </a:ext>
            </a:extLst>
          </p:cNvPr>
          <p:cNvSpPr>
            <a:spLocks noGrp="1"/>
          </p:cNvSpPr>
          <p:nvPr>
            <p:ph type="pic" sz="quarter" idx="14" hasCustomPrompt="1"/>
          </p:nvPr>
        </p:nvSpPr>
        <p:spPr>
          <a:xfrm>
            <a:off x="7056965" y="0"/>
            <a:ext cx="5135032" cy="6864000"/>
          </a:xfrm>
          <a:solidFill>
            <a:srgbClr val="CCCCCC"/>
          </a:solidFill>
        </p:spPr>
        <p:txBody>
          <a:bodyPr lIns="72000" tIns="72000" rIns="72000" bIns="72000"/>
          <a:lstStyle>
            <a:lvl1pPr>
              <a:defRPr/>
            </a:lvl1pPr>
          </a:lstStyle>
          <a:p>
            <a:r>
              <a:rPr lang="en-US" dirty="0"/>
              <a:t>Please click the icon to insert an image</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2" y="3678626"/>
            <a:ext cx="6192964"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Optional subline in one OR TWO </a:t>
            </a:r>
            <a:r>
              <a:rPr lang="en-US" dirty="0" err="1"/>
              <a:t>lineS</a:t>
            </a:r>
            <a:r>
              <a:rPr lang="en-US" dirty="0"/>
              <a:t>, </a:t>
            </a:r>
          </a:p>
          <a:p>
            <a:r>
              <a:rPr lang="en-US" dirty="0"/>
              <a:t>Delivery CONDENSED LIGHT, 18 </a:t>
            </a:r>
            <a:r>
              <a:rPr lang="en-US" dirty="0" err="1"/>
              <a:t>pt</a:t>
            </a:r>
            <a:endParaRPr lang="en-US" dirty="0"/>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2" y="1680129"/>
            <a:ext cx="6192964"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dirty="0"/>
              <a:t>SAMPLE TITLE Delivery CONDENSED BLACK, 36 </a:t>
            </a:r>
            <a:r>
              <a:rPr lang="en-US" dirty="0" err="1"/>
              <a:t>pt</a:t>
            </a:r>
            <a:endParaRPr lang="en-US" dirty="0"/>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1999" y="4452441"/>
            <a:ext cx="6192965" cy="533480"/>
          </a:xfrm>
        </p:spPr>
        <p:txBody>
          <a:bodyPr>
            <a:noAutofit/>
          </a:bodyPr>
          <a:lstStyle>
            <a:lvl1pPr>
              <a:spcAft>
                <a:spcPts val="0"/>
              </a:spcAft>
              <a:defRPr>
                <a:solidFill>
                  <a:schemeClr val="tx1"/>
                </a:solidFill>
                <a:latin typeface="+mn-lt"/>
              </a:defRPr>
            </a:lvl1pPr>
            <a:lvl2pPr marL="0" indent="0">
              <a:buNone/>
              <a:defRPr/>
            </a:lvl2pPr>
          </a:lstStyle>
          <a:p>
            <a:pPr lvl="0"/>
            <a:r>
              <a:rPr lang="en-US" dirty="0"/>
              <a:t>Name of the event or project or presenter</a:t>
            </a:r>
            <a:br>
              <a:rPr lang="en-US" dirty="0"/>
            </a:br>
            <a:r>
              <a:rPr lang="en-US" dirty="0"/>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1999" y="5070007"/>
            <a:ext cx="6192965" cy="262636"/>
          </a:xfrm>
        </p:spPr>
        <p:txBody>
          <a:bodyPr>
            <a:noAutofit/>
          </a:bodyPr>
          <a:lstStyle>
            <a:lvl1pPr>
              <a:defRPr b="1">
                <a:solidFill>
                  <a:schemeClr val="accent4"/>
                </a:solidFill>
                <a:latin typeface="+mn-lt"/>
              </a:defRPr>
            </a:lvl1pPr>
            <a:lvl2pPr marL="0" indent="0">
              <a:buNone/>
              <a:defRPr/>
            </a:lvl2pPr>
          </a:lstStyle>
          <a:p>
            <a:pPr lvl="0"/>
            <a:r>
              <a:rPr lang="en-US" dirty="0"/>
              <a:t>DHL Business Unit – Claim, Delivery (bold), 12 </a:t>
            </a:r>
            <a:r>
              <a:rPr lang="en-US" dirty="0" err="1"/>
              <a:t>pt</a:t>
            </a:r>
            <a:endParaRPr lang="en-US" dirty="0"/>
          </a:p>
        </p:txBody>
      </p:sp>
      <p:sp>
        <p:nvSpPr>
          <p:cNvPr id="9" name="Text Placeholder 3">
            <a:extLst>
              <a:ext uri="{FF2B5EF4-FFF2-40B4-BE49-F238E27FC236}">
                <a16:creationId xmlns:a16="http://schemas.microsoft.com/office/drawing/2014/main" id="{66D7980B-2166-486B-BE62-14DA390484CD}"/>
              </a:ext>
            </a:extLst>
          </p:cNvPr>
          <p:cNvSpPr>
            <a:spLocks noGrp="1"/>
          </p:cNvSpPr>
          <p:nvPr>
            <p:ph type="body" sz="quarter" idx="20" hasCustomPrompt="1"/>
          </p:nvPr>
        </p:nvSpPr>
        <p:spPr>
          <a:xfrm>
            <a:off x="422275" y="6137768"/>
            <a:ext cx="1990725" cy="301624"/>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dirty="0"/>
              <a:t>1</a:t>
            </a:r>
            <a:endParaRPr lang="en-GB" dirty="0"/>
          </a:p>
        </p:txBody>
      </p:sp>
    </p:spTree>
    <p:extLst>
      <p:ext uri="{BB962C8B-B14F-4D97-AF65-F5344CB8AC3E}">
        <p14:creationId xmlns:p14="http://schemas.microsoft.com/office/powerpoint/2010/main" val="1161702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half page gradient, full page picture">
    <p:bg>
      <p:bgPr>
        <a:gradFill flip="none" rotWithShape="1">
          <a:gsLst>
            <a:gs pos="40000">
              <a:schemeClr val="accent3"/>
            </a:gs>
            <a:gs pos="80000">
              <a:srgbClr val="FFEFB5"/>
            </a:gs>
          </a:gsLst>
          <a:lin ang="16200000" scaled="0"/>
          <a:tileRect/>
        </a:gra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4A5375F-57B6-4F34-B285-0212289DE52D}"/>
              </a:ext>
            </a:extLst>
          </p:cNvPr>
          <p:cNvSpPr>
            <a:spLocks noGrp="1"/>
          </p:cNvSpPr>
          <p:nvPr>
            <p:ph type="pic" sz="quarter" idx="14" hasCustomPrompt="1"/>
          </p:nvPr>
        </p:nvSpPr>
        <p:spPr>
          <a:xfrm>
            <a:off x="0" y="0"/>
            <a:ext cx="12192000" cy="6864000"/>
          </a:xfrm>
          <a:solidFill>
            <a:srgbClr val="CCCCCC"/>
          </a:solidFill>
        </p:spPr>
        <p:txBody>
          <a:bodyPr lIns="72000" tIns="72000" rIns="72000" bIns="72000"/>
          <a:lstStyle>
            <a:lvl1pPr algn="r">
              <a:defRPr/>
            </a:lvl1pPr>
          </a:lstStyle>
          <a:p>
            <a:r>
              <a:rPr lang="en-US" dirty="0"/>
              <a:t>Please click the icon to insert an image</a:t>
            </a:r>
          </a:p>
        </p:txBody>
      </p:sp>
      <p:sp>
        <p:nvSpPr>
          <p:cNvPr id="6" name="Text Placeholder 5">
            <a:extLst>
              <a:ext uri="{FF2B5EF4-FFF2-40B4-BE49-F238E27FC236}">
                <a16:creationId xmlns:a16="http://schemas.microsoft.com/office/drawing/2014/main" id="{779B50F6-B70A-4FAE-B403-A7AA47855973}"/>
              </a:ext>
            </a:extLst>
          </p:cNvPr>
          <p:cNvSpPr>
            <a:spLocks noGrp="1"/>
          </p:cNvSpPr>
          <p:nvPr>
            <p:ph type="body" sz="quarter" idx="15" hasCustomPrompt="1"/>
          </p:nvPr>
        </p:nvSpPr>
        <p:spPr>
          <a:xfrm>
            <a:off x="213359" y="692152"/>
            <a:ext cx="6403200" cy="5956800"/>
          </a:xfrm>
          <a:gradFill>
            <a:gsLst>
              <a:gs pos="50000">
                <a:schemeClr val="accent3"/>
              </a:gs>
              <a:gs pos="100000">
                <a:schemeClr val="accent3">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33" smtClean="0">
                <a:solidFill>
                  <a:schemeClr val="accent3"/>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lvl="0" algn="ctr"/>
            <a:r>
              <a:rPr lang="en-US" dirty="0"/>
              <a:t>1</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0" y="3678626"/>
            <a:ext cx="6209661"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Optional subline in one OR TWO </a:t>
            </a:r>
            <a:r>
              <a:rPr lang="en-US" dirty="0" err="1"/>
              <a:t>lineS</a:t>
            </a:r>
            <a:r>
              <a:rPr lang="en-US" dirty="0"/>
              <a:t>, </a:t>
            </a:r>
          </a:p>
          <a:p>
            <a:r>
              <a:rPr lang="en-US" dirty="0"/>
              <a:t>Delivery CONDENSED LIGHT, 18 </a:t>
            </a:r>
            <a:r>
              <a:rPr lang="en-US" dirty="0" err="1"/>
              <a:t>pt</a:t>
            </a:r>
            <a:endParaRPr lang="en-US" dirty="0"/>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2" y="1525358"/>
            <a:ext cx="6209660" cy="2153268"/>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dirty="0"/>
              <a:t>SAMPLE TITLE Delivery CONDENSED BLACK, 36 </a:t>
            </a:r>
            <a:r>
              <a:rPr lang="en-US" dirty="0" err="1"/>
              <a:t>pt</a:t>
            </a:r>
            <a:endParaRPr lang="en-US" dirty="0"/>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1999" y="4452441"/>
            <a:ext cx="6209661" cy="533480"/>
          </a:xfrm>
        </p:spPr>
        <p:txBody>
          <a:bodyPr>
            <a:noAutofit/>
          </a:bodyPr>
          <a:lstStyle>
            <a:lvl1pPr>
              <a:spcAft>
                <a:spcPts val="0"/>
              </a:spcAft>
              <a:defRPr>
                <a:solidFill>
                  <a:schemeClr val="tx1"/>
                </a:solidFill>
                <a:latin typeface="+mn-lt"/>
              </a:defRPr>
            </a:lvl1pPr>
            <a:lvl2pPr marL="0" indent="0">
              <a:buNone/>
              <a:defRPr/>
            </a:lvl2pPr>
          </a:lstStyle>
          <a:p>
            <a:pPr lvl="0"/>
            <a:r>
              <a:rPr lang="en-US" dirty="0"/>
              <a:t>Name of the event or project or presenter</a:t>
            </a:r>
            <a:br>
              <a:rPr lang="en-US" dirty="0"/>
            </a:br>
            <a:r>
              <a:rPr lang="en-US" dirty="0"/>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1999" y="5070007"/>
            <a:ext cx="6209661" cy="262636"/>
          </a:xfrm>
        </p:spPr>
        <p:txBody>
          <a:bodyPr>
            <a:noAutofit/>
          </a:bodyPr>
          <a:lstStyle>
            <a:lvl1pPr>
              <a:defRPr b="1">
                <a:solidFill>
                  <a:schemeClr val="accent4"/>
                </a:solidFill>
                <a:latin typeface="+mn-lt"/>
              </a:defRPr>
            </a:lvl1pPr>
            <a:lvl2pPr marL="0" indent="0">
              <a:buNone/>
              <a:defRPr/>
            </a:lvl2pPr>
          </a:lstStyle>
          <a:p>
            <a:pPr lvl="0"/>
            <a:r>
              <a:rPr lang="en-US" dirty="0"/>
              <a:t>DHL Business Unit – Claim, Delivery (bold), 12 </a:t>
            </a:r>
            <a:r>
              <a:rPr lang="en-US" dirty="0" err="1"/>
              <a:t>pt</a:t>
            </a:r>
            <a:endParaRPr lang="en-US" dirty="0"/>
          </a:p>
        </p:txBody>
      </p:sp>
      <p:sp>
        <p:nvSpPr>
          <p:cNvPr id="4" name="meta-classification">
            <a:extLst>
              <a:ext uri="{FF2B5EF4-FFF2-40B4-BE49-F238E27FC236}">
                <a16:creationId xmlns:a16="http://schemas.microsoft.com/office/drawing/2014/main" id="{4453C777-669F-4D78-BCD9-96F8D8935AB6}"/>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dirty="0"/>
              <a:t>Please insert classification HERE</a:t>
            </a:r>
          </a:p>
        </p:txBody>
      </p:sp>
      <p:sp>
        <p:nvSpPr>
          <p:cNvPr id="11" name="Text Placeholder 3">
            <a:extLst>
              <a:ext uri="{FF2B5EF4-FFF2-40B4-BE49-F238E27FC236}">
                <a16:creationId xmlns:a16="http://schemas.microsoft.com/office/drawing/2014/main" id="{C303555C-2957-4400-9295-0766E686CF57}"/>
              </a:ext>
            </a:extLst>
          </p:cNvPr>
          <p:cNvSpPr>
            <a:spLocks noGrp="1"/>
          </p:cNvSpPr>
          <p:nvPr>
            <p:ph type="body" sz="quarter" idx="20" hasCustomPrompt="1"/>
          </p:nvPr>
        </p:nvSpPr>
        <p:spPr>
          <a:xfrm>
            <a:off x="422275" y="6137768"/>
            <a:ext cx="1990725" cy="301624"/>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dirty="0"/>
              <a:t>1</a:t>
            </a:r>
            <a:endParaRPr lang="en-GB" dirty="0"/>
          </a:p>
        </p:txBody>
      </p:sp>
    </p:spTree>
    <p:extLst>
      <p:ext uri="{BB962C8B-B14F-4D97-AF65-F5344CB8AC3E}">
        <p14:creationId xmlns:p14="http://schemas.microsoft.com/office/powerpoint/2010/main" val="3205190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light picture, gradient bottom">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98196275-11AD-46AC-8347-3CB841C40A0A}"/>
              </a:ext>
            </a:extLst>
          </p:cNvPr>
          <p:cNvSpPr>
            <a:spLocks noGrp="1"/>
          </p:cNvSpPr>
          <p:nvPr>
            <p:ph type="pic" sz="quarter" idx="14"/>
          </p:nvPr>
        </p:nvSpPr>
        <p:spPr>
          <a:xfrm>
            <a:off x="0" y="0"/>
            <a:ext cx="12192000" cy="6864000"/>
          </a:xfrm>
          <a:solidFill>
            <a:srgbClr val="CCCCCC"/>
          </a:solidFill>
        </p:spPr>
        <p:txBody>
          <a:bodyPr/>
          <a:lstStyle/>
          <a:p>
            <a:r>
              <a:rPr lang="de-DE"/>
              <a:t>Bild auf Platzhalter ziehen oder durch Klicken auf Symbol hinzufügen</a:t>
            </a:r>
            <a:endParaRPr lang="en-US" dirty="0"/>
          </a:p>
        </p:txBody>
      </p:sp>
      <p:sp>
        <p:nvSpPr>
          <p:cNvPr id="10" name="Text Placeholder 5">
            <a:extLst>
              <a:ext uri="{FF2B5EF4-FFF2-40B4-BE49-F238E27FC236}">
                <a16:creationId xmlns:a16="http://schemas.microsoft.com/office/drawing/2014/main" id="{1C36D145-7D48-43DF-A3F6-93C7BE477D34}"/>
              </a:ext>
            </a:extLst>
          </p:cNvPr>
          <p:cNvSpPr>
            <a:spLocks noGrp="1"/>
          </p:cNvSpPr>
          <p:nvPr>
            <p:ph type="body" sz="quarter" idx="15" hasCustomPrompt="1"/>
          </p:nvPr>
        </p:nvSpPr>
        <p:spPr>
          <a:xfrm>
            <a:off x="213360" y="5921770"/>
            <a:ext cx="11544000" cy="724769"/>
          </a:xfrm>
          <a:gradFill flip="none" rotWithShape="1">
            <a:gsLst>
              <a:gs pos="50000">
                <a:schemeClr val="accent3"/>
              </a:gs>
              <a:gs pos="100000">
                <a:schemeClr val="accent3">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33" smtClean="0">
                <a:solidFill>
                  <a:schemeClr val="accent3"/>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lvl="0" algn="ctr"/>
            <a:r>
              <a:rPr lang="en-US" dirty="0"/>
              <a:t>1</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1" y="3654403"/>
            <a:ext cx="11327999"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Optional subline in one OR TWO </a:t>
            </a:r>
            <a:r>
              <a:rPr lang="en-US" dirty="0" err="1"/>
              <a:t>lineS</a:t>
            </a:r>
            <a:r>
              <a:rPr lang="en-US" dirty="0"/>
              <a:t>, Delivery CONDENSED LIGHT, 18 </a:t>
            </a:r>
            <a:r>
              <a:rPr lang="en-US" dirty="0" err="1"/>
              <a:t>pt</a:t>
            </a:r>
            <a:endParaRPr lang="en-US" dirty="0"/>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1" y="1655906"/>
            <a:ext cx="11327999"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dirty="0"/>
              <a:t>SAMPLE TITLE Delivery CONDENSED BLACK, 36 </a:t>
            </a:r>
            <a:r>
              <a:rPr lang="en-US" dirty="0" err="1"/>
              <a:t>pt</a:t>
            </a:r>
            <a:endParaRPr lang="en-US" dirty="0"/>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1999" y="4460856"/>
            <a:ext cx="6192965" cy="533480"/>
          </a:xfrm>
        </p:spPr>
        <p:txBody>
          <a:bodyPr>
            <a:noAutofit/>
          </a:bodyPr>
          <a:lstStyle>
            <a:lvl1pPr>
              <a:spcAft>
                <a:spcPts val="0"/>
              </a:spcAft>
              <a:defRPr>
                <a:solidFill>
                  <a:schemeClr val="tx1"/>
                </a:solidFill>
                <a:latin typeface="+mn-lt"/>
              </a:defRPr>
            </a:lvl1pPr>
            <a:lvl2pPr marL="0" indent="0">
              <a:buNone/>
              <a:defRPr/>
            </a:lvl2pPr>
          </a:lstStyle>
          <a:p>
            <a:pPr lvl="0"/>
            <a:r>
              <a:rPr lang="en-US" dirty="0"/>
              <a:t>Name of the event or project or presenter</a:t>
            </a:r>
            <a:br>
              <a:rPr lang="en-US" dirty="0"/>
            </a:br>
            <a:r>
              <a:rPr lang="en-US" dirty="0"/>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1999" y="5078422"/>
            <a:ext cx="6192965" cy="262636"/>
          </a:xfrm>
        </p:spPr>
        <p:txBody>
          <a:bodyPr>
            <a:noAutofit/>
          </a:bodyPr>
          <a:lstStyle>
            <a:lvl1pPr>
              <a:defRPr b="1">
                <a:solidFill>
                  <a:schemeClr val="accent4"/>
                </a:solidFill>
                <a:latin typeface="+mn-lt"/>
              </a:defRPr>
            </a:lvl1pPr>
            <a:lvl2pPr marL="0" indent="0">
              <a:buNone/>
              <a:defRPr/>
            </a:lvl2pPr>
          </a:lstStyle>
          <a:p>
            <a:pPr lvl="0"/>
            <a:r>
              <a:rPr lang="en-US" dirty="0"/>
              <a:t>DHL Business Unit – Claim, Delivery (bold), 12 </a:t>
            </a:r>
            <a:r>
              <a:rPr lang="en-US" dirty="0" err="1"/>
              <a:t>pt</a:t>
            </a:r>
            <a:endParaRPr lang="en-US" dirty="0"/>
          </a:p>
        </p:txBody>
      </p:sp>
      <p:sp>
        <p:nvSpPr>
          <p:cNvPr id="11" name="meta-classification">
            <a:extLst>
              <a:ext uri="{FF2B5EF4-FFF2-40B4-BE49-F238E27FC236}">
                <a16:creationId xmlns:a16="http://schemas.microsoft.com/office/drawing/2014/main" id="{D9E8B1FE-DCB0-4CE3-9B7F-0C0FDE01873B}"/>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dirty="0"/>
              <a:t>Please insert classification HERE</a:t>
            </a:r>
          </a:p>
        </p:txBody>
      </p:sp>
      <p:sp>
        <p:nvSpPr>
          <p:cNvPr id="13" name="Text Placeholder 3">
            <a:extLst>
              <a:ext uri="{FF2B5EF4-FFF2-40B4-BE49-F238E27FC236}">
                <a16:creationId xmlns:a16="http://schemas.microsoft.com/office/drawing/2014/main" id="{7C4F0112-2910-40C5-9080-8F8BD963E650}"/>
              </a:ext>
            </a:extLst>
          </p:cNvPr>
          <p:cNvSpPr>
            <a:spLocks noGrp="1"/>
          </p:cNvSpPr>
          <p:nvPr>
            <p:ph type="body" sz="quarter" idx="20" hasCustomPrompt="1"/>
          </p:nvPr>
        </p:nvSpPr>
        <p:spPr>
          <a:xfrm>
            <a:off x="422275" y="6137768"/>
            <a:ext cx="1990725" cy="301624"/>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dirty="0"/>
              <a:t>1</a:t>
            </a:r>
            <a:endParaRPr lang="en-GB" dirty="0"/>
          </a:p>
        </p:txBody>
      </p:sp>
    </p:spTree>
    <p:extLst>
      <p:ext uri="{BB962C8B-B14F-4D97-AF65-F5344CB8AC3E}">
        <p14:creationId xmlns:p14="http://schemas.microsoft.com/office/powerpoint/2010/main" val="387395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57972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dark picture, gradient bottom">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2EB4A82-6837-42CB-8B67-FDC5119BE961}"/>
              </a:ext>
            </a:extLst>
          </p:cNvPr>
          <p:cNvSpPr>
            <a:spLocks noGrp="1"/>
          </p:cNvSpPr>
          <p:nvPr>
            <p:ph type="body" sz="quarter" idx="19" hasCustomPrompt="1"/>
          </p:nvPr>
        </p:nvSpPr>
        <p:spPr>
          <a:xfrm>
            <a:off x="0" y="0"/>
            <a:ext cx="12192000" cy="6864000"/>
          </a:xfrm>
          <a:gradFill flip="none" rotWithShape="1">
            <a:gsLst>
              <a:gs pos="100000">
                <a:schemeClr val="tx1">
                  <a:alpha val="0"/>
                </a:schemeClr>
              </a:gs>
              <a:gs pos="40000">
                <a:schemeClr val="tx1">
                  <a:alpha val="30000"/>
                </a:schemeClr>
              </a:gs>
            </a:gsLst>
            <a:lin ang="0" scaled="1"/>
            <a:tileRect/>
          </a:gradFill>
        </p:spPr>
        <p:txBody>
          <a:bodyPr/>
          <a:lstStyle>
            <a:lvl1pPr>
              <a:defRPr sz="133"/>
            </a:lvl1pPr>
          </a:lstStyle>
          <a:p>
            <a:pPr lvl="0"/>
            <a:r>
              <a:rPr lang="en-GB" dirty="0"/>
              <a:t>1</a:t>
            </a:r>
          </a:p>
        </p:txBody>
      </p:sp>
      <p:sp>
        <p:nvSpPr>
          <p:cNvPr id="14" name="Picture Placeholder 4">
            <a:extLst>
              <a:ext uri="{FF2B5EF4-FFF2-40B4-BE49-F238E27FC236}">
                <a16:creationId xmlns:a16="http://schemas.microsoft.com/office/drawing/2014/main" id="{8EBE0D14-C041-444F-B729-073226190586}"/>
              </a:ext>
            </a:extLst>
          </p:cNvPr>
          <p:cNvSpPr>
            <a:spLocks noGrp="1"/>
          </p:cNvSpPr>
          <p:nvPr>
            <p:ph type="pic" sz="quarter" idx="14" hasCustomPrompt="1"/>
          </p:nvPr>
        </p:nvSpPr>
        <p:spPr>
          <a:xfrm>
            <a:off x="0" y="0"/>
            <a:ext cx="12192000" cy="6864000"/>
          </a:xfrm>
          <a:solidFill>
            <a:srgbClr val="333333"/>
          </a:solidFill>
        </p:spPr>
        <p:txBody>
          <a:bodyPr lIns="324000" tIns="576000"/>
          <a:lstStyle>
            <a:lvl1pPr>
              <a:defRPr sz="1333" b="0" i="1">
                <a:solidFill>
                  <a:schemeClr val="bg1"/>
                </a:solidFill>
              </a:defRPr>
            </a:lvl1pPr>
          </a:lstStyle>
          <a:p>
            <a:r>
              <a:rPr lang="en-US" dirty="0"/>
              <a:t>Please use and adjust this transparent box to darken the background image for good readability. Please insert an image and send it to the background.</a:t>
            </a:r>
          </a:p>
        </p:txBody>
      </p:sp>
      <p:sp>
        <p:nvSpPr>
          <p:cNvPr id="13" name="Text Placeholder 5">
            <a:extLst>
              <a:ext uri="{FF2B5EF4-FFF2-40B4-BE49-F238E27FC236}">
                <a16:creationId xmlns:a16="http://schemas.microsoft.com/office/drawing/2014/main" id="{A1DFF7BB-5301-4F2D-9EE9-581891DB91F4}"/>
              </a:ext>
            </a:extLst>
          </p:cNvPr>
          <p:cNvSpPr>
            <a:spLocks noGrp="1"/>
          </p:cNvSpPr>
          <p:nvPr>
            <p:ph type="body" sz="quarter" idx="15" hasCustomPrompt="1"/>
          </p:nvPr>
        </p:nvSpPr>
        <p:spPr>
          <a:xfrm>
            <a:off x="213360" y="5921770"/>
            <a:ext cx="11544000" cy="724769"/>
          </a:xfrm>
          <a:gradFill flip="none" rotWithShape="1">
            <a:gsLst>
              <a:gs pos="50000">
                <a:schemeClr val="accent3"/>
              </a:gs>
              <a:gs pos="100000">
                <a:schemeClr val="accent3">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33" smtClean="0">
                <a:solidFill>
                  <a:schemeClr val="accent3"/>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lvl="0" algn="ctr"/>
            <a:r>
              <a:rPr lang="en-US" dirty="0"/>
              <a:t>1</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1" y="3654403"/>
            <a:ext cx="11327999" cy="670953"/>
          </a:xfrm>
          <a:prstGeom prst="rect">
            <a:avLst/>
          </a:prstGeom>
        </p:spPr>
        <p:txBody>
          <a:bodyPr>
            <a:noAutofit/>
          </a:bodyPr>
          <a:lstStyle>
            <a:lvl1pPr marL="0" indent="0" algn="l">
              <a:lnSpc>
                <a:spcPct val="90000"/>
              </a:lnSpc>
              <a:spcAft>
                <a:spcPts val="0"/>
              </a:spcAft>
              <a:buNone/>
              <a:defRPr sz="2400" cap="all" baseline="0">
                <a:solidFill>
                  <a:schemeClr val="bg1"/>
                </a:solidFill>
                <a:latin typeface="Delivery Cd Light" panose="020F04060202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Optional subline in one OR TWO </a:t>
            </a:r>
            <a:r>
              <a:rPr lang="en-US" dirty="0" err="1"/>
              <a:t>lineS</a:t>
            </a:r>
            <a:r>
              <a:rPr lang="en-US" dirty="0"/>
              <a:t>, Delivery CONDENSED LIGHT, 18 </a:t>
            </a:r>
            <a:r>
              <a:rPr lang="en-US" dirty="0" err="1"/>
              <a:t>pt</a:t>
            </a:r>
            <a:endParaRPr lang="en-US" dirty="0"/>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1" y="1655906"/>
            <a:ext cx="11327999" cy="1998497"/>
          </a:xfrm>
        </p:spPr>
        <p:txBody>
          <a:bodyPr/>
          <a:lstStyle>
            <a:lvl1pPr>
              <a:lnSpc>
                <a:spcPct val="90000"/>
              </a:lnSpc>
              <a:defRPr sz="4800" b="0" i="0" cap="all" baseline="0">
                <a:solidFill>
                  <a:schemeClr val="bg1"/>
                </a:solidFill>
                <a:latin typeface="Delivery Cd Black" panose="020F0906020204020204" pitchFamily="34" charset="0"/>
              </a:defRPr>
            </a:lvl1pPr>
          </a:lstStyle>
          <a:p>
            <a:r>
              <a:rPr lang="en-US" dirty="0"/>
              <a:t>SAMPLE TITLE Delivery CONDENSED BLACK, 36 </a:t>
            </a:r>
            <a:r>
              <a:rPr lang="en-US" dirty="0" err="1"/>
              <a:t>pt</a:t>
            </a:r>
            <a:endParaRPr lang="en-US" dirty="0"/>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1999" y="4460856"/>
            <a:ext cx="6192965" cy="533480"/>
          </a:xfrm>
        </p:spPr>
        <p:txBody>
          <a:bodyPr>
            <a:noAutofit/>
          </a:bodyPr>
          <a:lstStyle>
            <a:lvl1pPr>
              <a:spcAft>
                <a:spcPts val="0"/>
              </a:spcAft>
              <a:defRPr>
                <a:solidFill>
                  <a:schemeClr val="bg1"/>
                </a:solidFill>
                <a:latin typeface="+mn-lt"/>
              </a:defRPr>
            </a:lvl1pPr>
            <a:lvl2pPr marL="0" indent="0">
              <a:buNone/>
              <a:defRPr/>
            </a:lvl2pPr>
          </a:lstStyle>
          <a:p>
            <a:pPr lvl="0"/>
            <a:r>
              <a:rPr lang="en-US" dirty="0"/>
              <a:t>Name of the event or project or presenter</a:t>
            </a:r>
            <a:br>
              <a:rPr lang="en-US" dirty="0"/>
            </a:br>
            <a:r>
              <a:rPr lang="en-US" dirty="0"/>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1999" y="5078422"/>
            <a:ext cx="6192965" cy="262636"/>
          </a:xfrm>
        </p:spPr>
        <p:txBody>
          <a:bodyPr>
            <a:noAutofit/>
          </a:bodyPr>
          <a:lstStyle>
            <a:lvl1pPr>
              <a:defRPr b="1">
                <a:solidFill>
                  <a:schemeClr val="bg1"/>
                </a:solidFill>
                <a:latin typeface="+mn-lt"/>
              </a:defRPr>
            </a:lvl1pPr>
            <a:lvl2pPr marL="0" indent="0">
              <a:buNone/>
              <a:defRPr/>
            </a:lvl2pPr>
          </a:lstStyle>
          <a:p>
            <a:pPr lvl="0"/>
            <a:r>
              <a:rPr lang="en-US" dirty="0"/>
              <a:t>DHL Business Unit – Claim, Delivery (bold), 12 </a:t>
            </a:r>
            <a:r>
              <a:rPr lang="en-US" dirty="0" err="1"/>
              <a:t>pt</a:t>
            </a:r>
            <a:endParaRPr lang="en-US" dirty="0"/>
          </a:p>
        </p:txBody>
      </p:sp>
      <p:sp>
        <p:nvSpPr>
          <p:cNvPr id="11" name="meta-classification">
            <a:extLst>
              <a:ext uri="{FF2B5EF4-FFF2-40B4-BE49-F238E27FC236}">
                <a16:creationId xmlns:a16="http://schemas.microsoft.com/office/drawing/2014/main" id="{D9E8B1FE-DCB0-4CE3-9B7F-0C0FDE01873B}"/>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bg1"/>
                </a:solidFill>
              </a:defRPr>
            </a:lvl1pPr>
          </a:lstStyle>
          <a:p>
            <a:pPr marR="0" lvl="0">
              <a:lnSpc>
                <a:spcPct val="100000"/>
              </a:lnSpc>
            </a:pPr>
            <a:r>
              <a:rPr lang="en-US" dirty="0"/>
              <a:t>Please insert classification HERE</a:t>
            </a:r>
          </a:p>
        </p:txBody>
      </p:sp>
      <p:sp>
        <p:nvSpPr>
          <p:cNvPr id="16" name="Text Placeholder 3">
            <a:extLst>
              <a:ext uri="{FF2B5EF4-FFF2-40B4-BE49-F238E27FC236}">
                <a16:creationId xmlns:a16="http://schemas.microsoft.com/office/drawing/2014/main" id="{23AE83C8-1BB0-4112-BB84-46ED14A646A8}"/>
              </a:ext>
            </a:extLst>
          </p:cNvPr>
          <p:cNvSpPr>
            <a:spLocks noGrp="1"/>
          </p:cNvSpPr>
          <p:nvPr>
            <p:ph type="body" sz="quarter" idx="20" hasCustomPrompt="1"/>
          </p:nvPr>
        </p:nvSpPr>
        <p:spPr>
          <a:xfrm>
            <a:off x="422275" y="6137768"/>
            <a:ext cx="1990725" cy="301624"/>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dirty="0"/>
              <a:t>1</a:t>
            </a:r>
            <a:endParaRPr lang="en-GB" dirty="0"/>
          </a:p>
        </p:txBody>
      </p:sp>
    </p:spTree>
    <p:extLst>
      <p:ext uri="{BB962C8B-B14F-4D97-AF65-F5344CB8AC3E}">
        <p14:creationId xmlns:p14="http://schemas.microsoft.com/office/powerpoint/2010/main" val="1318286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full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1" y="2690648"/>
            <a:ext cx="11327999"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OPTIONAL subline in one OR TWO </a:t>
            </a:r>
            <a:r>
              <a:rPr lang="en-US" dirty="0" err="1"/>
              <a:t>lineS</a:t>
            </a:r>
            <a:r>
              <a:rPr lang="en-US" dirty="0"/>
              <a:t>, Delivery CONDENSED LIGHT, 18 </a:t>
            </a:r>
            <a:r>
              <a:rPr lang="en-US" dirty="0" err="1"/>
              <a:t>pt</a:t>
            </a:r>
            <a:endParaRPr lang="en-US" dirty="0"/>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1" y="692150"/>
            <a:ext cx="11327999"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dirty="0"/>
              <a:t>section divider with Gradient, Delivery CONDENSED BLACK, 36 </a:t>
            </a:r>
            <a:r>
              <a:rPr lang="en-US" dirty="0" err="1"/>
              <a:t>pt</a:t>
            </a:r>
            <a:endParaRPr lang="en-US" dirty="0"/>
          </a:p>
        </p:txBody>
      </p:sp>
      <p:sp>
        <p:nvSpPr>
          <p:cNvPr id="4" name="Footer Placeholder 3">
            <a:extLst>
              <a:ext uri="{FF2B5EF4-FFF2-40B4-BE49-F238E27FC236}">
                <a16:creationId xmlns:a16="http://schemas.microsoft.com/office/drawing/2014/main" id="{BF134C61-AE90-4876-9405-4282167F38EE}"/>
              </a:ext>
            </a:extLst>
          </p:cNvPr>
          <p:cNvSpPr>
            <a:spLocks noGrp="1"/>
          </p:cNvSpPr>
          <p:nvPr>
            <p:ph type="ftr" sz="quarter" idx="10"/>
          </p:nvPr>
        </p:nvSpPr>
        <p:spPr/>
        <p:txBody>
          <a:bodyPr/>
          <a:lstStyle/>
          <a:p>
            <a:r>
              <a:rPr lang="en-US"/>
              <a:t>DHL | Presentation title | Location | xx Month 20xx</a:t>
            </a:r>
            <a:endParaRPr lang="en-US" dirty="0"/>
          </a:p>
        </p:txBody>
      </p:sp>
      <p:sp>
        <p:nvSpPr>
          <p:cNvPr id="5" name="Slide Number Placeholder 4">
            <a:extLst>
              <a:ext uri="{FF2B5EF4-FFF2-40B4-BE49-F238E27FC236}">
                <a16:creationId xmlns:a16="http://schemas.microsoft.com/office/drawing/2014/main" id="{A2D195B8-0DD2-4278-B191-4D18AA251FFB}"/>
              </a:ext>
            </a:extLst>
          </p:cNvPr>
          <p:cNvSpPr>
            <a:spLocks noGrp="1"/>
          </p:cNvSpPr>
          <p:nvPr>
            <p:ph type="sldNum" sz="quarter" idx="11"/>
          </p:nvPr>
        </p:nvSpPr>
        <p:spPr/>
        <p:txBody>
          <a:bodyPr/>
          <a:lstStyle/>
          <a:p>
            <a:fld id="{C2245BC1-4D7B-4ED3-8F01-840FA35126C6}" type="slidenum">
              <a:rPr lang="en-US" smtClean="0"/>
              <a:pPr/>
              <a:t>‹#›</a:t>
            </a:fld>
            <a:endParaRPr lang="en-US" dirty="0"/>
          </a:p>
        </p:txBody>
      </p:sp>
    </p:spTree>
    <p:extLst>
      <p:ext uri="{BB962C8B-B14F-4D97-AF65-F5344CB8AC3E}">
        <p14:creationId xmlns:p14="http://schemas.microsoft.com/office/powerpoint/2010/main" val="2528567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alf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2" y="3678626"/>
            <a:ext cx="6192964"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Optional subline in one OR TWO </a:t>
            </a:r>
            <a:r>
              <a:rPr lang="en-US" dirty="0" err="1"/>
              <a:t>lineS</a:t>
            </a:r>
            <a:r>
              <a:rPr lang="en-US" dirty="0"/>
              <a:t>, </a:t>
            </a:r>
          </a:p>
          <a:p>
            <a:r>
              <a:rPr lang="en-US" dirty="0"/>
              <a:t>Delivery CONDENSED LIGHT, 18 </a:t>
            </a:r>
            <a:r>
              <a:rPr lang="en-US" dirty="0" err="1"/>
              <a:t>pt</a:t>
            </a:r>
            <a:endParaRPr lang="en-US" dirty="0"/>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2" y="1680129"/>
            <a:ext cx="6192964"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dirty="0"/>
              <a:t>section divider </a:t>
            </a:r>
            <a:br>
              <a:rPr lang="en-US" dirty="0"/>
            </a:br>
            <a:r>
              <a:rPr lang="en-US" dirty="0"/>
              <a:t>with image, 36 PT</a:t>
            </a:r>
          </a:p>
        </p:txBody>
      </p:sp>
      <p:sp>
        <p:nvSpPr>
          <p:cNvPr id="5" name="Picture Placeholder 4">
            <a:extLst>
              <a:ext uri="{FF2B5EF4-FFF2-40B4-BE49-F238E27FC236}">
                <a16:creationId xmlns:a16="http://schemas.microsoft.com/office/drawing/2014/main" id="{E4A5375F-57B6-4F34-B285-0212289DE52D}"/>
              </a:ext>
            </a:extLst>
          </p:cNvPr>
          <p:cNvSpPr>
            <a:spLocks noGrp="1"/>
          </p:cNvSpPr>
          <p:nvPr>
            <p:ph type="pic" sz="quarter" idx="14" hasCustomPrompt="1"/>
          </p:nvPr>
        </p:nvSpPr>
        <p:spPr>
          <a:xfrm>
            <a:off x="7056969" y="0"/>
            <a:ext cx="5135033" cy="6864000"/>
          </a:xfrm>
          <a:solidFill>
            <a:srgbClr val="CCCCCC"/>
          </a:solidFill>
        </p:spPr>
        <p:txBody>
          <a:bodyPr lIns="72000" tIns="72000" rIns="72000" bIns="72000"/>
          <a:lstStyle>
            <a:lvl1pPr>
              <a:defRPr/>
            </a:lvl1pPr>
          </a:lstStyle>
          <a:p>
            <a:r>
              <a:rPr lang="en-US" dirty="0"/>
              <a:t>Please click the icon to insert an image</a:t>
            </a:r>
          </a:p>
        </p:txBody>
      </p:sp>
      <p:sp>
        <p:nvSpPr>
          <p:cNvPr id="2" name="Footer Placeholder 1">
            <a:extLst>
              <a:ext uri="{FF2B5EF4-FFF2-40B4-BE49-F238E27FC236}">
                <a16:creationId xmlns:a16="http://schemas.microsoft.com/office/drawing/2014/main" id="{DF55C8B4-1569-420F-94F8-0A45D58CC333}"/>
              </a:ext>
            </a:extLst>
          </p:cNvPr>
          <p:cNvSpPr>
            <a:spLocks noGrp="1"/>
          </p:cNvSpPr>
          <p:nvPr>
            <p:ph type="ftr" sz="quarter" idx="15"/>
          </p:nvPr>
        </p:nvSpPr>
        <p:spPr/>
        <p:txBody>
          <a:bodyPr/>
          <a:lstStyle/>
          <a:p>
            <a:r>
              <a:rPr lang="en-US"/>
              <a:t>DHL | Presentation title | Location | xx Month 20xx</a:t>
            </a:r>
            <a:endParaRPr lang="en-US" dirty="0"/>
          </a:p>
        </p:txBody>
      </p:sp>
      <p:sp>
        <p:nvSpPr>
          <p:cNvPr id="4" name="Slide Number Placeholder 3">
            <a:extLst>
              <a:ext uri="{FF2B5EF4-FFF2-40B4-BE49-F238E27FC236}">
                <a16:creationId xmlns:a16="http://schemas.microsoft.com/office/drawing/2014/main" id="{999E2F84-6B48-4F57-8783-342F789CB32E}"/>
              </a:ext>
            </a:extLst>
          </p:cNvPr>
          <p:cNvSpPr>
            <a:spLocks noGrp="1"/>
          </p:cNvSpPr>
          <p:nvPr>
            <p:ph type="sldNum" sz="quarter" idx="16"/>
          </p:nvPr>
        </p:nvSpPr>
        <p:spPr/>
        <p:txBody>
          <a:bodyPr/>
          <a:lstStyle/>
          <a:p>
            <a:fld id="{C2245BC1-4D7B-4ED3-8F01-840FA35126C6}" type="slidenum">
              <a:rPr lang="en-US" smtClean="0"/>
              <a:pPr/>
              <a:t>‹#›</a:t>
            </a:fld>
            <a:endParaRPr lang="en-US" dirty="0"/>
          </a:p>
        </p:txBody>
      </p:sp>
    </p:spTree>
    <p:extLst>
      <p:ext uri="{BB962C8B-B14F-4D97-AF65-F5344CB8AC3E}">
        <p14:creationId xmlns:p14="http://schemas.microsoft.com/office/powerpoint/2010/main" val="3288949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genda: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55AA5-C875-4E2C-962B-7BF752DF5F22}"/>
              </a:ext>
            </a:extLst>
          </p:cNvPr>
          <p:cNvSpPr>
            <a:spLocks noGrp="1"/>
          </p:cNvSpPr>
          <p:nvPr>
            <p:ph type="title" hasCustomPrompt="1"/>
          </p:nvPr>
        </p:nvSpPr>
        <p:spPr/>
        <p:txBody>
          <a:bodyPr/>
          <a:lstStyle>
            <a:lvl1pPr>
              <a:defRPr/>
            </a:lvl1pPr>
          </a:lstStyle>
          <a:p>
            <a:r>
              <a:rPr lang="en-US" dirty="0"/>
              <a:t>Double headline with one or two lines, Delivery Bold, 18 </a:t>
            </a:r>
            <a:r>
              <a:rPr lang="en-US" dirty="0" err="1"/>
              <a:t>pt</a:t>
            </a:r>
            <a:endParaRPr lang="en-GB" dirty="0"/>
          </a:p>
        </p:txBody>
      </p:sp>
      <p:sp>
        <p:nvSpPr>
          <p:cNvPr id="3" name="Footer Placeholder 2">
            <a:extLst>
              <a:ext uri="{FF2B5EF4-FFF2-40B4-BE49-F238E27FC236}">
                <a16:creationId xmlns:a16="http://schemas.microsoft.com/office/drawing/2014/main" id="{9F3ED683-F9E2-432B-9EE5-F787159B7C2B}"/>
              </a:ext>
            </a:extLst>
          </p:cNvPr>
          <p:cNvSpPr>
            <a:spLocks noGrp="1"/>
          </p:cNvSpPr>
          <p:nvPr>
            <p:ph type="ftr" sz="quarter" idx="10"/>
          </p:nvPr>
        </p:nvSpPr>
        <p:spPr/>
        <p:txBody>
          <a:bodyPr/>
          <a:lstStyle/>
          <a:p>
            <a:r>
              <a:rPr lang="en-US"/>
              <a:t>DHL | Presentation title | Location | xx Month 20xx</a:t>
            </a:r>
            <a:endParaRPr lang="en-US" dirty="0"/>
          </a:p>
        </p:txBody>
      </p:sp>
      <p:sp>
        <p:nvSpPr>
          <p:cNvPr id="4" name="Slide Number Placeholder 3">
            <a:extLst>
              <a:ext uri="{FF2B5EF4-FFF2-40B4-BE49-F238E27FC236}">
                <a16:creationId xmlns:a16="http://schemas.microsoft.com/office/drawing/2014/main" id="{4690C2FE-3516-4404-9D7F-3E6C34243697}"/>
              </a:ext>
            </a:extLst>
          </p:cNvPr>
          <p:cNvSpPr>
            <a:spLocks noGrp="1"/>
          </p:cNvSpPr>
          <p:nvPr>
            <p:ph type="sldNum" sz="quarter" idx="11"/>
          </p:nvPr>
        </p:nvSpPr>
        <p:spPr/>
        <p:txBody>
          <a:bodyPr/>
          <a:lstStyle/>
          <a:p>
            <a:fld id="{C2245BC1-4D7B-4ED3-8F01-840FA35126C6}" type="slidenum">
              <a:rPr lang="en-US" smtClean="0"/>
              <a:pPr/>
              <a:t>‹#›</a:t>
            </a:fld>
            <a:endParaRPr lang="en-US" dirty="0"/>
          </a:p>
        </p:txBody>
      </p:sp>
      <p:sp>
        <p:nvSpPr>
          <p:cNvPr id="10" name="Text Placeholder 9">
            <a:extLst>
              <a:ext uri="{FF2B5EF4-FFF2-40B4-BE49-F238E27FC236}">
                <a16:creationId xmlns:a16="http://schemas.microsoft.com/office/drawing/2014/main" id="{6A3BBD46-F6A3-49DC-8F32-053AD1A88634}"/>
              </a:ext>
            </a:extLst>
          </p:cNvPr>
          <p:cNvSpPr>
            <a:spLocks noGrp="1"/>
          </p:cNvSpPr>
          <p:nvPr>
            <p:ph type="body" sz="quarter" idx="15" hasCustomPrompt="1"/>
          </p:nvPr>
        </p:nvSpPr>
        <p:spPr>
          <a:xfrm>
            <a:off x="431801" y="1534584"/>
            <a:ext cx="3630084" cy="4707467"/>
          </a:xfrm>
        </p:spPr>
        <p:txBody>
          <a:bodyPr/>
          <a:lstStyle>
            <a:lvl1pPr marL="335992" indent="-335992">
              <a:spcBef>
                <a:spcPts val="1867"/>
              </a:spcBef>
              <a:spcAft>
                <a:spcPts val="0"/>
              </a:spcAft>
              <a:buAutoNum type="arabicPlain"/>
              <a:defRPr b="1"/>
            </a:lvl1pPr>
            <a:lvl2pPr marL="335992" indent="0">
              <a:lnSpc>
                <a:spcPct val="100000"/>
              </a:lnSpc>
              <a:spcAft>
                <a:spcPts val="0"/>
              </a:spcAft>
              <a:buNone/>
              <a:defRPr/>
            </a:lvl2pPr>
          </a:lstStyle>
          <a:p>
            <a:pPr lvl="0"/>
            <a:r>
              <a:rPr lang="en-US" dirty="0"/>
              <a:t>Sample section, Delivery Bold, </a:t>
            </a:r>
            <a:br>
              <a:rPr lang="en-US" dirty="0"/>
            </a:br>
            <a:r>
              <a:rPr lang="en-US" dirty="0"/>
              <a:t>12 </a:t>
            </a:r>
            <a:r>
              <a:rPr lang="en-US" dirty="0" err="1"/>
              <a:t>pt</a:t>
            </a:r>
            <a:endParaRPr lang="en-US" dirty="0"/>
          </a:p>
          <a:p>
            <a:pPr lvl="1"/>
            <a:r>
              <a:rPr lang="en-US" dirty="0"/>
              <a:t>Sample text, Delivery, 12 </a:t>
            </a:r>
            <a:r>
              <a:rPr lang="en-US" dirty="0" err="1"/>
              <a:t>pt</a:t>
            </a:r>
            <a:endParaRPr lang="en-US" dirty="0"/>
          </a:p>
          <a:p>
            <a:pPr lvl="0"/>
            <a:endParaRPr lang="en-GB" dirty="0"/>
          </a:p>
        </p:txBody>
      </p:sp>
      <p:sp>
        <p:nvSpPr>
          <p:cNvPr id="11" name="Text Placeholder 9">
            <a:extLst>
              <a:ext uri="{FF2B5EF4-FFF2-40B4-BE49-F238E27FC236}">
                <a16:creationId xmlns:a16="http://schemas.microsoft.com/office/drawing/2014/main" id="{4F39E3AB-4E3D-4482-A3E6-FBBC80DEA30E}"/>
              </a:ext>
            </a:extLst>
          </p:cNvPr>
          <p:cNvSpPr>
            <a:spLocks noGrp="1"/>
          </p:cNvSpPr>
          <p:nvPr>
            <p:ph type="body" sz="quarter" idx="16" hasCustomPrompt="1"/>
          </p:nvPr>
        </p:nvSpPr>
        <p:spPr>
          <a:xfrm>
            <a:off x="4277786" y="1534584"/>
            <a:ext cx="3630085" cy="4707467"/>
          </a:xfrm>
        </p:spPr>
        <p:txBody>
          <a:bodyPr/>
          <a:lstStyle>
            <a:lvl1pPr marL="335992" indent="-335992">
              <a:spcBef>
                <a:spcPts val="1867"/>
              </a:spcBef>
              <a:spcAft>
                <a:spcPts val="0"/>
              </a:spcAft>
              <a:buAutoNum type="arabicPlain" startAt="7"/>
              <a:defRPr b="1"/>
            </a:lvl1pPr>
            <a:lvl2pPr marL="335992" indent="0">
              <a:lnSpc>
                <a:spcPct val="100000"/>
              </a:lnSpc>
              <a:spcAft>
                <a:spcPts val="0"/>
              </a:spcAft>
              <a:buNone/>
              <a:defRPr/>
            </a:lvl2pPr>
          </a:lstStyle>
          <a:p>
            <a:pPr lvl="0"/>
            <a:r>
              <a:rPr lang="en-US" dirty="0"/>
              <a:t>Sample section, Delivery Bold, </a:t>
            </a:r>
            <a:br>
              <a:rPr lang="en-US" dirty="0"/>
            </a:br>
            <a:r>
              <a:rPr lang="en-US" dirty="0"/>
              <a:t>12 </a:t>
            </a:r>
            <a:r>
              <a:rPr lang="en-US" dirty="0" err="1"/>
              <a:t>pt</a:t>
            </a:r>
            <a:endParaRPr lang="en-US" dirty="0"/>
          </a:p>
          <a:p>
            <a:pPr lvl="1"/>
            <a:r>
              <a:rPr lang="en-US" dirty="0"/>
              <a:t>Sample text, Delivery, 12 </a:t>
            </a:r>
            <a:r>
              <a:rPr lang="en-US" dirty="0" err="1"/>
              <a:t>pt</a:t>
            </a:r>
            <a:endParaRPr lang="en-US" dirty="0"/>
          </a:p>
          <a:p>
            <a:pPr lvl="0"/>
            <a:endParaRPr lang="en-US" dirty="0"/>
          </a:p>
          <a:p>
            <a:pPr lvl="0"/>
            <a:endParaRPr lang="en-GB" dirty="0"/>
          </a:p>
        </p:txBody>
      </p:sp>
    </p:spTree>
    <p:extLst>
      <p:ext uri="{BB962C8B-B14F-4D97-AF65-F5344CB8AC3E}">
        <p14:creationId xmlns:p14="http://schemas.microsoft.com/office/powerpoint/2010/main" val="3007480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4958-514A-4601-B68D-C79842B99920}"/>
              </a:ext>
            </a:extLst>
          </p:cNvPr>
          <p:cNvSpPr>
            <a:spLocks noGrp="1"/>
          </p:cNvSpPr>
          <p:nvPr>
            <p:ph type="title" hasCustomPrompt="1"/>
          </p:nvPr>
        </p:nvSpPr>
        <p:spPr/>
        <p:txBody>
          <a:bodyPr/>
          <a:lstStyle>
            <a:lvl1pPr>
              <a:defRPr/>
            </a:lvl1pPr>
          </a:lstStyle>
          <a:p>
            <a:r>
              <a:rPr lang="en-US" dirty="0"/>
              <a:t>Double headline with one or two lines, Delivery Bold, 18 </a:t>
            </a:r>
            <a:r>
              <a:rPr lang="en-US" dirty="0" err="1"/>
              <a:t>pt</a:t>
            </a:r>
            <a:endParaRPr lang="en-US" dirty="0"/>
          </a:p>
        </p:txBody>
      </p:sp>
      <p:sp>
        <p:nvSpPr>
          <p:cNvPr id="3" name="Footer Placeholder 2">
            <a:extLst>
              <a:ext uri="{FF2B5EF4-FFF2-40B4-BE49-F238E27FC236}">
                <a16:creationId xmlns:a16="http://schemas.microsoft.com/office/drawing/2014/main" id="{3C27EF1F-9ACF-48EE-A949-EAF146453979}"/>
              </a:ext>
            </a:extLst>
          </p:cNvPr>
          <p:cNvSpPr>
            <a:spLocks noGrp="1"/>
          </p:cNvSpPr>
          <p:nvPr>
            <p:ph type="ftr" sz="quarter" idx="10"/>
          </p:nvPr>
        </p:nvSpPr>
        <p:spPr/>
        <p:txBody>
          <a:bodyPr/>
          <a:lstStyle/>
          <a:p>
            <a:r>
              <a:rPr lang="en-US"/>
              <a:t>DHL | Presentation title | Location | xx Month 20xx</a:t>
            </a:r>
            <a:endParaRPr lang="en-US" dirty="0"/>
          </a:p>
        </p:txBody>
      </p:sp>
      <p:sp>
        <p:nvSpPr>
          <p:cNvPr id="8" name="Content Placeholder 7">
            <a:extLst>
              <a:ext uri="{FF2B5EF4-FFF2-40B4-BE49-F238E27FC236}">
                <a16:creationId xmlns:a16="http://schemas.microsoft.com/office/drawing/2014/main" id="{3AB14529-BCAE-43FA-A029-C343F83E0454}"/>
              </a:ext>
            </a:extLst>
          </p:cNvPr>
          <p:cNvSpPr>
            <a:spLocks noGrp="1"/>
          </p:cNvSpPr>
          <p:nvPr>
            <p:ph sz="quarter" idx="14" hasCustomPrompt="1"/>
          </p:nvPr>
        </p:nvSpPr>
        <p:spPr>
          <a:xfrm>
            <a:off x="432001" y="1534584"/>
            <a:ext cx="11327999" cy="4704000"/>
          </a:xfrm>
        </p:spPr>
        <p:txBody>
          <a:bodyPr/>
          <a:lstStyle>
            <a:lvl1pPr>
              <a:defRPr/>
            </a:lvl1pPr>
            <a:lvl2pPr>
              <a:defRPr/>
            </a:lvl2pPr>
            <a:lvl3pPr>
              <a:defRPr/>
            </a:lvl3pPr>
            <a:lvl4pPr>
              <a:defRPr/>
            </a:lvl4pPr>
            <a:lvl5pPr>
              <a:defRPr/>
            </a:lvl5pPr>
            <a:lvl6pPr>
              <a:defRPr sz="1600"/>
            </a:lvl6pPr>
            <a:lvl7pPr>
              <a:defRPr sz="1600"/>
            </a:lvl7pPr>
          </a:lstStyle>
          <a:p>
            <a:pPr lvl="0"/>
            <a:r>
              <a:rPr lang="en-US" dirty="0"/>
              <a:t>Body text in Delivery, 12 </a:t>
            </a:r>
            <a:r>
              <a:rPr lang="en-US" dirty="0" err="1"/>
              <a:t>pt</a:t>
            </a:r>
            <a:endParaRPr lang="en-US" dirty="0"/>
          </a:p>
          <a:p>
            <a:pPr lvl="1"/>
            <a:r>
              <a:rPr lang="en-US" dirty="0"/>
              <a:t>Bullet text, Delivery, 12 </a:t>
            </a:r>
            <a:r>
              <a:rPr lang="en-US" dirty="0" err="1"/>
              <a:t>pt</a:t>
            </a:r>
            <a:r>
              <a:rPr lang="en-US" dirty="0"/>
              <a:t> </a:t>
            </a:r>
          </a:p>
          <a:p>
            <a:pPr lvl="2"/>
            <a:r>
              <a:rPr lang="en-US" dirty="0"/>
              <a:t>Bullet text, Delivery, 12 </a:t>
            </a:r>
            <a:r>
              <a:rPr lang="en-US" dirty="0" err="1"/>
              <a:t>pt</a:t>
            </a:r>
            <a:endParaRPr lang="en-US" dirty="0"/>
          </a:p>
          <a:p>
            <a:pPr lvl="3"/>
            <a:r>
              <a:rPr lang="en-US" dirty="0"/>
              <a:t>Bullet text, Delivery, 12 </a:t>
            </a:r>
            <a:r>
              <a:rPr lang="en-US" dirty="0" err="1"/>
              <a:t>pt</a:t>
            </a:r>
            <a:r>
              <a:rPr lang="en-US" dirty="0"/>
              <a:t> </a:t>
            </a:r>
          </a:p>
          <a:p>
            <a:pPr lvl="4"/>
            <a:r>
              <a:rPr lang="en-US" dirty="0"/>
              <a:t>Action title, Delivery Regular, 15 </a:t>
            </a:r>
            <a:r>
              <a:rPr lang="en-US" dirty="0" err="1"/>
              <a:t>pt</a:t>
            </a:r>
            <a:endParaRPr lang="en-US" dirty="0"/>
          </a:p>
          <a:p>
            <a:pPr lvl="5"/>
            <a:r>
              <a:rPr lang="en-US" dirty="0"/>
              <a:t>Paragraph Headline, Delivery Bold, 12 </a:t>
            </a:r>
            <a:r>
              <a:rPr lang="en-US" dirty="0" err="1"/>
              <a:t>pt</a:t>
            </a:r>
            <a:endParaRPr lang="en-US" dirty="0"/>
          </a:p>
          <a:p>
            <a:pPr lvl="6"/>
            <a:r>
              <a:rPr lang="en-US" sz="1600" dirty="0"/>
              <a:t>Bullet number, Delivery, 12 </a:t>
            </a:r>
            <a:r>
              <a:rPr lang="en-US" sz="1600" dirty="0" err="1"/>
              <a:t>pt</a:t>
            </a:r>
            <a:r>
              <a:rPr lang="en-US" sz="1600" dirty="0"/>
              <a:t> </a:t>
            </a:r>
          </a:p>
        </p:txBody>
      </p:sp>
      <p:sp>
        <p:nvSpPr>
          <p:cNvPr id="5" name="Rectangle 4">
            <a:extLst>
              <a:ext uri="{FF2B5EF4-FFF2-40B4-BE49-F238E27FC236}">
                <a16:creationId xmlns:a16="http://schemas.microsoft.com/office/drawing/2014/main" id="{9D5CED03-C33D-4356-A21D-74205078B24D}"/>
              </a:ext>
            </a:extLst>
          </p:cNvPr>
          <p:cNvSpPr/>
          <p:nvPr/>
        </p:nvSpPr>
        <p:spPr>
          <a:xfrm>
            <a:off x="3048000" y="2305617"/>
            <a:ext cx="6096000" cy="461665"/>
          </a:xfrm>
          <a:prstGeom prst="rect">
            <a:avLst/>
          </a:prstGeom>
        </p:spPr>
        <p:txBody>
          <a:bodyPr>
            <a:spAutoFit/>
          </a:bodyPr>
          <a:lstStyle/>
          <a:p>
            <a:pPr lvl="2"/>
            <a:r>
              <a:rPr lang="en-US" sz="2400" dirty="0"/>
              <a:t> </a:t>
            </a:r>
          </a:p>
        </p:txBody>
      </p:sp>
      <p:sp>
        <p:nvSpPr>
          <p:cNvPr id="4" name="Slide Number Placeholder 3">
            <a:extLst>
              <a:ext uri="{FF2B5EF4-FFF2-40B4-BE49-F238E27FC236}">
                <a16:creationId xmlns:a16="http://schemas.microsoft.com/office/drawing/2014/main" id="{4438F358-6501-48B8-80CA-E7836E5B9882}"/>
              </a:ext>
            </a:extLst>
          </p:cNvPr>
          <p:cNvSpPr>
            <a:spLocks noGrp="1"/>
          </p:cNvSpPr>
          <p:nvPr>
            <p:ph type="sldNum" sz="quarter" idx="11"/>
          </p:nvPr>
        </p:nvSpPr>
        <p:spPr/>
        <p:txBody>
          <a:bodyPr/>
          <a:lstStyle/>
          <a:p>
            <a:fld id="{C2245BC1-4D7B-4ED3-8F01-840FA35126C6}" type="slidenum">
              <a:rPr lang="en-US" smtClean="0"/>
              <a:pPr/>
              <a:t>‹#›</a:t>
            </a:fld>
            <a:endParaRPr lang="en-US" dirty="0"/>
          </a:p>
        </p:txBody>
      </p:sp>
    </p:spTree>
    <p:extLst>
      <p:ext uri="{BB962C8B-B14F-4D97-AF65-F5344CB8AC3E}">
        <p14:creationId xmlns:p14="http://schemas.microsoft.com/office/powerpoint/2010/main" val="1188542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F21E-737D-4419-BFB1-7E3BAF4E7B53}"/>
              </a:ext>
            </a:extLst>
          </p:cNvPr>
          <p:cNvSpPr>
            <a:spLocks noGrp="1"/>
          </p:cNvSpPr>
          <p:nvPr>
            <p:ph type="title" hasCustomPrompt="1"/>
          </p:nvPr>
        </p:nvSpPr>
        <p:spPr/>
        <p:txBody>
          <a:bodyPr/>
          <a:lstStyle>
            <a:lvl1pPr>
              <a:defRPr/>
            </a:lvl1pPr>
          </a:lstStyle>
          <a:p>
            <a:r>
              <a:rPr lang="en-US" dirty="0"/>
              <a:t>Double headline with one or two lines, Delivery Bold, 18 </a:t>
            </a:r>
            <a:r>
              <a:rPr lang="en-US" dirty="0" err="1"/>
              <a:t>pt</a:t>
            </a:r>
            <a:endParaRPr lang="en-US" dirty="0"/>
          </a:p>
        </p:txBody>
      </p:sp>
      <p:sp>
        <p:nvSpPr>
          <p:cNvPr id="3" name="Footer Placeholder 2">
            <a:extLst>
              <a:ext uri="{FF2B5EF4-FFF2-40B4-BE49-F238E27FC236}">
                <a16:creationId xmlns:a16="http://schemas.microsoft.com/office/drawing/2014/main" id="{2D4C42CC-B85A-402A-8160-8B4CC7900462}"/>
              </a:ext>
            </a:extLst>
          </p:cNvPr>
          <p:cNvSpPr>
            <a:spLocks noGrp="1"/>
          </p:cNvSpPr>
          <p:nvPr>
            <p:ph type="ftr" sz="quarter" idx="10"/>
          </p:nvPr>
        </p:nvSpPr>
        <p:spPr/>
        <p:txBody>
          <a:bodyPr/>
          <a:lstStyle/>
          <a:p>
            <a:r>
              <a:rPr lang="en-US"/>
              <a:t>DHL | Presentation title | Location | xx Month 20xx</a:t>
            </a:r>
            <a:endParaRPr lang="en-US" dirty="0"/>
          </a:p>
        </p:txBody>
      </p:sp>
      <p:sp>
        <p:nvSpPr>
          <p:cNvPr id="4" name="Slide Number Placeholder 3">
            <a:extLst>
              <a:ext uri="{FF2B5EF4-FFF2-40B4-BE49-F238E27FC236}">
                <a16:creationId xmlns:a16="http://schemas.microsoft.com/office/drawing/2014/main" id="{E2238AF6-F51C-40B8-BD5A-EE1AE942F1B7}"/>
              </a:ext>
            </a:extLst>
          </p:cNvPr>
          <p:cNvSpPr>
            <a:spLocks noGrp="1"/>
          </p:cNvSpPr>
          <p:nvPr>
            <p:ph type="sldNum" sz="quarter" idx="11"/>
          </p:nvPr>
        </p:nvSpPr>
        <p:spPr/>
        <p:txBody>
          <a:bodyPr/>
          <a:lstStyle/>
          <a:p>
            <a:fld id="{C2245BC1-4D7B-4ED3-8F01-840FA35126C6}" type="slidenum">
              <a:rPr lang="en-US" smtClean="0"/>
              <a:pPr/>
              <a:t>‹#›</a:t>
            </a:fld>
            <a:endParaRPr lang="en-US" dirty="0"/>
          </a:p>
        </p:txBody>
      </p:sp>
    </p:spTree>
    <p:extLst>
      <p:ext uri="{BB962C8B-B14F-4D97-AF65-F5344CB8AC3E}">
        <p14:creationId xmlns:p14="http://schemas.microsoft.com/office/powerpoint/2010/main" val="1134132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9F3C-D71F-48B0-816B-AA2AB649733A}"/>
              </a:ext>
            </a:extLst>
          </p:cNvPr>
          <p:cNvSpPr>
            <a:spLocks noGrp="1"/>
          </p:cNvSpPr>
          <p:nvPr>
            <p:ph type="title" hasCustomPrompt="1"/>
          </p:nvPr>
        </p:nvSpPr>
        <p:spPr/>
        <p:txBody>
          <a:bodyPr/>
          <a:lstStyle>
            <a:lvl1pPr>
              <a:defRPr/>
            </a:lvl1pPr>
          </a:lstStyle>
          <a:p>
            <a:r>
              <a:rPr lang="en-US" dirty="0"/>
              <a:t>Double headline with one or two lines, Delivery Bold, 18 </a:t>
            </a:r>
            <a:r>
              <a:rPr lang="en-US" dirty="0" err="1"/>
              <a:t>pt</a:t>
            </a:r>
            <a:endParaRPr lang="en-US" dirty="0"/>
          </a:p>
        </p:txBody>
      </p:sp>
      <p:sp>
        <p:nvSpPr>
          <p:cNvPr id="3" name="Footer Placeholder 2">
            <a:extLst>
              <a:ext uri="{FF2B5EF4-FFF2-40B4-BE49-F238E27FC236}">
                <a16:creationId xmlns:a16="http://schemas.microsoft.com/office/drawing/2014/main" id="{B74F32AD-3FC7-4091-8554-127642F80671}"/>
              </a:ext>
            </a:extLst>
          </p:cNvPr>
          <p:cNvSpPr>
            <a:spLocks noGrp="1"/>
          </p:cNvSpPr>
          <p:nvPr>
            <p:ph type="ftr" sz="quarter" idx="10"/>
          </p:nvPr>
        </p:nvSpPr>
        <p:spPr/>
        <p:txBody>
          <a:bodyPr/>
          <a:lstStyle/>
          <a:p>
            <a:r>
              <a:rPr lang="en-US"/>
              <a:t>DHL | Presentation title | Location | xx Month 20xx</a:t>
            </a:r>
            <a:endParaRPr lang="en-US" dirty="0"/>
          </a:p>
        </p:txBody>
      </p:sp>
      <p:sp>
        <p:nvSpPr>
          <p:cNvPr id="4" name="Slide Number Placeholder 3">
            <a:extLst>
              <a:ext uri="{FF2B5EF4-FFF2-40B4-BE49-F238E27FC236}">
                <a16:creationId xmlns:a16="http://schemas.microsoft.com/office/drawing/2014/main" id="{81180CEC-C0BC-4F28-99ED-9A7B307FEE0F}"/>
              </a:ext>
            </a:extLst>
          </p:cNvPr>
          <p:cNvSpPr>
            <a:spLocks noGrp="1"/>
          </p:cNvSpPr>
          <p:nvPr>
            <p:ph type="sldNum" sz="quarter" idx="11"/>
          </p:nvPr>
        </p:nvSpPr>
        <p:spPr/>
        <p:txBody>
          <a:bodyPr/>
          <a:lstStyle/>
          <a:p>
            <a:fld id="{C2245BC1-4D7B-4ED3-8F01-840FA35126C6}" type="slidenum">
              <a:rPr lang="en-US" smtClean="0"/>
              <a:pPr/>
              <a:t>‹#›</a:t>
            </a:fld>
            <a:endParaRPr lang="en-US" dirty="0"/>
          </a:p>
        </p:txBody>
      </p:sp>
      <p:sp>
        <p:nvSpPr>
          <p:cNvPr id="6" name="Content Placeholder 5">
            <a:extLst>
              <a:ext uri="{FF2B5EF4-FFF2-40B4-BE49-F238E27FC236}">
                <a16:creationId xmlns:a16="http://schemas.microsoft.com/office/drawing/2014/main" id="{1605EC38-B07E-496F-9ED7-8B08225083C7}"/>
              </a:ext>
            </a:extLst>
          </p:cNvPr>
          <p:cNvSpPr>
            <a:spLocks noGrp="1"/>
          </p:cNvSpPr>
          <p:nvPr>
            <p:ph sz="quarter" idx="12" hasCustomPrompt="1"/>
          </p:nvPr>
        </p:nvSpPr>
        <p:spPr>
          <a:xfrm>
            <a:off x="432001" y="1534584"/>
            <a:ext cx="5553933"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dirty="0"/>
              <a:t>Body text in Delivery, 12 </a:t>
            </a:r>
            <a:r>
              <a:rPr lang="en-US" dirty="0" err="1"/>
              <a:t>pt</a:t>
            </a:r>
            <a:endParaRPr lang="en-US" dirty="0"/>
          </a:p>
          <a:p>
            <a:pPr lvl="1"/>
            <a:r>
              <a:rPr lang="en-US" dirty="0"/>
              <a:t>Bullet text, Delivery, 12 </a:t>
            </a:r>
            <a:r>
              <a:rPr lang="en-US" dirty="0" err="1"/>
              <a:t>pt</a:t>
            </a:r>
            <a:r>
              <a:rPr lang="en-US" dirty="0"/>
              <a:t> </a:t>
            </a:r>
          </a:p>
          <a:p>
            <a:pPr lvl="2"/>
            <a:r>
              <a:rPr lang="en-US" dirty="0"/>
              <a:t>Bullet text, Delivery, 12 </a:t>
            </a:r>
            <a:r>
              <a:rPr lang="en-US" dirty="0" err="1"/>
              <a:t>pt</a:t>
            </a:r>
            <a:endParaRPr lang="en-US" dirty="0"/>
          </a:p>
          <a:p>
            <a:pPr lvl="3"/>
            <a:r>
              <a:rPr lang="en-US" dirty="0"/>
              <a:t>Bullet text, Delivery, 12 </a:t>
            </a:r>
            <a:r>
              <a:rPr lang="en-US" dirty="0" err="1"/>
              <a:t>pt</a:t>
            </a:r>
            <a:r>
              <a:rPr lang="en-US" dirty="0"/>
              <a:t> </a:t>
            </a:r>
          </a:p>
          <a:p>
            <a:pPr lvl="4"/>
            <a:r>
              <a:rPr lang="en-US" dirty="0"/>
              <a:t>Action title, Delivery Regular, 15 </a:t>
            </a:r>
            <a:r>
              <a:rPr lang="en-US" dirty="0" err="1"/>
              <a:t>pt</a:t>
            </a:r>
            <a:endParaRPr lang="en-US" dirty="0"/>
          </a:p>
          <a:p>
            <a:pPr lvl="5"/>
            <a:r>
              <a:rPr lang="en-US" dirty="0"/>
              <a:t>Paragraph Headline, Delivery Bold, 12 </a:t>
            </a:r>
            <a:r>
              <a:rPr lang="en-US" dirty="0" err="1"/>
              <a:t>pt</a:t>
            </a:r>
            <a:endParaRPr lang="en-US" dirty="0"/>
          </a:p>
          <a:p>
            <a:pPr lvl="6"/>
            <a:r>
              <a:rPr lang="en-US" dirty="0"/>
              <a:t>Bullet number, Delivery, 12 </a:t>
            </a:r>
            <a:r>
              <a:rPr lang="en-US" dirty="0" err="1"/>
              <a:t>pt</a:t>
            </a:r>
            <a:r>
              <a:rPr lang="en-US" dirty="0"/>
              <a:t> </a:t>
            </a:r>
          </a:p>
        </p:txBody>
      </p:sp>
      <p:sp>
        <p:nvSpPr>
          <p:cNvPr id="7" name="Content Placeholder 5">
            <a:extLst>
              <a:ext uri="{FF2B5EF4-FFF2-40B4-BE49-F238E27FC236}">
                <a16:creationId xmlns:a16="http://schemas.microsoft.com/office/drawing/2014/main" id="{09D4F118-EC4E-4697-8B94-89026AF38F06}"/>
              </a:ext>
            </a:extLst>
          </p:cNvPr>
          <p:cNvSpPr>
            <a:spLocks noGrp="1"/>
          </p:cNvSpPr>
          <p:nvPr>
            <p:ph sz="quarter" idx="13" hasCustomPrompt="1"/>
          </p:nvPr>
        </p:nvSpPr>
        <p:spPr>
          <a:xfrm>
            <a:off x="6206066" y="1534584"/>
            <a:ext cx="5553933"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dirty="0"/>
              <a:t>Body text in Delivery, 12 </a:t>
            </a:r>
            <a:r>
              <a:rPr lang="en-US" dirty="0" err="1"/>
              <a:t>pt</a:t>
            </a:r>
            <a:endParaRPr lang="en-US" dirty="0"/>
          </a:p>
          <a:p>
            <a:pPr lvl="1"/>
            <a:r>
              <a:rPr lang="en-US" dirty="0"/>
              <a:t>Bullet text, Delivery, 12 </a:t>
            </a:r>
            <a:r>
              <a:rPr lang="en-US" dirty="0" err="1"/>
              <a:t>pt</a:t>
            </a:r>
            <a:r>
              <a:rPr lang="en-US" dirty="0"/>
              <a:t> </a:t>
            </a:r>
          </a:p>
          <a:p>
            <a:pPr lvl="2"/>
            <a:r>
              <a:rPr lang="en-US" dirty="0"/>
              <a:t>Bullet text, Delivery, 12 </a:t>
            </a:r>
            <a:r>
              <a:rPr lang="en-US" dirty="0" err="1"/>
              <a:t>pt</a:t>
            </a:r>
            <a:endParaRPr lang="en-US" dirty="0"/>
          </a:p>
          <a:p>
            <a:pPr lvl="3"/>
            <a:r>
              <a:rPr lang="en-US" dirty="0"/>
              <a:t>Bullet text, Delivery, 12 </a:t>
            </a:r>
            <a:r>
              <a:rPr lang="en-US" dirty="0" err="1"/>
              <a:t>pt</a:t>
            </a:r>
            <a:r>
              <a:rPr lang="en-US" dirty="0"/>
              <a:t> </a:t>
            </a:r>
          </a:p>
          <a:p>
            <a:pPr lvl="4"/>
            <a:r>
              <a:rPr lang="en-US" dirty="0"/>
              <a:t>Action title, Delivery Regular, 15 </a:t>
            </a:r>
            <a:r>
              <a:rPr lang="en-US" dirty="0" err="1"/>
              <a:t>pt</a:t>
            </a:r>
            <a:endParaRPr lang="en-US" dirty="0"/>
          </a:p>
          <a:p>
            <a:pPr lvl="5"/>
            <a:r>
              <a:rPr lang="en-US" dirty="0"/>
              <a:t>Paragraph Headline, Delivery Bold, 12 </a:t>
            </a:r>
            <a:r>
              <a:rPr lang="en-US" dirty="0" err="1"/>
              <a:t>pt</a:t>
            </a:r>
            <a:endParaRPr lang="en-US" dirty="0"/>
          </a:p>
          <a:p>
            <a:pPr lvl="6"/>
            <a:r>
              <a:rPr lang="en-US" dirty="0"/>
              <a:t>Bullet number, Delivery, 12 </a:t>
            </a:r>
            <a:r>
              <a:rPr lang="en-US" dirty="0" err="1"/>
              <a:t>pt</a:t>
            </a:r>
            <a:r>
              <a:rPr lang="en-US" dirty="0"/>
              <a:t> </a:t>
            </a:r>
          </a:p>
        </p:txBody>
      </p:sp>
    </p:spTree>
    <p:extLst>
      <p:ext uri="{BB962C8B-B14F-4D97-AF65-F5344CB8AC3E}">
        <p14:creationId xmlns:p14="http://schemas.microsoft.com/office/powerpoint/2010/main" val="2675229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1 column, 1 pictur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1C21F6A-3851-4800-A70C-75B7E973A6B2}"/>
              </a:ext>
            </a:extLst>
          </p:cNvPr>
          <p:cNvSpPr>
            <a:spLocks noGrp="1"/>
          </p:cNvSpPr>
          <p:nvPr>
            <p:ph type="ftr" sz="quarter" idx="10"/>
          </p:nvPr>
        </p:nvSpPr>
        <p:spPr/>
        <p:txBody>
          <a:bodyPr/>
          <a:lstStyle/>
          <a:p>
            <a:r>
              <a:rPr lang="en-US"/>
              <a:t>DHL | Presentation title | Location | xx Month 20xx</a:t>
            </a:r>
            <a:endParaRPr lang="en-US" dirty="0"/>
          </a:p>
        </p:txBody>
      </p:sp>
      <p:sp>
        <p:nvSpPr>
          <p:cNvPr id="4" name="Slide Number Placeholder 3">
            <a:extLst>
              <a:ext uri="{FF2B5EF4-FFF2-40B4-BE49-F238E27FC236}">
                <a16:creationId xmlns:a16="http://schemas.microsoft.com/office/drawing/2014/main" id="{1E0140EB-C614-490E-95CD-A54BE084B790}"/>
              </a:ext>
            </a:extLst>
          </p:cNvPr>
          <p:cNvSpPr>
            <a:spLocks noGrp="1"/>
          </p:cNvSpPr>
          <p:nvPr>
            <p:ph type="sldNum" sz="quarter" idx="11"/>
          </p:nvPr>
        </p:nvSpPr>
        <p:spPr/>
        <p:txBody>
          <a:bodyPr/>
          <a:lstStyle/>
          <a:p>
            <a:fld id="{C2245BC1-4D7B-4ED3-8F01-840FA35126C6}" type="slidenum">
              <a:rPr lang="en-US" smtClean="0"/>
              <a:pPr/>
              <a:t>‹#›</a:t>
            </a:fld>
            <a:endParaRPr lang="en-US" dirty="0"/>
          </a:p>
        </p:txBody>
      </p:sp>
      <p:sp>
        <p:nvSpPr>
          <p:cNvPr id="5" name="Content Placeholder 5">
            <a:extLst>
              <a:ext uri="{FF2B5EF4-FFF2-40B4-BE49-F238E27FC236}">
                <a16:creationId xmlns:a16="http://schemas.microsoft.com/office/drawing/2014/main" id="{038679AF-4954-4658-B135-45730398D31C}"/>
              </a:ext>
            </a:extLst>
          </p:cNvPr>
          <p:cNvSpPr>
            <a:spLocks noGrp="1"/>
          </p:cNvSpPr>
          <p:nvPr>
            <p:ph sz="quarter" idx="12" hasCustomPrompt="1"/>
          </p:nvPr>
        </p:nvSpPr>
        <p:spPr>
          <a:xfrm>
            <a:off x="432001" y="1534584"/>
            <a:ext cx="5553933"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dirty="0"/>
              <a:t>Body text in Delivery, 12 </a:t>
            </a:r>
            <a:r>
              <a:rPr lang="en-US" dirty="0" err="1"/>
              <a:t>pt</a:t>
            </a:r>
            <a:endParaRPr lang="en-US" dirty="0"/>
          </a:p>
          <a:p>
            <a:pPr lvl="1"/>
            <a:r>
              <a:rPr lang="en-US" dirty="0"/>
              <a:t>Bullet text, Delivery, 12 </a:t>
            </a:r>
            <a:r>
              <a:rPr lang="en-US" dirty="0" err="1"/>
              <a:t>pt</a:t>
            </a:r>
            <a:r>
              <a:rPr lang="en-US" dirty="0"/>
              <a:t> </a:t>
            </a:r>
          </a:p>
          <a:p>
            <a:pPr lvl="2"/>
            <a:r>
              <a:rPr lang="en-US" dirty="0"/>
              <a:t>Bullet text, Delivery, 12 </a:t>
            </a:r>
            <a:r>
              <a:rPr lang="en-US" dirty="0" err="1"/>
              <a:t>pt</a:t>
            </a:r>
            <a:endParaRPr lang="en-US" dirty="0"/>
          </a:p>
          <a:p>
            <a:pPr lvl="3"/>
            <a:r>
              <a:rPr lang="en-US" dirty="0"/>
              <a:t>Bullet text, Delivery, 12 </a:t>
            </a:r>
            <a:r>
              <a:rPr lang="en-US" dirty="0" err="1"/>
              <a:t>pt</a:t>
            </a:r>
            <a:r>
              <a:rPr lang="en-US" dirty="0"/>
              <a:t> </a:t>
            </a:r>
          </a:p>
          <a:p>
            <a:pPr lvl="4"/>
            <a:r>
              <a:rPr lang="en-US" dirty="0"/>
              <a:t>Action title, Delivery Regular, 15 </a:t>
            </a:r>
            <a:r>
              <a:rPr lang="en-US" dirty="0" err="1"/>
              <a:t>pt</a:t>
            </a:r>
            <a:endParaRPr lang="en-US" dirty="0"/>
          </a:p>
          <a:p>
            <a:pPr lvl="5"/>
            <a:r>
              <a:rPr lang="en-US" dirty="0"/>
              <a:t>Paragraph Headline, Delivery Bold, 12 </a:t>
            </a:r>
            <a:r>
              <a:rPr lang="en-US" dirty="0" err="1"/>
              <a:t>pt</a:t>
            </a:r>
            <a:endParaRPr lang="en-US" dirty="0"/>
          </a:p>
          <a:p>
            <a:pPr lvl="6"/>
            <a:r>
              <a:rPr lang="en-US" dirty="0"/>
              <a:t>Bullet number, Delivery, 12 </a:t>
            </a:r>
            <a:r>
              <a:rPr lang="en-US" dirty="0" err="1"/>
              <a:t>pt</a:t>
            </a:r>
            <a:r>
              <a:rPr lang="en-US" dirty="0"/>
              <a:t> </a:t>
            </a:r>
          </a:p>
        </p:txBody>
      </p:sp>
      <p:sp>
        <p:nvSpPr>
          <p:cNvPr id="8" name="Picture Placeholder 7">
            <a:extLst>
              <a:ext uri="{FF2B5EF4-FFF2-40B4-BE49-F238E27FC236}">
                <a16:creationId xmlns:a16="http://schemas.microsoft.com/office/drawing/2014/main" id="{367FEE81-04E7-45FF-A241-7D07B82E5C5D}"/>
              </a:ext>
            </a:extLst>
          </p:cNvPr>
          <p:cNvSpPr>
            <a:spLocks noGrp="1"/>
          </p:cNvSpPr>
          <p:nvPr>
            <p:ph type="pic" sz="quarter" idx="14" hasCustomPrompt="1"/>
          </p:nvPr>
        </p:nvSpPr>
        <p:spPr>
          <a:xfrm>
            <a:off x="6206066" y="1534584"/>
            <a:ext cx="5553933" cy="4707467"/>
          </a:xfrm>
          <a:solidFill>
            <a:srgbClr val="CCCCCC"/>
          </a:solidFill>
        </p:spPr>
        <p:txBody>
          <a:bodyPr lIns="72000" tIns="72000" rIns="72000" bIns="72000" anchor="ctr"/>
          <a:lstStyle>
            <a:lvl1pPr algn="ctr">
              <a:defRPr/>
            </a:lvl1pPr>
          </a:lstStyle>
          <a:p>
            <a:r>
              <a:rPr lang="en-US" dirty="0"/>
              <a:t>Please click the icon to insert an image</a:t>
            </a:r>
          </a:p>
        </p:txBody>
      </p:sp>
      <p:sp>
        <p:nvSpPr>
          <p:cNvPr id="6" name="Title 5">
            <a:extLst>
              <a:ext uri="{FF2B5EF4-FFF2-40B4-BE49-F238E27FC236}">
                <a16:creationId xmlns:a16="http://schemas.microsoft.com/office/drawing/2014/main" id="{B297623A-4EAB-41C4-80D7-12A550C73390}"/>
              </a:ext>
            </a:extLst>
          </p:cNvPr>
          <p:cNvSpPr>
            <a:spLocks noGrp="1"/>
          </p:cNvSpPr>
          <p:nvPr>
            <p:ph type="title" hasCustomPrompt="1"/>
          </p:nvPr>
        </p:nvSpPr>
        <p:spPr/>
        <p:txBody>
          <a:bodyPr/>
          <a:lstStyle>
            <a:lvl1pPr>
              <a:defRPr/>
            </a:lvl1pPr>
          </a:lstStyle>
          <a:p>
            <a:r>
              <a:rPr lang="en-US" dirty="0"/>
              <a:t>Double headline with one or two lines, Delivery Bold, 18 </a:t>
            </a:r>
            <a:r>
              <a:rPr lang="en-US" dirty="0" err="1"/>
              <a:t>pt</a:t>
            </a:r>
            <a:endParaRPr lang="en-GB" dirty="0"/>
          </a:p>
        </p:txBody>
      </p:sp>
    </p:spTree>
    <p:extLst>
      <p:ext uri="{BB962C8B-B14F-4D97-AF65-F5344CB8AC3E}">
        <p14:creationId xmlns:p14="http://schemas.microsoft.com/office/powerpoint/2010/main" val="3204176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1 column, 1 picture half s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3A2DAE2-6DBF-4F49-9437-0D73AEFD3F52}"/>
              </a:ext>
            </a:extLst>
          </p:cNvPr>
          <p:cNvSpPr>
            <a:spLocks noGrp="1"/>
          </p:cNvSpPr>
          <p:nvPr>
            <p:ph type="pic" sz="quarter" idx="18" hasCustomPrompt="1"/>
          </p:nvPr>
        </p:nvSpPr>
        <p:spPr>
          <a:xfrm>
            <a:off x="7056968" y="0"/>
            <a:ext cx="5135032" cy="6858000"/>
          </a:xfrm>
          <a:solidFill>
            <a:srgbClr val="CCCCCC"/>
          </a:solidFill>
        </p:spPr>
        <p:txBody>
          <a:bodyPr anchor="ctr"/>
          <a:lstStyle>
            <a:lvl1pPr algn="ctr">
              <a:defRPr/>
            </a:lvl1pPr>
          </a:lstStyle>
          <a:p>
            <a:r>
              <a:rPr lang="en-US" dirty="0"/>
              <a:t>Please click the icon to insert an image</a:t>
            </a:r>
          </a:p>
        </p:txBody>
      </p:sp>
      <p:graphicFrame>
        <p:nvGraphicFramePr>
          <p:cNvPr id="29" name="Objekt 28" hidden="1">
            <a:extLst>
              <a:ext uri="{FF2B5EF4-FFF2-40B4-BE49-F238E27FC236}">
                <a16:creationId xmlns:a16="http://schemas.microsoft.com/office/drawing/2014/main" id="{35CC8C36-E5F6-4785-85F2-7B1DD179C837}"/>
              </a:ext>
            </a:extLst>
          </p:cNvPr>
          <p:cNvGraphicFramePr>
            <a:graphicFrameLocks noChangeAspect="1"/>
          </p:cNvGraphicFramePr>
          <p:nvPr>
            <p:custDataLst>
              <p:tags r:id="rId1"/>
            </p:custDataLst>
            <p:extLst>
              <p:ext uri="{D42A27DB-BD31-4B8C-83A1-F6EECF244321}">
                <p14:modId xmlns:p14="http://schemas.microsoft.com/office/powerpoint/2010/main" val="77839189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29" name="Objekt 28" hidden="1">
                        <a:extLst>
                          <a:ext uri="{FF2B5EF4-FFF2-40B4-BE49-F238E27FC236}">
                            <a16:creationId xmlns:a16="http://schemas.microsoft.com/office/drawing/2014/main" id="{35CC8C36-E5F6-4785-85F2-7B1DD179C83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8" name="Rechteck 27" hidden="1">
            <a:extLst>
              <a:ext uri="{FF2B5EF4-FFF2-40B4-BE49-F238E27FC236}">
                <a16:creationId xmlns:a16="http://schemas.microsoft.com/office/drawing/2014/main" id="{5364B560-8A9F-4B7A-B988-CF7BF54F7125}"/>
              </a:ext>
            </a:extLst>
          </p:cNvPr>
          <p:cNvSpPr/>
          <p:nvPr>
            <p:custDataLst>
              <p:tags r:id="rId2"/>
            </p:custDataLst>
          </p:nvPr>
        </p:nvSpPr>
        <p:spPr>
          <a:xfrm>
            <a:off x="0" y="0"/>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a:endParaRPr lang="en-US" sz="2400" b="1" i="0" baseline="0" dirty="0">
              <a:latin typeface="Delivery" panose="020F0503020204020204" pitchFamily="34" charset="0"/>
              <a:ea typeface="+mj-ea"/>
              <a:cs typeface="+mj-cs"/>
              <a:sym typeface="Delivery" panose="020F0503020204020204" pitchFamily="34" charset="0"/>
            </a:endParaRPr>
          </a:p>
        </p:txBody>
      </p:sp>
      <p:sp>
        <p:nvSpPr>
          <p:cNvPr id="3" name="Footer Placeholder 2">
            <a:extLst>
              <a:ext uri="{FF2B5EF4-FFF2-40B4-BE49-F238E27FC236}">
                <a16:creationId xmlns:a16="http://schemas.microsoft.com/office/drawing/2014/main" id="{0ADC25DC-2D9E-4ABF-8944-4D2479BF7286}"/>
              </a:ext>
            </a:extLst>
          </p:cNvPr>
          <p:cNvSpPr>
            <a:spLocks noGrp="1"/>
          </p:cNvSpPr>
          <p:nvPr>
            <p:ph type="ftr" sz="quarter" idx="10"/>
          </p:nvPr>
        </p:nvSpPr>
        <p:spPr/>
        <p:txBody>
          <a:bodyPr/>
          <a:lstStyle/>
          <a:p>
            <a:r>
              <a:rPr lang="en-US"/>
              <a:t>DHL | Presentation title | Location | xx Month 20xx</a:t>
            </a:r>
            <a:endParaRPr lang="en-US" dirty="0"/>
          </a:p>
        </p:txBody>
      </p:sp>
      <p:sp>
        <p:nvSpPr>
          <p:cNvPr id="4" name="Slide Number Placeholder 3">
            <a:extLst>
              <a:ext uri="{FF2B5EF4-FFF2-40B4-BE49-F238E27FC236}">
                <a16:creationId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pPr/>
              <a:t>‹#›</a:t>
            </a:fld>
            <a:endParaRPr lang="en-US" dirty="0"/>
          </a:p>
        </p:txBody>
      </p:sp>
      <p:sp>
        <p:nvSpPr>
          <p:cNvPr id="5" name="Content Placeholder 5">
            <a:extLst>
              <a:ext uri="{FF2B5EF4-FFF2-40B4-BE49-F238E27FC236}">
                <a16:creationId xmlns:a16="http://schemas.microsoft.com/office/drawing/2014/main" id="{219A887B-6080-4228-99B7-DF904417247B}"/>
              </a:ext>
            </a:extLst>
          </p:cNvPr>
          <p:cNvSpPr>
            <a:spLocks noGrp="1"/>
          </p:cNvSpPr>
          <p:nvPr>
            <p:ph sz="quarter" idx="12" hasCustomPrompt="1"/>
          </p:nvPr>
        </p:nvSpPr>
        <p:spPr>
          <a:xfrm>
            <a:off x="432002" y="1534584"/>
            <a:ext cx="6192965"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dirty="0"/>
              <a:t>Body text in Delivery, 12 </a:t>
            </a:r>
            <a:r>
              <a:rPr lang="en-US" dirty="0" err="1"/>
              <a:t>pt</a:t>
            </a:r>
            <a:endParaRPr lang="en-US" dirty="0"/>
          </a:p>
          <a:p>
            <a:pPr lvl="1"/>
            <a:r>
              <a:rPr lang="en-US" dirty="0"/>
              <a:t>Bullet text, Delivery, 12 </a:t>
            </a:r>
            <a:r>
              <a:rPr lang="en-US" dirty="0" err="1"/>
              <a:t>pt</a:t>
            </a:r>
            <a:r>
              <a:rPr lang="en-US" dirty="0"/>
              <a:t> </a:t>
            </a:r>
          </a:p>
          <a:p>
            <a:pPr lvl="2"/>
            <a:r>
              <a:rPr lang="en-US" dirty="0"/>
              <a:t>Bullet text, Delivery, 12 </a:t>
            </a:r>
            <a:r>
              <a:rPr lang="en-US" dirty="0" err="1"/>
              <a:t>pt</a:t>
            </a:r>
            <a:endParaRPr lang="en-US" dirty="0"/>
          </a:p>
          <a:p>
            <a:pPr lvl="3"/>
            <a:r>
              <a:rPr lang="en-US" dirty="0"/>
              <a:t>Bullet text, Delivery, 12 </a:t>
            </a:r>
            <a:r>
              <a:rPr lang="en-US" dirty="0" err="1"/>
              <a:t>pt</a:t>
            </a:r>
            <a:r>
              <a:rPr lang="en-US" dirty="0"/>
              <a:t> </a:t>
            </a:r>
          </a:p>
          <a:p>
            <a:pPr lvl="4"/>
            <a:r>
              <a:rPr lang="en-US" dirty="0"/>
              <a:t>Action title, Delivery Regular, 15 </a:t>
            </a:r>
            <a:r>
              <a:rPr lang="en-US" dirty="0" err="1"/>
              <a:t>pt</a:t>
            </a:r>
            <a:endParaRPr lang="en-US" dirty="0"/>
          </a:p>
          <a:p>
            <a:pPr lvl="5"/>
            <a:r>
              <a:rPr lang="en-US" dirty="0"/>
              <a:t>Paragraph Headline, Delivery Bold, 12 </a:t>
            </a:r>
            <a:r>
              <a:rPr lang="en-US" dirty="0" err="1"/>
              <a:t>pt</a:t>
            </a:r>
            <a:endParaRPr lang="en-US" dirty="0"/>
          </a:p>
          <a:p>
            <a:pPr lvl="6"/>
            <a:r>
              <a:rPr lang="en-US" dirty="0"/>
              <a:t>Bullet number, Delivery, 12 </a:t>
            </a:r>
            <a:r>
              <a:rPr lang="en-US" dirty="0" err="1"/>
              <a:t>pt</a:t>
            </a:r>
            <a:r>
              <a:rPr lang="en-US" dirty="0"/>
              <a:t> </a:t>
            </a:r>
          </a:p>
        </p:txBody>
      </p:sp>
      <p:sp>
        <p:nvSpPr>
          <p:cNvPr id="2" name="Titel 1">
            <a:extLst>
              <a:ext uri="{FF2B5EF4-FFF2-40B4-BE49-F238E27FC236}">
                <a16:creationId xmlns:a16="http://schemas.microsoft.com/office/drawing/2014/main" id="{E54E13D6-6E2C-4C07-9513-3C9141998F2B}"/>
              </a:ext>
            </a:extLst>
          </p:cNvPr>
          <p:cNvSpPr>
            <a:spLocks noGrp="1"/>
          </p:cNvSpPr>
          <p:nvPr>
            <p:ph type="title" hasCustomPrompt="1"/>
          </p:nvPr>
        </p:nvSpPr>
        <p:spPr>
          <a:xfrm>
            <a:off x="432001" y="513551"/>
            <a:ext cx="6192967" cy="658600"/>
          </a:xfrm>
        </p:spPr>
        <p:txBody>
          <a:bodyPr/>
          <a:lstStyle/>
          <a:p>
            <a:r>
              <a:rPr lang="en-US" dirty="0"/>
              <a:t>Double headline with one or two lines, Delivery Bold, 18 </a:t>
            </a:r>
            <a:r>
              <a:rPr lang="en-US" dirty="0" err="1"/>
              <a:t>pt</a:t>
            </a:r>
            <a:endParaRPr lang="de-DE" dirty="0"/>
          </a:p>
        </p:txBody>
      </p:sp>
    </p:spTree>
    <p:extLst>
      <p:ext uri="{BB962C8B-B14F-4D97-AF65-F5344CB8AC3E}">
        <p14:creationId xmlns:p14="http://schemas.microsoft.com/office/powerpoint/2010/main" val="2445727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1 column, 1 column half side grey">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7D416913-53A8-4554-9E84-F88C14A369BC}"/>
              </a:ext>
            </a:extLst>
          </p:cNvPr>
          <p:cNvSpPr>
            <a:spLocks noGrp="1"/>
          </p:cNvSpPr>
          <p:nvPr>
            <p:ph type="body" sz="quarter" idx="15" hasCustomPrompt="1"/>
          </p:nvPr>
        </p:nvSpPr>
        <p:spPr>
          <a:xfrm>
            <a:off x="7056968" y="0"/>
            <a:ext cx="5135032" cy="6858000"/>
          </a:xfrm>
          <a:solidFill>
            <a:srgbClr val="CCCCCC"/>
          </a:solidFill>
        </p:spPr>
        <p:txBody>
          <a:bodyPr lIns="324000" tIns="1152000" rIns="324000" bIns="432000" anchor="t" anchorCtr="0"/>
          <a:lstStyle>
            <a:lvl1pPr>
              <a:defRPr/>
            </a:lvl1pPr>
            <a:lvl4pPr>
              <a:defRPr/>
            </a:lvl4pPr>
            <a:lvl6pPr>
              <a:defRPr sz="1600"/>
            </a:lvl6pPr>
            <a:lvl7pPr>
              <a:defRPr sz="1600"/>
            </a:lvl7pPr>
          </a:lstStyle>
          <a:p>
            <a:pPr lvl="0"/>
            <a:r>
              <a:rPr lang="en-US" dirty="0"/>
              <a:t>Body text in Delivery, 12 </a:t>
            </a:r>
            <a:r>
              <a:rPr lang="en-US" dirty="0" err="1"/>
              <a:t>pt</a:t>
            </a:r>
            <a:endParaRPr lang="en-US" dirty="0"/>
          </a:p>
          <a:p>
            <a:pPr lvl="1"/>
            <a:r>
              <a:rPr lang="en-US" dirty="0"/>
              <a:t>Bullet text, Delivery, 12 </a:t>
            </a:r>
            <a:r>
              <a:rPr lang="en-US" dirty="0" err="1"/>
              <a:t>pt</a:t>
            </a:r>
            <a:r>
              <a:rPr lang="en-US" dirty="0"/>
              <a:t> </a:t>
            </a:r>
          </a:p>
          <a:p>
            <a:pPr lvl="2"/>
            <a:r>
              <a:rPr lang="en-US" dirty="0"/>
              <a:t>Bullet text, Delivery, 12 </a:t>
            </a:r>
            <a:r>
              <a:rPr lang="en-US" dirty="0" err="1"/>
              <a:t>pt</a:t>
            </a:r>
            <a:endParaRPr lang="en-US" dirty="0"/>
          </a:p>
          <a:p>
            <a:pPr lvl="3"/>
            <a:r>
              <a:rPr lang="en-US" dirty="0"/>
              <a:t>Bullet text, Delivery, 12 </a:t>
            </a:r>
            <a:r>
              <a:rPr lang="en-US" dirty="0" err="1"/>
              <a:t>pt</a:t>
            </a:r>
            <a:r>
              <a:rPr lang="en-US" dirty="0"/>
              <a:t> </a:t>
            </a:r>
          </a:p>
          <a:p>
            <a:pPr lvl="4"/>
            <a:r>
              <a:rPr lang="en-US" dirty="0"/>
              <a:t>Action title, Delivery Regular, 15 </a:t>
            </a:r>
            <a:r>
              <a:rPr lang="en-US" dirty="0" err="1"/>
              <a:t>pt</a:t>
            </a:r>
            <a:endParaRPr lang="en-US" dirty="0"/>
          </a:p>
          <a:p>
            <a:pPr lvl="5"/>
            <a:r>
              <a:rPr lang="en-US" dirty="0"/>
              <a:t>Paragraph Headline, Delivery Bold, 12 </a:t>
            </a:r>
            <a:r>
              <a:rPr lang="en-US" dirty="0" err="1"/>
              <a:t>pt</a:t>
            </a:r>
            <a:endParaRPr lang="en-US" dirty="0"/>
          </a:p>
          <a:p>
            <a:pPr lvl="6"/>
            <a:r>
              <a:rPr lang="en-US" dirty="0"/>
              <a:t>Bullet number, Delivery, 12 </a:t>
            </a:r>
            <a:r>
              <a:rPr lang="en-US" dirty="0" err="1"/>
              <a:t>pt</a:t>
            </a:r>
            <a:r>
              <a:rPr lang="en-US" dirty="0"/>
              <a:t> </a:t>
            </a:r>
          </a:p>
          <a:p>
            <a:pPr lvl="4"/>
            <a:endParaRPr lang="en-US" dirty="0"/>
          </a:p>
        </p:txBody>
      </p:sp>
      <p:graphicFrame>
        <p:nvGraphicFramePr>
          <p:cNvPr id="29" name="Objekt 28" hidden="1">
            <a:extLst>
              <a:ext uri="{FF2B5EF4-FFF2-40B4-BE49-F238E27FC236}">
                <a16:creationId xmlns:a16="http://schemas.microsoft.com/office/drawing/2014/main" id="{35CC8C36-E5F6-4785-85F2-7B1DD179C837}"/>
              </a:ext>
            </a:extLst>
          </p:cNvPr>
          <p:cNvGraphicFramePr>
            <a:graphicFrameLocks noChangeAspect="1"/>
          </p:cNvGraphicFramePr>
          <p:nvPr>
            <p:custDataLst>
              <p:tags r:id="rId1"/>
            </p:custDataLst>
            <p:extLst>
              <p:ext uri="{D42A27DB-BD31-4B8C-83A1-F6EECF244321}">
                <p14:modId xmlns:p14="http://schemas.microsoft.com/office/powerpoint/2010/main" val="273476423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29" name="Objekt 28" hidden="1">
                        <a:extLst>
                          <a:ext uri="{FF2B5EF4-FFF2-40B4-BE49-F238E27FC236}">
                            <a16:creationId xmlns:a16="http://schemas.microsoft.com/office/drawing/2014/main" id="{35CC8C36-E5F6-4785-85F2-7B1DD179C83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8" name="Rechteck 27" hidden="1">
            <a:extLst>
              <a:ext uri="{FF2B5EF4-FFF2-40B4-BE49-F238E27FC236}">
                <a16:creationId xmlns:a16="http://schemas.microsoft.com/office/drawing/2014/main" id="{5364B560-8A9F-4B7A-B988-CF7BF54F7125}"/>
              </a:ext>
            </a:extLst>
          </p:cNvPr>
          <p:cNvSpPr/>
          <p:nvPr>
            <p:custDataLst>
              <p:tags r:id="rId2"/>
            </p:custDataLst>
          </p:nvPr>
        </p:nvSpPr>
        <p:spPr>
          <a:xfrm>
            <a:off x="0" y="0"/>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a:endParaRPr lang="en-US" sz="2400" b="1" i="0" baseline="0" dirty="0">
              <a:latin typeface="Delivery" panose="020F0503020204020204" pitchFamily="34" charset="0"/>
              <a:ea typeface="+mj-ea"/>
              <a:cs typeface="+mj-cs"/>
              <a:sym typeface="Delivery" panose="020F0503020204020204" pitchFamily="34" charset="0"/>
            </a:endParaRPr>
          </a:p>
        </p:txBody>
      </p:sp>
      <p:sp>
        <p:nvSpPr>
          <p:cNvPr id="3" name="Footer Placeholder 2">
            <a:extLst>
              <a:ext uri="{FF2B5EF4-FFF2-40B4-BE49-F238E27FC236}">
                <a16:creationId xmlns:a16="http://schemas.microsoft.com/office/drawing/2014/main" id="{0ADC25DC-2D9E-4ABF-8944-4D2479BF7286}"/>
              </a:ext>
            </a:extLst>
          </p:cNvPr>
          <p:cNvSpPr>
            <a:spLocks noGrp="1"/>
          </p:cNvSpPr>
          <p:nvPr>
            <p:ph type="ftr" sz="quarter" idx="10"/>
          </p:nvPr>
        </p:nvSpPr>
        <p:spPr/>
        <p:txBody>
          <a:bodyPr/>
          <a:lstStyle/>
          <a:p>
            <a:r>
              <a:rPr lang="en-US"/>
              <a:t>DHL | Presentation title | Location | xx Month 20xx</a:t>
            </a:r>
            <a:endParaRPr lang="en-US" dirty="0"/>
          </a:p>
        </p:txBody>
      </p:sp>
      <p:sp>
        <p:nvSpPr>
          <p:cNvPr id="4" name="Slide Number Placeholder 3">
            <a:extLst>
              <a:ext uri="{FF2B5EF4-FFF2-40B4-BE49-F238E27FC236}">
                <a16:creationId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pPr/>
              <a:t>‹#›</a:t>
            </a:fld>
            <a:endParaRPr lang="en-US" dirty="0"/>
          </a:p>
        </p:txBody>
      </p:sp>
      <p:sp>
        <p:nvSpPr>
          <p:cNvPr id="5" name="Content Placeholder 5">
            <a:extLst>
              <a:ext uri="{FF2B5EF4-FFF2-40B4-BE49-F238E27FC236}">
                <a16:creationId xmlns:a16="http://schemas.microsoft.com/office/drawing/2014/main" id="{219A887B-6080-4228-99B7-DF904417247B}"/>
              </a:ext>
            </a:extLst>
          </p:cNvPr>
          <p:cNvSpPr>
            <a:spLocks noGrp="1"/>
          </p:cNvSpPr>
          <p:nvPr>
            <p:ph sz="quarter" idx="12" hasCustomPrompt="1"/>
          </p:nvPr>
        </p:nvSpPr>
        <p:spPr>
          <a:xfrm>
            <a:off x="432002" y="1534584"/>
            <a:ext cx="6192965"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dirty="0"/>
              <a:t>Body text in Delivery, 12 </a:t>
            </a:r>
            <a:r>
              <a:rPr lang="en-US" dirty="0" err="1"/>
              <a:t>pt</a:t>
            </a:r>
            <a:endParaRPr lang="en-US" dirty="0"/>
          </a:p>
          <a:p>
            <a:pPr lvl="1"/>
            <a:r>
              <a:rPr lang="en-US" dirty="0"/>
              <a:t>Bullet text, Delivery, 12 </a:t>
            </a:r>
            <a:r>
              <a:rPr lang="en-US" dirty="0" err="1"/>
              <a:t>pt</a:t>
            </a:r>
            <a:r>
              <a:rPr lang="en-US" dirty="0"/>
              <a:t> </a:t>
            </a:r>
          </a:p>
          <a:p>
            <a:pPr lvl="2"/>
            <a:r>
              <a:rPr lang="en-US" dirty="0"/>
              <a:t>Bullet text, Delivery, 12 </a:t>
            </a:r>
            <a:r>
              <a:rPr lang="en-US" dirty="0" err="1"/>
              <a:t>pt</a:t>
            </a:r>
            <a:endParaRPr lang="en-US" dirty="0"/>
          </a:p>
          <a:p>
            <a:pPr lvl="3"/>
            <a:r>
              <a:rPr lang="en-US" dirty="0"/>
              <a:t>Bullet text, Delivery, 12 </a:t>
            </a:r>
            <a:r>
              <a:rPr lang="en-US" dirty="0" err="1"/>
              <a:t>pt</a:t>
            </a:r>
            <a:r>
              <a:rPr lang="en-US" dirty="0"/>
              <a:t> </a:t>
            </a:r>
          </a:p>
          <a:p>
            <a:pPr lvl="4"/>
            <a:r>
              <a:rPr lang="en-US" dirty="0"/>
              <a:t>Action title, Delivery Regular, 15 </a:t>
            </a:r>
            <a:r>
              <a:rPr lang="en-US" dirty="0" err="1"/>
              <a:t>pt</a:t>
            </a:r>
            <a:endParaRPr lang="en-US" dirty="0"/>
          </a:p>
          <a:p>
            <a:pPr lvl="5"/>
            <a:r>
              <a:rPr lang="en-US" dirty="0"/>
              <a:t>Paragraph Headline, Delivery Bold, 12 </a:t>
            </a:r>
            <a:r>
              <a:rPr lang="en-US" dirty="0" err="1"/>
              <a:t>pt</a:t>
            </a:r>
            <a:endParaRPr lang="en-US" dirty="0"/>
          </a:p>
          <a:p>
            <a:pPr lvl="6"/>
            <a:r>
              <a:rPr lang="en-US" dirty="0"/>
              <a:t>Bullet number, Delivery, 12 </a:t>
            </a:r>
            <a:r>
              <a:rPr lang="en-US" dirty="0" err="1"/>
              <a:t>pt</a:t>
            </a:r>
            <a:r>
              <a:rPr lang="en-US" dirty="0"/>
              <a:t> </a:t>
            </a:r>
          </a:p>
        </p:txBody>
      </p:sp>
      <p:sp>
        <p:nvSpPr>
          <p:cNvPr id="6" name="Titel 5">
            <a:extLst>
              <a:ext uri="{FF2B5EF4-FFF2-40B4-BE49-F238E27FC236}">
                <a16:creationId xmlns:a16="http://schemas.microsoft.com/office/drawing/2014/main" id="{26D4CF33-6E7C-43C9-AC12-73ECACB2809C}"/>
              </a:ext>
            </a:extLst>
          </p:cNvPr>
          <p:cNvSpPr>
            <a:spLocks noGrp="1"/>
          </p:cNvSpPr>
          <p:nvPr>
            <p:ph type="title" hasCustomPrompt="1"/>
          </p:nvPr>
        </p:nvSpPr>
        <p:spPr>
          <a:xfrm>
            <a:off x="432001" y="513551"/>
            <a:ext cx="6192967" cy="658600"/>
          </a:xfrm>
        </p:spPr>
        <p:txBody>
          <a:bodyPr/>
          <a:lstStyle/>
          <a:p>
            <a:r>
              <a:rPr lang="en-US" dirty="0"/>
              <a:t>Double headline with one or two lines, Delivery Bold, 18 </a:t>
            </a:r>
            <a:r>
              <a:rPr lang="en-US" dirty="0" err="1"/>
              <a:t>pt</a:t>
            </a:r>
            <a:endParaRPr lang="de-DE" dirty="0"/>
          </a:p>
        </p:txBody>
      </p:sp>
    </p:spTree>
    <p:extLst>
      <p:ext uri="{BB962C8B-B14F-4D97-AF65-F5344CB8AC3E}">
        <p14:creationId xmlns:p14="http://schemas.microsoft.com/office/powerpoint/2010/main" val="191750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1F9393-951F-4326-9328-ABDB12D3C853}"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37E43-2324-4B4A-93D9-C5CA64B1480B}" type="slidenum">
              <a:rPr lang="en-US" smtClean="0"/>
              <a:t>‹#›</a:t>
            </a:fld>
            <a:endParaRPr lang="en-US"/>
          </a:p>
        </p:txBody>
      </p:sp>
    </p:spTree>
    <p:extLst>
      <p:ext uri="{BB962C8B-B14F-4D97-AF65-F5344CB8AC3E}">
        <p14:creationId xmlns:p14="http://schemas.microsoft.com/office/powerpoint/2010/main" val="6176119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1 column, 1 column half side gradient">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7D416913-53A8-4554-9E84-F88C14A369BC}"/>
              </a:ext>
            </a:extLst>
          </p:cNvPr>
          <p:cNvSpPr>
            <a:spLocks noGrp="1"/>
          </p:cNvSpPr>
          <p:nvPr>
            <p:ph type="body" sz="quarter" idx="15" hasCustomPrompt="1"/>
          </p:nvPr>
        </p:nvSpPr>
        <p:spPr>
          <a:xfrm>
            <a:off x="7056968" y="0"/>
            <a:ext cx="5135032" cy="6858000"/>
          </a:xfrm>
          <a:gradFill>
            <a:gsLst>
              <a:gs pos="30000">
                <a:schemeClr val="accent3"/>
              </a:gs>
              <a:gs pos="79000">
                <a:srgbClr val="FFDE59"/>
              </a:gs>
              <a:gs pos="100000">
                <a:srgbClr val="FFF0B2"/>
              </a:gs>
            </a:gsLst>
            <a:lin ang="16200000" scaled="1"/>
          </a:gradFill>
        </p:spPr>
        <p:txBody>
          <a:bodyPr lIns="324000" tIns="1152000" rIns="324000" bIns="432000" anchor="t" anchorCtr="0"/>
          <a:lstStyle>
            <a:lvl1pPr>
              <a:defRPr/>
            </a:lvl1pPr>
            <a:lvl4pPr>
              <a:defRPr/>
            </a:lvl4pPr>
            <a:lvl6pPr>
              <a:defRPr sz="1600"/>
            </a:lvl6pPr>
            <a:lvl7pPr>
              <a:defRPr sz="1600"/>
            </a:lvl7pPr>
          </a:lstStyle>
          <a:p>
            <a:pPr lvl="0"/>
            <a:r>
              <a:rPr lang="en-US" dirty="0"/>
              <a:t>Body text in Delivery, 12 </a:t>
            </a:r>
            <a:r>
              <a:rPr lang="en-US" dirty="0" err="1"/>
              <a:t>pt</a:t>
            </a:r>
            <a:endParaRPr lang="en-US" dirty="0"/>
          </a:p>
          <a:p>
            <a:pPr lvl="1"/>
            <a:r>
              <a:rPr lang="en-US" dirty="0"/>
              <a:t>Bullet text, Delivery, 12 </a:t>
            </a:r>
            <a:r>
              <a:rPr lang="en-US" dirty="0" err="1"/>
              <a:t>pt</a:t>
            </a:r>
            <a:r>
              <a:rPr lang="en-US" dirty="0"/>
              <a:t> </a:t>
            </a:r>
          </a:p>
          <a:p>
            <a:pPr lvl="2"/>
            <a:r>
              <a:rPr lang="en-US" dirty="0"/>
              <a:t>Bullet text, Delivery, 12 </a:t>
            </a:r>
            <a:r>
              <a:rPr lang="en-US" dirty="0" err="1"/>
              <a:t>pt</a:t>
            </a:r>
            <a:endParaRPr lang="en-US" dirty="0"/>
          </a:p>
          <a:p>
            <a:pPr lvl="3"/>
            <a:r>
              <a:rPr lang="en-US" dirty="0"/>
              <a:t>Bullet text, Delivery, 12 </a:t>
            </a:r>
            <a:r>
              <a:rPr lang="en-US" dirty="0" err="1"/>
              <a:t>pt</a:t>
            </a:r>
            <a:r>
              <a:rPr lang="en-US" dirty="0"/>
              <a:t> </a:t>
            </a:r>
          </a:p>
          <a:p>
            <a:pPr lvl="4"/>
            <a:r>
              <a:rPr lang="en-US" dirty="0"/>
              <a:t>Action title, Delivery Regular, 15 </a:t>
            </a:r>
            <a:r>
              <a:rPr lang="en-US" dirty="0" err="1"/>
              <a:t>pt</a:t>
            </a:r>
            <a:endParaRPr lang="en-US" dirty="0"/>
          </a:p>
          <a:p>
            <a:pPr lvl="5"/>
            <a:r>
              <a:rPr lang="en-US" dirty="0"/>
              <a:t>Paragraph Headline, Delivery Bold, 12 </a:t>
            </a:r>
            <a:r>
              <a:rPr lang="en-US" dirty="0" err="1"/>
              <a:t>pt</a:t>
            </a:r>
            <a:endParaRPr lang="en-US" dirty="0"/>
          </a:p>
          <a:p>
            <a:pPr lvl="6"/>
            <a:r>
              <a:rPr lang="en-US" dirty="0"/>
              <a:t>Bullet number, Delivery, 12 </a:t>
            </a:r>
            <a:r>
              <a:rPr lang="en-US" dirty="0" err="1"/>
              <a:t>pt</a:t>
            </a:r>
            <a:r>
              <a:rPr lang="en-US" dirty="0"/>
              <a:t> </a:t>
            </a:r>
          </a:p>
          <a:p>
            <a:pPr lvl="4"/>
            <a:endParaRPr lang="en-US" dirty="0"/>
          </a:p>
        </p:txBody>
      </p:sp>
      <p:graphicFrame>
        <p:nvGraphicFramePr>
          <p:cNvPr id="7" name="Objekt 6" hidden="1">
            <a:extLst>
              <a:ext uri="{FF2B5EF4-FFF2-40B4-BE49-F238E27FC236}">
                <a16:creationId xmlns:a16="http://schemas.microsoft.com/office/drawing/2014/main" id="{B0B4FDD3-3FA4-45F2-86F1-10A9DA1AAD3E}"/>
              </a:ext>
            </a:extLst>
          </p:cNvPr>
          <p:cNvGraphicFramePr>
            <a:graphicFrameLocks noChangeAspect="1"/>
          </p:cNvGraphicFramePr>
          <p:nvPr>
            <p:custDataLst>
              <p:tags r:id="rId1"/>
            </p:custDataLst>
            <p:extLst>
              <p:ext uri="{D42A27DB-BD31-4B8C-83A1-F6EECF244321}">
                <p14:modId xmlns:p14="http://schemas.microsoft.com/office/powerpoint/2010/main" val="231155311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7" name="Objekt 6" hidden="1">
                        <a:extLst>
                          <a:ext uri="{FF2B5EF4-FFF2-40B4-BE49-F238E27FC236}">
                            <a16:creationId xmlns:a16="http://schemas.microsoft.com/office/drawing/2014/main" id="{B0B4FDD3-3FA4-45F2-86F1-10A9DA1AAD3E}"/>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6E863B02-413C-4D73-A746-5B2F80C99C06}"/>
              </a:ext>
            </a:extLst>
          </p:cNvPr>
          <p:cNvSpPr/>
          <p:nvPr>
            <p:custDataLst>
              <p:tags r:id="rId2"/>
            </p:custDataLst>
          </p:nvPr>
        </p:nvSpPr>
        <p:spPr>
          <a:xfrm>
            <a:off x="0" y="0"/>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a:endParaRPr lang="en-US" sz="2400" b="1" i="0" baseline="0" dirty="0">
              <a:latin typeface="Delivery" panose="020F0503020204020204" pitchFamily="34" charset="0"/>
              <a:ea typeface="+mj-ea"/>
              <a:cs typeface="+mj-cs"/>
              <a:sym typeface="Delivery" panose="020F0503020204020204" pitchFamily="34" charset="0"/>
            </a:endParaRPr>
          </a:p>
        </p:txBody>
      </p:sp>
      <p:sp>
        <p:nvSpPr>
          <p:cNvPr id="3" name="Footer Placeholder 2">
            <a:extLst>
              <a:ext uri="{FF2B5EF4-FFF2-40B4-BE49-F238E27FC236}">
                <a16:creationId xmlns:a16="http://schemas.microsoft.com/office/drawing/2014/main" id="{0ADC25DC-2D9E-4ABF-8944-4D2479BF7286}"/>
              </a:ext>
            </a:extLst>
          </p:cNvPr>
          <p:cNvSpPr>
            <a:spLocks noGrp="1"/>
          </p:cNvSpPr>
          <p:nvPr>
            <p:ph type="ftr" sz="quarter" idx="10"/>
          </p:nvPr>
        </p:nvSpPr>
        <p:spPr/>
        <p:txBody>
          <a:bodyPr/>
          <a:lstStyle/>
          <a:p>
            <a:r>
              <a:rPr lang="en-US"/>
              <a:t>DHL | Presentation title | Location | xx Month 20xx</a:t>
            </a:r>
            <a:endParaRPr lang="en-US" dirty="0"/>
          </a:p>
        </p:txBody>
      </p:sp>
      <p:sp>
        <p:nvSpPr>
          <p:cNvPr id="4" name="Slide Number Placeholder 3">
            <a:extLst>
              <a:ext uri="{FF2B5EF4-FFF2-40B4-BE49-F238E27FC236}">
                <a16:creationId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pPr/>
              <a:t>‹#›</a:t>
            </a:fld>
            <a:endParaRPr lang="en-US" dirty="0"/>
          </a:p>
        </p:txBody>
      </p:sp>
      <p:sp>
        <p:nvSpPr>
          <p:cNvPr id="5" name="Content Placeholder 5">
            <a:extLst>
              <a:ext uri="{FF2B5EF4-FFF2-40B4-BE49-F238E27FC236}">
                <a16:creationId xmlns:a16="http://schemas.microsoft.com/office/drawing/2014/main" id="{219A887B-6080-4228-99B7-DF904417247B}"/>
              </a:ext>
            </a:extLst>
          </p:cNvPr>
          <p:cNvSpPr>
            <a:spLocks noGrp="1"/>
          </p:cNvSpPr>
          <p:nvPr>
            <p:ph sz="quarter" idx="12" hasCustomPrompt="1"/>
          </p:nvPr>
        </p:nvSpPr>
        <p:spPr>
          <a:xfrm>
            <a:off x="432002" y="1534584"/>
            <a:ext cx="6192965"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dirty="0"/>
              <a:t>Body text in Delivery, 12 </a:t>
            </a:r>
            <a:r>
              <a:rPr lang="en-US" dirty="0" err="1"/>
              <a:t>pt</a:t>
            </a:r>
            <a:endParaRPr lang="en-US" dirty="0"/>
          </a:p>
          <a:p>
            <a:pPr lvl="1"/>
            <a:r>
              <a:rPr lang="en-US" dirty="0"/>
              <a:t>Bullet text, Delivery, 12 </a:t>
            </a:r>
            <a:r>
              <a:rPr lang="en-US" dirty="0" err="1"/>
              <a:t>pt</a:t>
            </a:r>
            <a:r>
              <a:rPr lang="en-US" dirty="0"/>
              <a:t> </a:t>
            </a:r>
          </a:p>
          <a:p>
            <a:pPr lvl="2"/>
            <a:r>
              <a:rPr lang="en-US" dirty="0"/>
              <a:t>Bullet text, Delivery, 12 </a:t>
            </a:r>
            <a:r>
              <a:rPr lang="en-US" dirty="0" err="1"/>
              <a:t>pt</a:t>
            </a:r>
            <a:endParaRPr lang="en-US" dirty="0"/>
          </a:p>
          <a:p>
            <a:pPr lvl="3"/>
            <a:r>
              <a:rPr lang="en-US" dirty="0"/>
              <a:t>Bullet text, Delivery, 12 </a:t>
            </a:r>
            <a:r>
              <a:rPr lang="en-US" dirty="0" err="1"/>
              <a:t>pt</a:t>
            </a:r>
            <a:r>
              <a:rPr lang="en-US" dirty="0"/>
              <a:t> </a:t>
            </a:r>
          </a:p>
          <a:p>
            <a:pPr lvl="4"/>
            <a:r>
              <a:rPr lang="en-US" dirty="0"/>
              <a:t>Action title, Delivery Regular, 15 </a:t>
            </a:r>
            <a:r>
              <a:rPr lang="en-US" dirty="0" err="1"/>
              <a:t>pt</a:t>
            </a:r>
            <a:endParaRPr lang="en-US" dirty="0"/>
          </a:p>
          <a:p>
            <a:pPr lvl="5"/>
            <a:r>
              <a:rPr lang="en-US" dirty="0"/>
              <a:t>Paragraph Headline, Delivery Bold, 12 </a:t>
            </a:r>
            <a:r>
              <a:rPr lang="en-US" dirty="0" err="1"/>
              <a:t>pt</a:t>
            </a:r>
            <a:endParaRPr lang="en-US" dirty="0"/>
          </a:p>
          <a:p>
            <a:pPr lvl="6"/>
            <a:r>
              <a:rPr lang="en-US" dirty="0"/>
              <a:t>Bullet number, Delivery, 12 </a:t>
            </a:r>
            <a:r>
              <a:rPr lang="en-US" dirty="0" err="1"/>
              <a:t>pt</a:t>
            </a:r>
            <a:r>
              <a:rPr lang="en-US" dirty="0"/>
              <a:t> </a:t>
            </a:r>
          </a:p>
        </p:txBody>
      </p:sp>
      <p:sp>
        <p:nvSpPr>
          <p:cNvPr id="9" name="Titel 8">
            <a:extLst>
              <a:ext uri="{FF2B5EF4-FFF2-40B4-BE49-F238E27FC236}">
                <a16:creationId xmlns:a16="http://schemas.microsoft.com/office/drawing/2014/main" id="{12D3212C-E22A-4F68-B1DC-8BD83FA5F8BF}"/>
              </a:ext>
            </a:extLst>
          </p:cNvPr>
          <p:cNvSpPr>
            <a:spLocks noGrp="1"/>
          </p:cNvSpPr>
          <p:nvPr>
            <p:ph type="title" hasCustomPrompt="1"/>
          </p:nvPr>
        </p:nvSpPr>
        <p:spPr>
          <a:xfrm>
            <a:off x="432001" y="513551"/>
            <a:ext cx="6192967" cy="658600"/>
          </a:xfrm>
        </p:spPr>
        <p:txBody>
          <a:bodyPr/>
          <a:lstStyle/>
          <a:p>
            <a:r>
              <a:rPr lang="en-US" dirty="0"/>
              <a:t>Double headline with one or two lines, Delivery Bold, 18 </a:t>
            </a:r>
            <a:r>
              <a:rPr lang="en-US" dirty="0" err="1"/>
              <a:t>pt</a:t>
            </a:r>
            <a:endParaRPr lang="de-DE" dirty="0"/>
          </a:p>
        </p:txBody>
      </p:sp>
    </p:spTree>
    <p:extLst>
      <p:ext uri="{BB962C8B-B14F-4D97-AF65-F5344CB8AC3E}">
        <p14:creationId xmlns:p14="http://schemas.microsoft.com/office/powerpoint/2010/main" val="1194783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empty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D0AD-4E79-4BFF-B8B5-BB937AA1CC23}"/>
              </a:ext>
            </a:extLst>
          </p:cNvPr>
          <p:cNvSpPr>
            <a:spLocks noGrp="1"/>
          </p:cNvSpPr>
          <p:nvPr>
            <p:ph type="title" hasCustomPrompt="1"/>
          </p:nvPr>
        </p:nvSpPr>
        <p:spPr/>
        <p:txBody>
          <a:bodyPr/>
          <a:lstStyle>
            <a:lvl1pPr>
              <a:defRPr/>
            </a:lvl1pPr>
          </a:lstStyle>
          <a:p>
            <a:r>
              <a:rPr lang="en-US" dirty="0"/>
              <a:t>Double headline with one or two lines, Delivery Bold, 18 </a:t>
            </a:r>
            <a:r>
              <a:rPr lang="en-US" dirty="0" err="1"/>
              <a:t>pt</a:t>
            </a:r>
            <a:endParaRPr lang="en-US" dirty="0"/>
          </a:p>
        </p:txBody>
      </p:sp>
      <p:sp>
        <p:nvSpPr>
          <p:cNvPr id="3" name="Footer Placeholder 2">
            <a:extLst>
              <a:ext uri="{FF2B5EF4-FFF2-40B4-BE49-F238E27FC236}">
                <a16:creationId xmlns:a16="http://schemas.microsoft.com/office/drawing/2014/main" id="{14B27B9E-C404-4AF3-A250-0969317557F4}"/>
              </a:ext>
            </a:extLst>
          </p:cNvPr>
          <p:cNvSpPr>
            <a:spLocks noGrp="1"/>
          </p:cNvSpPr>
          <p:nvPr>
            <p:ph type="ftr" sz="quarter" idx="10"/>
          </p:nvPr>
        </p:nvSpPr>
        <p:spPr/>
        <p:txBody>
          <a:bodyPr/>
          <a:lstStyle/>
          <a:p>
            <a:r>
              <a:rPr lang="en-US"/>
              <a:t>DHL | Presentation title | Location | xx Month 20xx</a:t>
            </a:r>
            <a:endParaRPr lang="en-US" dirty="0"/>
          </a:p>
        </p:txBody>
      </p:sp>
      <p:sp>
        <p:nvSpPr>
          <p:cNvPr id="4" name="Slide Number Placeholder 3">
            <a:extLst>
              <a:ext uri="{FF2B5EF4-FFF2-40B4-BE49-F238E27FC236}">
                <a16:creationId xmlns:a16="http://schemas.microsoft.com/office/drawing/2014/main" id="{B1688F39-AB4C-43BD-98F0-FD644C1453DD}"/>
              </a:ext>
            </a:extLst>
          </p:cNvPr>
          <p:cNvSpPr>
            <a:spLocks noGrp="1"/>
          </p:cNvSpPr>
          <p:nvPr>
            <p:ph type="sldNum" sz="quarter" idx="11"/>
          </p:nvPr>
        </p:nvSpPr>
        <p:spPr/>
        <p:txBody>
          <a:bodyPr/>
          <a:lstStyle/>
          <a:p>
            <a:fld id="{C2245BC1-4D7B-4ED3-8F01-840FA35126C6}" type="slidenum">
              <a:rPr lang="en-US" smtClean="0"/>
              <a:pPr/>
              <a:t>‹#›</a:t>
            </a:fld>
            <a:endParaRPr lang="en-US" dirty="0"/>
          </a:p>
        </p:txBody>
      </p:sp>
      <p:sp>
        <p:nvSpPr>
          <p:cNvPr id="6" name="Picture Placeholder 5">
            <a:extLst>
              <a:ext uri="{FF2B5EF4-FFF2-40B4-BE49-F238E27FC236}">
                <a16:creationId xmlns:a16="http://schemas.microsoft.com/office/drawing/2014/main" id="{590685DA-4536-4D1F-9676-24537EC64881}"/>
              </a:ext>
            </a:extLst>
          </p:cNvPr>
          <p:cNvSpPr>
            <a:spLocks noGrp="1"/>
          </p:cNvSpPr>
          <p:nvPr>
            <p:ph type="pic" sz="quarter" idx="12" hasCustomPrompt="1"/>
          </p:nvPr>
        </p:nvSpPr>
        <p:spPr>
          <a:xfrm>
            <a:off x="432001" y="1534584"/>
            <a:ext cx="5553933" cy="4707467"/>
          </a:xfrm>
          <a:solidFill>
            <a:srgbClr val="CCCCCC"/>
          </a:solidFill>
        </p:spPr>
        <p:txBody>
          <a:bodyPr lIns="72000" tIns="72000" rIns="72000" bIns="72000"/>
          <a:lstStyle>
            <a:lvl1pPr>
              <a:defRPr/>
            </a:lvl1pPr>
          </a:lstStyle>
          <a:p>
            <a:r>
              <a:rPr lang="en-US" dirty="0"/>
              <a:t>Please click the icon to insert an image</a:t>
            </a:r>
          </a:p>
        </p:txBody>
      </p:sp>
      <p:sp>
        <p:nvSpPr>
          <p:cNvPr id="7" name="Picture Placeholder 5">
            <a:extLst>
              <a:ext uri="{FF2B5EF4-FFF2-40B4-BE49-F238E27FC236}">
                <a16:creationId xmlns:a16="http://schemas.microsoft.com/office/drawing/2014/main" id="{11D8F016-E9C1-4ED6-8F46-E30AD613382F}"/>
              </a:ext>
            </a:extLst>
          </p:cNvPr>
          <p:cNvSpPr>
            <a:spLocks noGrp="1"/>
          </p:cNvSpPr>
          <p:nvPr>
            <p:ph type="pic" sz="quarter" idx="13" hasCustomPrompt="1"/>
          </p:nvPr>
        </p:nvSpPr>
        <p:spPr>
          <a:xfrm>
            <a:off x="6206064" y="1534584"/>
            <a:ext cx="5553933" cy="4707467"/>
          </a:xfrm>
          <a:solidFill>
            <a:srgbClr val="CCCCCC"/>
          </a:solidFill>
        </p:spPr>
        <p:txBody>
          <a:bodyPr lIns="72000" tIns="72000" rIns="72000" bIns="72000"/>
          <a:lstStyle>
            <a:lvl1pPr>
              <a:defRPr/>
            </a:lvl1pPr>
          </a:lstStyle>
          <a:p>
            <a:r>
              <a:rPr lang="en-US" dirty="0"/>
              <a:t>Please click the icon to insert an image</a:t>
            </a:r>
          </a:p>
        </p:txBody>
      </p:sp>
    </p:spTree>
    <p:extLst>
      <p:ext uri="{BB962C8B-B14F-4D97-AF65-F5344CB8AC3E}">
        <p14:creationId xmlns:p14="http://schemas.microsoft.com/office/powerpoint/2010/main" val="3369007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light image full scree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A35D9B1-6310-46E2-8EA7-BFC29B52C65E}"/>
              </a:ext>
            </a:extLst>
          </p:cNvPr>
          <p:cNvSpPr>
            <a:spLocks noGrp="1"/>
          </p:cNvSpPr>
          <p:nvPr>
            <p:ph type="pic" sz="quarter" idx="12" hasCustomPrompt="1"/>
          </p:nvPr>
        </p:nvSpPr>
        <p:spPr>
          <a:xfrm>
            <a:off x="0" y="0"/>
            <a:ext cx="12192000" cy="6858000"/>
          </a:xfrm>
          <a:solidFill>
            <a:srgbClr val="CCCCCC"/>
          </a:solidFill>
        </p:spPr>
        <p:txBody>
          <a:bodyPr lIns="72000" tIns="72000" rIns="72000" bIns="72000"/>
          <a:lstStyle>
            <a:lvl1pPr algn="r">
              <a:defRPr/>
            </a:lvl1pPr>
          </a:lstStyle>
          <a:p>
            <a:r>
              <a:rPr lang="en-US" dirty="0"/>
              <a:t>Please click the icon to insert an image</a:t>
            </a:r>
          </a:p>
        </p:txBody>
      </p:sp>
      <p:sp>
        <p:nvSpPr>
          <p:cNvPr id="8" name="Content Placeholder 7">
            <a:extLst>
              <a:ext uri="{FF2B5EF4-FFF2-40B4-BE49-F238E27FC236}">
                <a16:creationId xmlns:a16="http://schemas.microsoft.com/office/drawing/2014/main" id="{E5907E47-AED8-4AB8-AA7A-2736D73CFC5E}"/>
              </a:ext>
            </a:extLst>
          </p:cNvPr>
          <p:cNvSpPr>
            <a:spLocks noGrp="1"/>
          </p:cNvSpPr>
          <p:nvPr>
            <p:ph sz="quarter" idx="13" hasCustomPrompt="1"/>
          </p:nvPr>
        </p:nvSpPr>
        <p:spPr>
          <a:xfrm>
            <a:off x="432001" y="1534584"/>
            <a:ext cx="11327999" cy="4704000"/>
          </a:xfrm>
        </p:spPr>
        <p:txBody>
          <a:bodyPr/>
          <a:lstStyle>
            <a:lvl1pPr>
              <a:defRPr/>
            </a:lvl1pPr>
            <a:lvl2pPr>
              <a:defRPr/>
            </a:lvl2pPr>
            <a:lvl3pPr>
              <a:defRPr/>
            </a:lvl3pPr>
            <a:lvl4pPr>
              <a:defRPr/>
            </a:lvl4pPr>
            <a:lvl5pPr>
              <a:defRPr/>
            </a:lvl5pPr>
            <a:lvl6pPr>
              <a:defRPr sz="1600"/>
            </a:lvl6pPr>
            <a:lvl7pPr>
              <a:defRPr sz="1600"/>
            </a:lvl7pPr>
          </a:lstStyle>
          <a:p>
            <a:pPr lvl="0"/>
            <a:r>
              <a:rPr lang="en-US" dirty="0"/>
              <a:t>Body text in Delivery, 12 </a:t>
            </a:r>
            <a:r>
              <a:rPr lang="en-US" dirty="0" err="1"/>
              <a:t>pt</a:t>
            </a:r>
            <a:endParaRPr lang="en-US" dirty="0"/>
          </a:p>
          <a:p>
            <a:pPr lvl="1"/>
            <a:r>
              <a:rPr lang="en-US" dirty="0"/>
              <a:t>Bullet text, Delivery, 12 </a:t>
            </a:r>
            <a:r>
              <a:rPr lang="en-US" dirty="0" err="1"/>
              <a:t>pt</a:t>
            </a:r>
            <a:r>
              <a:rPr lang="en-US" dirty="0"/>
              <a:t> </a:t>
            </a:r>
          </a:p>
          <a:p>
            <a:pPr lvl="2"/>
            <a:r>
              <a:rPr lang="en-US" dirty="0"/>
              <a:t>Bullet text, Delivery, 12 </a:t>
            </a:r>
            <a:r>
              <a:rPr lang="en-US" dirty="0" err="1"/>
              <a:t>pt</a:t>
            </a:r>
            <a:endParaRPr lang="en-US" dirty="0"/>
          </a:p>
          <a:p>
            <a:pPr lvl="3"/>
            <a:r>
              <a:rPr lang="en-US" dirty="0"/>
              <a:t>Bullet text, Delivery, 12 </a:t>
            </a:r>
            <a:r>
              <a:rPr lang="en-US" dirty="0" err="1"/>
              <a:t>pt</a:t>
            </a:r>
            <a:r>
              <a:rPr lang="en-US" dirty="0"/>
              <a:t> </a:t>
            </a:r>
          </a:p>
          <a:p>
            <a:pPr lvl="4"/>
            <a:r>
              <a:rPr lang="en-US" dirty="0"/>
              <a:t>Action title, Delivery Regular, 15 </a:t>
            </a:r>
            <a:r>
              <a:rPr lang="en-US" dirty="0" err="1"/>
              <a:t>pt</a:t>
            </a:r>
            <a:endParaRPr lang="en-US" dirty="0"/>
          </a:p>
          <a:p>
            <a:pPr lvl="5"/>
            <a:r>
              <a:rPr lang="en-US" dirty="0"/>
              <a:t>Paragraph Headline, Delivery Bold, 12 </a:t>
            </a:r>
            <a:r>
              <a:rPr lang="en-US" dirty="0" err="1"/>
              <a:t>pt</a:t>
            </a:r>
            <a:endParaRPr lang="en-US" dirty="0"/>
          </a:p>
          <a:p>
            <a:pPr lvl="6"/>
            <a:r>
              <a:rPr lang="en-US" dirty="0"/>
              <a:t>Bullet number, Delivery, 12 </a:t>
            </a:r>
            <a:r>
              <a:rPr lang="en-US" dirty="0" err="1"/>
              <a:t>pt</a:t>
            </a:r>
            <a:r>
              <a:rPr lang="en-US" dirty="0"/>
              <a:t> </a:t>
            </a:r>
          </a:p>
        </p:txBody>
      </p:sp>
      <p:sp>
        <p:nvSpPr>
          <p:cNvPr id="2" name="Title 1">
            <a:extLst>
              <a:ext uri="{FF2B5EF4-FFF2-40B4-BE49-F238E27FC236}">
                <a16:creationId xmlns:a16="http://schemas.microsoft.com/office/drawing/2014/main" id="{4ABCAE12-7456-4DFA-8832-22E05FDDD175}"/>
              </a:ext>
            </a:extLst>
          </p:cNvPr>
          <p:cNvSpPr>
            <a:spLocks noGrp="1"/>
          </p:cNvSpPr>
          <p:nvPr>
            <p:ph type="title" hasCustomPrompt="1"/>
          </p:nvPr>
        </p:nvSpPr>
        <p:spPr/>
        <p:txBody>
          <a:bodyPr/>
          <a:lstStyle>
            <a:lvl1pPr>
              <a:defRPr/>
            </a:lvl1pPr>
          </a:lstStyle>
          <a:p>
            <a:r>
              <a:rPr lang="en-US" dirty="0"/>
              <a:t>Double headline with one or two lines, Delivery Bold, 18 </a:t>
            </a:r>
            <a:r>
              <a:rPr lang="en-US" dirty="0" err="1"/>
              <a:t>pt</a:t>
            </a:r>
            <a:endParaRPr lang="en-US" dirty="0"/>
          </a:p>
        </p:txBody>
      </p:sp>
      <p:sp>
        <p:nvSpPr>
          <p:cNvPr id="3" name="Footer Placeholder 2">
            <a:extLst>
              <a:ext uri="{FF2B5EF4-FFF2-40B4-BE49-F238E27FC236}">
                <a16:creationId xmlns:a16="http://schemas.microsoft.com/office/drawing/2014/main" id="{E51FF1B3-6C52-429B-B6E4-B7B0F4F27A4B}"/>
              </a:ext>
            </a:extLst>
          </p:cNvPr>
          <p:cNvSpPr>
            <a:spLocks noGrp="1"/>
          </p:cNvSpPr>
          <p:nvPr>
            <p:ph type="ftr" sz="quarter" idx="10"/>
          </p:nvPr>
        </p:nvSpPr>
        <p:spPr/>
        <p:txBody>
          <a:bodyPr/>
          <a:lstStyle/>
          <a:p>
            <a:r>
              <a:rPr lang="en-US"/>
              <a:t>DHL | Presentation title | Location | xx Month 20xx</a:t>
            </a:r>
            <a:endParaRPr lang="en-US" dirty="0"/>
          </a:p>
        </p:txBody>
      </p:sp>
      <p:sp>
        <p:nvSpPr>
          <p:cNvPr id="4" name="Slide Number Placeholder 3">
            <a:extLst>
              <a:ext uri="{FF2B5EF4-FFF2-40B4-BE49-F238E27FC236}">
                <a16:creationId xmlns:a16="http://schemas.microsoft.com/office/drawing/2014/main" id="{CE348D45-3AD0-4D87-AB1B-0B3F1D9CDBB5}"/>
              </a:ext>
            </a:extLst>
          </p:cNvPr>
          <p:cNvSpPr>
            <a:spLocks noGrp="1"/>
          </p:cNvSpPr>
          <p:nvPr>
            <p:ph type="sldNum" sz="quarter" idx="11"/>
          </p:nvPr>
        </p:nvSpPr>
        <p:spPr/>
        <p:txBody>
          <a:bodyPr/>
          <a:lstStyle/>
          <a:p>
            <a:fld id="{C2245BC1-4D7B-4ED3-8F01-840FA35126C6}" type="slidenum">
              <a:rPr lang="en-US" smtClean="0"/>
              <a:pPr/>
              <a:t>‹#›</a:t>
            </a:fld>
            <a:endParaRPr lang="en-US" dirty="0"/>
          </a:p>
        </p:txBody>
      </p:sp>
      <p:sp>
        <p:nvSpPr>
          <p:cNvPr id="7" name="meta-classification">
            <a:extLst>
              <a:ext uri="{FF2B5EF4-FFF2-40B4-BE49-F238E27FC236}">
                <a16:creationId xmlns:a16="http://schemas.microsoft.com/office/drawing/2014/main" id="{84FC1FAD-68BA-45FC-95C2-D996FAEB7301}"/>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dirty="0"/>
              <a:t>Please insert classification HERE</a:t>
            </a:r>
          </a:p>
        </p:txBody>
      </p:sp>
    </p:spTree>
    <p:extLst>
      <p:ext uri="{BB962C8B-B14F-4D97-AF65-F5344CB8AC3E}">
        <p14:creationId xmlns:p14="http://schemas.microsoft.com/office/powerpoint/2010/main" val="1085827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dark image full screen">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82AB236-DAFD-49F7-BBC2-7E52C86EE7CF}"/>
              </a:ext>
            </a:extLst>
          </p:cNvPr>
          <p:cNvSpPr>
            <a:spLocks noGrp="1"/>
          </p:cNvSpPr>
          <p:nvPr>
            <p:ph type="pic" sz="quarter" idx="12" hasCustomPrompt="1"/>
          </p:nvPr>
        </p:nvSpPr>
        <p:spPr>
          <a:xfrm>
            <a:off x="0" y="0"/>
            <a:ext cx="12192000" cy="6858000"/>
          </a:xfrm>
          <a:solidFill>
            <a:srgbClr val="333333"/>
          </a:solidFill>
        </p:spPr>
        <p:txBody>
          <a:bodyPr lIns="72000" tIns="72000" rIns="72000" bIns="72000"/>
          <a:lstStyle>
            <a:lvl1pPr marL="0" marR="0" indent="0" algn="r" defTabSz="914377" rtl="0" eaLnBrk="1" fontAlgn="auto" latinLnBrk="0" hangingPunct="1">
              <a:lnSpc>
                <a:spcPct val="110000"/>
              </a:lnSpc>
              <a:spcBef>
                <a:spcPts val="0"/>
              </a:spcBef>
              <a:spcAft>
                <a:spcPts val="667"/>
              </a:spcAft>
              <a:buClrTx/>
              <a:buSzTx/>
              <a:buFont typeface="Arial" panose="020B0604020202020204" pitchFamily="34" charset="0"/>
              <a:buNone/>
              <a:tabLst/>
              <a:defRPr>
                <a:solidFill>
                  <a:schemeClr val="bg1"/>
                </a:solidFill>
              </a:defRPr>
            </a:lvl1pPr>
          </a:lstStyle>
          <a:p>
            <a:r>
              <a:rPr lang="en-US" dirty="0"/>
              <a:t>Please click the icon to insert an image</a:t>
            </a:r>
          </a:p>
        </p:txBody>
      </p:sp>
      <p:sp>
        <p:nvSpPr>
          <p:cNvPr id="2" name="Title 1">
            <a:extLst>
              <a:ext uri="{FF2B5EF4-FFF2-40B4-BE49-F238E27FC236}">
                <a16:creationId xmlns:a16="http://schemas.microsoft.com/office/drawing/2014/main" id="{FAAF2E6C-875C-432B-B47A-A9E589B7C45F}"/>
              </a:ext>
            </a:extLst>
          </p:cNvPr>
          <p:cNvSpPr>
            <a:spLocks noGrp="1"/>
          </p:cNvSpPr>
          <p:nvPr>
            <p:ph type="title" hasCustomPrompt="1"/>
          </p:nvPr>
        </p:nvSpPr>
        <p:spPr/>
        <p:txBody>
          <a:bodyPr/>
          <a:lstStyle>
            <a:lvl1pPr>
              <a:defRPr>
                <a:solidFill>
                  <a:schemeClr val="bg1"/>
                </a:solidFill>
              </a:defRPr>
            </a:lvl1pPr>
          </a:lstStyle>
          <a:p>
            <a:r>
              <a:rPr lang="en-US" dirty="0"/>
              <a:t>Double headline with one or two lines, Delivery Bold, 18 </a:t>
            </a:r>
            <a:r>
              <a:rPr lang="en-US" dirty="0" err="1"/>
              <a:t>pt</a:t>
            </a:r>
            <a:endParaRPr lang="en-US" dirty="0"/>
          </a:p>
        </p:txBody>
      </p:sp>
      <p:sp>
        <p:nvSpPr>
          <p:cNvPr id="3" name="Footer Placeholder 2">
            <a:extLst>
              <a:ext uri="{FF2B5EF4-FFF2-40B4-BE49-F238E27FC236}">
                <a16:creationId xmlns:a16="http://schemas.microsoft.com/office/drawing/2014/main" id="{16CD9EC0-783C-4E03-8B54-EB815AE37DC1}"/>
              </a:ext>
            </a:extLst>
          </p:cNvPr>
          <p:cNvSpPr>
            <a:spLocks noGrp="1"/>
          </p:cNvSpPr>
          <p:nvPr>
            <p:ph type="ftr" sz="quarter" idx="10"/>
          </p:nvPr>
        </p:nvSpPr>
        <p:spPr/>
        <p:txBody>
          <a:bodyPr/>
          <a:lstStyle>
            <a:lvl1pPr>
              <a:defRPr>
                <a:solidFill>
                  <a:schemeClr val="bg1"/>
                </a:solidFill>
              </a:defRPr>
            </a:lvl1pPr>
          </a:lstStyle>
          <a:p>
            <a:r>
              <a:rPr lang="en-US"/>
              <a:t>DHL | Presentation title | Location | xx Month 20xx</a:t>
            </a:r>
            <a:endParaRPr lang="en-US" dirty="0"/>
          </a:p>
        </p:txBody>
      </p:sp>
      <p:sp>
        <p:nvSpPr>
          <p:cNvPr id="4" name="Slide Number Placeholder 3">
            <a:extLst>
              <a:ext uri="{FF2B5EF4-FFF2-40B4-BE49-F238E27FC236}">
                <a16:creationId xmlns:a16="http://schemas.microsoft.com/office/drawing/2014/main" id="{C1164768-AEA5-4631-BC4A-8DB3B9447D68}"/>
              </a:ext>
            </a:extLst>
          </p:cNvPr>
          <p:cNvSpPr>
            <a:spLocks noGrp="1"/>
          </p:cNvSpPr>
          <p:nvPr>
            <p:ph type="sldNum" sz="quarter" idx="11"/>
          </p:nvPr>
        </p:nvSpPr>
        <p:spPr/>
        <p:txBody>
          <a:bodyPr/>
          <a:lstStyle>
            <a:lvl1pPr>
              <a:defRPr>
                <a:solidFill>
                  <a:schemeClr val="bg1"/>
                </a:solidFill>
              </a:defRPr>
            </a:lvl1pPr>
          </a:lstStyle>
          <a:p>
            <a:fld id="{C2245BC1-4D7B-4ED3-8F01-840FA35126C6}" type="slidenum">
              <a:rPr lang="en-US" smtClean="0"/>
              <a:pPr/>
              <a:t>‹#›</a:t>
            </a:fld>
            <a:endParaRPr lang="en-US" dirty="0"/>
          </a:p>
        </p:txBody>
      </p:sp>
      <p:sp>
        <p:nvSpPr>
          <p:cNvPr id="6" name="Content Placeholder 7">
            <a:extLst>
              <a:ext uri="{FF2B5EF4-FFF2-40B4-BE49-F238E27FC236}">
                <a16:creationId xmlns:a16="http://schemas.microsoft.com/office/drawing/2014/main" id="{66D239E5-258B-41CA-ABAF-4A71EA5D0B1F}"/>
              </a:ext>
            </a:extLst>
          </p:cNvPr>
          <p:cNvSpPr>
            <a:spLocks noGrp="1"/>
          </p:cNvSpPr>
          <p:nvPr>
            <p:ph sz="quarter" idx="13" hasCustomPrompt="1"/>
          </p:nvPr>
        </p:nvSpPr>
        <p:spPr>
          <a:xfrm>
            <a:off x="432001" y="1534584"/>
            <a:ext cx="11327999" cy="47040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vl6pPr marL="0" marR="0" indent="0" algn="l" defTabSz="914377" rtl="0" eaLnBrk="1" fontAlgn="auto" latinLnBrk="0" hangingPunct="1">
              <a:lnSpc>
                <a:spcPct val="110000"/>
              </a:lnSpc>
              <a:spcBef>
                <a:spcPts val="0"/>
              </a:spcBef>
              <a:spcAft>
                <a:spcPts val="667"/>
              </a:spcAft>
              <a:buClrTx/>
              <a:buSzTx/>
              <a:buFont typeface="Arial" panose="020B0604020202020204" pitchFamily="34" charset="0"/>
              <a:buNone/>
              <a:tabLst/>
              <a:defRPr sz="1600">
                <a:solidFill>
                  <a:schemeClr val="bg1"/>
                </a:solidFill>
              </a:defRPr>
            </a:lvl6pPr>
            <a:lvl7pPr>
              <a:buClr>
                <a:schemeClr val="bg1"/>
              </a:buClr>
              <a:defRPr sz="1600">
                <a:solidFill>
                  <a:schemeClr val="bg1"/>
                </a:solidFill>
              </a:defRPr>
            </a:lvl7pPr>
          </a:lstStyle>
          <a:p>
            <a:pPr lvl="0"/>
            <a:r>
              <a:rPr lang="en-US" dirty="0"/>
              <a:t>Body text in Delivery, 12 </a:t>
            </a:r>
            <a:r>
              <a:rPr lang="en-US" dirty="0" err="1"/>
              <a:t>pt</a:t>
            </a:r>
            <a:endParaRPr lang="en-US" dirty="0"/>
          </a:p>
          <a:p>
            <a:pPr lvl="1"/>
            <a:r>
              <a:rPr lang="en-US" dirty="0"/>
              <a:t>Bullet text, Delivery, 12 </a:t>
            </a:r>
            <a:r>
              <a:rPr lang="en-US" dirty="0" err="1"/>
              <a:t>pt</a:t>
            </a:r>
            <a:r>
              <a:rPr lang="en-US" dirty="0"/>
              <a:t> </a:t>
            </a:r>
          </a:p>
          <a:p>
            <a:pPr lvl="2"/>
            <a:r>
              <a:rPr lang="en-US" dirty="0"/>
              <a:t>Bullet text, Delivery, 12 </a:t>
            </a:r>
            <a:r>
              <a:rPr lang="en-US" dirty="0" err="1"/>
              <a:t>pt</a:t>
            </a:r>
            <a:endParaRPr lang="en-US" dirty="0"/>
          </a:p>
          <a:p>
            <a:pPr lvl="3"/>
            <a:r>
              <a:rPr lang="en-US" dirty="0"/>
              <a:t>Bullet text, Delivery, 12 </a:t>
            </a:r>
            <a:r>
              <a:rPr lang="en-US" dirty="0" err="1"/>
              <a:t>pt</a:t>
            </a:r>
            <a:r>
              <a:rPr lang="en-US" dirty="0"/>
              <a:t> </a:t>
            </a:r>
          </a:p>
          <a:p>
            <a:pPr lvl="4"/>
            <a:r>
              <a:rPr lang="en-US" dirty="0"/>
              <a:t>Action title, Delivery Regular, 15 </a:t>
            </a:r>
            <a:r>
              <a:rPr lang="en-US" dirty="0" err="1"/>
              <a:t>pt</a:t>
            </a:r>
            <a:endParaRPr lang="en-US" dirty="0"/>
          </a:p>
          <a:p>
            <a:pPr lvl="5"/>
            <a:r>
              <a:rPr lang="en-US" dirty="0"/>
              <a:t>Paragraph Headline, Delivery Bold, 12 </a:t>
            </a:r>
            <a:r>
              <a:rPr lang="en-US" dirty="0" err="1"/>
              <a:t>pt</a:t>
            </a:r>
            <a:endParaRPr lang="en-US" dirty="0"/>
          </a:p>
          <a:p>
            <a:pPr lvl="6"/>
            <a:r>
              <a:rPr lang="en-US" dirty="0"/>
              <a:t>Bullet number, Delivery, 12 </a:t>
            </a:r>
            <a:r>
              <a:rPr lang="en-US" dirty="0" err="1"/>
              <a:t>pt</a:t>
            </a:r>
            <a:r>
              <a:rPr lang="en-US" dirty="0"/>
              <a:t> </a:t>
            </a:r>
          </a:p>
        </p:txBody>
      </p:sp>
      <p:sp>
        <p:nvSpPr>
          <p:cNvPr id="7" name="meta-classification">
            <a:extLst>
              <a:ext uri="{FF2B5EF4-FFF2-40B4-BE49-F238E27FC236}">
                <a16:creationId xmlns:a16="http://schemas.microsoft.com/office/drawing/2014/main" id="{19C17D38-E07D-4DBA-8A51-4DD4B0A923C2}"/>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bg1"/>
                </a:solidFill>
              </a:defRPr>
            </a:lvl1pPr>
          </a:lstStyle>
          <a:p>
            <a:pPr marR="0" lvl="0">
              <a:lnSpc>
                <a:spcPct val="100000"/>
              </a:lnSpc>
            </a:pPr>
            <a:r>
              <a:rPr lang="en-US" dirty="0"/>
              <a:t>Please insert classification HERE</a:t>
            </a:r>
          </a:p>
        </p:txBody>
      </p:sp>
    </p:spTree>
    <p:extLst>
      <p:ext uri="{BB962C8B-B14F-4D97-AF65-F5344CB8AC3E}">
        <p14:creationId xmlns:p14="http://schemas.microsoft.com/office/powerpoint/2010/main" val="4095922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ontent: full screen video with title">
    <p:bg>
      <p:bgPr>
        <a:solidFill>
          <a:schemeClr val="bg1"/>
        </a:solidFill>
        <a:effectLst/>
      </p:bgPr>
    </p:bg>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DB4843D2-D66C-4483-9BEF-0EA790E357B6}"/>
              </a:ext>
            </a:extLst>
          </p:cNvPr>
          <p:cNvSpPr>
            <a:spLocks noGrp="1"/>
          </p:cNvSpPr>
          <p:nvPr>
            <p:ph type="media" sz="quarter" idx="12" hasCustomPrompt="1"/>
          </p:nvPr>
        </p:nvSpPr>
        <p:spPr>
          <a:xfrm>
            <a:off x="0" y="0"/>
            <a:ext cx="12192000" cy="6858000"/>
          </a:xfrm>
          <a:solidFill>
            <a:srgbClr val="CCCCCC"/>
          </a:solidFill>
        </p:spPr>
        <p:txBody>
          <a:bodyPr lIns="72000" tIns="72000" rIns="72000" bIns="72000"/>
          <a:lstStyle>
            <a:lvl1pPr algn="r">
              <a:defRPr/>
            </a:lvl1pPr>
          </a:lstStyle>
          <a:p>
            <a:r>
              <a:rPr lang="en-US" dirty="0"/>
              <a:t>Please click the icon to insert a video</a:t>
            </a:r>
          </a:p>
        </p:txBody>
      </p:sp>
      <p:sp>
        <p:nvSpPr>
          <p:cNvPr id="7" name="Title 6">
            <a:extLst>
              <a:ext uri="{FF2B5EF4-FFF2-40B4-BE49-F238E27FC236}">
                <a16:creationId xmlns:a16="http://schemas.microsoft.com/office/drawing/2014/main" id="{B0885550-4E65-4CBF-8046-671CF042C57C}"/>
              </a:ext>
            </a:extLst>
          </p:cNvPr>
          <p:cNvSpPr>
            <a:spLocks noGrp="1"/>
          </p:cNvSpPr>
          <p:nvPr>
            <p:ph type="title" hasCustomPrompt="1"/>
          </p:nvPr>
        </p:nvSpPr>
        <p:spPr/>
        <p:txBody>
          <a:bodyPr/>
          <a:lstStyle>
            <a:lvl1pPr>
              <a:defRPr/>
            </a:lvl1pPr>
          </a:lstStyle>
          <a:p>
            <a:r>
              <a:rPr lang="en-US" dirty="0"/>
              <a:t>Double headline with one or two lines, Delivery Bold, 18 </a:t>
            </a:r>
            <a:r>
              <a:rPr lang="en-US" dirty="0" err="1"/>
              <a:t>pt</a:t>
            </a:r>
            <a:endParaRPr lang="en-GB" dirty="0"/>
          </a:p>
        </p:txBody>
      </p:sp>
      <p:sp>
        <p:nvSpPr>
          <p:cNvPr id="4" name="meta-classification">
            <a:extLst>
              <a:ext uri="{FF2B5EF4-FFF2-40B4-BE49-F238E27FC236}">
                <a16:creationId xmlns:a16="http://schemas.microsoft.com/office/drawing/2014/main" id="{7893F3CA-BCB9-4004-97E6-F5E4DB1FA0BB}"/>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dirty="0"/>
              <a:t>Please insert classification HERE</a:t>
            </a:r>
          </a:p>
        </p:txBody>
      </p:sp>
    </p:spTree>
    <p:extLst>
      <p:ext uri="{BB962C8B-B14F-4D97-AF65-F5344CB8AC3E}">
        <p14:creationId xmlns:p14="http://schemas.microsoft.com/office/powerpoint/2010/main" val="1460001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full page gradient">
    <p:bg>
      <p:bgPr>
        <a:gradFill>
          <a:gsLst>
            <a:gs pos="30000">
              <a:schemeClr val="accent3"/>
            </a:gs>
            <a:gs pos="79000">
              <a:srgbClr val="FFDE59"/>
            </a:gs>
            <a:gs pos="100000">
              <a:srgbClr val="FFF0B2"/>
            </a:gs>
          </a:gsLst>
          <a:lin ang="16200000" scaled="0"/>
        </a:gra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9381F4-F305-4DA8-90F9-2961F8C24558}"/>
              </a:ext>
            </a:extLst>
          </p:cNvPr>
          <p:cNvSpPr>
            <a:spLocks noGrp="1"/>
          </p:cNvSpPr>
          <p:nvPr>
            <p:ph type="ftr" sz="quarter" idx="10"/>
          </p:nvPr>
        </p:nvSpPr>
        <p:spPr/>
        <p:txBody>
          <a:bodyPr/>
          <a:lstStyle/>
          <a:p>
            <a:r>
              <a:rPr lang="en-US"/>
              <a:t>DHL | Presentation title | Location | xx Month 20xx</a:t>
            </a:r>
            <a:endParaRPr lang="en-US" dirty="0"/>
          </a:p>
        </p:txBody>
      </p:sp>
      <p:sp>
        <p:nvSpPr>
          <p:cNvPr id="4" name="Slide Number Placeholder 3">
            <a:extLst>
              <a:ext uri="{FF2B5EF4-FFF2-40B4-BE49-F238E27FC236}">
                <a16:creationId xmlns:a16="http://schemas.microsoft.com/office/drawing/2014/main" id="{CCA6B0F1-5579-4CB2-B05C-7E560EFBC169}"/>
              </a:ext>
            </a:extLst>
          </p:cNvPr>
          <p:cNvSpPr>
            <a:spLocks noGrp="1"/>
          </p:cNvSpPr>
          <p:nvPr>
            <p:ph type="sldNum" sz="quarter" idx="11"/>
          </p:nvPr>
        </p:nvSpPr>
        <p:spPr/>
        <p:txBody>
          <a:bodyPr/>
          <a:lstStyle/>
          <a:p>
            <a:fld id="{C2245BC1-4D7B-4ED3-8F01-840FA35126C6}" type="slidenum">
              <a:rPr lang="en-US" smtClean="0"/>
              <a:pPr/>
              <a:t>‹#›</a:t>
            </a:fld>
            <a:endParaRPr lang="en-US" dirty="0"/>
          </a:p>
        </p:txBody>
      </p:sp>
      <p:sp>
        <p:nvSpPr>
          <p:cNvPr id="7" name="Text Placeholder 6">
            <a:extLst>
              <a:ext uri="{FF2B5EF4-FFF2-40B4-BE49-F238E27FC236}">
                <a16:creationId xmlns:a16="http://schemas.microsoft.com/office/drawing/2014/main" id="{D5ABAA4C-A627-4F72-ADBD-217F33287BFC}"/>
              </a:ext>
            </a:extLst>
          </p:cNvPr>
          <p:cNvSpPr>
            <a:spLocks noGrp="1"/>
          </p:cNvSpPr>
          <p:nvPr>
            <p:ph type="body" sz="quarter" idx="12" hasCustomPrompt="1"/>
          </p:nvPr>
        </p:nvSpPr>
        <p:spPr>
          <a:xfrm>
            <a:off x="2365490" y="2617595"/>
            <a:ext cx="6978649" cy="1196824"/>
          </a:xfrm>
        </p:spPr>
        <p:txBody>
          <a:bodyPr>
            <a:noAutofit/>
          </a:bodyPr>
          <a:lstStyle>
            <a:lvl1pPr>
              <a:lnSpc>
                <a:spcPts val="4000"/>
              </a:lnSpc>
              <a:spcAft>
                <a:spcPts val="0"/>
              </a:spcAft>
              <a:defRPr sz="3333" i="1">
                <a:solidFill>
                  <a:schemeClr val="accent4"/>
                </a:solidFill>
                <a:latin typeface="+mn-lt"/>
              </a:defRPr>
            </a:lvl1pPr>
          </a:lstStyle>
          <a:p>
            <a:pPr lvl="0"/>
            <a:r>
              <a:rPr lang="en-US" dirty="0"/>
              <a:t>“This space is reserved for quotes.</a:t>
            </a:r>
            <a:br>
              <a:rPr lang="en-US" dirty="0"/>
            </a:br>
            <a:r>
              <a:rPr lang="en-US" dirty="0"/>
              <a:t>Delivery Italic, 25 pt.”</a:t>
            </a:r>
          </a:p>
        </p:txBody>
      </p:sp>
    </p:spTree>
    <p:extLst>
      <p:ext uri="{BB962C8B-B14F-4D97-AF65-F5344CB8AC3E}">
        <p14:creationId xmlns:p14="http://schemas.microsoft.com/office/powerpoint/2010/main" val="2034033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inal: full page gradient">
    <p:bg>
      <p:bgPr>
        <a:gradFill>
          <a:gsLst>
            <a:gs pos="30000">
              <a:schemeClr val="accent3"/>
            </a:gs>
            <a:gs pos="79000">
              <a:srgbClr val="FFDE59"/>
            </a:gs>
            <a:gs pos="100000">
              <a:srgbClr val="FFF0B2"/>
            </a:gs>
          </a:gsLst>
          <a:lin ang="16200000" scaled="0"/>
        </a:gra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9381F4-F305-4DA8-90F9-2961F8C24558}"/>
              </a:ext>
            </a:extLst>
          </p:cNvPr>
          <p:cNvSpPr>
            <a:spLocks noGrp="1"/>
          </p:cNvSpPr>
          <p:nvPr>
            <p:ph type="ftr" sz="quarter" idx="10"/>
          </p:nvPr>
        </p:nvSpPr>
        <p:spPr/>
        <p:txBody>
          <a:bodyPr/>
          <a:lstStyle/>
          <a:p>
            <a:r>
              <a:rPr lang="en-US"/>
              <a:t>DHL | Presentation title | Location | xx Month 20xx</a:t>
            </a:r>
            <a:endParaRPr lang="en-US" dirty="0"/>
          </a:p>
        </p:txBody>
      </p:sp>
      <p:sp>
        <p:nvSpPr>
          <p:cNvPr id="4" name="Slide Number Placeholder 3">
            <a:extLst>
              <a:ext uri="{FF2B5EF4-FFF2-40B4-BE49-F238E27FC236}">
                <a16:creationId xmlns:a16="http://schemas.microsoft.com/office/drawing/2014/main" id="{CCA6B0F1-5579-4CB2-B05C-7E560EFBC169}"/>
              </a:ext>
            </a:extLst>
          </p:cNvPr>
          <p:cNvSpPr>
            <a:spLocks noGrp="1"/>
          </p:cNvSpPr>
          <p:nvPr>
            <p:ph type="sldNum" sz="quarter" idx="11"/>
          </p:nvPr>
        </p:nvSpPr>
        <p:spPr/>
        <p:txBody>
          <a:bodyPr/>
          <a:lstStyle/>
          <a:p>
            <a:fld id="{C2245BC1-4D7B-4ED3-8F01-840FA35126C6}" type="slidenum">
              <a:rPr lang="en-US" smtClean="0"/>
              <a:pPr/>
              <a:t>‹#›</a:t>
            </a:fld>
            <a:endParaRPr lang="en-US" dirty="0"/>
          </a:p>
        </p:txBody>
      </p:sp>
      <p:sp>
        <p:nvSpPr>
          <p:cNvPr id="5" name="TextBox 4">
            <a:extLst>
              <a:ext uri="{FF2B5EF4-FFF2-40B4-BE49-F238E27FC236}">
                <a16:creationId xmlns:a16="http://schemas.microsoft.com/office/drawing/2014/main" id="{B30DCF4F-94A3-4ECD-931B-78A92C777558}"/>
              </a:ext>
            </a:extLst>
          </p:cNvPr>
          <p:cNvSpPr txBox="1"/>
          <p:nvPr/>
        </p:nvSpPr>
        <p:spPr>
          <a:xfrm>
            <a:off x="425725" y="1980238"/>
            <a:ext cx="4178884" cy="738664"/>
          </a:xfrm>
          <a:prstGeom prst="rect">
            <a:avLst/>
          </a:prstGeom>
          <a:noFill/>
        </p:spPr>
        <p:txBody>
          <a:bodyPr wrap="square" lIns="0" tIns="0" rIns="0" bIns="0" rtlCol="0">
            <a:spAutoFit/>
          </a:bodyPr>
          <a:lstStyle/>
          <a:p>
            <a:r>
              <a:rPr lang="en-US" sz="4800" b="0" cap="all" baseline="0" noProof="0" dirty="0">
                <a:solidFill>
                  <a:schemeClr val="accent4"/>
                </a:solidFill>
                <a:latin typeface="Delivery Cd Black" panose="020F0906020204020204" pitchFamily="34" charset="0"/>
              </a:rPr>
              <a:t>Thank you</a:t>
            </a:r>
          </a:p>
        </p:txBody>
      </p:sp>
    </p:spTree>
    <p:extLst>
      <p:ext uri="{BB962C8B-B14F-4D97-AF65-F5344CB8AC3E}">
        <p14:creationId xmlns:p14="http://schemas.microsoft.com/office/powerpoint/2010/main" val="16306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87CED104-3A6E-4DAC-9AEA-395207F94D4A}" type="datetimeFigureOut">
              <a:rPr lang="nl-NL" smtClean="0">
                <a:solidFill>
                  <a:prstClr val="black">
                    <a:tint val="75000"/>
                  </a:prstClr>
                </a:solidFill>
              </a:rPr>
              <a:pPr/>
              <a:t>9-8-2023</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06975F81-1E2C-4C4D-9E10-F29D13AC9B8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126806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87CED104-3A6E-4DAC-9AEA-395207F94D4A}" type="datetimeFigureOut">
              <a:rPr lang="nl-NL" smtClean="0">
                <a:solidFill>
                  <a:prstClr val="black">
                    <a:tint val="75000"/>
                  </a:prstClr>
                </a:solidFill>
              </a:rPr>
              <a:pPr/>
              <a:t>9-8-2023</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06975F81-1E2C-4C4D-9E10-F29D13AC9B8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556792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a:t>Click to edit Master title style</a:t>
            </a:r>
            <a:endParaRPr lang="nl-NL"/>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CED104-3A6E-4DAC-9AEA-395207F94D4A}" type="datetimeFigureOut">
              <a:rPr lang="nl-NL" smtClean="0">
                <a:solidFill>
                  <a:prstClr val="black">
                    <a:tint val="75000"/>
                  </a:prstClr>
                </a:solidFill>
              </a:rPr>
              <a:pPr/>
              <a:t>9-8-2023</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06975F81-1E2C-4C4D-9E10-F29D13AC9B8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165659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1F9393-951F-4326-9328-ABDB12D3C853}"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37E43-2324-4B4A-93D9-C5CA64B1480B}" type="slidenum">
              <a:rPr lang="en-US" smtClean="0"/>
              <a:t>‹#›</a:t>
            </a:fld>
            <a:endParaRPr lang="en-US"/>
          </a:p>
        </p:txBody>
      </p:sp>
    </p:spTree>
    <p:extLst>
      <p:ext uri="{BB962C8B-B14F-4D97-AF65-F5344CB8AC3E}">
        <p14:creationId xmlns:p14="http://schemas.microsoft.com/office/powerpoint/2010/main" val="4001515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87CED104-3A6E-4DAC-9AEA-395207F94D4A}" type="datetimeFigureOut">
              <a:rPr lang="nl-NL" smtClean="0">
                <a:solidFill>
                  <a:prstClr val="black">
                    <a:tint val="75000"/>
                  </a:prstClr>
                </a:solidFill>
              </a:rPr>
              <a:pPr/>
              <a:t>9-8-2023</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06975F81-1E2C-4C4D-9E10-F29D13AC9B8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7415476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87CED104-3A6E-4DAC-9AEA-395207F94D4A}" type="datetimeFigureOut">
              <a:rPr lang="nl-NL" smtClean="0">
                <a:solidFill>
                  <a:prstClr val="black">
                    <a:tint val="75000"/>
                  </a:prstClr>
                </a:solidFill>
              </a:rPr>
              <a:pPr/>
              <a:t>9-8-2023</a:t>
            </a:fld>
            <a:endParaRPr lang="nl-NL">
              <a:solidFill>
                <a:prstClr val="black">
                  <a:tint val="75000"/>
                </a:prstClr>
              </a:solidFill>
            </a:endParaRPr>
          </a:p>
        </p:txBody>
      </p:sp>
      <p:sp>
        <p:nvSpPr>
          <p:cNvPr id="8" name="Footer Placeholder 7"/>
          <p:cNvSpPr>
            <a:spLocks noGrp="1"/>
          </p:cNvSpPr>
          <p:nvPr>
            <p:ph type="ftr" sz="quarter" idx="11"/>
          </p:nvPr>
        </p:nvSpPr>
        <p:spPr/>
        <p:txBody>
          <a:bodyPr/>
          <a:lstStyle/>
          <a:p>
            <a:endParaRPr lang="nl-NL">
              <a:solidFill>
                <a:prstClr val="black">
                  <a:tint val="75000"/>
                </a:prstClr>
              </a:solidFill>
            </a:endParaRPr>
          </a:p>
        </p:txBody>
      </p:sp>
      <p:sp>
        <p:nvSpPr>
          <p:cNvPr id="9" name="Slide Number Placeholder 8"/>
          <p:cNvSpPr>
            <a:spLocks noGrp="1"/>
          </p:cNvSpPr>
          <p:nvPr>
            <p:ph type="sldNum" sz="quarter" idx="12"/>
          </p:nvPr>
        </p:nvSpPr>
        <p:spPr/>
        <p:txBody>
          <a:bodyPr/>
          <a:lstStyle/>
          <a:p>
            <a:fld id="{06975F81-1E2C-4C4D-9E10-F29D13AC9B8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941858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87CED104-3A6E-4DAC-9AEA-395207F94D4A}" type="datetimeFigureOut">
              <a:rPr lang="nl-NL" smtClean="0">
                <a:solidFill>
                  <a:prstClr val="black">
                    <a:tint val="75000"/>
                  </a:prstClr>
                </a:solidFill>
              </a:rPr>
              <a:pPr/>
              <a:t>9-8-2023</a:t>
            </a:fld>
            <a:endParaRPr lang="nl-NL">
              <a:solidFill>
                <a:prstClr val="black">
                  <a:tint val="75000"/>
                </a:prstClr>
              </a:solidFill>
            </a:endParaRPr>
          </a:p>
        </p:txBody>
      </p:sp>
      <p:sp>
        <p:nvSpPr>
          <p:cNvPr id="4" name="Footer Placeholder 3"/>
          <p:cNvSpPr>
            <a:spLocks noGrp="1"/>
          </p:cNvSpPr>
          <p:nvPr>
            <p:ph type="ftr" sz="quarter" idx="11"/>
          </p:nvPr>
        </p:nvSpPr>
        <p:spPr/>
        <p:txBody>
          <a:bodyPr/>
          <a:lstStyle/>
          <a:p>
            <a:endParaRPr lang="nl-NL">
              <a:solidFill>
                <a:prstClr val="black">
                  <a:tint val="75000"/>
                </a:prstClr>
              </a:solidFill>
            </a:endParaRPr>
          </a:p>
        </p:txBody>
      </p:sp>
      <p:sp>
        <p:nvSpPr>
          <p:cNvPr id="5" name="Slide Number Placeholder 4"/>
          <p:cNvSpPr>
            <a:spLocks noGrp="1"/>
          </p:cNvSpPr>
          <p:nvPr>
            <p:ph type="sldNum" sz="quarter" idx="12"/>
          </p:nvPr>
        </p:nvSpPr>
        <p:spPr/>
        <p:txBody>
          <a:bodyPr/>
          <a:lstStyle/>
          <a:p>
            <a:fld id="{06975F81-1E2C-4C4D-9E10-F29D13AC9B8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637540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ED104-3A6E-4DAC-9AEA-395207F94D4A}" type="datetimeFigureOut">
              <a:rPr lang="nl-NL" smtClean="0">
                <a:solidFill>
                  <a:prstClr val="black">
                    <a:tint val="75000"/>
                  </a:prstClr>
                </a:solidFill>
              </a:rPr>
              <a:pPr/>
              <a:t>9-8-2023</a:t>
            </a:fld>
            <a:endParaRPr lang="nl-NL">
              <a:solidFill>
                <a:prstClr val="black">
                  <a:tint val="75000"/>
                </a:prstClr>
              </a:solidFill>
            </a:endParaRPr>
          </a:p>
        </p:txBody>
      </p:sp>
      <p:sp>
        <p:nvSpPr>
          <p:cNvPr id="3" name="Footer Placeholder 2"/>
          <p:cNvSpPr>
            <a:spLocks noGrp="1"/>
          </p:cNvSpPr>
          <p:nvPr>
            <p:ph type="ftr" sz="quarter" idx="11"/>
          </p:nvPr>
        </p:nvSpPr>
        <p:spPr/>
        <p:txBody>
          <a:bodyPr/>
          <a:lstStyle/>
          <a:p>
            <a:endParaRPr lang="nl-NL">
              <a:solidFill>
                <a:prstClr val="black">
                  <a:tint val="75000"/>
                </a:prstClr>
              </a:solidFill>
            </a:endParaRPr>
          </a:p>
        </p:txBody>
      </p:sp>
      <p:sp>
        <p:nvSpPr>
          <p:cNvPr id="4" name="Slide Number Placeholder 3"/>
          <p:cNvSpPr>
            <a:spLocks noGrp="1"/>
          </p:cNvSpPr>
          <p:nvPr>
            <p:ph type="sldNum" sz="quarter" idx="12"/>
          </p:nvPr>
        </p:nvSpPr>
        <p:spPr/>
        <p:txBody>
          <a:bodyPr/>
          <a:lstStyle/>
          <a:p>
            <a:fld id="{06975F81-1E2C-4C4D-9E10-F29D13AC9B88}" type="slidenum">
              <a:rPr lang="nl-NL" smtClean="0">
                <a:solidFill>
                  <a:prstClr val="black">
                    <a:tint val="75000"/>
                  </a:prstClr>
                </a:solidFill>
              </a:rPr>
              <a:pPr/>
              <a:t>‹#›</a:t>
            </a:fld>
            <a:endParaRPr lang="nl-NL">
              <a:solidFill>
                <a:prstClr val="black">
                  <a:tint val="75000"/>
                </a:prstClr>
              </a:solidFill>
            </a:endParaRPr>
          </a:p>
        </p:txBody>
      </p:sp>
      <p:sp>
        <p:nvSpPr>
          <p:cNvPr id="6" name="Slide Number Placeholder 3">
            <a:extLst>
              <a:ext uri="{FF2B5EF4-FFF2-40B4-BE49-F238E27FC236}">
                <a16:creationId xmlns:a16="http://schemas.microsoft.com/office/drawing/2014/main" id="{4438F358-6501-48B8-80CA-E7836E5B9882}"/>
              </a:ext>
            </a:extLst>
          </p:cNvPr>
          <p:cNvSpPr txBox="1">
            <a:spLocks/>
          </p:cNvSpPr>
          <p:nvPr userDrawn="1"/>
        </p:nvSpPr>
        <p:spPr>
          <a:xfrm>
            <a:off x="11255376" y="6159777"/>
            <a:ext cx="504625" cy="184665"/>
          </a:xfrm>
          <a:prstGeom prst="rect">
            <a:avLst/>
          </a:prstGeom>
        </p:spPr>
        <p:txBody>
          <a:bodyPr vert="horz" lIns="0" tIns="0" rIns="0" bIns="0" rtlCol="0" anchor="ctr"/>
          <a:lstStyle>
            <a:defPPr>
              <a:defRPr lang="de-DE"/>
            </a:defPPr>
            <a:lvl1pPr marL="0" algn="r"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2245BC1-4D7B-4ED3-8F01-840FA35126C6}" type="slidenum">
              <a:rPr lang="en-US" sz="1200" smtClean="0">
                <a:solidFill>
                  <a:prstClr val="black"/>
                </a:solidFill>
                <a:latin typeface="Delivery"/>
              </a:rPr>
              <a:pPr/>
              <a:t>‹#›</a:t>
            </a:fld>
            <a:endParaRPr lang="en-US" sz="1200" dirty="0">
              <a:solidFill>
                <a:prstClr val="black"/>
              </a:solidFill>
              <a:latin typeface="Delivery"/>
            </a:endParaRPr>
          </a:p>
        </p:txBody>
      </p:sp>
    </p:spTree>
    <p:extLst>
      <p:ext uri="{BB962C8B-B14F-4D97-AF65-F5344CB8AC3E}">
        <p14:creationId xmlns:p14="http://schemas.microsoft.com/office/powerpoint/2010/main" val="19791247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CED104-3A6E-4DAC-9AEA-395207F94D4A}" type="datetimeFigureOut">
              <a:rPr lang="nl-NL" smtClean="0">
                <a:solidFill>
                  <a:prstClr val="black">
                    <a:tint val="75000"/>
                  </a:prstClr>
                </a:solidFill>
              </a:rPr>
              <a:pPr/>
              <a:t>9-8-2023</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06975F81-1E2C-4C4D-9E10-F29D13AC9B8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2264562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188" y="987428"/>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nl-NL"/>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CED104-3A6E-4DAC-9AEA-395207F94D4A}" type="datetimeFigureOut">
              <a:rPr lang="nl-NL" smtClean="0">
                <a:solidFill>
                  <a:prstClr val="black">
                    <a:tint val="75000"/>
                  </a:prstClr>
                </a:solidFill>
              </a:rPr>
              <a:pPr/>
              <a:t>9-8-2023</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06975F81-1E2C-4C4D-9E10-F29D13AC9B8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6960682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87CED104-3A6E-4DAC-9AEA-395207F94D4A}" type="datetimeFigureOut">
              <a:rPr lang="nl-NL" smtClean="0">
                <a:solidFill>
                  <a:prstClr val="black">
                    <a:tint val="75000"/>
                  </a:prstClr>
                </a:solidFill>
              </a:rPr>
              <a:pPr/>
              <a:t>9-8-2023</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06975F81-1E2C-4C4D-9E10-F29D13AC9B8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4141537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838202" y="365127"/>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87CED104-3A6E-4DAC-9AEA-395207F94D4A}" type="datetimeFigureOut">
              <a:rPr lang="nl-NL" smtClean="0">
                <a:solidFill>
                  <a:prstClr val="black">
                    <a:tint val="75000"/>
                  </a:prstClr>
                </a:solidFill>
              </a:rPr>
              <a:pPr/>
              <a:t>9-8-2023</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06975F81-1E2C-4C4D-9E10-F29D13AC9B8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3135190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full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2" y="2690649"/>
            <a:ext cx="11327999"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subline in one OR TWO </a:t>
            </a:r>
            <a:r>
              <a:rPr lang="en-US" err="1"/>
              <a:t>lineS</a:t>
            </a:r>
            <a:r>
              <a:rPr lang="en-US"/>
              <a:t>, 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2" y="692152"/>
            <a:ext cx="11327999"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SAMPLE TITLE ONE OR TWO LINES, Delivery CONDENSED BLACK, 36 </a:t>
            </a:r>
            <a:r>
              <a:rPr lang="en-US" err="1"/>
              <a:t>pt</a:t>
            </a:r>
            <a:endParaRPr lang="en-US"/>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2000" y="4103054"/>
            <a:ext cx="6192965" cy="262636"/>
          </a:xfrm>
        </p:spPr>
        <p:txBody>
          <a:bodyPr>
            <a:noAutofit/>
          </a:bodyPr>
          <a:lstStyle>
            <a:lvl1pPr>
              <a:defRPr b="1">
                <a:solidFill>
                  <a:schemeClr val="accent4"/>
                </a:solidFill>
                <a:latin typeface="+mn-lt"/>
              </a:defRPr>
            </a:lvl1pPr>
            <a:lvl2pPr marL="0" indent="0">
              <a:buNone/>
              <a:defRPr/>
            </a:lvl2pPr>
          </a:lstStyle>
          <a:p>
            <a:pPr lvl="0"/>
            <a:r>
              <a:rPr lang="en-US"/>
              <a:t>DHL Business Unit – Claim, Delivery (bold), 12 </a:t>
            </a:r>
            <a:r>
              <a:rPr lang="en-US" err="1"/>
              <a:t>pt</a:t>
            </a:r>
            <a:endParaRPr lang="en-US"/>
          </a:p>
        </p:txBody>
      </p:sp>
      <p:sp>
        <p:nvSpPr>
          <p:cNvPr id="7" name="meta-project">
            <a:extLst>
              <a:ext uri="{FF2B5EF4-FFF2-40B4-BE49-F238E27FC236}">
                <a16:creationId xmlns:a16="http://schemas.microsoft.com/office/drawing/2014/main" id="{8F28B7B0-34F9-4874-994D-5A49D798B34A}"/>
              </a:ext>
            </a:extLst>
          </p:cNvPr>
          <p:cNvSpPr>
            <a:spLocks noGrp="1"/>
          </p:cNvSpPr>
          <p:nvPr>
            <p:ph type="body" sz="quarter" idx="14" hasCustomPrompt="1"/>
          </p:nvPr>
        </p:nvSpPr>
        <p:spPr>
          <a:xfrm>
            <a:off x="432000" y="3485487"/>
            <a:ext cx="6192965" cy="533480"/>
          </a:xfrm>
        </p:spPr>
        <p:txBody>
          <a:bodyPr>
            <a:noAutofit/>
          </a:bodyPr>
          <a:lstStyle>
            <a:lvl1pPr>
              <a:spcAft>
                <a:spcPts val="0"/>
              </a:spcAft>
              <a:defRPr>
                <a:solidFill>
                  <a:schemeClr val="tx1"/>
                </a:solidFill>
                <a:latin typeface="+mn-lt"/>
              </a:defRPr>
            </a:lvl1pPr>
            <a:lvl2pPr marL="0" indent="0">
              <a:buNone/>
              <a:defRPr/>
            </a:lvl2pPr>
          </a:lstStyle>
          <a:p>
            <a:pPr lvl="0"/>
            <a:r>
              <a:rPr lang="en-US"/>
              <a:t>Name of the event or project or presenter, Delivery, 12 </a:t>
            </a:r>
            <a:r>
              <a:rPr lang="en-US" err="1"/>
              <a:t>pt</a:t>
            </a:r>
            <a:r>
              <a:rPr lang="en-US"/>
              <a:t> </a:t>
            </a:r>
          </a:p>
          <a:p>
            <a:pPr lvl="0"/>
            <a:r>
              <a:rPr lang="en-US"/>
              <a:t>Location, ## Month ####</a:t>
            </a:r>
          </a:p>
        </p:txBody>
      </p:sp>
      <p:sp>
        <p:nvSpPr>
          <p:cNvPr id="8" name="Text Placeholder 3">
            <a:extLst>
              <a:ext uri="{FF2B5EF4-FFF2-40B4-BE49-F238E27FC236}">
                <a16:creationId xmlns:a16="http://schemas.microsoft.com/office/drawing/2014/main" id="{EA00A256-AF89-4D8F-86B6-F3DC3A23E94D}"/>
              </a:ext>
            </a:extLst>
          </p:cNvPr>
          <p:cNvSpPr>
            <a:spLocks noGrp="1"/>
          </p:cNvSpPr>
          <p:nvPr>
            <p:ph type="body" sz="quarter" idx="20" hasCustomPrompt="1"/>
          </p:nvPr>
        </p:nvSpPr>
        <p:spPr>
          <a:xfrm>
            <a:off x="422276" y="6137768"/>
            <a:ext cx="1990725" cy="301624"/>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a:t>1</a:t>
            </a:r>
            <a:endParaRPr lang="en-GB"/>
          </a:p>
        </p:txBody>
      </p:sp>
    </p:spTree>
    <p:extLst>
      <p:ext uri="{BB962C8B-B14F-4D97-AF65-F5344CB8AC3E}">
        <p14:creationId xmlns:p14="http://schemas.microsoft.com/office/powerpoint/2010/main" val="34072709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half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4A5375F-57B6-4F34-B285-0212289DE52D}"/>
              </a:ext>
            </a:extLst>
          </p:cNvPr>
          <p:cNvSpPr>
            <a:spLocks noGrp="1"/>
          </p:cNvSpPr>
          <p:nvPr>
            <p:ph type="pic" sz="quarter" idx="14" hasCustomPrompt="1"/>
          </p:nvPr>
        </p:nvSpPr>
        <p:spPr>
          <a:xfrm>
            <a:off x="7056965" y="0"/>
            <a:ext cx="5135032" cy="6864000"/>
          </a:xfrm>
          <a:solidFill>
            <a:srgbClr val="CCCCCC"/>
          </a:solidFill>
        </p:spPr>
        <p:txBody>
          <a:bodyPr lIns="72000" tIns="72000" rIns="72000" bIns="72000"/>
          <a:lstStyle>
            <a:lvl1pPr>
              <a:defRPr/>
            </a:lvl1pPr>
          </a:lstStyle>
          <a:p>
            <a:r>
              <a:rPr lang="en-US"/>
              <a:t>Please click the icon to insert an image</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3" y="3678628"/>
            <a:ext cx="6192964"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Optional subline in one OR TWO </a:t>
            </a:r>
            <a:r>
              <a:rPr lang="en-US" err="1"/>
              <a:t>lineS</a:t>
            </a:r>
            <a:r>
              <a:rPr lang="en-US"/>
              <a:t>, </a:t>
            </a:r>
          </a:p>
          <a:p>
            <a:r>
              <a:rPr lang="en-US"/>
              <a:t>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3" y="1680130"/>
            <a:ext cx="6192964"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SAMPLE TITLE Delivery CONDENSED BLACK, 36 </a:t>
            </a:r>
            <a:r>
              <a:rPr lang="en-US" err="1"/>
              <a:t>pt</a:t>
            </a:r>
            <a:endParaRPr lang="en-US"/>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2000" y="4452441"/>
            <a:ext cx="6192965" cy="533480"/>
          </a:xfrm>
        </p:spPr>
        <p:txBody>
          <a:bodyPr>
            <a:noAutofit/>
          </a:bodyPr>
          <a:lstStyle>
            <a:lvl1pPr>
              <a:spcAft>
                <a:spcPts val="0"/>
              </a:spcAft>
              <a:defRPr>
                <a:solidFill>
                  <a:schemeClr val="tx1"/>
                </a:solidFill>
                <a:latin typeface="+mn-lt"/>
              </a:defRPr>
            </a:lvl1pPr>
            <a:lvl2pPr marL="0" indent="0">
              <a:buNone/>
              <a:defRPr/>
            </a:lvl2pPr>
          </a:lstStyle>
          <a:p>
            <a:pPr lvl="0"/>
            <a:r>
              <a:rPr lang="en-US"/>
              <a:t>Name of the event or project or presenter</a:t>
            </a:r>
            <a:br>
              <a:rPr lang="en-US"/>
            </a:br>
            <a:r>
              <a:rPr lang="en-US"/>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2000" y="5070007"/>
            <a:ext cx="6192965" cy="262636"/>
          </a:xfrm>
        </p:spPr>
        <p:txBody>
          <a:bodyPr>
            <a:noAutofit/>
          </a:bodyPr>
          <a:lstStyle>
            <a:lvl1pPr>
              <a:defRPr b="1">
                <a:solidFill>
                  <a:schemeClr val="accent4"/>
                </a:solidFill>
                <a:latin typeface="+mn-lt"/>
              </a:defRPr>
            </a:lvl1pPr>
            <a:lvl2pPr marL="0" indent="0">
              <a:buNone/>
              <a:defRPr/>
            </a:lvl2pPr>
          </a:lstStyle>
          <a:p>
            <a:pPr lvl="0"/>
            <a:r>
              <a:rPr lang="en-US"/>
              <a:t>DHL Business Unit – Claim, Delivery (bold), 12 </a:t>
            </a:r>
            <a:r>
              <a:rPr lang="en-US" err="1"/>
              <a:t>pt</a:t>
            </a:r>
            <a:endParaRPr lang="en-US"/>
          </a:p>
        </p:txBody>
      </p:sp>
      <p:sp>
        <p:nvSpPr>
          <p:cNvPr id="9" name="Text Placeholder 3">
            <a:extLst>
              <a:ext uri="{FF2B5EF4-FFF2-40B4-BE49-F238E27FC236}">
                <a16:creationId xmlns:a16="http://schemas.microsoft.com/office/drawing/2014/main" id="{66D7980B-2166-486B-BE62-14DA390484CD}"/>
              </a:ext>
            </a:extLst>
          </p:cNvPr>
          <p:cNvSpPr>
            <a:spLocks noGrp="1"/>
          </p:cNvSpPr>
          <p:nvPr>
            <p:ph type="body" sz="quarter" idx="20" hasCustomPrompt="1"/>
          </p:nvPr>
        </p:nvSpPr>
        <p:spPr>
          <a:xfrm>
            <a:off x="422276" y="6137768"/>
            <a:ext cx="1990725" cy="301624"/>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a:t>1</a:t>
            </a:r>
            <a:endParaRPr lang="en-GB"/>
          </a:p>
        </p:txBody>
      </p:sp>
    </p:spTree>
    <p:extLst>
      <p:ext uri="{BB962C8B-B14F-4D97-AF65-F5344CB8AC3E}">
        <p14:creationId xmlns:p14="http://schemas.microsoft.com/office/powerpoint/2010/main" val="1526864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1F9393-951F-4326-9328-ABDB12D3C853}"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37E43-2324-4B4A-93D9-C5CA64B1480B}" type="slidenum">
              <a:rPr lang="en-US" smtClean="0"/>
              <a:t>‹#›</a:t>
            </a:fld>
            <a:endParaRPr lang="en-US"/>
          </a:p>
        </p:txBody>
      </p:sp>
    </p:spTree>
    <p:extLst>
      <p:ext uri="{BB962C8B-B14F-4D97-AF65-F5344CB8AC3E}">
        <p14:creationId xmlns:p14="http://schemas.microsoft.com/office/powerpoint/2010/main" val="40047373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itle: half page gradient, full page picture">
    <p:bg>
      <p:bgPr>
        <a:gradFill flip="none" rotWithShape="1">
          <a:gsLst>
            <a:gs pos="40000">
              <a:schemeClr val="accent3"/>
            </a:gs>
            <a:gs pos="80000">
              <a:srgbClr val="FFEFB5"/>
            </a:gs>
          </a:gsLst>
          <a:lin ang="16200000" scaled="0"/>
          <a:tileRect/>
        </a:gra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4A5375F-57B6-4F34-B285-0212289DE52D}"/>
              </a:ext>
            </a:extLst>
          </p:cNvPr>
          <p:cNvSpPr>
            <a:spLocks noGrp="1"/>
          </p:cNvSpPr>
          <p:nvPr>
            <p:ph type="pic" sz="quarter" idx="14" hasCustomPrompt="1"/>
          </p:nvPr>
        </p:nvSpPr>
        <p:spPr>
          <a:xfrm>
            <a:off x="0" y="0"/>
            <a:ext cx="12192000" cy="6864000"/>
          </a:xfrm>
          <a:solidFill>
            <a:srgbClr val="CCCCCC"/>
          </a:solidFill>
        </p:spPr>
        <p:txBody>
          <a:bodyPr lIns="72000" tIns="72000" rIns="72000" bIns="72000"/>
          <a:lstStyle>
            <a:lvl1pPr algn="r">
              <a:defRPr/>
            </a:lvl1pPr>
          </a:lstStyle>
          <a:p>
            <a:r>
              <a:rPr lang="en-US"/>
              <a:t>Please click the icon to insert an image</a:t>
            </a:r>
          </a:p>
        </p:txBody>
      </p:sp>
      <p:sp>
        <p:nvSpPr>
          <p:cNvPr id="6" name="Text Placeholder 5">
            <a:extLst>
              <a:ext uri="{FF2B5EF4-FFF2-40B4-BE49-F238E27FC236}">
                <a16:creationId xmlns:a16="http://schemas.microsoft.com/office/drawing/2014/main" id="{779B50F6-B70A-4FAE-B403-A7AA47855973}"/>
              </a:ext>
            </a:extLst>
          </p:cNvPr>
          <p:cNvSpPr>
            <a:spLocks noGrp="1"/>
          </p:cNvSpPr>
          <p:nvPr>
            <p:ph type="body" sz="quarter" idx="15" hasCustomPrompt="1"/>
          </p:nvPr>
        </p:nvSpPr>
        <p:spPr>
          <a:xfrm>
            <a:off x="213359" y="692152"/>
            <a:ext cx="6403200" cy="5956800"/>
          </a:xfrm>
          <a:gradFill>
            <a:gsLst>
              <a:gs pos="50000">
                <a:schemeClr val="accent3"/>
              </a:gs>
              <a:gs pos="100000">
                <a:schemeClr val="accent3">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33" smtClean="0">
                <a:solidFill>
                  <a:schemeClr val="accent3"/>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lvl="0" algn="ctr"/>
            <a:r>
              <a:rPr lang="en-US"/>
              <a:t>1</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0" y="3678628"/>
            <a:ext cx="6209661"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Optional subline in one OR TWO </a:t>
            </a:r>
            <a:r>
              <a:rPr lang="en-US" err="1"/>
              <a:t>lineS</a:t>
            </a:r>
            <a:r>
              <a:rPr lang="en-US"/>
              <a:t>, </a:t>
            </a:r>
          </a:p>
          <a:p>
            <a:r>
              <a:rPr lang="en-US"/>
              <a:t>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3" y="1525359"/>
            <a:ext cx="6209660" cy="2153268"/>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SAMPLE TITLE Delivery CONDENSED BLACK, 36 </a:t>
            </a:r>
            <a:r>
              <a:rPr lang="en-US" err="1"/>
              <a:t>pt</a:t>
            </a:r>
            <a:endParaRPr lang="en-US"/>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2000" y="4452441"/>
            <a:ext cx="6209661" cy="533480"/>
          </a:xfrm>
        </p:spPr>
        <p:txBody>
          <a:bodyPr>
            <a:noAutofit/>
          </a:bodyPr>
          <a:lstStyle>
            <a:lvl1pPr>
              <a:spcAft>
                <a:spcPts val="0"/>
              </a:spcAft>
              <a:defRPr>
                <a:solidFill>
                  <a:schemeClr val="tx1"/>
                </a:solidFill>
                <a:latin typeface="+mn-lt"/>
              </a:defRPr>
            </a:lvl1pPr>
            <a:lvl2pPr marL="0" indent="0">
              <a:buNone/>
              <a:defRPr/>
            </a:lvl2pPr>
          </a:lstStyle>
          <a:p>
            <a:pPr lvl="0"/>
            <a:r>
              <a:rPr lang="en-US"/>
              <a:t>Name of the event or project or presenter</a:t>
            </a:r>
            <a:br>
              <a:rPr lang="en-US"/>
            </a:br>
            <a:r>
              <a:rPr lang="en-US"/>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2000" y="5070007"/>
            <a:ext cx="6209661" cy="262636"/>
          </a:xfrm>
        </p:spPr>
        <p:txBody>
          <a:bodyPr>
            <a:noAutofit/>
          </a:bodyPr>
          <a:lstStyle>
            <a:lvl1pPr>
              <a:defRPr b="1">
                <a:solidFill>
                  <a:schemeClr val="accent4"/>
                </a:solidFill>
                <a:latin typeface="+mn-lt"/>
              </a:defRPr>
            </a:lvl1pPr>
            <a:lvl2pPr marL="0" indent="0">
              <a:buNone/>
              <a:defRPr/>
            </a:lvl2pPr>
          </a:lstStyle>
          <a:p>
            <a:pPr lvl="0"/>
            <a:r>
              <a:rPr lang="en-US"/>
              <a:t>DHL Business Unit – Claim, Delivery (bold), 12 </a:t>
            </a:r>
            <a:r>
              <a:rPr lang="en-US" err="1"/>
              <a:t>pt</a:t>
            </a:r>
            <a:endParaRPr lang="en-US"/>
          </a:p>
        </p:txBody>
      </p:sp>
      <p:sp>
        <p:nvSpPr>
          <p:cNvPr id="4" name="meta-classification">
            <a:extLst>
              <a:ext uri="{FF2B5EF4-FFF2-40B4-BE49-F238E27FC236}">
                <a16:creationId xmlns:a16="http://schemas.microsoft.com/office/drawing/2014/main" id="{4453C777-669F-4D78-BCD9-96F8D8935AB6}"/>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a:t>Please insert classification HERE</a:t>
            </a:r>
          </a:p>
        </p:txBody>
      </p:sp>
      <p:sp>
        <p:nvSpPr>
          <p:cNvPr id="11" name="Text Placeholder 3">
            <a:extLst>
              <a:ext uri="{FF2B5EF4-FFF2-40B4-BE49-F238E27FC236}">
                <a16:creationId xmlns:a16="http://schemas.microsoft.com/office/drawing/2014/main" id="{C303555C-2957-4400-9295-0766E686CF57}"/>
              </a:ext>
            </a:extLst>
          </p:cNvPr>
          <p:cNvSpPr>
            <a:spLocks noGrp="1"/>
          </p:cNvSpPr>
          <p:nvPr>
            <p:ph type="body" sz="quarter" idx="20" hasCustomPrompt="1"/>
          </p:nvPr>
        </p:nvSpPr>
        <p:spPr>
          <a:xfrm>
            <a:off x="422276" y="6137768"/>
            <a:ext cx="1990725" cy="301624"/>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a:t>1</a:t>
            </a:r>
            <a:endParaRPr lang="en-GB"/>
          </a:p>
        </p:txBody>
      </p:sp>
    </p:spTree>
    <p:extLst>
      <p:ext uri="{BB962C8B-B14F-4D97-AF65-F5344CB8AC3E}">
        <p14:creationId xmlns:p14="http://schemas.microsoft.com/office/powerpoint/2010/main" val="40620075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light picture, gradient bottom">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98196275-11AD-46AC-8347-3CB841C40A0A}"/>
              </a:ext>
            </a:extLst>
          </p:cNvPr>
          <p:cNvSpPr>
            <a:spLocks noGrp="1"/>
          </p:cNvSpPr>
          <p:nvPr>
            <p:ph type="pic" sz="quarter" idx="14"/>
          </p:nvPr>
        </p:nvSpPr>
        <p:spPr>
          <a:xfrm>
            <a:off x="0" y="0"/>
            <a:ext cx="12192000" cy="6864000"/>
          </a:xfrm>
          <a:solidFill>
            <a:srgbClr val="CCCCCC"/>
          </a:solidFill>
        </p:spPr>
        <p:txBody>
          <a:bodyPr/>
          <a:lstStyle/>
          <a:p>
            <a:r>
              <a:rPr lang="en-US"/>
              <a:t>Click icon to add picture</a:t>
            </a:r>
          </a:p>
        </p:txBody>
      </p:sp>
      <p:sp>
        <p:nvSpPr>
          <p:cNvPr id="10" name="Text Placeholder 5">
            <a:extLst>
              <a:ext uri="{FF2B5EF4-FFF2-40B4-BE49-F238E27FC236}">
                <a16:creationId xmlns:a16="http://schemas.microsoft.com/office/drawing/2014/main" id="{1C36D145-7D48-43DF-A3F6-93C7BE477D34}"/>
              </a:ext>
            </a:extLst>
          </p:cNvPr>
          <p:cNvSpPr>
            <a:spLocks noGrp="1"/>
          </p:cNvSpPr>
          <p:nvPr>
            <p:ph type="body" sz="quarter" idx="15" hasCustomPrompt="1"/>
          </p:nvPr>
        </p:nvSpPr>
        <p:spPr>
          <a:xfrm>
            <a:off x="213360" y="5921772"/>
            <a:ext cx="11544000" cy="724769"/>
          </a:xfrm>
          <a:gradFill flip="none" rotWithShape="1">
            <a:gsLst>
              <a:gs pos="50000">
                <a:schemeClr val="accent3"/>
              </a:gs>
              <a:gs pos="100000">
                <a:schemeClr val="accent3">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33" smtClean="0">
                <a:solidFill>
                  <a:schemeClr val="accent3"/>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lvl="0" algn="ctr"/>
            <a:r>
              <a:rPr lang="en-US"/>
              <a:t>1</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2" y="3654405"/>
            <a:ext cx="11327999"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Optional subline in one OR TWO </a:t>
            </a:r>
            <a:r>
              <a:rPr lang="en-US" err="1"/>
              <a:t>lineS</a:t>
            </a:r>
            <a:r>
              <a:rPr lang="en-US"/>
              <a:t>, 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2" y="1655908"/>
            <a:ext cx="11327999"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SAMPLE TITLE Delivery CONDENSED BLACK, 36 </a:t>
            </a:r>
            <a:r>
              <a:rPr lang="en-US" err="1"/>
              <a:t>pt</a:t>
            </a:r>
            <a:endParaRPr lang="en-US"/>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2000" y="4460856"/>
            <a:ext cx="6192965" cy="533480"/>
          </a:xfrm>
        </p:spPr>
        <p:txBody>
          <a:bodyPr>
            <a:noAutofit/>
          </a:bodyPr>
          <a:lstStyle>
            <a:lvl1pPr>
              <a:spcAft>
                <a:spcPts val="0"/>
              </a:spcAft>
              <a:defRPr>
                <a:solidFill>
                  <a:schemeClr val="tx1"/>
                </a:solidFill>
                <a:latin typeface="+mn-lt"/>
              </a:defRPr>
            </a:lvl1pPr>
            <a:lvl2pPr marL="0" indent="0">
              <a:buNone/>
              <a:defRPr/>
            </a:lvl2pPr>
          </a:lstStyle>
          <a:p>
            <a:pPr lvl="0"/>
            <a:r>
              <a:rPr lang="en-US"/>
              <a:t>Name of the event or project or presenter</a:t>
            </a:r>
            <a:br>
              <a:rPr lang="en-US"/>
            </a:br>
            <a:r>
              <a:rPr lang="en-US"/>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2000" y="5078423"/>
            <a:ext cx="6192965" cy="262636"/>
          </a:xfrm>
        </p:spPr>
        <p:txBody>
          <a:bodyPr>
            <a:noAutofit/>
          </a:bodyPr>
          <a:lstStyle>
            <a:lvl1pPr>
              <a:defRPr b="1">
                <a:solidFill>
                  <a:schemeClr val="accent4"/>
                </a:solidFill>
                <a:latin typeface="+mn-lt"/>
              </a:defRPr>
            </a:lvl1pPr>
            <a:lvl2pPr marL="0" indent="0">
              <a:buNone/>
              <a:defRPr/>
            </a:lvl2pPr>
          </a:lstStyle>
          <a:p>
            <a:pPr lvl="0"/>
            <a:r>
              <a:rPr lang="en-US"/>
              <a:t>DHL Business Unit – Claim, Delivery (bold), 12 </a:t>
            </a:r>
            <a:r>
              <a:rPr lang="en-US" err="1"/>
              <a:t>pt</a:t>
            </a:r>
            <a:endParaRPr lang="en-US"/>
          </a:p>
        </p:txBody>
      </p:sp>
      <p:sp>
        <p:nvSpPr>
          <p:cNvPr id="11" name="meta-classification">
            <a:extLst>
              <a:ext uri="{FF2B5EF4-FFF2-40B4-BE49-F238E27FC236}">
                <a16:creationId xmlns:a16="http://schemas.microsoft.com/office/drawing/2014/main" id="{D9E8B1FE-DCB0-4CE3-9B7F-0C0FDE01873B}"/>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a:t>Please insert classification HERE</a:t>
            </a:r>
          </a:p>
        </p:txBody>
      </p:sp>
      <p:sp>
        <p:nvSpPr>
          <p:cNvPr id="13" name="Text Placeholder 3">
            <a:extLst>
              <a:ext uri="{FF2B5EF4-FFF2-40B4-BE49-F238E27FC236}">
                <a16:creationId xmlns:a16="http://schemas.microsoft.com/office/drawing/2014/main" id="{7C4F0112-2910-40C5-9080-8F8BD963E650}"/>
              </a:ext>
            </a:extLst>
          </p:cNvPr>
          <p:cNvSpPr>
            <a:spLocks noGrp="1"/>
          </p:cNvSpPr>
          <p:nvPr>
            <p:ph type="body" sz="quarter" idx="20" hasCustomPrompt="1"/>
          </p:nvPr>
        </p:nvSpPr>
        <p:spPr>
          <a:xfrm>
            <a:off x="422276" y="6137768"/>
            <a:ext cx="1990725" cy="301624"/>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a:t>1</a:t>
            </a:r>
            <a:endParaRPr lang="en-GB"/>
          </a:p>
        </p:txBody>
      </p:sp>
    </p:spTree>
    <p:extLst>
      <p:ext uri="{BB962C8B-B14F-4D97-AF65-F5344CB8AC3E}">
        <p14:creationId xmlns:p14="http://schemas.microsoft.com/office/powerpoint/2010/main" val="3047549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itle: dark picture, gradient bottom">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2EB4A82-6837-42CB-8B67-FDC5119BE961}"/>
              </a:ext>
            </a:extLst>
          </p:cNvPr>
          <p:cNvSpPr>
            <a:spLocks noGrp="1"/>
          </p:cNvSpPr>
          <p:nvPr>
            <p:ph type="body" sz="quarter" idx="19" hasCustomPrompt="1"/>
          </p:nvPr>
        </p:nvSpPr>
        <p:spPr>
          <a:xfrm>
            <a:off x="0" y="0"/>
            <a:ext cx="12192000" cy="6864000"/>
          </a:xfrm>
          <a:gradFill flip="none" rotWithShape="1">
            <a:gsLst>
              <a:gs pos="100000">
                <a:schemeClr val="tx1">
                  <a:alpha val="0"/>
                </a:schemeClr>
              </a:gs>
              <a:gs pos="40000">
                <a:schemeClr val="tx1">
                  <a:alpha val="30000"/>
                </a:schemeClr>
              </a:gs>
            </a:gsLst>
            <a:lin ang="0" scaled="1"/>
            <a:tileRect/>
          </a:gradFill>
        </p:spPr>
        <p:txBody>
          <a:bodyPr/>
          <a:lstStyle>
            <a:lvl1pPr>
              <a:defRPr sz="133"/>
            </a:lvl1pPr>
          </a:lstStyle>
          <a:p>
            <a:pPr lvl="0"/>
            <a:r>
              <a:rPr lang="en-GB"/>
              <a:t>1</a:t>
            </a:r>
          </a:p>
        </p:txBody>
      </p:sp>
      <p:sp>
        <p:nvSpPr>
          <p:cNvPr id="14" name="Picture Placeholder 4">
            <a:extLst>
              <a:ext uri="{FF2B5EF4-FFF2-40B4-BE49-F238E27FC236}">
                <a16:creationId xmlns:a16="http://schemas.microsoft.com/office/drawing/2014/main" id="{8EBE0D14-C041-444F-B729-073226190586}"/>
              </a:ext>
            </a:extLst>
          </p:cNvPr>
          <p:cNvSpPr>
            <a:spLocks noGrp="1"/>
          </p:cNvSpPr>
          <p:nvPr>
            <p:ph type="pic" sz="quarter" idx="14" hasCustomPrompt="1"/>
          </p:nvPr>
        </p:nvSpPr>
        <p:spPr>
          <a:xfrm>
            <a:off x="0" y="0"/>
            <a:ext cx="12192000" cy="6864000"/>
          </a:xfrm>
          <a:solidFill>
            <a:srgbClr val="333333"/>
          </a:solidFill>
        </p:spPr>
        <p:txBody>
          <a:bodyPr lIns="324000" tIns="576000"/>
          <a:lstStyle>
            <a:lvl1pPr>
              <a:defRPr sz="1333" b="0" i="1">
                <a:solidFill>
                  <a:schemeClr val="bg1"/>
                </a:solidFill>
              </a:defRPr>
            </a:lvl1pPr>
          </a:lstStyle>
          <a:p>
            <a:r>
              <a:rPr lang="en-US"/>
              <a:t>Please use and adjust this transparent box to darken the background image for good readability. Please insert an image and send it to the background.</a:t>
            </a:r>
          </a:p>
        </p:txBody>
      </p:sp>
      <p:sp>
        <p:nvSpPr>
          <p:cNvPr id="13" name="Text Placeholder 5">
            <a:extLst>
              <a:ext uri="{FF2B5EF4-FFF2-40B4-BE49-F238E27FC236}">
                <a16:creationId xmlns:a16="http://schemas.microsoft.com/office/drawing/2014/main" id="{A1DFF7BB-5301-4F2D-9EE9-581891DB91F4}"/>
              </a:ext>
            </a:extLst>
          </p:cNvPr>
          <p:cNvSpPr>
            <a:spLocks noGrp="1"/>
          </p:cNvSpPr>
          <p:nvPr>
            <p:ph type="body" sz="quarter" idx="15" hasCustomPrompt="1"/>
          </p:nvPr>
        </p:nvSpPr>
        <p:spPr>
          <a:xfrm>
            <a:off x="213360" y="5921772"/>
            <a:ext cx="11544000" cy="724769"/>
          </a:xfrm>
          <a:gradFill flip="none" rotWithShape="1">
            <a:gsLst>
              <a:gs pos="50000">
                <a:schemeClr val="accent3"/>
              </a:gs>
              <a:gs pos="100000">
                <a:schemeClr val="accent3">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33" smtClean="0">
                <a:solidFill>
                  <a:schemeClr val="accent3"/>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lvl="0" algn="ctr"/>
            <a:r>
              <a:rPr lang="en-US"/>
              <a:t>1</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2" y="3654405"/>
            <a:ext cx="11327999" cy="670953"/>
          </a:xfrm>
          <a:prstGeom prst="rect">
            <a:avLst/>
          </a:prstGeom>
        </p:spPr>
        <p:txBody>
          <a:bodyPr>
            <a:noAutofit/>
          </a:bodyPr>
          <a:lstStyle>
            <a:lvl1pPr marL="0" indent="0" algn="l">
              <a:lnSpc>
                <a:spcPct val="90000"/>
              </a:lnSpc>
              <a:spcAft>
                <a:spcPts val="0"/>
              </a:spcAft>
              <a:buNone/>
              <a:defRPr sz="2400" cap="all" baseline="0">
                <a:solidFill>
                  <a:schemeClr val="bg1"/>
                </a:solidFill>
                <a:latin typeface="Delivery Cd Light" panose="020F04060202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Optional subline in one OR TWO </a:t>
            </a:r>
            <a:r>
              <a:rPr lang="en-US" err="1"/>
              <a:t>lineS</a:t>
            </a:r>
            <a:r>
              <a:rPr lang="en-US"/>
              <a:t>, 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2" y="1655908"/>
            <a:ext cx="11327999" cy="1998497"/>
          </a:xfrm>
        </p:spPr>
        <p:txBody>
          <a:bodyPr/>
          <a:lstStyle>
            <a:lvl1pPr>
              <a:lnSpc>
                <a:spcPct val="90000"/>
              </a:lnSpc>
              <a:defRPr sz="4800" b="0" i="0" cap="all" baseline="0">
                <a:solidFill>
                  <a:schemeClr val="bg1"/>
                </a:solidFill>
                <a:latin typeface="Delivery Cd Black" panose="020F0906020204020204" pitchFamily="34" charset="0"/>
              </a:defRPr>
            </a:lvl1pPr>
          </a:lstStyle>
          <a:p>
            <a:r>
              <a:rPr lang="en-US"/>
              <a:t>SAMPLE TITLE Delivery CONDENSED BLACK, 36 </a:t>
            </a:r>
            <a:r>
              <a:rPr lang="en-US" err="1"/>
              <a:t>pt</a:t>
            </a:r>
            <a:endParaRPr lang="en-US"/>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2000" y="4460856"/>
            <a:ext cx="6192965" cy="533480"/>
          </a:xfrm>
        </p:spPr>
        <p:txBody>
          <a:bodyPr>
            <a:noAutofit/>
          </a:bodyPr>
          <a:lstStyle>
            <a:lvl1pPr>
              <a:spcAft>
                <a:spcPts val="0"/>
              </a:spcAft>
              <a:defRPr>
                <a:solidFill>
                  <a:schemeClr val="bg1"/>
                </a:solidFill>
                <a:latin typeface="+mn-lt"/>
              </a:defRPr>
            </a:lvl1pPr>
            <a:lvl2pPr marL="0" indent="0">
              <a:buNone/>
              <a:defRPr/>
            </a:lvl2pPr>
          </a:lstStyle>
          <a:p>
            <a:pPr lvl="0"/>
            <a:r>
              <a:rPr lang="en-US"/>
              <a:t>Name of the event or project or presenter</a:t>
            </a:r>
            <a:br>
              <a:rPr lang="en-US"/>
            </a:br>
            <a:r>
              <a:rPr lang="en-US"/>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2000" y="5078423"/>
            <a:ext cx="6192965" cy="262636"/>
          </a:xfrm>
        </p:spPr>
        <p:txBody>
          <a:bodyPr>
            <a:noAutofit/>
          </a:bodyPr>
          <a:lstStyle>
            <a:lvl1pPr>
              <a:defRPr b="1">
                <a:solidFill>
                  <a:schemeClr val="bg1"/>
                </a:solidFill>
                <a:latin typeface="+mn-lt"/>
              </a:defRPr>
            </a:lvl1pPr>
            <a:lvl2pPr marL="0" indent="0">
              <a:buNone/>
              <a:defRPr/>
            </a:lvl2pPr>
          </a:lstStyle>
          <a:p>
            <a:pPr lvl="0"/>
            <a:r>
              <a:rPr lang="en-US"/>
              <a:t>DHL Business Unit – Claim, Delivery (bold), 12 </a:t>
            </a:r>
            <a:r>
              <a:rPr lang="en-US" err="1"/>
              <a:t>pt</a:t>
            </a:r>
            <a:endParaRPr lang="en-US"/>
          </a:p>
        </p:txBody>
      </p:sp>
      <p:sp>
        <p:nvSpPr>
          <p:cNvPr id="11" name="meta-classification">
            <a:extLst>
              <a:ext uri="{FF2B5EF4-FFF2-40B4-BE49-F238E27FC236}">
                <a16:creationId xmlns:a16="http://schemas.microsoft.com/office/drawing/2014/main" id="{D9E8B1FE-DCB0-4CE3-9B7F-0C0FDE01873B}"/>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bg1"/>
                </a:solidFill>
              </a:defRPr>
            </a:lvl1pPr>
          </a:lstStyle>
          <a:p>
            <a:pPr marR="0" lvl="0">
              <a:lnSpc>
                <a:spcPct val="100000"/>
              </a:lnSpc>
            </a:pPr>
            <a:r>
              <a:rPr lang="en-US"/>
              <a:t>Please insert classification HERE</a:t>
            </a:r>
          </a:p>
        </p:txBody>
      </p:sp>
      <p:sp>
        <p:nvSpPr>
          <p:cNvPr id="16" name="Text Placeholder 3">
            <a:extLst>
              <a:ext uri="{FF2B5EF4-FFF2-40B4-BE49-F238E27FC236}">
                <a16:creationId xmlns:a16="http://schemas.microsoft.com/office/drawing/2014/main" id="{23AE83C8-1BB0-4112-BB84-46ED14A646A8}"/>
              </a:ext>
            </a:extLst>
          </p:cNvPr>
          <p:cNvSpPr>
            <a:spLocks noGrp="1"/>
          </p:cNvSpPr>
          <p:nvPr>
            <p:ph type="body" sz="quarter" idx="20" hasCustomPrompt="1"/>
          </p:nvPr>
        </p:nvSpPr>
        <p:spPr>
          <a:xfrm>
            <a:off x="422276" y="6137768"/>
            <a:ext cx="1990725" cy="301624"/>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a:t>1</a:t>
            </a:r>
            <a:endParaRPr lang="en-GB"/>
          </a:p>
        </p:txBody>
      </p:sp>
    </p:spTree>
    <p:extLst>
      <p:ext uri="{BB962C8B-B14F-4D97-AF65-F5344CB8AC3E}">
        <p14:creationId xmlns:p14="http://schemas.microsoft.com/office/powerpoint/2010/main" val="15284941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full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2" y="2690649"/>
            <a:ext cx="11327999"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OPTIONAL subline in one OR TWO </a:t>
            </a:r>
            <a:r>
              <a:rPr lang="en-US" err="1"/>
              <a:t>lineS</a:t>
            </a:r>
            <a:r>
              <a:rPr lang="en-US"/>
              <a:t>, 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2" y="692152"/>
            <a:ext cx="11327999"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section divider with Gradient, Delivery CONDENSED BLACK, 36 </a:t>
            </a:r>
            <a:r>
              <a:rPr lang="en-US" err="1"/>
              <a:t>pt</a:t>
            </a:r>
            <a:endParaRPr lang="en-US"/>
          </a:p>
        </p:txBody>
      </p:sp>
      <p:sp>
        <p:nvSpPr>
          <p:cNvPr id="4" name="Footer Placeholder 3">
            <a:extLst>
              <a:ext uri="{FF2B5EF4-FFF2-40B4-BE49-F238E27FC236}">
                <a16:creationId xmlns:a16="http://schemas.microsoft.com/office/drawing/2014/main" id="{BF134C61-AE90-4876-9405-4282167F38EE}"/>
              </a:ext>
            </a:extLst>
          </p:cNvPr>
          <p:cNvSpPr>
            <a:spLocks noGrp="1"/>
          </p:cNvSpPr>
          <p:nvPr>
            <p:ph type="ftr" sz="quarter" idx="10"/>
          </p:nvPr>
        </p:nvSpPr>
        <p:spPr/>
        <p:txBody>
          <a:bodyPr/>
          <a:lstStyle/>
          <a:p>
            <a:r>
              <a:rPr lang="en-US">
                <a:solidFill>
                  <a:prstClr val="black"/>
                </a:solidFill>
              </a:rPr>
              <a:t>DHL Express | Our Sustainability Roadmap | Location | Month 202X</a:t>
            </a:r>
          </a:p>
        </p:txBody>
      </p:sp>
      <p:sp>
        <p:nvSpPr>
          <p:cNvPr id="5" name="Slide Number Placeholder 4">
            <a:extLst>
              <a:ext uri="{FF2B5EF4-FFF2-40B4-BE49-F238E27FC236}">
                <a16:creationId xmlns:a16="http://schemas.microsoft.com/office/drawing/2014/main" id="{A2D195B8-0DD2-4278-B191-4D18AA251FFB}"/>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04429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half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3" y="3678628"/>
            <a:ext cx="6192964"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Optional subline in one OR TWO </a:t>
            </a:r>
            <a:r>
              <a:rPr lang="en-US" err="1"/>
              <a:t>lineS</a:t>
            </a:r>
            <a:r>
              <a:rPr lang="en-US"/>
              <a:t>, </a:t>
            </a:r>
          </a:p>
          <a:p>
            <a:r>
              <a:rPr lang="en-US"/>
              <a:t>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3" y="1680130"/>
            <a:ext cx="6192964"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section divider </a:t>
            </a:r>
            <a:br>
              <a:rPr lang="en-US"/>
            </a:br>
            <a:r>
              <a:rPr lang="en-US"/>
              <a:t>with image, 36 PT</a:t>
            </a:r>
          </a:p>
        </p:txBody>
      </p:sp>
      <p:sp>
        <p:nvSpPr>
          <p:cNvPr id="5" name="Picture Placeholder 4">
            <a:extLst>
              <a:ext uri="{FF2B5EF4-FFF2-40B4-BE49-F238E27FC236}">
                <a16:creationId xmlns:a16="http://schemas.microsoft.com/office/drawing/2014/main" id="{E4A5375F-57B6-4F34-B285-0212289DE52D}"/>
              </a:ext>
            </a:extLst>
          </p:cNvPr>
          <p:cNvSpPr>
            <a:spLocks noGrp="1"/>
          </p:cNvSpPr>
          <p:nvPr>
            <p:ph type="pic" sz="quarter" idx="14" hasCustomPrompt="1"/>
          </p:nvPr>
        </p:nvSpPr>
        <p:spPr>
          <a:xfrm>
            <a:off x="7056970" y="0"/>
            <a:ext cx="5135033" cy="6864000"/>
          </a:xfrm>
          <a:solidFill>
            <a:srgbClr val="CCCCCC"/>
          </a:solidFill>
        </p:spPr>
        <p:txBody>
          <a:bodyPr lIns="72000" tIns="72000" rIns="72000" bIns="72000"/>
          <a:lstStyle>
            <a:lvl1pPr>
              <a:defRPr/>
            </a:lvl1pPr>
          </a:lstStyle>
          <a:p>
            <a:r>
              <a:rPr lang="en-US"/>
              <a:t>Please click the icon to insert an image</a:t>
            </a:r>
          </a:p>
        </p:txBody>
      </p:sp>
      <p:sp>
        <p:nvSpPr>
          <p:cNvPr id="2" name="Footer Placeholder 1">
            <a:extLst>
              <a:ext uri="{FF2B5EF4-FFF2-40B4-BE49-F238E27FC236}">
                <a16:creationId xmlns:a16="http://schemas.microsoft.com/office/drawing/2014/main" id="{DF55C8B4-1569-420F-94F8-0A45D58CC333}"/>
              </a:ext>
            </a:extLst>
          </p:cNvPr>
          <p:cNvSpPr>
            <a:spLocks noGrp="1"/>
          </p:cNvSpPr>
          <p:nvPr>
            <p:ph type="ftr" sz="quarter" idx="15"/>
          </p:nvPr>
        </p:nvSpPr>
        <p:spPr/>
        <p:txBody>
          <a:bodyPr/>
          <a:lstStyle/>
          <a:p>
            <a:r>
              <a:rPr lang="en-US">
                <a:solidFill>
                  <a:prstClr val="black"/>
                </a:solidFill>
              </a:rPr>
              <a:t>DHL Express | Our Sustainability Roadmap | Location | Month 202X</a:t>
            </a:r>
          </a:p>
        </p:txBody>
      </p:sp>
      <p:sp>
        <p:nvSpPr>
          <p:cNvPr id="4" name="Slide Number Placeholder 3">
            <a:extLst>
              <a:ext uri="{FF2B5EF4-FFF2-40B4-BE49-F238E27FC236}">
                <a16:creationId xmlns:a16="http://schemas.microsoft.com/office/drawing/2014/main" id="{999E2F84-6B48-4F57-8783-342F789CB32E}"/>
              </a:ext>
            </a:extLst>
          </p:cNvPr>
          <p:cNvSpPr>
            <a:spLocks noGrp="1"/>
          </p:cNvSpPr>
          <p:nvPr>
            <p:ph type="sldNum" sz="quarter" idx="16"/>
          </p:nvPr>
        </p:nvSpPr>
        <p:spPr/>
        <p:txBody>
          <a:bodyPr/>
          <a:lstStyle/>
          <a:p>
            <a:fld id="{C2245BC1-4D7B-4ED3-8F01-840FA35126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32179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Agenda: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55AA5-C875-4E2C-962B-7BF752DF5F22}"/>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GB"/>
          </a:p>
        </p:txBody>
      </p:sp>
      <p:sp>
        <p:nvSpPr>
          <p:cNvPr id="3" name="Footer Placeholder 2">
            <a:extLst>
              <a:ext uri="{FF2B5EF4-FFF2-40B4-BE49-F238E27FC236}">
                <a16:creationId xmlns:a16="http://schemas.microsoft.com/office/drawing/2014/main" id="{9F3ED683-F9E2-432B-9EE5-F787159B7C2B}"/>
              </a:ext>
            </a:extLst>
          </p:cNvPr>
          <p:cNvSpPr>
            <a:spLocks noGrp="1"/>
          </p:cNvSpPr>
          <p:nvPr>
            <p:ph type="ftr" sz="quarter" idx="10"/>
          </p:nvPr>
        </p:nvSpPr>
        <p:spPr/>
        <p:txBody>
          <a:bodyPr/>
          <a:lstStyle/>
          <a:p>
            <a:r>
              <a:rPr lang="en-US">
                <a:solidFill>
                  <a:prstClr val="black"/>
                </a:solidFill>
              </a:rPr>
              <a:t>DHL Express | Our Sustainability Roadmap | Location | Month 202X</a:t>
            </a:r>
          </a:p>
        </p:txBody>
      </p:sp>
      <p:sp>
        <p:nvSpPr>
          <p:cNvPr id="4" name="Slide Number Placeholder 3">
            <a:extLst>
              <a:ext uri="{FF2B5EF4-FFF2-40B4-BE49-F238E27FC236}">
                <a16:creationId xmlns:a16="http://schemas.microsoft.com/office/drawing/2014/main" id="{4690C2FE-3516-4404-9D7F-3E6C34243697}"/>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10" name="Text Placeholder 9">
            <a:extLst>
              <a:ext uri="{FF2B5EF4-FFF2-40B4-BE49-F238E27FC236}">
                <a16:creationId xmlns:a16="http://schemas.microsoft.com/office/drawing/2014/main" id="{6A3BBD46-F6A3-49DC-8F32-053AD1A88634}"/>
              </a:ext>
            </a:extLst>
          </p:cNvPr>
          <p:cNvSpPr>
            <a:spLocks noGrp="1"/>
          </p:cNvSpPr>
          <p:nvPr>
            <p:ph type="body" sz="quarter" idx="15" hasCustomPrompt="1"/>
          </p:nvPr>
        </p:nvSpPr>
        <p:spPr>
          <a:xfrm>
            <a:off x="431802" y="1534585"/>
            <a:ext cx="3630084" cy="4707467"/>
          </a:xfrm>
        </p:spPr>
        <p:txBody>
          <a:bodyPr/>
          <a:lstStyle>
            <a:lvl1pPr marL="335984" indent="-335984">
              <a:spcBef>
                <a:spcPts val="1867"/>
              </a:spcBef>
              <a:spcAft>
                <a:spcPts val="0"/>
              </a:spcAft>
              <a:buAutoNum type="arabicPlain"/>
              <a:defRPr b="1"/>
            </a:lvl1pPr>
            <a:lvl2pPr marL="335984" indent="0">
              <a:lnSpc>
                <a:spcPct val="100000"/>
              </a:lnSpc>
              <a:spcAft>
                <a:spcPts val="0"/>
              </a:spcAft>
              <a:buNone/>
              <a:defRPr/>
            </a:lvl2pPr>
          </a:lstStyle>
          <a:p>
            <a:pPr lvl="0"/>
            <a:r>
              <a:rPr lang="en-US"/>
              <a:t>Sample section, Delivery Bold, </a:t>
            </a:r>
            <a:br>
              <a:rPr lang="en-US"/>
            </a:br>
            <a:r>
              <a:rPr lang="en-US"/>
              <a:t>12 </a:t>
            </a:r>
            <a:r>
              <a:rPr lang="en-US" err="1"/>
              <a:t>pt</a:t>
            </a:r>
            <a:endParaRPr lang="en-US"/>
          </a:p>
          <a:p>
            <a:pPr lvl="1"/>
            <a:r>
              <a:rPr lang="en-US"/>
              <a:t>Sample text, Delivery, 12 </a:t>
            </a:r>
            <a:r>
              <a:rPr lang="en-US" err="1"/>
              <a:t>pt</a:t>
            </a:r>
            <a:endParaRPr lang="en-US"/>
          </a:p>
          <a:p>
            <a:pPr lvl="0"/>
            <a:endParaRPr lang="en-GB"/>
          </a:p>
        </p:txBody>
      </p:sp>
      <p:sp>
        <p:nvSpPr>
          <p:cNvPr id="11" name="Text Placeholder 9">
            <a:extLst>
              <a:ext uri="{FF2B5EF4-FFF2-40B4-BE49-F238E27FC236}">
                <a16:creationId xmlns:a16="http://schemas.microsoft.com/office/drawing/2014/main" id="{4F39E3AB-4E3D-4482-A3E6-FBBC80DEA30E}"/>
              </a:ext>
            </a:extLst>
          </p:cNvPr>
          <p:cNvSpPr>
            <a:spLocks noGrp="1"/>
          </p:cNvSpPr>
          <p:nvPr>
            <p:ph type="body" sz="quarter" idx="16" hasCustomPrompt="1"/>
          </p:nvPr>
        </p:nvSpPr>
        <p:spPr>
          <a:xfrm>
            <a:off x="4277787" y="1534585"/>
            <a:ext cx="3630085" cy="4707467"/>
          </a:xfrm>
        </p:spPr>
        <p:txBody>
          <a:bodyPr/>
          <a:lstStyle>
            <a:lvl1pPr marL="335984" indent="-335984">
              <a:spcBef>
                <a:spcPts val="1867"/>
              </a:spcBef>
              <a:spcAft>
                <a:spcPts val="0"/>
              </a:spcAft>
              <a:buAutoNum type="arabicPlain" startAt="7"/>
              <a:defRPr b="1"/>
            </a:lvl1pPr>
            <a:lvl2pPr marL="335984" indent="0">
              <a:lnSpc>
                <a:spcPct val="100000"/>
              </a:lnSpc>
              <a:spcAft>
                <a:spcPts val="0"/>
              </a:spcAft>
              <a:buNone/>
              <a:defRPr/>
            </a:lvl2pPr>
          </a:lstStyle>
          <a:p>
            <a:pPr lvl="0"/>
            <a:r>
              <a:rPr lang="en-US"/>
              <a:t>Sample section, Delivery Bold, </a:t>
            </a:r>
            <a:br>
              <a:rPr lang="en-US"/>
            </a:br>
            <a:r>
              <a:rPr lang="en-US"/>
              <a:t>12 </a:t>
            </a:r>
            <a:r>
              <a:rPr lang="en-US" err="1"/>
              <a:t>pt</a:t>
            </a:r>
            <a:endParaRPr lang="en-US"/>
          </a:p>
          <a:p>
            <a:pPr lvl="1"/>
            <a:r>
              <a:rPr lang="en-US"/>
              <a:t>Sample text, Delivery, 12 </a:t>
            </a:r>
            <a:r>
              <a:rPr lang="en-US" err="1"/>
              <a:t>pt</a:t>
            </a:r>
            <a:endParaRPr lang="en-US"/>
          </a:p>
          <a:p>
            <a:pPr lvl="0"/>
            <a:endParaRPr lang="en-US"/>
          </a:p>
          <a:p>
            <a:pPr lvl="0"/>
            <a:endParaRPr lang="en-GB"/>
          </a:p>
        </p:txBody>
      </p:sp>
    </p:spTree>
    <p:extLst>
      <p:ext uri="{BB962C8B-B14F-4D97-AF65-F5344CB8AC3E}">
        <p14:creationId xmlns:p14="http://schemas.microsoft.com/office/powerpoint/2010/main" val="4476773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4958-514A-4601-B68D-C79842B99920}"/>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3C27EF1F-9ACF-48EE-A949-EAF146453979}"/>
              </a:ext>
            </a:extLst>
          </p:cNvPr>
          <p:cNvSpPr>
            <a:spLocks noGrp="1"/>
          </p:cNvSpPr>
          <p:nvPr>
            <p:ph type="ftr" sz="quarter" idx="10"/>
          </p:nvPr>
        </p:nvSpPr>
        <p:spPr/>
        <p:txBody>
          <a:bodyPr/>
          <a:lstStyle/>
          <a:p>
            <a:r>
              <a:rPr lang="en-US">
                <a:solidFill>
                  <a:prstClr val="black"/>
                </a:solidFill>
              </a:rPr>
              <a:t>DHL Express | Our Sustainability Roadmap | Location | Month 202X</a:t>
            </a:r>
          </a:p>
        </p:txBody>
      </p:sp>
      <p:sp>
        <p:nvSpPr>
          <p:cNvPr id="4" name="Slide Number Placeholder 3">
            <a:extLst>
              <a:ext uri="{FF2B5EF4-FFF2-40B4-BE49-F238E27FC236}">
                <a16:creationId xmlns:a16="http://schemas.microsoft.com/office/drawing/2014/main" id="{4438F358-6501-48B8-80CA-E7836E5B9882}"/>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8" name="Content Placeholder 7">
            <a:extLst>
              <a:ext uri="{FF2B5EF4-FFF2-40B4-BE49-F238E27FC236}">
                <a16:creationId xmlns:a16="http://schemas.microsoft.com/office/drawing/2014/main" id="{3AB14529-BCAE-43FA-A029-C343F83E0454}"/>
              </a:ext>
            </a:extLst>
          </p:cNvPr>
          <p:cNvSpPr>
            <a:spLocks noGrp="1"/>
          </p:cNvSpPr>
          <p:nvPr>
            <p:ph sz="quarter" idx="14" hasCustomPrompt="1"/>
          </p:nvPr>
        </p:nvSpPr>
        <p:spPr>
          <a:xfrm>
            <a:off x="432002" y="1534584"/>
            <a:ext cx="11327999" cy="4704000"/>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sz="1600"/>
              <a:t>Bullet number, Delivery, 12 </a:t>
            </a:r>
            <a:r>
              <a:rPr lang="en-US" sz="1600" err="1"/>
              <a:t>pt</a:t>
            </a:r>
            <a:r>
              <a:rPr lang="en-US" sz="1600"/>
              <a:t> </a:t>
            </a:r>
          </a:p>
        </p:txBody>
      </p:sp>
      <p:sp>
        <p:nvSpPr>
          <p:cNvPr id="5" name="Rectangle 4">
            <a:extLst>
              <a:ext uri="{FF2B5EF4-FFF2-40B4-BE49-F238E27FC236}">
                <a16:creationId xmlns:a16="http://schemas.microsoft.com/office/drawing/2014/main" id="{9D5CED03-C33D-4356-A21D-74205078B24D}"/>
              </a:ext>
            </a:extLst>
          </p:cNvPr>
          <p:cNvSpPr/>
          <p:nvPr/>
        </p:nvSpPr>
        <p:spPr>
          <a:xfrm>
            <a:off x="3048000" y="2305616"/>
            <a:ext cx="6096000" cy="369332"/>
          </a:xfrm>
          <a:prstGeom prst="rect">
            <a:avLst/>
          </a:prstGeom>
        </p:spPr>
        <p:txBody>
          <a:bodyPr>
            <a:spAutoFit/>
          </a:bodyPr>
          <a:lstStyle/>
          <a:p>
            <a:pPr lvl="2"/>
            <a:r>
              <a:rPr lang="en-US" sz="1800">
                <a:solidFill>
                  <a:prstClr val="black"/>
                </a:solidFill>
              </a:rPr>
              <a:t> </a:t>
            </a:r>
          </a:p>
        </p:txBody>
      </p:sp>
    </p:spTree>
    <p:extLst>
      <p:ext uri="{BB962C8B-B14F-4D97-AF65-F5344CB8AC3E}">
        <p14:creationId xmlns:p14="http://schemas.microsoft.com/office/powerpoint/2010/main" val="27855104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F21E-737D-4419-BFB1-7E3BAF4E7B53}"/>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2D4C42CC-B85A-402A-8160-8B4CC7900462}"/>
              </a:ext>
            </a:extLst>
          </p:cNvPr>
          <p:cNvSpPr>
            <a:spLocks noGrp="1"/>
          </p:cNvSpPr>
          <p:nvPr>
            <p:ph type="ftr" sz="quarter" idx="10"/>
          </p:nvPr>
        </p:nvSpPr>
        <p:spPr/>
        <p:txBody>
          <a:bodyPr/>
          <a:lstStyle/>
          <a:p>
            <a:r>
              <a:rPr lang="en-US">
                <a:solidFill>
                  <a:prstClr val="black"/>
                </a:solidFill>
              </a:rPr>
              <a:t>DHL Express | Our Sustainability Roadmap | Location | Month 202X</a:t>
            </a:r>
          </a:p>
        </p:txBody>
      </p:sp>
      <p:sp>
        <p:nvSpPr>
          <p:cNvPr id="4" name="Slide Number Placeholder 3">
            <a:extLst>
              <a:ext uri="{FF2B5EF4-FFF2-40B4-BE49-F238E27FC236}">
                <a16:creationId xmlns:a16="http://schemas.microsoft.com/office/drawing/2014/main" id="{E2238AF6-F51C-40B8-BD5A-EE1AE942F1B7}"/>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pic>
        <p:nvPicPr>
          <p:cNvPr id="5" name="Picture 4" descr="F:\PR &amp; Marketing\16 GoGreen Logo\GoGreen Program Logo_Mission 2050\GoGreen Program Logo English\Office\PNG 150dpi\DPDHL_Group_GG_M2050_en_rgb_150dpi.png">
            <a:extLst>
              <a:ext uri="{FF2B5EF4-FFF2-40B4-BE49-F238E27FC236}">
                <a16:creationId xmlns:a16="http://schemas.microsoft.com/office/drawing/2014/main" id="{9E9D0708-B1BE-461D-9DFC-ED48D6C28FB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0625451" y="513551"/>
            <a:ext cx="1134548" cy="5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4685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9F3C-D71F-48B0-816B-AA2AB649733A}"/>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B74F32AD-3FC7-4091-8554-127642F80671}"/>
              </a:ext>
            </a:extLst>
          </p:cNvPr>
          <p:cNvSpPr>
            <a:spLocks noGrp="1"/>
          </p:cNvSpPr>
          <p:nvPr>
            <p:ph type="ftr" sz="quarter" idx="10"/>
          </p:nvPr>
        </p:nvSpPr>
        <p:spPr/>
        <p:txBody>
          <a:bodyPr/>
          <a:lstStyle/>
          <a:p>
            <a:r>
              <a:rPr lang="en-US">
                <a:solidFill>
                  <a:prstClr val="black"/>
                </a:solidFill>
              </a:rPr>
              <a:t>DHL Express | Our Sustainability Roadmap | Location | Month 202X</a:t>
            </a:r>
          </a:p>
        </p:txBody>
      </p:sp>
      <p:sp>
        <p:nvSpPr>
          <p:cNvPr id="4" name="Slide Number Placeholder 3">
            <a:extLst>
              <a:ext uri="{FF2B5EF4-FFF2-40B4-BE49-F238E27FC236}">
                <a16:creationId xmlns:a16="http://schemas.microsoft.com/office/drawing/2014/main" id="{81180CEC-C0BC-4F28-99ED-9A7B307FEE0F}"/>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6" name="Content Placeholder 5">
            <a:extLst>
              <a:ext uri="{FF2B5EF4-FFF2-40B4-BE49-F238E27FC236}">
                <a16:creationId xmlns:a16="http://schemas.microsoft.com/office/drawing/2014/main" id="{1605EC38-B07E-496F-9ED7-8B08225083C7}"/>
              </a:ext>
            </a:extLst>
          </p:cNvPr>
          <p:cNvSpPr>
            <a:spLocks noGrp="1"/>
          </p:cNvSpPr>
          <p:nvPr>
            <p:ph sz="quarter" idx="12" hasCustomPrompt="1"/>
          </p:nvPr>
        </p:nvSpPr>
        <p:spPr>
          <a:xfrm>
            <a:off x="432001" y="1534585"/>
            <a:ext cx="5553933"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7" name="Content Placeholder 5">
            <a:extLst>
              <a:ext uri="{FF2B5EF4-FFF2-40B4-BE49-F238E27FC236}">
                <a16:creationId xmlns:a16="http://schemas.microsoft.com/office/drawing/2014/main" id="{09D4F118-EC4E-4697-8B94-89026AF38F06}"/>
              </a:ext>
            </a:extLst>
          </p:cNvPr>
          <p:cNvSpPr>
            <a:spLocks noGrp="1"/>
          </p:cNvSpPr>
          <p:nvPr>
            <p:ph sz="quarter" idx="13" hasCustomPrompt="1"/>
          </p:nvPr>
        </p:nvSpPr>
        <p:spPr>
          <a:xfrm>
            <a:off x="6206067" y="1534585"/>
            <a:ext cx="5553933"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Tree>
    <p:extLst>
      <p:ext uri="{BB962C8B-B14F-4D97-AF65-F5344CB8AC3E}">
        <p14:creationId xmlns:p14="http://schemas.microsoft.com/office/powerpoint/2010/main" val="41356703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tent: 1 column, 1 pictur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1C21F6A-3851-4800-A70C-75B7E973A6B2}"/>
              </a:ext>
            </a:extLst>
          </p:cNvPr>
          <p:cNvSpPr>
            <a:spLocks noGrp="1"/>
          </p:cNvSpPr>
          <p:nvPr>
            <p:ph type="ftr" sz="quarter" idx="10"/>
          </p:nvPr>
        </p:nvSpPr>
        <p:spPr/>
        <p:txBody>
          <a:bodyPr/>
          <a:lstStyle/>
          <a:p>
            <a:r>
              <a:rPr lang="en-US">
                <a:solidFill>
                  <a:prstClr val="black"/>
                </a:solidFill>
              </a:rPr>
              <a:t>DHL Express | Our Sustainability Roadmap | Location | Month 202X</a:t>
            </a:r>
          </a:p>
        </p:txBody>
      </p:sp>
      <p:sp>
        <p:nvSpPr>
          <p:cNvPr id="4" name="Slide Number Placeholder 3">
            <a:extLst>
              <a:ext uri="{FF2B5EF4-FFF2-40B4-BE49-F238E27FC236}">
                <a16:creationId xmlns:a16="http://schemas.microsoft.com/office/drawing/2014/main" id="{1E0140EB-C614-490E-95CD-A54BE084B790}"/>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5" name="Content Placeholder 5">
            <a:extLst>
              <a:ext uri="{FF2B5EF4-FFF2-40B4-BE49-F238E27FC236}">
                <a16:creationId xmlns:a16="http://schemas.microsoft.com/office/drawing/2014/main" id="{038679AF-4954-4658-B135-45730398D31C}"/>
              </a:ext>
            </a:extLst>
          </p:cNvPr>
          <p:cNvSpPr>
            <a:spLocks noGrp="1"/>
          </p:cNvSpPr>
          <p:nvPr>
            <p:ph sz="quarter" idx="12" hasCustomPrompt="1"/>
          </p:nvPr>
        </p:nvSpPr>
        <p:spPr>
          <a:xfrm>
            <a:off x="432001" y="1534585"/>
            <a:ext cx="5553933"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8" name="Picture Placeholder 7">
            <a:extLst>
              <a:ext uri="{FF2B5EF4-FFF2-40B4-BE49-F238E27FC236}">
                <a16:creationId xmlns:a16="http://schemas.microsoft.com/office/drawing/2014/main" id="{367FEE81-04E7-45FF-A241-7D07B82E5C5D}"/>
              </a:ext>
            </a:extLst>
          </p:cNvPr>
          <p:cNvSpPr>
            <a:spLocks noGrp="1"/>
          </p:cNvSpPr>
          <p:nvPr>
            <p:ph type="pic" sz="quarter" idx="14" hasCustomPrompt="1"/>
          </p:nvPr>
        </p:nvSpPr>
        <p:spPr>
          <a:xfrm>
            <a:off x="6206067" y="1534585"/>
            <a:ext cx="5553933" cy="4707467"/>
          </a:xfrm>
          <a:solidFill>
            <a:srgbClr val="CCCCCC"/>
          </a:solidFill>
        </p:spPr>
        <p:txBody>
          <a:bodyPr lIns="72000" tIns="72000" rIns="72000" bIns="72000" anchor="ctr"/>
          <a:lstStyle>
            <a:lvl1pPr algn="ctr">
              <a:defRPr/>
            </a:lvl1pPr>
          </a:lstStyle>
          <a:p>
            <a:r>
              <a:rPr lang="en-US"/>
              <a:t>Please click the icon to insert an image</a:t>
            </a:r>
          </a:p>
        </p:txBody>
      </p:sp>
      <p:sp>
        <p:nvSpPr>
          <p:cNvPr id="6" name="Title 5">
            <a:extLst>
              <a:ext uri="{FF2B5EF4-FFF2-40B4-BE49-F238E27FC236}">
                <a16:creationId xmlns:a16="http://schemas.microsoft.com/office/drawing/2014/main" id="{B297623A-4EAB-41C4-80D7-12A550C73390}"/>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GB"/>
          </a:p>
        </p:txBody>
      </p:sp>
    </p:spTree>
    <p:extLst>
      <p:ext uri="{BB962C8B-B14F-4D97-AF65-F5344CB8AC3E}">
        <p14:creationId xmlns:p14="http://schemas.microsoft.com/office/powerpoint/2010/main" val="3821783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1F9393-951F-4326-9328-ABDB12D3C853}"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37E43-2324-4B4A-93D9-C5CA64B1480B}" type="slidenum">
              <a:rPr lang="en-US" smtClean="0"/>
              <a:t>‹#›</a:t>
            </a:fld>
            <a:endParaRPr lang="en-US"/>
          </a:p>
        </p:txBody>
      </p:sp>
    </p:spTree>
    <p:extLst>
      <p:ext uri="{BB962C8B-B14F-4D97-AF65-F5344CB8AC3E}">
        <p14:creationId xmlns:p14="http://schemas.microsoft.com/office/powerpoint/2010/main" val="27493643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ent: 1 column, 1 picture half s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3A2DAE2-6DBF-4F49-9437-0D73AEFD3F52}"/>
              </a:ext>
            </a:extLst>
          </p:cNvPr>
          <p:cNvSpPr>
            <a:spLocks noGrp="1"/>
          </p:cNvSpPr>
          <p:nvPr>
            <p:ph type="pic" sz="quarter" idx="18" hasCustomPrompt="1"/>
          </p:nvPr>
        </p:nvSpPr>
        <p:spPr>
          <a:xfrm>
            <a:off x="7056968" y="0"/>
            <a:ext cx="5135032" cy="6858000"/>
          </a:xfrm>
          <a:solidFill>
            <a:srgbClr val="CCCCCC"/>
          </a:solidFill>
        </p:spPr>
        <p:txBody>
          <a:bodyPr anchor="ctr"/>
          <a:lstStyle>
            <a:lvl1pPr algn="ctr">
              <a:defRPr/>
            </a:lvl1pPr>
          </a:lstStyle>
          <a:p>
            <a:r>
              <a:rPr lang="en-US"/>
              <a:t>Please click the icon to insert an image</a:t>
            </a:r>
          </a:p>
        </p:txBody>
      </p:sp>
      <p:graphicFrame>
        <p:nvGraphicFramePr>
          <p:cNvPr id="29" name="Objekt 28" hidden="1">
            <a:extLst>
              <a:ext uri="{FF2B5EF4-FFF2-40B4-BE49-F238E27FC236}">
                <a16:creationId xmlns:a16="http://schemas.microsoft.com/office/drawing/2014/main" id="{35CC8C36-E5F6-4785-85F2-7B1DD179C837}"/>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9" name="Objekt 28" hidden="1">
                        <a:extLst>
                          <a:ext uri="{FF2B5EF4-FFF2-40B4-BE49-F238E27FC236}">
                            <a16:creationId xmlns:a16="http://schemas.microsoft.com/office/drawing/2014/main" id="{35CC8C36-E5F6-4785-85F2-7B1DD179C837}"/>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28" name="Rechteck 27" hidden="1">
            <a:extLst>
              <a:ext uri="{FF2B5EF4-FFF2-40B4-BE49-F238E27FC236}">
                <a16:creationId xmlns:a16="http://schemas.microsoft.com/office/drawing/2014/main" id="{5364B560-8A9F-4B7A-B988-CF7BF54F7125}"/>
              </a:ext>
            </a:extLst>
          </p:cNvPr>
          <p:cNvSpPr/>
          <p:nvPr>
            <p:custDataLst>
              <p:tags r:id="rId2"/>
            </p:custDataLst>
          </p:nvPr>
        </p:nvSpPr>
        <p:spPr>
          <a:xfrm>
            <a:off x="1" y="1"/>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endParaRPr lang="en-US" sz="2400" b="1">
              <a:solidFill>
                <a:prstClr val="white"/>
              </a:solidFill>
              <a:sym typeface="Delivery" panose="020F0503020204020204" pitchFamily="34" charset="0"/>
            </a:endParaRPr>
          </a:p>
        </p:txBody>
      </p:sp>
      <p:sp>
        <p:nvSpPr>
          <p:cNvPr id="3" name="Footer Placeholder 2">
            <a:extLst>
              <a:ext uri="{FF2B5EF4-FFF2-40B4-BE49-F238E27FC236}">
                <a16:creationId xmlns:a16="http://schemas.microsoft.com/office/drawing/2014/main" id="{0ADC25DC-2D9E-4ABF-8944-4D2479BF7286}"/>
              </a:ext>
            </a:extLst>
          </p:cNvPr>
          <p:cNvSpPr>
            <a:spLocks noGrp="1"/>
          </p:cNvSpPr>
          <p:nvPr>
            <p:ph type="ftr" sz="quarter" idx="10"/>
          </p:nvPr>
        </p:nvSpPr>
        <p:spPr/>
        <p:txBody>
          <a:bodyPr/>
          <a:lstStyle/>
          <a:p>
            <a:r>
              <a:rPr lang="en-US">
                <a:solidFill>
                  <a:prstClr val="black"/>
                </a:solidFill>
              </a:rPr>
              <a:t>DHL Express | Our Sustainability Roadmap | Location | Month 202X</a:t>
            </a:r>
          </a:p>
        </p:txBody>
      </p:sp>
      <p:sp>
        <p:nvSpPr>
          <p:cNvPr id="4" name="Slide Number Placeholder 3">
            <a:extLst>
              <a:ext uri="{FF2B5EF4-FFF2-40B4-BE49-F238E27FC236}">
                <a16:creationId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5" name="Content Placeholder 5">
            <a:extLst>
              <a:ext uri="{FF2B5EF4-FFF2-40B4-BE49-F238E27FC236}">
                <a16:creationId xmlns:a16="http://schemas.microsoft.com/office/drawing/2014/main" id="{219A887B-6080-4228-99B7-DF904417247B}"/>
              </a:ext>
            </a:extLst>
          </p:cNvPr>
          <p:cNvSpPr>
            <a:spLocks noGrp="1"/>
          </p:cNvSpPr>
          <p:nvPr>
            <p:ph sz="quarter" idx="12" hasCustomPrompt="1"/>
          </p:nvPr>
        </p:nvSpPr>
        <p:spPr>
          <a:xfrm>
            <a:off x="432003" y="1534585"/>
            <a:ext cx="6192965"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2" name="Titel 1">
            <a:extLst>
              <a:ext uri="{FF2B5EF4-FFF2-40B4-BE49-F238E27FC236}">
                <a16:creationId xmlns:a16="http://schemas.microsoft.com/office/drawing/2014/main" id="{E54E13D6-6E2C-4C07-9513-3C9141998F2B}"/>
              </a:ext>
            </a:extLst>
          </p:cNvPr>
          <p:cNvSpPr>
            <a:spLocks noGrp="1"/>
          </p:cNvSpPr>
          <p:nvPr>
            <p:ph type="title" hasCustomPrompt="1"/>
          </p:nvPr>
        </p:nvSpPr>
        <p:spPr>
          <a:xfrm>
            <a:off x="432002" y="513551"/>
            <a:ext cx="6192967" cy="658600"/>
          </a:xfrm>
        </p:spPr>
        <p:txBody>
          <a:bodyPr/>
          <a:lstStyle/>
          <a:p>
            <a:r>
              <a:rPr lang="en-US"/>
              <a:t>Double headline with one or two lines, Delivery Bold, 18 </a:t>
            </a:r>
            <a:r>
              <a:rPr lang="en-US" err="1"/>
              <a:t>pt</a:t>
            </a:r>
            <a:endParaRPr lang="de-DE"/>
          </a:p>
        </p:txBody>
      </p:sp>
    </p:spTree>
    <p:extLst>
      <p:ext uri="{BB962C8B-B14F-4D97-AF65-F5344CB8AC3E}">
        <p14:creationId xmlns:p14="http://schemas.microsoft.com/office/powerpoint/2010/main" val="35603070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 1 column, 1 column half side grey">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7D416913-53A8-4554-9E84-F88C14A369BC}"/>
              </a:ext>
            </a:extLst>
          </p:cNvPr>
          <p:cNvSpPr>
            <a:spLocks noGrp="1"/>
          </p:cNvSpPr>
          <p:nvPr>
            <p:ph type="body" sz="quarter" idx="15" hasCustomPrompt="1"/>
          </p:nvPr>
        </p:nvSpPr>
        <p:spPr>
          <a:xfrm>
            <a:off x="7056968" y="0"/>
            <a:ext cx="5135032" cy="6858000"/>
          </a:xfrm>
          <a:solidFill>
            <a:srgbClr val="CCCCCC"/>
          </a:solidFill>
        </p:spPr>
        <p:txBody>
          <a:bodyPr lIns="324000" tIns="1152000" rIns="324000" bIns="432000" anchor="t" anchorCtr="0"/>
          <a:lstStyle>
            <a:lvl1pPr>
              <a:defRPr/>
            </a:lvl1pPr>
            <a:lvl4pPr>
              <a:defRPr/>
            </a:lvl4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a:p>
            <a:pPr lvl="4"/>
            <a:endParaRPr lang="en-US"/>
          </a:p>
        </p:txBody>
      </p:sp>
      <p:graphicFrame>
        <p:nvGraphicFramePr>
          <p:cNvPr id="29" name="Objekt 28" hidden="1">
            <a:extLst>
              <a:ext uri="{FF2B5EF4-FFF2-40B4-BE49-F238E27FC236}">
                <a16:creationId xmlns:a16="http://schemas.microsoft.com/office/drawing/2014/main" id="{35CC8C36-E5F6-4785-85F2-7B1DD179C837}"/>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9" name="Objekt 28" hidden="1">
                        <a:extLst>
                          <a:ext uri="{FF2B5EF4-FFF2-40B4-BE49-F238E27FC236}">
                            <a16:creationId xmlns:a16="http://schemas.microsoft.com/office/drawing/2014/main" id="{35CC8C36-E5F6-4785-85F2-7B1DD179C837}"/>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28" name="Rechteck 27" hidden="1">
            <a:extLst>
              <a:ext uri="{FF2B5EF4-FFF2-40B4-BE49-F238E27FC236}">
                <a16:creationId xmlns:a16="http://schemas.microsoft.com/office/drawing/2014/main" id="{5364B560-8A9F-4B7A-B988-CF7BF54F7125}"/>
              </a:ext>
            </a:extLst>
          </p:cNvPr>
          <p:cNvSpPr/>
          <p:nvPr>
            <p:custDataLst>
              <p:tags r:id="rId2"/>
            </p:custDataLst>
          </p:nvPr>
        </p:nvSpPr>
        <p:spPr>
          <a:xfrm>
            <a:off x="1" y="1"/>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endParaRPr lang="en-US" sz="2400" b="1">
              <a:solidFill>
                <a:prstClr val="white"/>
              </a:solidFill>
              <a:sym typeface="Delivery" panose="020F0503020204020204" pitchFamily="34" charset="0"/>
            </a:endParaRPr>
          </a:p>
        </p:txBody>
      </p:sp>
      <p:sp>
        <p:nvSpPr>
          <p:cNvPr id="3" name="Footer Placeholder 2">
            <a:extLst>
              <a:ext uri="{FF2B5EF4-FFF2-40B4-BE49-F238E27FC236}">
                <a16:creationId xmlns:a16="http://schemas.microsoft.com/office/drawing/2014/main" id="{0ADC25DC-2D9E-4ABF-8944-4D2479BF7286}"/>
              </a:ext>
            </a:extLst>
          </p:cNvPr>
          <p:cNvSpPr>
            <a:spLocks noGrp="1"/>
          </p:cNvSpPr>
          <p:nvPr>
            <p:ph type="ftr" sz="quarter" idx="10"/>
          </p:nvPr>
        </p:nvSpPr>
        <p:spPr/>
        <p:txBody>
          <a:bodyPr/>
          <a:lstStyle/>
          <a:p>
            <a:r>
              <a:rPr lang="en-US">
                <a:solidFill>
                  <a:prstClr val="black"/>
                </a:solidFill>
              </a:rPr>
              <a:t>DHL Express | Our Sustainability Roadmap | Location | Month 202X</a:t>
            </a:r>
          </a:p>
        </p:txBody>
      </p:sp>
      <p:sp>
        <p:nvSpPr>
          <p:cNvPr id="4" name="Slide Number Placeholder 3">
            <a:extLst>
              <a:ext uri="{FF2B5EF4-FFF2-40B4-BE49-F238E27FC236}">
                <a16:creationId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5" name="Content Placeholder 5">
            <a:extLst>
              <a:ext uri="{FF2B5EF4-FFF2-40B4-BE49-F238E27FC236}">
                <a16:creationId xmlns:a16="http://schemas.microsoft.com/office/drawing/2014/main" id="{219A887B-6080-4228-99B7-DF904417247B}"/>
              </a:ext>
            </a:extLst>
          </p:cNvPr>
          <p:cNvSpPr>
            <a:spLocks noGrp="1"/>
          </p:cNvSpPr>
          <p:nvPr>
            <p:ph sz="quarter" idx="12" hasCustomPrompt="1"/>
          </p:nvPr>
        </p:nvSpPr>
        <p:spPr>
          <a:xfrm>
            <a:off x="432003" y="1534585"/>
            <a:ext cx="6192965"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6" name="Titel 5">
            <a:extLst>
              <a:ext uri="{FF2B5EF4-FFF2-40B4-BE49-F238E27FC236}">
                <a16:creationId xmlns:a16="http://schemas.microsoft.com/office/drawing/2014/main" id="{26D4CF33-6E7C-43C9-AC12-73ECACB2809C}"/>
              </a:ext>
            </a:extLst>
          </p:cNvPr>
          <p:cNvSpPr>
            <a:spLocks noGrp="1"/>
          </p:cNvSpPr>
          <p:nvPr>
            <p:ph type="title" hasCustomPrompt="1"/>
          </p:nvPr>
        </p:nvSpPr>
        <p:spPr>
          <a:xfrm>
            <a:off x="432002" y="513551"/>
            <a:ext cx="6192967" cy="658600"/>
          </a:xfrm>
        </p:spPr>
        <p:txBody>
          <a:bodyPr/>
          <a:lstStyle/>
          <a:p>
            <a:r>
              <a:rPr lang="en-US"/>
              <a:t>Double headline with one or two lines, Delivery Bold, 18 </a:t>
            </a:r>
            <a:r>
              <a:rPr lang="en-US" err="1"/>
              <a:t>pt</a:t>
            </a:r>
            <a:endParaRPr lang="de-DE"/>
          </a:p>
        </p:txBody>
      </p:sp>
    </p:spTree>
    <p:extLst>
      <p:ext uri="{BB962C8B-B14F-4D97-AF65-F5344CB8AC3E}">
        <p14:creationId xmlns:p14="http://schemas.microsoft.com/office/powerpoint/2010/main" val="14519183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ntent: 1 column, 1 column half side gradient">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7D416913-53A8-4554-9E84-F88C14A369BC}"/>
              </a:ext>
            </a:extLst>
          </p:cNvPr>
          <p:cNvSpPr>
            <a:spLocks noGrp="1"/>
          </p:cNvSpPr>
          <p:nvPr>
            <p:ph type="body" sz="quarter" idx="15" hasCustomPrompt="1"/>
          </p:nvPr>
        </p:nvSpPr>
        <p:spPr>
          <a:xfrm>
            <a:off x="7056968" y="0"/>
            <a:ext cx="5135032" cy="6858000"/>
          </a:xfrm>
          <a:gradFill>
            <a:gsLst>
              <a:gs pos="30000">
                <a:schemeClr val="accent3"/>
              </a:gs>
              <a:gs pos="79000">
                <a:srgbClr val="FFDE59"/>
              </a:gs>
              <a:gs pos="100000">
                <a:srgbClr val="FFF0B2"/>
              </a:gs>
            </a:gsLst>
            <a:lin ang="16200000" scaled="1"/>
          </a:gradFill>
        </p:spPr>
        <p:txBody>
          <a:bodyPr lIns="324000" tIns="1152000" rIns="324000" bIns="432000" anchor="t" anchorCtr="0"/>
          <a:lstStyle>
            <a:lvl1pPr>
              <a:defRPr/>
            </a:lvl1pPr>
            <a:lvl4pPr>
              <a:defRPr/>
            </a:lvl4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a:p>
            <a:pPr lvl="4"/>
            <a:endParaRPr lang="en-US"/>
          </a:p>
        </p:txBody>
      </p:sp>
      <p:graphicFrame>
        <p:nvGraphicFramePr>
          <p:cNvPr id="7" name="Objekt 6" hidden="1">
            <a:extLst>
              <a:ext uri="{FF2B5EF4-FFF2-40B4-BE49-F238E27FC236}">
                <a16:creationId xmlns:a16="http://schemas.microsoft.com/office/drawing/2014/main" id="{B0B4FDD3-3FA4-45F2-86F1-10A9DA1AAD3E}"/>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7" name="Objekt 6" hidden="1">
                        <a:extLst>
                          <a:ext uri="{FF2B5EF4-FFF2-40B4-BE49-F238E27FC236}">
                            <a16:creationId xmlns:a16="http://schemas.microsoft.com/office/drawing/2014/main" id="{B0B4FDD3-3FA4-45F2-86F1-10A9DA1AAD3E}"/>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6E863B02-413C-4D73-A746-5B2F80C99C06}"/>
              </a:ext>
            </a:extLst>
          </p:cNvPr>
          <p:cNvSpPr/>
          <p:nvPr>
            <p:custDataLst>
              <p:tags r:id="rId2"/>
            </p:custDataLst>
          </p:nvPr>
        </p:nvSpPr>
        <p:spPr>
          <a:xfrm>
            <a:off x="1" y="1"/>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endParaRPr lang="en-US" sz="2400" b="1">
              <a:solidFill>
                <a:prstClr val="white"/>
              </a:solidFill>
              <a:sym typeface="Delivery" panose="020F0503020204020204" pitchFamily="34" charset="0"/>
            </a:endParaRPr>
          </a:p>
        </p:txBody>
      </p:sp>
      <p:sp>
        <p:nvSpPr>
          <p:cNvPr id="3" name="Footer Placeholder 2">
            <a:extLst>
              <a:ext uri="{FF2B5EF4-FFF2-40B4-BE49-F238E27FC236}">
                <a16:creationId xmlns:a16="http://schemas.microsoft.com/office/drawing/2014/main" id="{0ADC25DC-2D9E-4ABF-8944-4D2479BF7286}"/>
              </a:ext>
            </a:extLst>
          </p:cNvPr>
          <p:cNvSpPr>
            <a:spLocks noGrp="1"/>
          </p:cNvSpPr>
          <p:nvPr>
            <p:ph type="ftr" sz="quarter" idx="10"/>
          </p:nvPr>
        </p:nvSpPr>
        <p:spPr/>
        <p:txBody>
          <a:bodyPr/>
          <a:lstStyle/>
          <a:p>
            <a:r>
              <a:rPr lang="en-US">
                <a:solidFill>
                  <a:prstClr val="black"/>
                </a:solidFill>
              </a:rPr>
              <a:t>DHL Express | Our Sustainability Roadmap | Location | Month 202X</a:t>
            </a:r>
          </a:p>
        </p:txBody>
      </p:sp>
      <p:sp>
        <p:nvSpPr>
          <p:cNvPr id="4" name="Slide Number Placeholder 3">
            <a:extLst>
              <a:ext uri="{FF2B5EF4-FFF2-40B4-BE49-F238E27FC236}">
                <a16:creationId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5" name="Content Placeholder 5">
            <a:extLst>
              <a:ext uri="{FF2B5EF4-FFF2-40B4-BE49-F238E27FC236}">
                <a16:creationId xmlns:a16="http://schemas.microsoft.com/office/drawing/2014/main" id="{219A887B-6080-4228-99B7-DF904417247B}"/>
              </a:ext>
            </a:extLst>
          </p:cNvPr>
          <p:cNvSpPr>
            <a:spLocks noGrp="1"/>
          </p:cNvSpPr>
          <p:nvPr>
            <p:ph sz="quarter" idx="12" hasCustomPrompt="1"/>
          </p:nvPr>
        </p:nvSpPr>
        <p:spPr>
          <a:xfrm>
            <a:off x="432003" y="1534585"/>
            <a:ext cx="6192965"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9" name="Titel 8">
            <a:extLst>
              <a:ext uri="{FF2B5EF4-FFF2-40B4-BE49-F238E27FC236}">
                <a16:creationId xmlns:a16="http://schemas.microsoft.com/office/drawing/2014/main" id="{12D3212C-E22A-4F68-B1DC-8BD83FA5F8BF}"/>
              </a:ext>
            </a:extLst>
          </p:cNvPr>
          <p:cNvSpPr>
            <a:spLocks noGrp="1"/>
          </p:cNvSpPr>
          <p:nvPr>
            <p:ph type="title" hasCustomPrompt="1"/>
          </p:nvPr>
        </p:nvSpPr>
        <p:spPr>
          <a:xfrm>
            <a:off x="432002" y="513551"/>
            <a:ext cx="6192967" cy="658600"/>
          </a:xfrm>
        </p:spPr>
        <p:txBody>
          <a:bodyPr/>
          <a:lstStyle/>
          <a:p>
            <a:r>
              <a:rPr lang="en-US"/>
              <a:t>Double headline with one or two lines, Delivery Bold, 18 </a:t>
            </a:r>
            <a:r>
              <a:rPr lang="en-US" err="1"/>
              <a:t>pt</a:t>
            </a:r>
            <a:endParaRPr lang="de-DE"/>
          </a:p>
        </p:txBody>
      </p:sp>
    </p:spTree>
    <p:extLst>
      <p:ext uri="{BB962C8B-B14F-4D97-AF65-F5344CB8AC3E}">
        <p14:creationId xmlns:p14="http://schemas.microsoft.com/office/powerpoint/2010/main" val="28579898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ntent: empty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D0AD-4E79-4BFF-B8B5-BB937AA1CC23}"/>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14B27B9E-C404-4AF3-A250-0969317557F4}"/>
              </a:ext>
            </a:extLst>
          </p:cNvPr>
          <p:cNvSpPr>
            <a:spLocks noGrp="1"/>
          </p:cNvSpPr>
          <p:nvPr>
            <p:ph type="ftr" sz="quarter" idx="10"/>
          </p:nvPr>
        </p:nvSpPr>
        <p:spPr/>
        <p:txBody>
          <a:bodyPr/>
          <a:lstStyle/>
          <a:p>
            <a:r>
              <a:rPr lang="en-US">
                <a:solidFill>
                  <a:prstClr val="black"/>
                </a:solidFill>
              </a:rPr>
              <a:t>DHL Express | Our Sustainability Roadmap | Location | Month 202X</a:t>
            </a:r>
          </a:p>
        </p:txBody>
      </p:sp>
      <p:sp>
        <p:nvSpPr>
          <p:cNvPr id="4" name="Slide Number Placeholder 3">
            <a:extLst>
              <a:ext uri="{FF2B5EF4-FFF2-40B4-BE49-F238E27FC236}">
                <a16:creationId xmlns:a16="http://schemas.microsoft.com/office/drawing/2014/main" id="{B1688F39-AB4C-43BD-98F0-FD644C1453DD}"/>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6" name="Picture Placeholder 5">
            <a:extLst>
              <a:ext uri="{FF2B5EF4-FFF2-40B4-BE49-F238E27FC236}">
                <a16:creationId xmlns:a16="http://schemas.microsoft.com/office/drawing/2014/main" id="{590685DA-4536-4D1F-9676-24537EC64881}"/>
              </a:ext>
            </a:extLst>
          </p:cNvPr>
          <p:cNvSpPr>
            <a:spLocks noGrp="1"/>
          </p:cNvSpPr>
          <p:nvPr>
            <p:ph type="pic" sz="quarter" idx="12" hasCustomPrompt="1"/>
          </p:nvPr>
        </p:nvSpPr>
        <p:spPr>
          <a:xfrm>
            <a:off x="432001" y="1534585"/>
            <a:ext cx="5553933" cy="4707467"/>
          </a:xfrm>
          <a:solidFill>
            <a:srgbClr val="CCCCCC"/>
          </a:solidFill>
        </p:spPr>
        <p:txBody>
          <a:bodyPr lIns="72000" tIns="72000" rIns="72000" bIns="72000"/>
          <a:lstStyle>
            <a:lvl1pPr>
              <a:defRPr/>
            </a:lvl1pPr>
          </a:lstStyle>
          <a:p>
            <a:r>
              <a:rPr lang="en-US"/>
              <a:t>Please click the icon to insert an image</a:t>
            </a:r>
          </a:p>
        </p:txBody>
      </p:sp>
      <p:sp>
        <p:nvSpPr>
          <p:cNvPr id="7" name="Picture Placeholder 5">
            <a:extLst>
              <a:ext uri="{FF2B5EF4-FFF2-40B4-BE49-F238E27FC236}">
                <a16:creationId xmlns:a16="http://schemas.microsoft.com/office/drawing/2014/main" id="{11D8F016-E9C1-4ED6-8F46-E30AD613382F}"/>
              </a:ext>
            </a:extLst>
          </p:cNvPr>
          <p:cNvSpPr>
            <a:spLocks noGrp="1"/>
          </p:cNvSpPr>
          <p:nvPr>
            <p:ph type="pic" sz="quarter" idx="13" hasCustomPrompt="1"/>
          </p:nvPr>
        </p:nvSpPr>
        <p:spPr>
          <a:xfrm>
            <a:off x="6206064" y="1534585"/>
            <a:ext cx="5553933" cy="4707467"/>
          </a:xfrm>
          <a:solidFill>
            <a:srgbClr val="CCCCCC"/>
          </a:solidFill>
        </p:spPr>
        <p:txBody>
          <a:bodyPr lIns="72000" tIns="72000" rIns="72000" bIns="72000"/>
          <a:lstStyle>
            <a:lvl1pPr>
              <a:defRPr/>
            </a:lvl1pPr>
          </a:lstStyle>
          <a:p>
            <a:r>
              <a:rPr lang="en-US"/>
              <a:t>Please click the icon to insert an image</a:t>
            </a:r>
          </a:p>
        </p:txBody>
      </p:sp>
    </p:spTree>
    <p:extLst>
      <p:ext uri="{BB962C8B-B14F-4D97-AF65-F5344CB8AC3E}">
        <p14:creationId xmlns:p14="http://schemas.microsoft.com/office/powerpoint/2010/main" val="26477730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ntent: light image full scree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A35D9B1-6310-46E2-8EA7-BFC29B52C65E}"/>
              </a:ext>
            </a:extLst>
          </p:cNvPr>
          <p:cNvSpPr>
            <a:spLocks noGrp="1"/>
          </p:cNvSpPr>
          <p:nvPr>
            <p:ph type="pic" sz="quarter" idx="12" hasCustomPrompt="1"/>
          </p:nvPr>
        </p:nvSpPr>
        <p:spPr>
          <a:xfrm>
            <a:off x="0" y="0"/>
            <a:ext cx="12192000" cy="6858000"/>
          </a:xfrm>
          <a:solidFill>
            <a:srgbClr val="CCCCCC"/>
          </a:solidFill>
        </p:spPr>
        <p:txBody>
          <a:bodyPr lIns="72000" tIns="72000" rIns="72000" bIns="72000"/>
          <a:lstStyle>
            <a:lvl1pPr algn="r">
              <a:defRPr/>
            </a:lvl1pPr>
          </a:lstStyle>
          <a:p>
            <a:r>
              <a:rPr lang="en-US"/>
              <a:t>Please click the icon to insert an image</a:t>
            </a:r>
          </a:p>
        </p:txBody>
      </p:sp>
      <p:sp>
        <p:nvSpPr>
          <p:cNvPr id="8" name="Content Placeholder 7">
            <a:extLst>
              <a:ext uri="{FF2B5EF4-FFF2-40B4-BE49-F238E27FC236}">
                <a16:creationId xmlns:a16="http://schemas.microsoft.com/office/drawing/2014/main" id="{E5907E47-AED8-4AB8-AA7A-2736D73CFC5E}"/>
              </a:ext>
            </a:extLst>
          </p:cNvPr>
          <p:cNvSpPr>
            <a:spLocks noGrp="1"/>
          </p:cNvSpPr>
          <p:nvPr>
            <p:ph sz="quarter" idx="13" hasCustomPrompt="1"/>
          </p:nvPr>
        </p:nvSpPr>
        <p:spPr>
          <a:xfrm>
            <a:off x="432002" y="1534584"/>
            <a:ext cx="11327999" cy="4704000"/>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2" name="Title 1">
            <a:extLst>
              <a:ext uri="{FF2B5EF4-FFF2-40B4-BE49-F238E27FC236}">
                <a16:creationId xmlns:a16="http://schemas.microsoft.com/office/drawing/2014/main" id="{4ABCAE12-7456-4DFA-8832-22E05FDDD175}"/>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E51FF1B3-6C52-429B-B6E4-B7B0F4F27A4B}"/>
              </a:ext>
            </a:extLst>
          </p:cNvPr>
          <p:cNvSpPr>
            <a:spLocks noGrp="1"/>
          </p:cNvSpPr>
          <p:nvPr>
            <p:ph type="ftr" sz="quarter" idx="10"/>
          </p:nvPr>
        </p:nvSpPr>
        <p:spPr/>
        <p:txBody>
          <a:bodyPr/>
          <a:lstStyle/>
          <a:p>
            <a:r>
              <a:rPr lang="en-US">
                <a:solidFill>
                  <a:prstClr val="black"/>
                </a:solidFill>
              </a:rPr>
              <a:t>DHL Express | Our Sustainability Roadmap | Location | Month 202X</a:t>
            </a:r>
          </a:p>
        </p:txBody>
      </p:sp>
      <p:sp>
        <p:nvSpPr>
          <p:cNvPr id="4" name="Slide Number Placeholder 3">
            <a:extLst>
              <a:ext uri="{FF2B5EF4-FFF2-40B4-BE49-F238E27FC236}">
                <a16:creationId xmlns:a16="http://schemas.microsoft.com/office/drawing/2014/main" id="{CE348D45-3AD0-4D87-AB1B-0B3F1D9CDBB5}"/>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7" name="meta-classification">
            <a:extLst>
              <a:ext uri="{FF2B5EF4-FFF2-40B4-BE49-F238E27FC236}">
                <a16:creationId xmlns:a16="http://schemas.microsoft.com/office/drawing/2014/main" id="{84FC1FAD-68BA-45FC-95C2-D996FAEB7301}"/>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a:t>Please insert classification HERE</a:t>
            </a:r>
          </a:p>
        </p:txBody>
      </p:sp>
    </p:spTree>
    <p:extLst>
      <p:ext uri="{BB962C8B-B14F-4D97-AF65-F5344CB8AC3E}">
        <p14:creationId xmlns:p14="http://schemas.microsoft.com/office/powerpoint/2010/main" val="463166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tent: dark image full screen">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82AB236-DAFD-49F7-BBC2-7E52C86EE7CF}"/>
              </a:ext>
            </a:extLst>
          </p:cNvPr>
          <p:cNvSpPr>
            <a:spLocks noGrp="1"/>
          </p:cNvSpPr>
          <p:nvPr>
            <p:ph type="pic" sz="quarter" idx="12" hasCustomPrompt="1"/>
          </p:nvPr>
        </p:nvSpPr>
        <p:spPr>
          <a:xfrm>
            <a:off x="0" y="0"/>
            <a:ext cx="12192000" cy="6858000"/>
          </a:xfrm>
          <a:solidFill>
            <a:srgbClr val="333333"/>
          </a:solidFill>
        </p:spPr>
        <p:txBody>
          <a:bodyPr lIns="72000" tIns="72000" rIns="72000" bIns="72000"/>
          <a:lstStyle>
            <a:lvl1pPr marL="0" marR="0" indent="0" algn="r" defTabSz="914354" rtl="0" eaLnBrk="1" fontAlgn="auto" latinLnBrk="0" hangingPunct="1">
              <a:lnSpc>
                <a:spcPct val="110000"/>
              </a:lnSpc>
              <a:spcBef>
                <a:spcPts val="0"/>
              </a:spcBef>
              <a:spcAft>
                <a:spcPts val="667"/>
              </a:spcAft>
              <a:buClrTx/>
              <a:buSzTx/>
              <a:buFont typeface="Arial" panose="020B0604020202020204" pitchFamily="34" charset="0"/>
              <a:buNone/>
              <a:tabLst/>
              <a:defRPr>
                <a:solidFill>
                  <a:schemeClr val="bg1"/>
                </a:solidFill>
              </a:defRPr>
            </a:lvl1pPr>
          </a:lstStyle>
          <a:p>
            <a:r>
              <a:rPr lang="en-US"/>
              <a:t>Please click the icon to insert an image</a:t>
            </a:r>
          </a:p>
        </p:txBody>
      </p:sp>
      <p:sp>
        <p:nvSpPr>
          <p:cNvPr id="2" name="Title 1">
            <a:extLst>
              <a:ext uri="{FF2B5EF4-FFF2-40B4-BE49-F238E27FC236}">
                <a16:creationId xmlns:a16="http://schemas.microsoft.com/office/drawing/2014/main" id="{FAAF2E6C-875C-432B-B47A-A9E589B7C45F}"/>
              </a:ext>
            </a:extLst>
          </p:cNvPr>
          <p:cNvSpPr>
            <a:spLocks noGrp="1"/>
          </p:cNvSpPr>
          <p:nvPr>
            <p:ph type="title" hasCustomPrompt="1"/>
          </p:nvPr>
        </p:nvSpPr>
        <p:spPr/>
        <p:txBody>
          <a:bodyPr/>
          <a:lstStyle>
            <a:lvl1pPr>
              <a:defRPr>
                <a:solidFill>
                  <a:schemeClr val="bg1"/>
                </a:solidFill>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16CD9EC0-783C-4E03-8B54-EB815AE37DC1}"/>
              </a:ext>
            </a:extLst>
          </p:cNvPr>
          <p:cNvSpPr>
            <a:spLocks noGrp="1"/>
          </p:cNvSpPr>
          <p:nvPr>
            <p:ph type="ftr" sz="quarter" idx="10"/>
          </p:nvPr>
        </p:nvSpPr>
        <p:spPr/>
        <p:txBody>
          <a:bodyPr/>
          <a:lstStyle>
            <a:lvl1pPr>
              <a:defRPr>
                <a:solidFill>
                  <a:schemeClr val="bg1"/>
                </a:solidFill>
              </a:defRPr>
            </a:lvl1pPr>
          </a:lstStyle>
          <a:p>
            <a:r>
              <a:rPr lang="en-US">
                <a:solidFill>
                  <a:prstClr val="white"/>
                </a:solidFill>
              </a:rPr>
              <a:t>DHL Express | Our Sustainability Roadmap | Location | Month 202X</a:t>
            </a:r>
          </a:p>
        </p:txBody>
      </p:sp>
      <p:sp>
        <p:nvSpPr>
          <p:cNvPr id="4" name="Slide Number Placeholder 3">
            <a:extLst>
              <a:ext uri="{FF2B5EF4-FFF2-40B4-BE49-F238E27FC236}">
                <a16:creationId xmlns:a16="http://schemas.microsoft.com/office/drawing/2014/main" id="{C1164768-AEA5-4631-BC4A-8DB3B9447D68}"/>
              </a:ext>
            </a:extLst>
          </p:cNvPr>
          <p:cNvSpPr>
            <a:spLocks noGrp="1"/>
          </p:cNvSpPr>
          <p:nvPr>
            <p:ph type="sldNum" sz="quarter" idx="11"/>
          </p:nvPr>
        </p:nvSpPr>
        <p:spPr/>
        <p:txBody>
          <a:bodyPr/>
          <a:lstStyle>
            <a:lvl1pPr>
              <a:defRPr>
                <a:solidFill>
                  <a:schemeClr val="bg1"/>
                </a:solidFill>
              </a:defRPr>
            </a:lvl1pPr>
          </a:lstStyle>
          <a:p>
            <a:fld id="{C2245BC1-4D7B-4ED3-8F01-840FA35126C6}" type="slidenum">
              <a:rPr lang="en-US" smtClean="0">
                <a:solidFill>
                  <a:prstClr val="white"/>
                </a:solidFill>
              </a:rPr>
              <a:pPr/>
              <a:t>‹#›</a:t>
            </a:fld>
            <a:endParaRPr lang="en-US">
              <a:solidFill>
                <a:prstClr val="white"/>
              </a:solidFill>
            </a:endParaRPr>
          </a:p>
        </p:txBody>
      </p:sp>
      <p:sp>
        <p:nvSpPr>
          <p:cNvPr id="6" name="Content Placeholder 7">
            <a:extLst>
              <a:ext uri="{FF2B5EF4-FFF2-40B4-BE49-F238E27FC236}">
                <a16:creationId xmlns:a16="http://schemas.microsoft.com/office/drawing/2014/main" id="{66D239E5-258B-41CA-ABAF-4A71EA5D0B1F}"/>
              </a:ext>
            </a:extLst>
          </p:cNvPr>
          <p:cNvSpPr>
            <a:spLocks noGrp="1"/>
          </p:cNvSpPr>
          <p:nvPr>
            <p:ph sz="quarter" idx="13" hasCustomPrompt="1"/>
          </p:nvPr>
        </p:nvSpPr>
        <p:spPr>
          <a:xfrm>
            <a:off x="432002" y="1534584"/>
            <a:ext cx="11327999" cy="47040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vl6pPr marL="0" marR="0" indent="0" algn="l" defTabSz="914354" rtl="0" eaLnBrk="1" fontAlgn="auto" latinLnBrk="0" hangingPunct="1">
              <a:lnSpc>
                <a:spcPct val="110000"/>
              </a:lnSpc>
              <a:spcBef>
                <a:spcPts val="0"/>
              </a:spcBef>
              <a:spcAft>
                <a:spcPts val="667"/>
              </a:spcAft>
              <a:buClrTx/>
              <a:buSzTx/>
              <a:buFont typeface="Arial" panose="020B0604020202020204" pitchFamily="34" charset="0"/>
              <a:buNone/>
              <a:tabLst/>
              <a:defRPr sz="1600">
                <a:solidFill>
                  <a:schemeClr val="bg1"/>
                </a:solidFill>
              </a:defRPr>
            </a:lvl6pPr>
            <a:lvl7pPr>
              <a:buClr>
                <a:schemeClr val="bg1"/>
              </a:buClr>
              <a:defRPr sz="1600">
                <a:solidFill>
                  <a:schemeClr val="bg1"/>
                </a:solidFill>
              </a:defRPr>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7" name="meta-classification">
            <a:extLst>
              <a:ext uri="{FF2B5EF4-FFF2-40B4-BE49-F238E27FC236}">
                <a16:creationId xmlns:a16="http://schemas.microsoft.com/office/drawing/2014/main" id="{19C17D38-E07D-4DBA-8A51-4DD4B0A923C2}"/>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bg1"/>
                </a:solidFill>
              </a:defRPr>
            </a:lvl1pPr>
          </a:lstStyle>
          <a:p>
            <a:pPr marR="0" lvl="0">
              <a:lnSpc>
                <a:spcPct val="100000"/>
              </a:lnSpc>
            </a:pPr>
            <a:r>
              <a:rPr lang="en-US"/>
              <a:t>Please insert classification HERE</a:t>
            </a:r>
          </a:p>
        </p:txBody>
      </p:sp>
    </p:spTree>
    <p:extLst>
      <p:ext uri="{BB962C8B-B14F-4D97-AF65-F5344CB8AC3E}">
        <p14:creationId xmlns:p14="http://schemas.microsoft.com/office/powerpoint/2010/main" val="10074533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ontent: full screen video with title">
    <p:bg>
      <p:bgPr>
        <a:solidFill>
          <a:schemeClr val="bg1"/>
        </a:solidFill>
        <a:effectLst/>
      </p:bgPr>
    </p:bg>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DB4843D2-D66C-4483-9BEF-0EA790E357B6}"/>
              </a:ext>
            </a:extLst>
          </p:cNvPr>
          <p:cNvSpPr>
            <a:spLocks noGrp="1"/>
          </p:cNvSpPr>
          <p:nvPr>
            <p:ph type="media" sz="quarter" idx="12" hasCustomPrompt="1"/>
          </p:nvPr>
        </p:nvSpPr>
        <p:spPr>
          <a:xfrm>
            <a:off x="0" y="0"/>
            <a:ext cx="12192000" cy="6858000"/>
          </a:xfrm>
          <a:solidFill>
            <a:srgbClr val="CCCCCC"/>
          </a:solidFill>
        </p:spPr>
        <p:txBody>
          <a:bodyPr lIns="72000" tIns="72000" rIns="72000" bIns="72000"/>
          <a:lstStyle>
            <a:lvl1pPr algn="r">
              <a:defRPr/>
            </a:lvl1pPr>
          </a:lstStyle>
          <a:p>
            <a:r>
              <a:rPr lang="en-US"/>
              <a:t>Please click the icon to insert a video</a:t>
            </a:r>
          </a:p>
        </p:txBody>
      </p:sp>
      <p:sp>
        <p:nvSpPr>
          <p:cNvPr id="7" name="Title 6">
            <a:extLst>
              <a:ext uri="{FF2B5EF4-FFF2-40B4-BE49-F238E27FC236}">
                <a16:creationId xmlns:a16="http://schemas.microsoft.com/office/drawing/2014/main" id="{B0885550-4E65-4CBF-8046-671CF042C57C}"/>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GB"/>
          </a:p>
        </p:txBody>
      </p:sp>
      <p:sp>
        <p:nvSpPr>
          <p:cNvPr id="4" name="meta-classification">
            <a:extLst>
              <a:ext uri="{FF2B5EF4-FFF2-40B4-BE49-F238E27FC236}">
                <a16:creationId xmlns:a16="http://schemas.microsoft.com/office/drawing/2014/main" id="{7893F3CA-BCB9-4004-97E6-F5E4DB1FA0BB}"/>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a:t>Please insert classification HERE</a:t>
            </a:r>
          </a:p>
        </p:txBody>
      </p:sp>
    </p:spTree>
    <p:extLst>
      <p:ext uri="{BB962C8B-B14F-4D97-AF65-F5344CB8AC3E}">
        <p14:creationId xmlns:p14="http://schemas.microsoft.com/office/powerpoint/2010/main" val="35932733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full page gradient">
    <p:bg>
      <p:bgPr>
        <a:gradFill>
          <a:gsLst>
            <a:gs pos="30000">
              <a:schemeClr val="accent3"/>
            </a:gs>
            <a:gs pos="79000">
              <a:srgbClr val="FFDE59"/>
            </a:gs>
            <a:gs pos="100000">
              <a:srgbClr val="FFF0B2"/>
            </a:gs>
          </a:gsLst>
          <a:lin ang="16200000" scaled="0"/>
        </a:gra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9381F4-F305-4DA8-90F9-2961F8C24558}"/>
              </a:ext>
            </a:extLst>
          </p:cNvPr>
          <p:cNvSpPr>
            <a:spLocks noGrp="1"/>
          </p:cNvSpPr>
          <p:nvPr>
            <p:ph type="ftr" sz="quarter" idx="10"/>
          </p:nvPr>
        </p:nvSpPr>
        <p:spPr/>
        <p:txBody>
          <a:bodyPr/>
          <a:lstStyle/>
          <a:p>
            <a:r>
              <a:rPr lang="en-US">
                <a:solidFill>
                  <a:prstClr val="black"/>
                </a:solidFill>
              </a:rPr>
              <a:t>DHL Express | Our Sustainability Roadmap | Location | Month 202X</a:t>
            </a:r>
          </a:p>
        </p:txBody>
      </p:sp>
      <p:sp>
        <p:nvSpPr>
          <p:cNvPr id="4" name="Slide Number Placeholder 3">
            <a:extLst>
              <a:ext uri="{FF2B5EF4-FFF2-40B4-BE49-F238E27FC236}">
                <a16:creationId xmlns:a16="http://schemas.microsoft.com/office/drawing/2014/main" id="{CCA6B0F1-5579-4CB2-B05C-7E560EFBC169}"/>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7" name="Text Placeholder 6">
            <a:extLst>
              <a:ext uri="{FF2B5EF4-FFF2-40B4-BE49-F238E27FC236}">
                <a16:creationId xmlns:a16="http://schemas.microsoft.com/office/drawing/2014/main" id="{D5ABAA4C-A627-4F72-ADBD-217F33287BFC}"/>
              </a:ext>
            </a:extLst>
          </p:cNvPr>
          <p:cNvSpPr>
            <a:spLocks noGrp="1"/>
          </p:cNvSpPr>
          <p:nvPr>
            <p:ph type="body" sz="quarter" idx="12" hasCustomPrompt="1"/>
          </p:nvPr>
        </p:nvSpPr>
        <p:spPr>
          <a:xfrm>
            <a:off x="2365492" y="2617595"/>
            <a:ext cx="6978649" cy="1196824"/>
          </a:xfrm>
        </p:spPr>
        <p:txBody>
          <a:bodyPr>
            <a:noAutofit/>
          </a:bodyPr>
          <a:lstStyle>
            <a:lvl1pPr>
              <a:lnSpc>
                <a:spcPts val="4000"/>
              </a:lnSpc>
              <a:spcAft>
                <a:spcPts val="0"/>
              </a:spcAft>
              <a:defRPr sz="3333" i="1">
                <a:solidFill>
                  <a:schemeClr val="accent4"/>
                </a:solidFill>
                <a:latin typeface="+mn-lt"/>
              </a:defRPr>
            </a:lvl1pPr>
          </a:lstStyle>
          <a:p>
            <a:pPr lvl="0"/>
            <a:r>
              <a:rPr lang="en-US"/>
              <a:t>“This space is reserved for quotes.</a:t>
            </a:r>
            <a:br>
              <a:rPr lang="en-US"/>
            </a:br>
            <a:r>
              <a:rPr lang="en-US"/>
              <a:t>Delivery Italic, 25 pt.”</a:t>
            </a:r>
          </a:p>
        </p:txBody>
      </p:sp>
    </p:spTree>
    <p:extLst>
      <p:ext uri="{BB962C8B-B14F-4D97-AF65-F5344CB8AC3E}">
        <p14:creationId xmlns:p14="http://schemas.microsoft.com/office/powerpoint/2010/main" val="1236942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Final: full page gradient">
    <p:bg>
      <p:bgPr>
        <a:gradFill>
          <a:gsLst>
            <a:gs pos="30000">
              <a:schemeClr val="accent3"/>
            </a:gs>
            <a:gs pos="79000">
              <a:srgbClr val="FFDE59"/>
            </a:gs>
            <a:gs pos="100000">
              <a:srgbClr val="FFF0B2"/>
            </a:gs>
          </a:gsLst>
          <a:lin ang="16200000" scaled="0"/>
        </a:gra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9381F4-F305-4DA8-90F9-2961F8C24558}"/>
              </a:ext>
            </a:extLst>
          </p:cNvPr>
          <p:cNvSpPr>
            <a:spLocks noGrp="1"/>
          </p:cNvSpPr>
          <p:nvPr>
            <p:ph type="ftr" sz="quarter" idx="10"/>
          </p:nvPr>
        </p:nvSpPr>
        <p:spPr/>
        <p:txBody>
          <a:bodyPr/>
          <a:lstStyle/>
          <a:p>
            <a:r>
              <a:rPr lang="en-US">
                <a:solidFill>
                  <a:prstClr val="black"/>
                </a:solidFill>
              </a:rPr>
              <a:t>DHL Express | Our Sustainability Roadmap | Location | Month 202X</a:t>
            </a:r>
          </a:p>
        </p:txBody>
      </p:sp>
      <p:sp>
        <p:nvSpPr>
          <p:cNvPr id="4" name="Slide Number Placeholder 3">
            <a:extLst>
              <a:ext uri="{FF2B5EF4-FFF2-40B4-BE49-F238E27FC236}">
                <a16:creationId xmlns:a16="http://schemas.microsoft.com/office/drawing/2014/main" id="{CCA6B0F1-5579-4CB2-B05C-7E560EFBC169}"/>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5" name="TextBox 4">
            <a:extLst>
              <a:ext uri="{FF2B5EF4-FFF2-40B4-BE49-F238E27FC236}">
                <a16:creationId xmlns:a16="http://schemas.microsoft.com/office/drawing/2014/main" id="{B30DCF4F-94A3-4ECD-931B-78A92C777558}"/>
              </a:ext>
            </a:extLst>
          </p:cNvPr>
          <p:cNvSpPr txBox="1"/>
          <p:nvPr/>
        </p:nvSpPr>
        <p:spPr>
          <a:xfrm>
            <a:off x="425726" y="1980238"/>
            <a:ext cx="4178884" cy="738664"/>
          </a:xfrm>
          <a:prstGeom prst="rect">
            <a:avLst/>
          </a:prstGeom>
          <a:noFill/>
        </p:spPr>
        <p:txBody>
          <a:bodyPr wrap="square" lIns="0" tIns="0" rIns="0" bIns="0" rtlCol="0">
            <a:spAutoFit/>
          </a:bodyPr>
          <a:lstStyle/>
          <a:p>
            <a:r>
              <a:rPr lang="en-US" sz="4800" cap="all">
                <a:solidFill>
                  <a:srgbClr val="D40511"/>
                </a:solidFill>
                <a:latin typeface="Delivery Cd Black" panose="020F0906020204020204" pitchFamily="34" charset="0"/>
              </a:rPr>
              <a:t>Thank you</a:t>
            </a:r>
          </a:p>
        </p:txBody>
      </p:sp>
    </p:spTree>
    <p:extLst>
      <p:ext uri="{BB962C8B-B14F-4D97-AF65-F5344CB8AC3E}">
        <p14:creationId xmlns:p14="http://schemas.microsoft.com/office/powerpoint/2010/main" val="16445736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cSld name="1_Title: full page gradient">
    <p:bg>
      <p:bgPr>
        <a:gradFill>
          <a:gsLst>
            <a:gs pos="87000">
              <a:schemeClr val="accent3"/>
            </a:gs>
            <a:gs pos="0">
              <a:schemeClr val="accent3">
                <a:alpha val="30000"/>
              </a:schemeClr>
            </a:gs>
          </a:gsLst>
          <a:lin ang="5400000" scaled="0"/>
        </a:gradFill>
        <a:effectLst/>
      </p:bgPr>
    </p:bg>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F1FB9862-0C1D-45A6-A6B7-0760D2A1F6FD}"/>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10" name="Objekt 9" hidden="1">
                        <a:extLst>
                          <a:ext uri="{FF2B5EF4-FFF2-40B4-BE49-F238E27FC236}">
                            <a16:creationId xmlns:a16="http://schemas.microsoft.com/office/drawing/2014/main" id="{F1FB9862-0C1D-45A6-A6B7-0760D2A1F6FD}"/>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F696725A-3087-40C6-B421-B44ECAD0F54C}"/>
              </a:ext>
            </a:extLst>
          </p:cNvPr>
          <p:cNvSpPr/>
          <p:nvPr>
            <p:custDataLst>
              <p:tags r:id="rId2"/>
            </p:custDataLst>
          </p:nvPr>
        </p:nvSpPr>
        <p:spPr bwMode="auto">
          <a:xfrm>
            <a:off x="1" y="1"/>
            <a:ext cx="211667" cy="211667"/>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defTabSz="1327084" eaLnBrk="0" fontAlgn="base" hangingPunct="0">
              <a:spcBef>
                <a:spcPct val="0"/>
              </a:spcBef>
              <a:spcAft>
                <a:spcPct val="0"/>
              </a:spcAft>
            </a:pPr>
            <a:endParaRPr lang="en-US" sz="4933" err="1">
              <a:solidFill>
                <a:prstClr val="black"/>
              </a:solidFill>
              <a:sym typeface="Delivery" panose="020F0503020204020204" pitchFamily="34" charset="0"/>
            </a:endParaRPr>
          </a:p>
        </p:txBody>
      </p:sp>
      <p:sp>
        <p:nvSpPr>
          <p:cNvPr id="6" name="Titel 9"/>
          <p:cNvSpPr>
            <a:spLocks noGrp="1"/>
          </p:cNvSpPr>
          <p:nvPr>
            <p:ph type="title" hasCustomPrompt="1"/>
          </p:nvPr>
        </p:nvSpPr>
        <p:spPr>
          <a:xfrm>
            <a:off x="552000" y="1104002"/>
            <a:ext cx="11088000" cy="1847999"/>
          </a:xfrm>
          <a:noFill/>
        </p:spPr>
        <p:txBody>
          <a:bodyPr vert="horz" lIns="0" tIns="0" rIns="0" bIns="0" rtlCol="0" anchor="b">
            <a:noAutofit/>
          </a:bodyPr>
          <a:lstStyle>
            <a:lvl1pPr marL="0" indent="0" algn="l" defTabSz="1219140" rtl="0" eaLnBrk="1" latinLnBrk="0" hangingPunct="1">
              <a:lnSpc>
                <a:spcPct val="90000"/>
              </a:lnSpc>
              <a:spcBef>
                <a:spcPts val="0"/>
              </a:spcBef>
              <a:spcAft>
                <a:spcPts val="0"/>
              </a:spcAft>
              <a:buFont typeface="Arial" pitchFamily="34" charset="0"/>
              <a:buNone/>
              <a:defRPr lang="en-US" sz="4933" b="0" i="0" kern="1200" cap="all" baseline="0" dirty="0" smtClean="0">
                <a:solidFill>
                  <a:srgbClr val="D40511"/>
                </a:solidFill>
                <a:latin typeface="+mj-lt"/>
                <a:ea typeface="+mn-ea"/>
                <a:cs typeface="+mn-cs"/>
                <a:sym typeface="Delivery" panose="020F0503020204020204" pitchFamily="34" charset="0"/>
              </a:defRPr>
            </a:lvl1pPr>
          </a:lstStyle>
          <a:p>
            <a:pPr marL="0" lvl="0" indent="0" algn="l" defTabSz="1219140" rtl="0" eaLnBrk="1" latinLnBrk="0" hangingPunct="1">
              <a:lnSpc>
                <a:spcPct val="90000"/>
              </a:lnSpc>
              <a:spcBef>
                <a:spcPts val="0"/>
              </a:spcBef>
              <a:spcAft>
                <a:spcPts val="0"/>
              </a:spcAft>
              <a:buFont typeface="Arial" pitchFamily="34" charset="0"/>
              <a:buNone/>
            </a:pPr>
            <a:r>
              <a:rPr lang="en-US"/>
              <a:t>SAMPLE TITLE ONE OR </a:t>
            </a:r>
            <a:br>
              <a:rPr lang="en-US"/>
            </a:br>
            <a:r>
              <a:rPr lang="en-US"/>
              <a:t>TWO LINES, Delivery, 37 </a:t>
            </a:r>
            <a:r>
              <a:rPr lang="en-US" err="1"/>
              <a:t>pt</a:t>
            </a:r>
            <a:endParaRPr lang="en-US"/>
          </a:p>
        </p:txBody>
      </p:sp>
      <p:sp>
        <p:nvSpPr>
          <p:cNvPr id="4" name="meta-identifier"/>
          <p:cNvSpPr>
            <a:spLocks noGrp="1"/>
          </p:cNvSpPr>
          <p:nvPr>
            <p:ph type="body" sz="quarter" idx="4" hasCustomPrompt="1"/>
          </p:nvPr>
        </p:nvSpPr>
        <p:spPr bwMode="gray">
          <a:xfrm>
            <a:off x="552000" y="6124802"/>
            <a:ext cx="7680000" cy="288220"/>
          </a:xfrm>
          <a:prstGeom prst="rect">
            <a:avLst/>
          </a:prstGeom>
        </p:spPr>
        <p:txBody>
          <a:bodyPr lIns="0" tIns="0" rIns="0" bIns="0" anchor="ctr"/>
          <a:lstStyle>
            <a:lvl1pPr algn="l">
              <a:lnSpc>
                <a:spcPct val="100000"/>
              </a:lnSpc>
              <a:spcAft>
                <a:spcPts val="0"/>
              </a:spcAft>
              <a:defRPr sz="1600" b="1">
                <a:latin typeface="+mn-lt"/>
                <a:sym typeface="Delivery" panose="020F0503020204020204" pitchFamily="34" charset="0"/>
              </a:defRPr>
            </a:lvl1pPr>
          </a:lstStyle>
          <a:p>
            <a:r>
              <a:rPr lang="en-US"/>
              <a:t>Business identifier</a:t>
            </a:r>
          </a:p>
        </p:txBody>
      </p:sp>
      <p:sp>
        <p:nvSpPr>
          <p:cNvPr id="2" name="meta-classification"/>
          <p:cNvSpPr>
            <a:spLocks noGrp="1"/>
          </p:cNvSpPr>
          <p:nvPr>
            <p:ph type="body" sz="quarter" idx="2" hasCustomPrompt="1"/>
          </p:nvPr>
        </p:nvSpPr>
        <p:spPr bwMode="gray">
          <a:xfrm>
            <a:off x="552002" y="2"/>
            <a:ext cx="2409314" cy="247821"/>
          </a:xfrm>
          <a:prstGeom prst="rect">
            <a:avLst/>
          </a:prstGeom>
          <a:noFill/>
          <a:ln>
            <a:noFill/>
          </a:ln>
        </p:spPr>
        <p:txBody>
          <a:bodyPr wrap="none" lIns="0" tIns="82800" rIns="0" bIns="0" rtlCol="0" anchor="t" anchorCtr="0">
            <a:spAutoFit/>
          </a:bodyPr>
          <a:lstStyle>
            <a:lvl1pPr marL="0" algn="l" defTabSz="1219140" rtl="0" eaLnBrk="1" latinLnBrk="0" hangingPunct="1">
              <a:lnSpc>
                <a:spcPct val="100000"/>
              </a:lnSpc>
              <a:spcAft>
                <a:spcPts val="0"/>
              </a:spcAft>
              <a:defRPr lang="en-US" sz="1067" b="1" kern="0" cap="all" baseline="0" dirty="0" smtClean="0">
                <a:solidFill>
                  <a:schemeClr val="accent1"/>
                </a:solidFill>
                <a:latin typeface="+mn-lt"/>
                <a:ea typeface="+mn-ea"/>
                <a:cs typeface="Arial"/>
                <a:sym typeface="Delivery" panose="020F0503020204020204" pitchFamily="34" charset="0"/>
              </a:defRPr>
            </a:lvl1pPr>
          </a:lstStyle>
          <a:p>
            <a:pPr lvl="0"/>
            <a:r>
              <a:rPr lang="en-US"/>
              <a:t>PLEASE INSERT CLASSIFICATION HERE</a:t>
            </a:r>
          </a:p>
        </p:txBody>
      </p:sp>
      <p:pic>
        <p:nvPicPr>
          <p:cNvPr id="9" name="Picture 3">
            <a:extLst>
              <a:ext uri="{FF2B5EF4-FFF2-40B4-BE49-F238E27FC236}">
                <a16:creationId xmlns:a16="http://schemas.microsoft.com/office/drawing/2014/main" id="{D64289EA-6BCD-4298-A11E-4FE720174EB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68000" y="6023354"/>
            <a:ext cx="2424000" cy="355033"/>
          </a:xfrm>
          <a:prstGeom prst="rect">
            <a:avLst/>
          </a:prstGeom>
        </p:spPr>
      </p:pic>
      <p:sp>
        <p:nvSpPr>
          <p:cNvPr id="7" name="meta-subline"/>
          <p:cNvSpPr>
            <a:spLocks noGrp="1"/>
          </p:cNvSpPr>
          <p:nvPr>
            <p:ph type="body" sz="quarter" idx="5" hasCustomPrompt="1"/>
          </p:nvPr>
        </p:nvSpPr>
        <p:spPr>
          <a:xfrm>
            <a:off x="552000" y="2952002"/>
            <a:ext cx="11088000" cy="580171"/>
          </a:xfrm>
          <a:noFill/>
          <a:ln w="9525" cap="flat" cmpd="sng" algn="ctr">
            <a:noFill/>
            <a:prstDash val="solid"/>
            <a:round/>
            <a:headEnd type="none" w="med" len="med"/>
            <a:tailEnd type="none" w="med" len="med"/>
          </a:ln>
          <a:effectLst/>
        </p:spPr>
        <p:txBody>
          <a:bodyPr vert="horz" wrap="square" lIns="0" tIns="43200" rIns="0" bIns="165600" numCol="1" rtlCol="0" anchor="t" anchorCtr="0" compatLnSpc="1">
            <a:prstTxWarp prst="textNoShape">
              <a:avLst/>
            </a:prstTxWarp>
            <a:spAutoFit/>
          </a:bodyPr>
          <a:lstStyle>
            <a:lvl1pPr marL="0" algn="l" defTabSz="1327084" rtl="0" eaLnBrk="0" fontAlgn="base" latinLnBrk="0" hangingPunct="0">
              <a:lnSpc>
                <a:spcPct val="100000"/>
              </a:lnSpc>
              <a:spcAft>
                <a:spcPts val="0"/>
              </a:spcAft>
              <a:defRPr sz="2400">
                <a:latin typeface="+mn-lt"/>
                <a:sym typeface="Delivery" panose="020F0503020204020204" pitchFamily="34" charset="0"/>
              </a:defRPr>
            </a:lvl1pPr>
            <a:lvl2pPr marL="0" algn="l" defTabSz="1327084" rtl="0" eaLnBrk="0" fontAlgn="base" latinLnBrk="0" hangingPunct="0">
              <a:spcAft>
                <a:spcPts val="2133"/>
              </a:spcAft>
              <a:defRPr lang="en-US" sz="2667" b="0" kern="1200" dirty="0" smtClean="0">
                <a:solidFill>
                  <a:schemeClr val="tx1"/>
                </a:solidFill>
                <a:latin typeface="+mn-lt"/>
                <a:ea typeface="+mn-ea"/>
                <a:cs typeface="+mn-cs"/>
              </a:defRPr>
            </a:lvl2pPr>
          </a:lstStyle>
          <a:p>
            <a:pPr marL="0" lvl="0" algn="l" defTabSz="1327084" rtl="0" eaLnBrk="0" fontAlgn="base" latinLnBrk="0" hangingPunct="0"/>
            <a:r>
              <a:rPr lang="en-US"/>
              <a:t>Subline in one or two lines, Delivery, 18 </a:t>
            </a:r>
            <a:r>
              <a:rPr lang="en-US" err="1"/>
              <a:t>pt</a:t>
            </a:r>
            <a:endParaRPr lang="en-US"/>
          </a:p>
        </p:txBody>
      </p:sp>
      <p:sp>
        <p:nvSpPr>
          <p:cNvPr id="3" name="meta-project"/>
          <p:cNvSpPr>
            <a:spLocks noGrp="1"/>
          </p:cNvSpPr>
          <p:nvPr>
            <p:ph type="body" sz="quarter" idx="3" hasCustomPrompt="1"/>
          </p:nvPr>
        </p:nvSpPr>
        <p:spPr>
          <a:xfrm>
            <a:off x="552000" y="3600002"/>
            <a:ext cx="11088000" cy="565145"/>
          </a:xfrm>
          <a:noFill/>
          <a:ln w="9525" cap="flat" cmpd="sng" algn="ctr">
            <a:noFill/>
            <a:prstDash val="solid"/>
            <a:round/>
            <a:headEnd type="none" w="med" len="med"/>
            <a:tailEnd type="none" w="med" len="med"/>
          </a:ln>
          <a:effectLst/>
        </p:spPr>
        <p:txBody>
          <a:bodyPr vert="horz" wrap="square" lIns="0" tIns="54000" rIns="0" bIns="0" numCol="1" rtlCol="0" anchor="t" anchorCtr="0" compatLnSpc="1">
            <a:prstTxWarp prst="textNoShape">
              <a:avLst/>
            </a:prstTxWarp>
            <a:spAutoFit/>
          </a:bodyPr>
          <a:lstStyle>
            <a:lvl1pPr marL="0" algn="l" defTabSz="1219140" rtl="0" eaLnBrk="1" latinLnBrk="0" hangingPunct="1">
              <a:lnSpc>
                <a:spcPct val="100000"/>
              </a:lnSpc>
              <a:spcAft>
                <a:spcPts val="0"/>
              </a:spcAft>
              <a:defRPr lang="en-US" sz="1600" kern="1200" dirty="0" smtClean="0">
                <a:solidFill>
                  <a:srgbClr val="000000"/>
                </a:solidFill>
                <a:latin typeface="+mn-lt"/>
                <a:ea typeface="+mn-ea"/>
                <a:cs typeface="+mn-cs"/>
                <a:sym typeface="Delivery" panose="020F0503020204020204" pitchFamily="34" charset="0"/>
              </a:defRPr>
            </a:lvl1pPr>
            <a:lvl2pPr>
              <a:spcAft>
                <a:spcPts val="2133"/>
              </a:spcAft>
              <a:defRPr sz="2667" b="0" baseline="0"/>
            </a:lvl2pPr>
          </a:lstStyle>
          <a:p>
            <a:r>
              <a:rPr lang="en-US"/>
              <a:t>Name of the event or project or presenter, Delivery, 12 </a:t>
            </a:r>
            <a:r>
              <a:rPr lang="en-US" err="1"/>
              <a:t>pt</a:t>
            </a:r>
            <a:br>
              <a:rPr lang="en-US"/>
            </a:br>
            <a:r>
              <a:rPr lang="en-US"/>
              <a:t>Location, ## Month ####</a:t>
            </a:r>
          </a:p>
        </p:txBody>
      </p:sp>
      <p:sp>
        <p:nvSpPr>
          <p:cNvPr id="8" name="meta-descriptor"/>
          <p:cNvSpPr>
            <a:spLocks noGrp="1"/>
          </p:cNvSpPr>
          <p:nvPr>
            <p:ph type="body" sz="quarter" idx="6" hasCustomPrompt="1"/>
          </p:nvPr>
        </p:nvSpPr>
        <p:spPr>
          <a:xfrm>
            <a:off x="552000" y="4165148"/>
            <a:ext cx="11088000" cy="473779"/>
          </a:xfrm>
          <a:noFill/>
          <a:ln w="9525" cap="flat" cmpd="sng" algn="ctr">
            <a:noFill/>
            <a:prstDash val="solid"/>
            <a:round/>
            <a:headEnd type="none" w="med" len="med"/>
            <a:tailEnd type="none" w="med" len="med"/>
          </a:ln>
          <a:effectLst/>
        </p:spPr>
        <p:txBody>
          <a:bodyPr vert="horz" wrap="square" lIns="0" tIns="180000" rIns="0" bIns="0" numCol="1" rtlCol="0" anchor="t" anchorCtr="0" compatLnSpc="1">
            <a:prstTxWarp prst="textNoShape">
              <a:avLst/>
            </a:prstTxWarp>
            <a:noAutofit/>
          </a:bodyPr>
          <a:lstStyle>
            <a:lvl1pPr marL="0" algn="l" defTabSz="1219140" rtl="0" eaLnBrk="1" latinLnBrk="0" hangingPunct="1">
              <a:lnSpc>
                <a:spcPct val="100000"/>
              </a:lnSpc>
              <a:spcAft>
                <a:spcPts val="0"/>
              </a:spcAft>
              <a:defRPr lang="en-US" sz="1600" b="1" kern="1200" dirty="0" smtClean="0">
                <a:solidFill>
                  <a:schemeClr val="accent4"/>
                </a:solidFill>
                <a:latin typeface="+mn-lt"/>
                <a:ea typeface="+mn-ea"/>
                <a:cs typeface="+mn-cs"/>
                <a:sym typeface="Delivery" panose="020F0503020204020204" pitchFamily="34" charset="0"/>
              </a:defRPr>
            </a:lvl1pPr>
            <a:lvl2pPr>
              <a:spcAft>
                <a:spcPts val="2133"/>
              </a:spcAft>
              <a:defRPr sz="2667" b="0" baseline="0"/>
            </a:lvl2pPr>
          </a:lstStyle>
          <a:p>
            <a:r>
              <a:rPr lang="en-US"/>
              <a:t>DHL Business Unit – Brand Promise, Delivery (bold), 12 </a:t>
            </a:r>
            <a:r>
              <a:rPr lang="en-US" err="1"/>
              <a:t>pt</a:t>
            </a:r>
            <a:endParaRPr lang="en-US"/>
          </a:p>
        </p:txBody>
      </p:sp>
    </p:spTree>
    <p:extLst>
      <p:ext uri="{BB962C8B-B14F-4D97-AF65-F5344CB8AC3E}">
        <p14:creationId xmlns:p14="http://schemas.microsoft.com/office/powerpoint/2010/main" val="3465472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1F9393-951F-4326-9328-ABDB12D3C853}"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37E43-2324-4B4A-93D9-C5CA64B1480B}" type="slidenum">
              <a:rPr lang="en-US" smtClean="0"/>
              <a:t>‹#›</a:t>
            </a:fld>
            <a:endParaRPr lang="en-US"/>
          </a:p>
        </p:txBody>
      </p:sp>
    </p:spTree>
    <p:extLst>
      <p:ext uri="{BB962C8B-B14F-4D97-AF65-F5344CB8AC3E}">
        <p14:creationId xmlns:p14="http://schemas.microsoft.com/office/powerpoint/2010/main" val="8331020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full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2" y="2690649"/>
            <a:ext cx="11327999"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subline in one OR TWO </a:t>
            </a:r>
            <a:r>
              <a:rPr lang="en-US" err="1"/>
              <a:t>lineS</a:t>
            </a:r>
            <a:r>
              <a:rPr lang="en-US"/>
              <a:t>, 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2" y="692152"/>
            <a:ext cx="11327999"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SAMPLE TITLE ONE OR TWO LINES, Delivery CONDENSED BLACK, 36 </a:t>
            </a:r>
            <a:r>
              <a:rPr lang="en-US" err="1"/>
              <a:t>pt</a:t>
            </a:r>
            <a:endParaRPr lang="en-US"/>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2000" y="4103054"/>
            <a:ext cx="6192965" cy="262636"/>
          </a:xfrm>
          <a:prstGeom prst="rect">
            <a:avLst/>
          </a:prstGeom>
        </p:spPr>
        <p:txBody>
          <a:bodyPr>
            <a:noAutofit/>
          </a:bodyPr>
          <a:lstStyle>
            <a:lvl1pPr>
              <a:defRPr b="1">
                <a:solidFill>
                  <a:schemeClr val="accent4"/>
                </a:solidFill>
                <a:latin typeface="+mn-lt"/>
              </a:defRPr>
            </a:lvl1pPr>
            <a:lvl2pPr marL="0" indent="0">
              <a:buNone/>
              <a:defRPr/>
            </a:lvl2pPr>
          </a:lstStyle>
          <a:p>
            <a:pPr lvl="0"/>
            <a:r>
              <a:rPr lang="en-US"/>
              <a:t>DHL Business Unit – Claim, Delivery (bold), 12 </a:t>
            </a:r>
            <a:r>
              <a:rPr lang="en-US" err="1"/>
              <a:t>pt</a:t>
            </a:r>
            <a:endParaRPr lang="en-US"/>
          </a:p>
        </p:txBody>
      </p:sp>
      <p:sp>
        <p:nvSpPr>
          <p:cNvPr id="7" name="meta-project">
            <a:extLst>
              <a:ext uri="{FF2B5EF4-FFF2-40B4-BE49-F238E27FC236}">
                <a16:creationId xmlns:a16="http://schemas.microsoft.com/office/drawing/2014/main" id="{8F28B7B0-34F9-4874-994D-5A49D798B34A}"/>
              </a:ext>
            </a:extLst>
          </p:cNvPr>
          <p:cNvSpPr>
            <a:spLocks noGrp="1"/>
          </p:cNvSpPr>
          <p:nvPr>
            <p:ph type="body" sz="quarter" idx="14" hasCustomPrompt="1"/>
          </p:nvPr>
        </p:nvSpPr>
        <p:spPr>
          <a:xfrm>
            <a:off x="432000" y="3485487"/>
            <a:ext cx="6192965" cy="533480"/>
          </a:xfrm>
          <a:prstGeom prst="rect">
            <a:avLst/>
          </a:prstGeom>
        </p:spPr>
        <p:txBody>
          <a:bodyPr>
            <a:noAutofit/>
          </a:bodyPr>
          <a:lstStyle>
            <a:lvl1pPr>
              <a:spcAft>
                <a:spcPts val="0"/>
              </a:spcAft>
              <a:defRPr>
                <a:solidFill>
                  <a:schemeClr val="tx1"/>
                </a:solidFill>
                <a:latin typeface="+mn-lt"/>
              </a:defRPr>
            </a:lvl1pPr>
            <a:lvl2pPr marL="0" indent="0">
              <a:buNone/>
              <a:defRPr/>
            </a:lvl2pPr>
          </a:lstStyle>
          <a:p>
            <a:pPr lvl="0"/>
            <a:r>
              <a:rPr lang="en-US"/>
              <a:t>Name of the event or project or presenter, Delivery, 12 </a:t>
            </a:r>
            <a:r>
              <a:rPr lang="en-US" err="1"/>
              <a:t>pt</a:t>
            </a:r>
            <a:r>
              <a:rPr lang="en-US"/>
              <a:t> </a:t>
            </a:r>
          </a:p>
          <a:p>
            <a:pPr lvl="0"/>
            <a:r>
              <a:rPr lang="en-US"/>
              <a:t>Location, ## Month ####</a:t>
            </a:r>
          </a:p>
        </p:txBody>
      </p:sp>
      <p:sp>
        <p:nvSpPr>
          <p:cNvPr id="8" name="Text Placeholder 3">
            <a:extLst>
              <a:ext uri="{FF2B5EF4-FFF2-40B4-BE49-F238E27FC236}">
                <a16:creationId xmlns:a16="http://schemas.microsoft.com/office/drawing/2014/main" id="{EA00A256-AF89-4D8F-86B6-F3DC3A23E94D}"/>
              </a:ext>
            </a:extLst>
          </p:cNvPr>
          <p:cNvSpPr>
            <a:spLocks noGrp="1"/>
          </p:cNvSpPr>
          <p:nvPr>
            <p:ph type="body" sz="quarter" idx="20" hasCustomPrompt="1"/>
          </p:nvPr>
        </p:nvSpPr>
        <p:spPr>
          <a:xfrm>
            <a:off x="422276" y="6137768"/>
            <a:ext cx="1990725" cy="301624"/>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a:t>1</a:t>
            </a:r>
            <a:endParaRPr lang="en-GB"/>
          </a:p>
        </p:txBody>
      </p:sp>
    </p:spTree>
    <p:extLst>
      <p:ext uri="{BB962C8B-B14F-4D97-AF65-F5344CB8AC3E}">
        <p14:creationId xmlns:p14="http://schemas.microsoft.com/office/powerpoint/2010/main" val="8643936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half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4A5375F-57B6-4F34-B285-0212289DE52D}"/>
              </a:ext>
            </a:extLst>
          </p:cNvPr>
          <p:cNvSpPr>
            <a:spLocks noGrp="1"/>
          </p:cNvSpPr>
          <p:nvPr>
            <p:ph type="pic" sz="quarter" idx="14" hasCustomPrompt="1"/>
          </p:nvPr>
        </p:nvSpPr>
        <p:spPr>
          <a:xfrm>
            <a:off x="7056965" y="0"/>
            <a:ext cx="5135032" cy="6864000"/>
          </a:xfrm>
          <a:prstGeom prst="rect">
            <a:avLst/>
          </a:prstGeom>
          <a:solidFill>
            <a:srgbClr val="CCCCCC"/>
          </a:solidFill>
        </p:spPr>
        <p:txBody>
          <a:bodyPr lIns="72000" tIns="72000" rIns="72000" bIns="72000"/>
          <a:lstStyle>
            <a:lvl1pPr>
              <a:defRPr/>
            </a:lvl1pPr>
          </a:lstStyle>
          <a:p>
            <a:r>
              <a:rPr lang="en-US"/>
              <a:t>Please click the icon to insert an image</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3" y="3678628"/>
            <a:ext cx="6192964"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Optional subline in one OR TWO </a:t>
            </a:r>
            <a:r>
              <a:rPr lang="en-US" err="1"/>
              <a:t>lineS</a:t>
            </a:r>
            <a:r>
              <a:rPr lang="en-US"/>
              <a:t>, </a:t>
            </a:r>
          </a:p>
          <a:p>
            <a:r>
              <a:rPr lang="en-US"/>
              <a:t>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3" y="1680130"/>
            <a:ext cx="6192964"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SAMPLE TITLE Delivery CONDENSED BLACK, 36 </a:t>
            </a:r>
            <a:r>
              <a:rPr lang="en-US" err="1"/>
              <a:t>pt</a:t>
            </a:r>
            <a:endParaRPr lang="en-US"/>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2000" y="4452441"/>
            <a:ext cx="6192965" cy="533480"/>
          </a:xfrm>
          <a:prstGeom prst="rect">
            <a:avLst/>
          </a:prstGeom>
        </p:spPr>
        <p:txBody>
          <a:bodyPr>
            <a:noAutofit/>
          </a:bodyPr>
          <a:lstStyle>
            <a:lvl1pPr>
              <a:spcAft>
                <a:spcPts val="0"/>
              </a:spcAft>
              <a:defRPr>
                <a:solidFill>
                  <a:schemeClr val="tx1"/>
                </a:solidFill>
                <a:latin typeface="+mn-lt"/>
              </a:defRPr>
            </a:lvl1pPr>
            <a:lvl2pPr marL="0" indent="0">
              <a:buNone/>
              <a:defRPr/>
            </a:lvl2pPr>
          </a:lstStyle>
          <a:p>
            <a:pPr lvl="0"/>
            <a:r>
              <a:rPr lang="en-US"/>
              <a:t>Name of the event or project or presenter</a:t>
            </a:r>
            <a:br>
              <a:rPr lang="en-US"/>
            </a:br>
            <a:r>
              <a:rPr lang="en-US"/>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2000" y="5070007"/>
            <a:ext cx="6192965" cy="262636"/>
          </a:xfrm>
          <a:prstGeom prst="rect">
            <a:avLst/>
          </a:prstGeom>
        </p:spPr>
        <p:txBody>
          <a:bodyPr>
            <a:noAutofit/>
          </a:bodyPr>
          <a:lstStyle>
            <a:lvl1pPr>
              <a:defRPr b="1">
                <a:solidFill>
                  <a:schemeClr val="accent4"/>
                </a:solidFill>
                <a:latin typeface="+mn-lt"/>
              </a:defRPr>
            </a:lvl1pPr>
            <a:lvl2pPr marL="0" indent="0">
              <a:buNone/>
              <a:defRPr/>
            </a:lvl2pPr>
          </a:lstStyle>
          <a:p>
            <a:pPr lvl="0"/>
            <a:r>
              <a:rPr lang="en-US"/>
              <a:t>DHL Business Unit – Claim, Delivery (bold), 12 </a:t>
            </a:r>
            <a:r>
              <a:rPr lang="en-US" err="1"/>
              <a:t>pt</a:t>
            </a:r>
            <a:endParaRPr lang="en-US"/>
          </a:p>
        </p:txBody>
      </p:sp>
      <p:sp>
        <p:nvSpPr>
          <p:cNvPr id="9" name="Text Placeholder 3">
            <a:extLst>
              <a:ext uri="{FF2B5EF4-FFF2-40B4-BE49-F238E27FC236}">
                <a16:creationId xmlns:a16="http://schemas.microsoft.com/office/drawing/2014/main" id="{66D7980B-2166-486B-BE62-14DA390484CD}"/>
              </a:ext>
            </a:extLst>
          </p:cNvPr>
          <p:cNvSpPr>
            <a:spLocks noGrp="1"/>
          </p:cNvSpPr>
          <p:nvPr>
            <p:ph type="body" sz="quarter" idx="20" hasCustomPrompt="1"/>
          </p:nvPr>
        </p:nvSpPr>
        <p:spPr>
          <a:xfrm>
            <a:off x="422276" y="6137768"/>
            <a:ext cx="1990725" cy="301624"/>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a:t>1</a:t>
            </a:r>
            <a:endParaRPr lang="en-GB"/>
          </a:p>
        </p:txBody>
      </p:sp>
    </p:spTree>
    <p:extLst>
      <p:ext uri="{BB962C8B-B14F-4D97-AF65-F5344CB8AC3E}">
        <p14:creationId xmlns:p14="http://schemas.microsoft.com/office/powerpoint/2010/main" val="34051689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itle: half page gradient, full page picture">
    <p:bg>
      <p:bgPr>
        <a:gradFill flip="none" rotWithShape="1">
          <a:gsLst>
            <a:gs pos="40000">
              <a:schemeClr val="accent3"/>
            </a:gs>
            <a:gs pos="80000">
              <a:srgbClr val="FFEFB5"/>
            </a:gs>
          </a:gsLst>
          <a:lin ang="16200000" scaled="0"/>
          <a:tileRect/>
        </a:gra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4A5375F-57B6-4F34-B285-0212289DE52D}"/>
              </a:ext>
            </a:extLst>
          </p:cNvPr>
          <p:cNvSpPr>
            <a:spLocks noGrp="1"/>
          </p:cNvSpPr>
          <p:nvPr>
            <p:ph type="pic" sz="quarter" idx="14" hasCustomPrompt="1"/>
          </p:nvPr>
        </p:nvSpPr>
        <p:spPr>
          <a:xfrm>
            <a:off x="0" y="0"/>
            <a:ext cx="12192000" cy="6864000"/>
          </a:xfrm>
          <a:prstGeom prst="rect">
            <a:avLst/>
          </a:prstGeom>
          <a:solidFill>
            <a:srgbClr val="CCCCCC"/>
          </a:solidFill>
        </p:spPr>
        <p:txBody>
          <a:bodyPr lIns="72000" tIns="72000" rIns="72000" bIns="72000"/>
          <a:lstStyle>
            <a:lvl1pPr algn="r">
              <a:defRPr/>
            </a:lvl1pPr>
          </a:lstStyle>
          <a:p>
            <a:r>
              <a:rPr lang="en-US"/>
              <a:t>Please click the icon to insert an image</a:t>
            </a:r>
          </a:p>
        </p:txBody>
      </p:sp>
      <p:sp>
        <p:nvSpPr>
          <p:cNvPr id="6" name="Text Placeholder 5">
            <a:extLst>
              <a:ext uri="{FF2B5EF4-FFF2-40B4-BE49-F238E27FC236}">
                <a16:creationId xmlns:a16="http://schemas.microsoft.com/office/drawing/2014/main" id="{779B50F6-B70A-4FAE-B403-A7AA47855973}"/>
              </a:ext>
            </a:extLst>
          </p:cNvPr>
          <p:cNvSpPr>
            <a:spLocks noGrp="1"/>
          </p:cNvSpPr>
          <p:nvPr>
            <p:ph type="body" sz="quarter" idx="15" hasCustomPrompt="1"/>
          </p:nvPr>
        </p:nvSpPr>
        <p:spPr>
          <a:xfrm>
            <a:off x="213359" y="692152"/>
            <a:ext cx="6403200" cy="5956800"/>
          </a:xfrm>
          <a:prstGeom prst="rect">
            <a:avLst/>
          </a:prstGeom>
          <a:gradFill>
            <a:gsLst>
              <a:gs pos="50000">
                <a:schemeClr val="accent3"/>
              </a:gs>
              <a:gs pos="100000">
                <a:schemeClr val="accent3">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33" smtClean="0">
                <a:solidFill>
                  <a:schemeClr val="accent3"/>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lvl="0" algn="ctr"/>
            <a:r>
              <a:rPr lang="en-US"/>
              <a:t>1</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0" y="3678628"/>
            <a:ext cx="6209661"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Optional subline in one OR TWO </a:t>
            </a:r>
            <a:r>
              <a:rPr lang="en-US" err="1"/>
              <a:t>lineS</a:t>
            </a:r>
            <a:r>
              <a:rPr lang="en-US"/>
              <a:t>, </a:t>
            </a:r>
          </a:p>
          <a:p>
            <a:r>
              <a:rPr lang="en-US"/>
              <a:t>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3" y="1525359"/>
            <a:ext cx="6209660" cy="2153268"/>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SAMPLE TITLE Delivery CONDENSED BLACK, 36 </a:t>
            </a:r>
            <a:r>
              <a:rPr lang="en-US" err="1"/>
              <a:t>pt</a:t>
            </a:r>
            <a:endParaRPr lang="en-US"/>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2000" y="4452441"/>
            <a:ext cx="6209661" cy="533480"/>
          </a:xfrm>
          <a:prstGeom prst="rect">
            <a:avLst/>
          </a:prstGeom>
        </p:spPr>
        <p:txBody>
          <a:bodyPr>
            <a:noAutofit/>
          </a:bodyPr>
          <a:lstStyle>
            <a:lvl1pPr>
              <a:spcAft>
                <a:spcPts val="0"/>
              </a:spcAft>
              <a:defRPr>
                <a:solidFill>
                  <a:schemeClr val="tx1"/>
                </a:solidFill>
                <a:latin typeface="+mn-lt"/>
              </a:defRPr>
            </a:lvl1pPr>
            <a:lvl2pPr marL="0" indent="0">
              <a:buNone/>
              <a:defRPr/>
            </a:lvl2pPr>
          </a:lstStyle>
          <a:p>
            <a:pPr lvl="0"/>
            <a:r>
              <a:rPr lang="en-US"/>
              <a:t>Name of the event or project or presenter</a:t>
            </a:r>
            <a:br>
              <a:rPr lang="en-US"/>
            </a:br>
            <a:r>
              <a:rPr lang="en-US"/>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2000" y="5070007"/>
            <a:ext cx="6209661" cy="262636"/>
          </a:xfrm>
          <a:prstGeom prst="rect">
            <a:avLst/>
          </a:prstGeom>
        </p:spPr>
        <p:txBody>
          <a:bodyPr>
            <a:noAutofit/>
          </a:bodyPr>
          <a:lstStyle>
            <a:lvl1pPr>
              <a:defRPr b="1">
                <a:solidFill>
                  <a:schemeClr val="accent4"/>
                </a:solidFill>
                <a:latin typeface="+mn-lt"/>
              </a:defRPr>
            </a:lvl1pPr>
            <a:lvl2pPr marL="0" indent="0">
              <a:buNone/>
              <a:defRPr/>
            </a:lvl2pPr>
          </a:lstStyle>
          <a:p>
            <a:pPr lvl="0"/>
            <a:r>
              <a:rPr lang="en-US"/>
              <a:t>DHL Business Unit – Claim, Delivery (bold), 12 </a:t>
            </a:r>
            <a:r>
              <a:rPr lang="en-US" err="1"/>
              <a:t>pt</a:t>
            </a:r>
            <a:endParaRPr lang="en-US"/>
          </a:p>
        </p:txBody>
      </p:sp>
      <p:sp>
        <p:nvSpPr>
          <p:cNvPr id="4" name="meta-classification">
            <a:extLst>
              <a:ext uri="{FF2B5EF4-FFF2-40B4-BE49-F238E27FC236}">
                <a16:creationId xmlns:a16="http://schemas.microsoft.com/office/drawing/2014/main" id="{4453C777-669F-4D78-BCD9-96F8D8935AB6}"/>
              </a:ext>
            </a:extLst>
          </p:cNvPr>
          <p:cNvSpPr>
            <a:spLocks noGrp="1"/>
          </p:cNvSpPr>
          <p:nvPr>
            <p:ph type="body" sz="quarter" idx="18" hasCustomPrompt="1"/>
          </p:nvPr>
        </p:nvSpPr>
        <p:spPr>
          <a:xfrm>
            <a:off x="432000" y="154825"/>
            <a:ext cx="3648000" cy="192000"/>
          </a:xfrm>
          <a:prstGeom prst="rect">
            <a:avLst/>
          </a:prstGeo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a:t>Please insert classification HERE</a:t>
            </a:r>
          </a:p>
        </p:txBody>
      </p:sp>
      <p:sp>
        <p:nvSpPr>
          <p:cNvPr id="11" name="Text Placeholder 3">
            <a:extLst>
              <a:ext uri="{FF2B5EF4-FFF2-40B4-BE49-F238E27FC236}">
                <a16:creationId xmlns:a16="http://schemas.microsoft.com/office/drawing/2014/main" id="{C303555C-2957-4400-9295-0766E686CF57}"/>
              </a:ext>
            </a:extLst>
          </p:cNvPr>
          <p:cNvSpPr>
            <a:spLocks noGrp="1"/>
          </p:cNvSpPr>
          <p:nvPr>
            <p:ph type="body" sz="quarter" idx="20" hasCustomPrompt="1"/>
          </p:nvPr>
        </p:nvSpPr>
        <p:spPr>
          <a:xfrm>
            <a:off x="422276" y="6137768"/>
            <a:ext cx="1990725" cy="301624"/>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a:t>1</a:t>
            </a:r>
            <a:endParaRPr lang="en-GB"/>
          </a:p>
        </p:txBody>
      </p:sp>
    </p:spTree>
    <p:extLst>
      <p:ext uri="{BB962C8B-B14F-4D97-AF65-F5344CB8AC3E}">
        <p14:creationId xmlns:p14="http://schemas.microsoft.com/office/powerpoint/2010/main" val="30792965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light picture, gradient bottom">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98196275-11AD-46AC-8347-3CB841C40A0A}"/>
              </a:ext>
            </a:extLst>
          </p:cNvPr>
          <p:cNvSpPr>
            <a:spLocks noGrp="1"/>
          </p:cNvSpPr>
          <p:nvPr>
            <p:ph type="pic" sz="quarter" idx="14"/>
          </p:nvPr>
        </p:nvSpPr>
        <p:spPr>
          <a:xfrm>
            <a:off x="0" y="0"/>
            <a:ext cx="12192000" cy="6864000"/>
          </a:xfrm>
          <a:prstGeom prst="rect">
            <a:avLst/>
          </a:prstGeom>
          <a:solidFill>
            <a:srgbClr val="CCCCCC"/>
          </a:solidFill>
        </p:spPr>
        <p:txBody>
          <a:bodyPr/>
          <a:lstStyle/>
          <a:p>
            <a:r>
              <a:rPr lang="en-GB"/>
              <a:t>Click icon to add picture</a:t>
            </a:r>
            <a:endParaRPr lang="en-US"/>
          </a:p>
        </p:txBody>
      </p:sp>
      <p:sp>
        <p:nvSpPr>
          <p:cNvPr id="10" name="Text Placeholder 5">
            <a:extLst>
              <a:ext uri="{FF2B5EF4-FFF2-40B4-BE49-F238E27FC236}">
                <a16:creationId xmlns:a16="http://schemas.microsoft.com/office/drawing/2014/main" id="{1C36D145-7D48-43DF-A3F6-93C7BE477D34}"/>
              </a:ext>
            </a:extLst>
          </p:cNvPr>
          <p:cNvSpPr>
            <a:spLocks noGrp="1"/>
          </p:cNvSpPr>
          <p:nvPr>
            <p:ph type="body" sz="quarter" idx="15" hasCustomPrompt="1"/>
          </p:nvPr>
        </p:nvSpPr>
        <p:spPr>
          <a:xfrm>
            <a:off x="213360" y="5921772"/>
            <a:ext cx="11544000" cy="724769"/>
          </a:xfrm>
          <a:prstGeom prst="rect">
            <a:avLst/>
          </a:prstGeom>
          <a:gradFill flip="none" rotWithShape="1">
            <a:gsLst>
              <a:gs pos="50000">
                <a:schemeClr val="accent3"/>
              </a:gs>
              <a:gs pos="100000">
                <a:schemeClr val="accent3">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33" smtClean="0">
                <a:solidFill>
                  <a:schemeClr val="accent3"/>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lvl="0" algn="ctr"/>
            <a:r>
              <a:rPr lang="en-US"/>
              <a:t>1</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2" y="3654405"/>
            <a:ext cx="11327999"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Optional subline in one OR TWO </a:t>
            </a:r>
            <a:r>
              <a:rPr lang="en-US" err="1"/>
              <a:t>lineS</a:t>
            </a:r>
            <a:r>
              <a:rPr lang="en-US"/>
              <a:t>, 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2" y="1655908"/>
            <a:ext cx="11327999"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SAMPLE TITLE Delivery CONDENSED BLACK, 36 </a:t>
            </a:r>
            <a:r>
              <a:rPr lang="en-US" err="1"/>
              <a:t>pt</a:t>
            </a:r>
            <a:endParaRPr lang="en-US"/>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2000" y="4460856"/>
            <a:ext cx="6192965" cy="533480"/>
          </a:xfrm>
          <a:prstGeom prst="rect">
            <a:avLst/>
          </a:prstGeom>
        </p:spPr>
        <p:txBody>
          <a:bodyPr>
            <a:noAutofit/>
          </a:bodyPr>
          <a:lstStyle>
            <a:lvl1pPr>
              <a:spcAft>
                <a:spcPts val="0"/>
              </a:spcAft>
              <a:defRPr>
                <a:solidFill>
                  <a:schemeClr val="tx1"/>
                </a:solidFill>
                <a:latin typeface="+mn-lt"/>
              </a:defRPr>
            </a:lvl1pPr>
            <a:lvl2pPr marL="0" indent="0">
              <a:buNone/>
              <a:defRPr/>
            </a:lvl2pPr>
          </a:lstStyle>
          <a:p>
            <a:pPr lvl="0"/>
            <a:r>
              <a:rPr lang="en-US"/>
              <a:t>Name of the event or project or presenter</a:t>
            </a:r>
            <a:br>
              <a:rPr lang="en-US"/>
            </a:br>
            <a:r>
              <a:rPr lang="en-US"/>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2000" y="5078423"/>
            <a:ext cx="6192965" cy="262636"/>
          </a:xfrm>
          <a:prstGeom prst="rect">
            <a:avLst/>
          </a:prstGeom>
        </p:spPr>
        <p:txBody>
          <a:bodyPr>
            <a:noAutofit/>
          </a:bodyPr>
          <a:lstStyle>
            <a:lvl1pPr>
              <a:defRPr b="1">
                <a:solidFill>
                  <a:schemeClr val="accent4"/>
                </a:solidFill>
                <a:latin typeface="+mn-lt"/>
              </a:defRPr>
            </a:lvl1pPr>
            <a:lvl2pPr marL="0" indent="0">
              <a:buNone/>
              <a:defRPr/>
            </a:lvl2pPr>
          </a:lstStyle>
          <a:p>
            <a:pPr lvl="0"/>
            <a:r>
              <a:rPr lang="en-US"/>
              <a:t>DHL Business Unit – Claim, Delivery (bold), 12 </a:t>
            </a:r>
            <a:r>
              <a:rPr lang="en-US" err="1"/>
              <a:t>pt</a:t>
            </a:r>
            <a:endParaRPr lang="en-US"/>
          </a:p>
        </p:txBody>
      </p:sp>
      <p:sp>
        <p:nvSpPr>
          <p:cNvPr id="11" name="meta-classification">
            <a:extLst>
              <a:ext uri="{FF2B5EF4-FFF2-40B4-BE49-F238E27FC236}">
                <a16:creationId xmlns:a16="http://schemas.microsoft.com/office/drawing/2014/main" id="{D9E8B1FE-DCB0-4CE3-9B7F-0C0FDE01873B}"/>
              </a:ext>
            </a:extLst>
          </p:cNvPr>
          <p:cNvSpPr>
            <a:spLocks noGrp="1"/>
          </p:cNvSpPr>
          <p:nvPr>
            <p:ph type="body" sz="quarter" idx="18" hasCustomPrompt="1"/>
          </p:nvPr>
        </p:nvSpPr>
        <p:spPr>
          <a:xfrm>
            <a:off x="432000" y="154825"/>
            <a:ext cx="3648000" cy="192000"/>
          </a:xfrm>
          <a:prstGeom prst="rect">
            <a:avLst/>
          </a:prstGeo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a:t>Please insert classification HERE</a:t>
            </a:r>
          </a:p>
        </p:txBody>
      </p:sp>
      <p:sp>
        <p:nvSpPr>
          <p:cNvPr id="13" name="Text Placeholder 3">
            <a:extLst>
              <a:ext uri="{FF2B5EF4-FFF2-40B4-BE49-F238E27FC236}">
                <a16:creationId xmlns:a16="http://schemas.microsoft.com/office/drawing/2014/main" id="{7C4F0112-2910-40C5-9080-8F8BD963E650}"/>
              </a:ext>
            </a:extLst>
          </p:cNvPr>
          <p:cNvSpPr>
            <a:spLocks noGrp="1"/>
          </p:cNvSpPr>
          <p:nvPr>
            <p:ph type="body" sz="quarter" idx="20" hasCustomPrompt="1"/>
          </p:nvPr>
        </p:nvSpPr>
        <p:spPr>
          <a:xfrm>
            <a:off x="422276" y="6137768"/>
            <a:ext cx="1990725" cy="301624"/>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a:t>1</a:t>
            </a:r>
            <a:endParaRPr lang="en-GB"/>
          </a:p>
        </p:txBody>
      </p:sp>
    </p:spTree>
    <p:extLst>
      <p:ext uri="{BB962C8B-B14F-4D97-AF65-F5344CB8AC3E}">
        <p14:creationId xmlns:p14="http://schemas.microsoft.com/office/powerpoint/2010/main" val="33417273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Title: dark picture, gradient bottom">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2EB4A82-6837-42CB-8B67-FDC5119BE961}"/>
              </a:ext>
            </a:extLst>
          </p:cNvPr>
          <p:cNvSpPr>
            <a:spLocks noGrp="1"/>
          </p:cNvSpPr>
          <p:nvPr>
            <p:ph type="body" sz="quarter" idx="19" hasCustomPrompt="1"/>
          </p:nvPr>
        </p:nvSpPr>
        <p:spPr>
          <a:xfrm>
            <a:off x="0" y="0"/>
            <a:ext cx="12192000" cy="6864000"/>
          </a:xfrm>
          <a:prstGeom prst="rect">
            <a:avLst/>
          </a:prstGeom>
          <a:gradFill flip="none" rotWithShape="1">
            <a:gsLst>
              <a:gs pos="100000">
                <a:schemeClr val="tx1">
                  <a:alpha val="0"/>
                </a:schemeClr>
              </a:gs>
              <a:gs pos="40000">
                <a:schemeClr val="tx1">
                  <a:alpha val="30000"/>
                </a:schemeClr>
              </a:gs>
            </a:gsLst>
            <a:lin ang="0" scaled="1"/>
            <a:tileRect/>
          </a:gradFill>
        </p:spPr>
        <p:txBody>
          <a:bodyPr/>
          <a:lstStyle>
            <a:lvl1pPr>
              <a:defRPr sz="133"/>
            </a:lvl1pPr>
          </a:lstStyle>
          <a:p>
            <a:pPr lvl="0"/>
            <a:r>
              <a:rPr lang="en-GB"/>
              <a:t>1</a:t>
            </a:r>
          </a:p>
        </p:txBody>
      </p:sp>
      <p:sp>
        <p:nvSpPr>
          <p:cNvPr id="14" name="Picture Placeholder 4">
            <a:extLst>
              <a:ext uri="{FF2B5EF4-FFF2-40B4-BE49-F238E27FC236}">
                <a16:creationId xmlns:a16="http://schemas.microsoft.com/office/drawing/2014/main" id="{8EBE0D14-C041-444F-B729-073226190586}"/>
              </a:ext>
            </a:extLst>
          </p:cNvPr>
          <p:cNvSpPr>
            <a:spLocks noGrp="1"/>
          </p:cNvSpPr>
          <p:nvPr>
            <p:ph type="pic" sz="quarter" idx="14" hasCustomPrompt="1"/>
          </p:nvPr>
        </p:nvSpPr>
        <p:spPr>
          <a:xfrm>
            <a:off x="0" y="0"/>
            <a:ext cx="12192000" cy="6864000"/>
          </a:xfrm>
          <a:prstGeom prst="rect">
            <a:avLst/>
          </a:prstGeom>
          <a:solidFill>
            <a:srgbClr val="333333"/>
          </a:solidFill>
        </p:spPr>
        <p:txBody>
          <a:bodyPr lIns="324000" tIns="576000"/>
          <a:lstStyle>
            <a:lvl1pPr>
              <a:defRPr sz="1333" b="0" i="1">
                <a:solidFill>
                  <a:schemeClr val="bg1"/>
                </a:solidFill>
              </a:defRPr>
            </a:lvl1pPr>
          </a:lstStyle>
          <a:p>
            <a:r>
              <a:rPr lang="en-US"/>
              <a:t>Please use and adjust this transparent box to darken the background image for good readability. Please insert an image and send it to the background.</a:t>
            </a:r>
          </a:p>
        </p:txBody>
      </p:sp>
      <p:sp>
        <p:nvSpPr>
          <p:cNvPr id="13" name="Text Placeholder 5">
            <a:extLst>
              <a:ext uri="{FF2B5EF4-FFF2-40B4-BE49-F238E27FC236}">
                <a16:creationId xmlns:a16="http://schemas.microsoft.com/office/drawing/2014/main" id="{A1DFF7BB-5301-4F2D-9EE9-581891DB91F4}"/>
              </a:ext>
            </a:extLst>
          </p:cNvPr>
          <p:cNvSpPr>
            <a:spLocks noGrp="1"/>
          </p:cNvSpPr>
          <p:nvPr>
            <p:ph type="body" sz="quarter" idx="15" hasCustomPrompt="1"/>
          </p:nvPr>
        </p:nvSpPr>
        <p:spPr>
          <a:xfrm>
            <a:off x="213360" y="5921772"/>
            <a:ext cx="11544000" cy="724769"/>
          </a:xfrm>
          <a:prstGeom prst="rect">
            <a:avLst/>
          </a:prstGeom>
          <a:gradFill flip="none" rotWithShape="1">
            <a:gsLst>
              <a:gs pos="50000">
                <a:schemeClr val="accent3"/>
              </a:gs>
              <a:gs pos="100000">
                <a:schemeClr val="accent3">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33" smtClean="0">
                <a:solidFill>
                  <a:schemeClr val="accent3"/>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lvl="0" algn="ctr"/>
            <a:r>
              <a:rPr lang="en-US"/>
              <a:t>1</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2" y="3654405"/>
            <a:ext cx="11327999" cy="670953"/>
          </a:xfrm>
          <a:prstGeom prst="rect">
            <a:avLst/>
          </a:prstGeom>
        </p:spPr>
        <p:txBody>
          <a:bodyPr>
            <a:noAutofit/>
          </a:bodyPr>
          <a:lstStyle>
            <a:lvl1pPr marL="0" indent="0" algn="l">
              <a:lnSpc>
                <a:spcPct val="90000"/>
              </a:lnSpc>
              <a:spcAft>
                <a:spcPts val="0"/>
              </a:spcAft>
              <a:buNone/>
              <a:defRPr sz="2400" cap="all" baseline="0">
                <a:solidFill>
                  <a:schemeClr val="bg1"/>
                </a:solidFill>
                <a:latin typeface="Delivery Cd Light" panose="020F04060202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Optional subline in one OR TWO </a:t>
            </a:r>
            <a:r>
              <a:rPr lang="en-US" err="1"/>
              <a:t>lineS</a:t>
            </a:r>
            <a:r>
              <a:rPr lang="en-US"/>
              <a:t>, 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2" y="1655908"/>
            <a:ext cx="11327999" cy="1998497"/>
          </a:xfrm>
        </p:spPr>
        <p:txBody>
          <a:bodyPr/>
          <a:lstStyle>
            <a:lvl1pPr>
              <a:lnSpc>
                <a:spcPct val="90000"/>
              </a:lnSpc>
              <a:defRPr sz="4800" b="0" i="0" cap="all" baseline="0">
                <a:solidFill>
                  <a:schemeClr val="bg1"/>
                </a:solidFill>
                <a:latin typeface="Delivery Cd Black" panose="020F0906020204020204" pitchFamily="34" charset="0"/>
              </a:defRPr>
            </a:lvl1pPr>
          </a:lstStyle>
          <a:p>
            <a:r>
              <a:rPr lang="en-US"/>
              <a:t>SAMPLE TITLE Delivery CONDENSED BLACK, 36 </a:t>
            </a:r>
            <a:r>
              <a:rPr lang="en-US" err="1"/>
              <a:t>pt</a:t>
            </a:r>
            <a:endParaRPr lang="en-US"/>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2000" y="4460856"/>
            <a:ext cx="6192965" cy="533480"/>
          </a:xfrm>
          <a:prstGeom prst="rect">
            <a:avLst/>
          </a:prstGeom>
        </p:spPr>
        <p:txBody>
          <a:bodyPr>
            <a:noAutofit/>
          </a:bodyPr>
          <a:lstStyle>
            <a:lvl1pPr>
              <a:spcAft>
                <a:spcPts val="0"/>
              </a:spcAft>
              <a:defRPr>
                <a:solidFill>
                  <a:schemeClr val="bg1"/>
                </a:solidFill>
                <a:latin typeface="+mn-lt"/>
              </a:defRPr>
            </a:lvl1pPr>
            <a:lvl2pPr marL="0" indent="0">
              <a:buNone/>
              <a:defRPr/>
            </a:lvl2pPr>
          </a:lstStyle>
          <a:p>
            <a:pPr lvl="0"/>
            <a:r>
              <a:rPr lang="en-US"/>
              <a:t>Name of the event or project or presenter</a:t>
            </a:r>
            <a:br>
              <a:rPr lang="en-US"/>
            </a:br>
            <a:r>
              <a:rPr lang="en-US"/>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2000" y="5078423"/>
            <a:ext cx="6192965" cy="262636"/>
          </a:xfrm>
          <a:prstGeom prst="rect">
            <a:avLst/>
          </a:prstGeom>
        </p:spPr>
        <p:txBody>
          <a:bodyPr>
            <a:noAutofit/>
          </a:bodyPr>
          <a:lstStyle>
            <a:lvl1pPr>
              <a:defRPr b="1">
                <a:solidFill>
                  <a:schemeClr val="bg1"/>
                </a:solidFill>
                <a:latin typeface="+mn-lt"/>
              </a:defRPr>
            </a:lvl1pPr>
            <a:lvl2pPr marL="0" indent="0">
              <a:buNone/>
              <a:defRPr/>
            </a:lvl2pPr>
          </a:lstStyle>
          <a:p>
            <a:pPr lvl="0"/>
            <a:r>
              <a:rPr lang="en-US"/>
              <a:t>DHL Business Unit – Claim, Delivery (bold), 12 </a:t>
            </a:r>
            <a:r>
              <a:rPr lang="en-US" err="1"/>
              <a:t>pt</a:t>
            </a:r>
            <a:endParaRPr lang="en-US"/>
          </a:p>
        </p:txBody>
      </p:sp>
      <p:sp>
        <p:nvSpPr>
          <p:cNvPr id="11" name="meta-classification">
            <a:extLst>
              <a:ext uri="{FF2B5EF4-FFF2-40B4-BE49-F238E27FC236}">
                <a16:creationId xmlns:a16="http://schemas.microsoft.com/office/drawing/2014/main" id="{D9E8B1FE-DCB0-4CE3-9B7F-0C0FDE01873B}"/>
              </a:ext>
            </a:extLst>
          </p:cNvPr>
          <p:cNvSpPr>
            <a:spLocks noGrp="1"/>
          </p:cNvSpPr>
          <p:nvPr>
            <p:ph type="body" sz="quarter" idx="18" hasCustomPrompt="1"/>
          </p:nvPr>
        </p:nvSpPr>
        <p:spPr>
          <a:xfrm>
            <a:off x="432000" y="154825"/>
            <a:ext cx="3648000" cy="192000"/>
          </a:xfrm>
          <a:prstGeom prst="rect">
            <a:avLst/>
          </a:prstGeom>
        </p:spPr>
        <p:txBody>
          <a:bodyPr wrap="none" lIns="0" tIns="0" rIns="0" bIns="0" anchor="ctr">
            <a:noAutofit/>
          </a:bodyPr>
          <a:lstStyle>
            <a:lvl1pPr>
              <a:spcAft>
                <a:spcPts val="0"/>
              </a:spcAft>
              <a:defRPr lang="en-US" sz="1067" b="1" i="0" u="none" strike="noStrike" cap="all" baseline="0" dirty="0" smtClean="0">
                <a:solidFill>
                  <a:schemeClr val="bg1"/>
                </a:solidFill>
              </a:defRPr>
            </a:lvl1pPr>
          </a:lstStyle>
          <a:p>
            <a:pPr marR="0" lvl="0">
              <a:lnSpc>
                <a:spcPct val="100000"/>
              </a:lnSpc>
            </a:pPr>
            <a:r>
              <a:rPr lang="en-US"/>
              <a:t>Please insert classification HERE</a:t>
            </a:r>
          </a:p>
        </p:txBody>
      </p:sp>
      <p:sp>
        <p:nvSpPr>
          <p:cNvPr id="16" name="Text Placeholder 3">
            <a:extLst>
              <a:ext uri="{FF2B5EF4-FFF2-40B4-BE49-F238E27FC236}">
                <a16:creationId xmlns:a16="http://schemas.microsoft.com/office/drawing/2014/main" id="{23AE83C8-1BB0-4112-BB84-46ED14A646A8}"/>
              </a:ext>
            </a:extLst>
          </p:cNvPr>
          <p:cNvSpPr>
            <a:spLocks noGrp="1"/>
          </p:cNvSpPr>
          <p:nvPr>
            <p:ph type="body" sz="quarter" idx="20" hasCustomPrompt="1"/>
          </p:nvPr>
        </p:nvSpPr>
        <p:spPr>
          <a:xfrm>
            <a:off x="422276" y="6137768"/>
            <a:ext cx="1990725" cy="301624"/>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33">
                <a:solidFill>
                  <a:schemeClr val="accent3"/>
                </a:solidFill>
              </a:defRPr>
            </a:lvl1pPr>
          </a:lstStyle>
          <a:p>
            <a:pPr lvl="0"/>
            <a:r>
              <a:rPr lang="en-US"/>
              <a:t>1</a:t>
            </a:r>
            <a:endParaRPr lang="en-GB"/>
          </a:p>
        </p:txBody>
      </p:sp>
    </p:spTree>
    <p:extLst>
      <p:ext uri="{BB962C8B-B14F-4D97-AF65-F5344CB8AC3E}">
        <p14:creationId xmlns:p14="http://schemas.microsoft.com/office/powerpoint/2010/main" val="13815901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ection: full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2" y="2690649"/>
            <a:ext cx="11327999"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OPTIONAL subline in one OR TWO </a:t>
            </a:r>
            <a:r>
              <a:rPr lang="en-US" err="1"/>
              <a:t>lineS</a:t>
            </a:r>
            <a:r>
              <a:rPr lang="en-US"/>
              <a:t>, 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2" y="692152"/>
            <a:ext cx="11327999"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section divider with Gradient, Delivery CONDENSED BLACK, 36 </a:t>
            </a:r>
            <a:r>
              <a:rPr lang="en-US" err="1"/>
              <a:t>pt</a:t>
            </a:r>
            <a:endParaRPr lang="en-US"/>
          </a:p>
        </p:txBody>
      </p:sp>
      <p:sp>
        <p:nvSpPr>
          <p:cNvPr id="4" name="Footer Placeholder 3">
            <a:extLst>
              <a:ext uri="{FF2B5EF4-FFF2-40B4-BE49-F238E27FC236}">
                <a16:creationId xmlns:a16="http://schemas.microsoft.com/office/drawing/2014/main" id="{BF134C61-AE90-4876-9405-4282167F38EE}"/>
              </a:ext>
            </a:extLst>
          </p:cNvPr>
          <p:cNvSpPr>
            <a:spLocks noGrp="1"/>
          </p:cNvSpPr>
          <p:nvPr>
            <p:ph type="ftr" sz="quarter" idx="10"/>
          </p:nvPr>
        </p:nvSpPr>
        <p:spPr>
          <a:xfrm>
            <a:off x="431999" y="6405312"/>
            <a:ext cx="10823376" cy="184665"/>
          </a:xfrm>
          <a:prstGeom prst="rect">
            <a:avLst/>
          </a:prstGeom>
        </p:spPr>
        <p:txBody>
          <a:bodyPr/>
          <a:lstStyle/>
          <a:p>
            <a:r>
              <a:rPr lang="en-US"/>
              <a:t>DHL | Presentation title | Location | xx Month 20xx</a:t>
            </a:r>
          </a:p>
        </p:txBody>
      </p:sp>
      <p:sp>
        <p:nvSpPr>
          <p:cNvPr id="5" name="Slide Number Placeholder 4">
            <a:extLst>
              <a:ext uri="{FF2B5EF4-FFF2-40B4-BE49-F238E27FC236}">
                <a16:creationId xmlns:a16="http://schemas.microsoft.com/office/drawing/2014/main" id="{A2D195B8-0DD2-4278-B191-4D18AA251FFB}"/>
              </a:ext>
            </a:extLst>
          </p:cNvPr>
          <p:cNvSpPr>
            <a:spLocks noGrp="1"/>
          </p:cNvSpPr>
          <p:nvPr>
            <p:ph type="sldNum" sz="quarter" idx="11"/>
          </p:nvPr>
        </p:nvSpPr>
        <p:spPr/>
        <p:txBody>
          <a:bodyPr/>
          <a:lstStyle/>
          <a:p>
            <a:fld id="{C2245BC1-4D7B-4ED3-8F01-840FA35126C6}" type="slidenum">
              <a:rPr lang="en-US" smtClean="0"/>
              <a:pPr/>
              <a:t>‹#›</a:t>
            </a:fld>
            <a:endParaRPr lang="en-US"/>
          </a:p>
        </p:txBody>
      </p:sp>
    </p:spTree>
    <p:extLst>
      <p:ext uri="{BB962C8B-B14F-4D97-AF65-F5344CB8AC3E}">
        <p14:creationId xmlns:p14="http://schemas.microsoft.com/office/powerpoint/2010/main" val="40599241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ection: half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3" y="3678628"/>
            <a:ext cx="6192964"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Optional subline in one OR TWO </a:t>
            </a:r>
            <a:r>
              <a:rPr lang="en-US" err="1"/>
              <a:t>lineS</a:t>
            </a:r>
            <a:r>
              <a:rPr lang="en-US"/>
              <a:t>, </a:t>
            </a:r>
          </a:p>
          <a:p>
            <a:r>
              <a:rPr lang="en-US"/>
              <a:t>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3" y="1680130"/>
            <a:ext cx="6192964"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section divider </a:t>
            </a:r>
            <a:br>
              <a:rPr lang="en-US"/>
            </a:br>
            <a:r>
              <a:rPr lang="en-US"/>
              <a:t>with image, 36 PT</a:t>
            </a:r>
          </a:p>
        </p:txBody>
      </p:sp>
      <p:sp>
        <p:nvSpPr>
          <p:cNvPr id="5" name="Picture Placeholder 4">
            <a:extLst>
              <a:ext uri="{FF2B5EF4-FFF2-40B4-BE49-F238E27FC236}">
                <a16:creationId xmlns:a16="http://schemas.microsoft.com/office/drawing/2014/main" id="{E4A5375F-57B6-4F34-B285-0212289DE52D}"/>
              </a:ext>
            </a:extLst>
          </p:cNvPr>
          <p:cNvSpPr>
            <a:spLocks noGrp="1"/>
          </p:cNvSpPr>
          <p:nvPr>
            <p:ph type="pic" sz="quarter" idx="14" hasCustomPrompt="1"/>
          </p:nvPr>
        </p:nvSpPr>
        <p:spPr>
          <a:xfrm>
            <a:off x="7056970" y="0"/>
            <a:ext cx="5135033" cy="6864000"/>
          </a:xfrm>
          <a:prstGeom prst="rect">
            <a:avLst/>
          </a:prstGeom>
          <a:solidFill>
            <a:srgbClr val="CCCCCC"/>
          </a:solidFill>
        </p:spPr>
        <p:txBody>
          <a:bodyPr lIns="72000" tIns="72000" rIns="72000" bIns="72000"/>
          <a:lstStyle>
            <a:lvl1pPr>
              <a:defRPr/>
            </a:lvl1pPr>
          </a:lstStyle>
          <a:p>
            <a:r>
              <a:rPr lang="en-US"/>
              <a:t>Please click the icon to insert an image</a:t>
            </a:r>
          </a:p>
        </p:txBody>
      </p:sp>
      <p:sp>
        <p:nvSpPr>
          <p:cNvPr id="2" name="Footer Placeholder 1">
            <a:extLst>
              <a:ext uri="{FF2B5EF4-FFF2-40B4-BE49-F238E27FC236}">
                <a16:creationId xmlns:a16="http://schemas.microsoft.com/office/drawing/2014/main" id="{DF55C8B4-1569-420F-94F8-0A45D58CC333}"/>
              </a:ext>
            </a:extLst>
          </p:cNvPr>
          <p:cNvSpPr>
            <a:spLocks noGrp="1"/>
          </p:cNvSpPr>
          <p:nvPr>
            <p:ph type="ftr" sz="quarter" idx="15"/>
          </p:nvPr>
        </p:nvSpPr>
        <p:spPr>
          <a:xfrm>
            <a:off x="431999" y="6405312"/>
            <a:ext cx="10823376" cy="184665"/>
          </a:xfrm>
          <a:prstGeom prst="rect">
            <a:avLst/>
          </a:prstGeom>
        </p:spPr>
        <p:txBody>
          <a:bodyPr/>
          <a:lstStyle/>
          <a:p>
            <a:r>
              <a:rPr lang="en-US"/>
              <a:t>DHL | Presentation title | Location | xx Month 20xx</a:t>
            </a:r>
          </a:p>
        </p:txBody>
      </p:sp>
      <p:sp>
        <p:nvSpPr>
          <p:cNvPr id="4" name="Slide Number Placeholder 3">
            <a:extLst>
              <a:ext uri="{FF2B5EF4-FFF2-40B4-BE49-F238E27FC236}">
                <a16:creationId xmlns:a16="http://schemas.microsoft.com/office/drawing/2014/main" id="{999E2F84-6B48-4F57-8783-342F789CB32E}"/>
              </a:ext>
            </a:extLst>
          </p:cNvPr>
          <p:cNvSpPr>
            <a:spLocks noGrp="1"/>
          </p:cNvSpPr>
          <p:nvPr>
            <p:ph type="sldNum" sz="quarter" idx="16"/>
          </p:nvPr>
        </p:nvSpPr>
        <p:spPr/>
        <p:txBody>
          <a:bodyPr/>
          <a:lstStyle/>
          <a:p>
            <a:fld id="{C2245BC1-4D7B-4ED3-8F01-840FA35126C6}" type="slidenum">
              <a:rPr lang="en-US" smtClean="0"/>
              <a:pPr/>
              <a:t>‹#›</a:t>
            </a:fld>
            <a:endParaRPr lang="en-US"/>
          </a:p>
        </p:txBody>
      </p:sp>
    </p:spTree>
    <p:extLst>
      <p:ext uri="{BB962C8B-B14F-4D97-AF65-F5344CB8AC3E}">
        <p14:creationId xmlns:p14="http://schemas.microsoft.com/office/powerpoint/2010/main" val="1618081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Agenda: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55AA5-C875-4E2C-962B-7BF752DF5F22}"/>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GB"/>
          </a:p>
        </p:txBody>
      </p:sp>
      <p:sp>
        <p:nvSpPr>
          <p:cNvPr id="3" name="Footer Placeholder 2">
            <a:extLst>
              <a:ext uri="{FF2B5EF4-FFF2-40B4-BE49-F238E27FC236}">
                <a16:creationId xmlns:a16="http://schemas.microsoft.com/office/drawing/2014/main" id="{9F3ED683-F9E2-432B-9EE5-F787159B7C2B}"/>
              </a:ext>
            </a:extLst>
          </p:cNvPr>
          <p:cNvSpPr>
            <a:spLocks noGrp="1"/>
          </p:cNvSpPr>
          <p:nvPr>
            <p:ph type="ftr" sz="quarter" idx="10"/>
          </p:nvPr>
        </p:nvSpPr>
        <p:spPr>
          <a:xfrm>
            <a:off x="431999" y="6405312"/>
            <a:ext cx="10823376" cy="184665"/>
          </a:xfrm>
          <a:prstGeom prst="rect">
            <a:avLst/>
          </a:prstGeom>
        </p:spPr>
        <p:txBody>
          <a:bodyPr/>
          <a:lstStyle/>
          <a:p>
            <a:r>
              <a:rPr lang="en-US"/>
              <a:t>DHL | Presentation title | Location | xx Month 20xx</a:t>
            </a:r>
          </a:p>
        </p:txBody>
      </p:sp>
      <p:sp>
        <p:nvSpPr>
          <p:cNvPr id="4" name="Slide Number Placeholder 3">
            <a:extLst>
              <a:ext uri="{FF2B5EF4-FFF2-40B4-BE49-F238E27FC236}">
                <a16:creationId xmlns:a16="http://schemas.microsoft.com/office/drawing/2014/main" id="{4690C2FE-3516-4404-9D7F-3E6C34243697}"/>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10" name="Text Placeholder 9">
            <a:extLst>
              <a:ext uri="{FF2B5EF4-FFF2-40B4-BE49-F238E27FC236}">
                <a16:creationId xmlns:a16="http://schemas.microsoft.com/office/drawing/2014/main" id="{6A3BBD46-F6A3-49DC-8F32-053AD1A88634}"/>
              </a:ext>
            </a:extLst>
          </p:cNvPr>
          <p:cNvSpPr>
            <a:spLocks noGrp="1"/>
          </p:cNvSpPr>
          <p:nvPr>
            <p:ph type="body" sz="quarter" idx="15" hasCustomPrompt="1"/>
          </p:nvPr>
        </p:nvSpPr>
        <p:spPr>
          <a:xfrm>
            <a:off x="431802" y="1534585"/>
            <a:ext cx="3630084" cy="4707467"/>
          </a:xfrm>
          <a:prstGeom prst="rect">
            <a:avLst/>
          </a:prstGeom>
        </p:spPr>
        <p:txBody>
          <a:bodyPr/>
          <a:lstStyle>
            <a:lvl1pPr marL="335984" indent="-335984">
              <a:spcBef>
                <a:spcPts val="1867"/>
              </a:spcBef>
              <a:spcAft>
                <a:spcPts val="0"/>
              </a:spcAft>
              <a:buAutoNum type="arabicPlain"/>
              <a:defRPr b="1"/>
            </a:lvl1pPr>
            <a:lvl2pPr marL="335984" indent="0">
              <a:lnSpc>
                <a:spcPct val="100000"/>
              </a:lnSpc>
              <a:spcAft>
                <a:spcPts val="0"/>
              </a:spcAft>
              <a:buNone/>
              <a:defRPr/>
            </a:lvl2pPr>
          </a:lstStyle>
          <a:p>
            <a:pPr lvl="0"/>
            <a:r>
              <a:rPr lang="en-US"/>
              <a:t>Sample section, Delivery Bold, </a:t>
            </a:r>
            <a:br>
              <a:rPr lang="en-US"/>
            </a:br>
            <a:r>
              <a:rPr lang="en-US"/>
              <a:t>12 </a:t>
            </a:r>
            <a:r>
              <a:rPr lang="en-US" err="1"/>
              <a:t>pt</a:t>
            </a:r>
            <a:endParaRPr lang="en-US"/>
          </a:p>
          <a:p>
            <a:pPr lvl="1"/>
            <a:r>
              <a:rPr lang="en-US"/>
              <a:t>Sample text, Delivery, 12 </a:t>
            </a:r>
            <a:r>
              <a:rPr lang="en-US" err="1"/>
              <a:t>pt</a:t>
            </a:r>
            <a:endParaRPr lang="en-US"/>
          </a:p>
          <a:p>
            <a:pPr lvl="0"/>
            <a:endParaRPr lang="en-GB"/>
          </a:p>
        </p:txBody>
      </p:sp>
      <p:sp>
        <p:nvSpPr>
          <p:cNvPr id="11" name="Text Placeholder 9">
            <a:extLst>
              <a:ext uri="{FF2B5EF4-FFF2-40B4-BE49-F238E27FC236}">
                <a16:creationId xmlns:a16="http://schemas.microsoft.com/office/drawing/2014/main" id="{4F39E3AB-4E3D-4482-A3E6-FBBC80DEA30E}"/>
              </a:ext>
            </a:extLst>
          </p:cNvPr>
          <p:cNvSpPr>
            <a:spLocks noGrp="1"/>
          </p:cNvSpPr>
          <p:nvPr>
            <p:ph type="body" sz="quarter" idx="16" hasCustomPrompt="1"/>
          </p:nvPr>
        </p:nvSpPr>
        <p:spPr>
          <a:xfrm>
            <a:off x="4277787" y="1534585"/>
            <a:ext cx="3630085" cy="4707467"/>
          </a:xfrm>
          <a:prstGeom prst="rect">
            <a:avLst/>
          </a:prstGeom>
        </p:spPr>
        <p:txBody>
          <a:bodyPr/>
          <a:lstStyle>
            <a:lvl1pPr marL="335984" indent="-335984">
              <a:spcBef>
                <a:spcPts val="1867"/>
              </a:spcBef>
              <a:spcAft>
                <a:spcPts val="0"/>
              </a:spcAft>
              <a:buAutoNum type="arabicPlain" startAt="7"/>
              <a:defRPr b="1"/>
            </a:lvl1pPr>
            <a:lvl2pPr marL="335984" indent="0">
              <a:lnSpc>
                <a:spcPct val="100000"/>
              </a:lnSpc>
              <a:spcAft>
                <a:spcPts val="0"/>
              </a:spcAft>
              <a:buNone/>
              <a:defRPr/>
            </a:lvl2pPr>
          </a:lstStyle>
          <a:p>
            <a:pPr lvl="0"/>
            <a:r>
              <a:rPr lang="en-US"/>
              <a:t>Sample section, Delivery Bold, </a:t>
            </a:r>
            <a:br>
              <a:rPr lang="en-US"/>
            </a:br>
            <a:r>
              <a:rPr lang="en-US"/>
              <a:t>12 </a:t>
            </a:r>
            <a:r>
              <a:rPr lang="en-US" err="1"/>
              <a:t>pt</a:t>
            </a:r>
            <a:endParaRPr lang="en-US"/>
          </a:p>
          <a:p>
            <a:pPr lvl="1"/>
            <a:r>
              <a:rPr lang="en-US"/>
              <a:t>Sample text, Delivery, 12 </a:t>
            </a:r>
            <a:r>
              <a:rPr lang="en-US" err="1"/>
              <a:t>pt</a:t>
            </a:r>
            <a:endParaRPr lang="en-US"/>
          </a:p>
          <a:p>
            <a:pPr lvl="0"/>
            <a:endParaRPr lang="en-US"/>
          </a:p>
          <a:p>
            <a:pPr lvl="0"/>
            <a:endParaRPr lang="en-GB"/>
          </a:p>
        </p:txBody>
      </p:sp>
    </p:spTree>
    <p:extLst>
      <p:ext uri="{BB962C8B-B14F-4D97-AF65-F5344CB8AC3E}">
        <p14:creationId xmlns:p14="http://schemas.microsoft.com/office/powerpoint/2010/main" val="2073934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ontent: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4958-514A-4601-B68D-C79842B99920}"/>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3C27EF1F-9ACF-48EE-A949-EAF146453979}"/>
              </a:ext>
            </a:extLst>
          </p:cNvPr>
          <p:cNvSpPr>
            <a:spLocks noGrp="1"/>
          </p:cNvSpPr>
          <p:nvPr>
            <p:ph type="ftr" sz="quarter" idx="10"/>
          </p:nvPr>
        </p:nvSpPr>
        <p:spPr>
          <a:xfrm>
            <a:off x="431999" y="6405312"/>
            <a:ext cx="10823376" cy="184665"/>
          </a:xfrm>
          <a:prstGeom prst="rect">
            <a:avLst/>
          </a:prstGeom>
        </p:spPr>
        <p:txBody>
          <a:bodyPr/>
          <a:lstStyle/>
          <a:p>
            <a:r>
              <a:rPr lang="en-US"/>
              <a:t>DHL | Presentation title | Location | xx Month 20xx</a:t>
            </a:r>
          </a:p>
        </p:txBody>
      </p:sp>
      <p:sp>
        <p:nvSpPr>
          <p:cNvPr id="4" name="Slide Number Placeholder 3">
            <a:extLst>
              <a:ext uri="{FF2B5EF4-FFF2-40B4-BE49-F238E27FC236}">
                <a16:creationId xmlns:a16="http://schemas.microsoft.com/office/drawing/2014/main" id="{4438F358-6501-48B8-80CA-E7836E5B9882}"/>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8" name="Content Placeholder 7">
            <a:extLst>
              <a:ext uri="{FF2B5EF4-FFF2-40B4-BE49-F238E27FC236}">
                <a16:creationId xmlns:a16="http://schemas.microsoft.com/office/drawing/2014/main" id="{3AB14529-BCAE-43FA-A029-C343F83E0454}"/>
              </a:ext>
            </a:extLst>
          </p:cNvPr>
          <p:cNvSpPr>
            <a:spLocks noGrp="1"/>
          </p:cNvSpPr>
          <p:nvPr>
            <p:ph sz="quarter" idx="14" hasCustomPrompt="1"/>
          </p:nvPr>
        </p:nvSpPr>
        <p:spPr>
          <a:xfrm>
            <a:off x="432002" y="1534584"/>
            <a:ext cx="11327999" cy="4704000"/>
          </a:xfrm>
          <a:prstGeom prst="rect">
            <a:avLst/>
          </a:prstGeo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sz="1600"/>
              <a:t>Bullet number, Delivery, 12 </a:t>
            </a:r>
            <a:r>
              <a:rPr lang="en-US" sz="1600" err="1"/>
              <a:t>pt</a:t>
            </a:r>
            <a:r>
              <a:rPr lang="en-US" sz="1600"/>
              <a:t> </a:t>
            </a:r>
          </a:p>
        </p:txBody>
      </p:sp>
      <p:sp>
        <p:nvSpPr>
          <p:cNvPr id="5" name="Rectangle 4">
            <a:extLst>
              <a:ext uri="{FF2B5EF4-FFF2-40B4-BE49-F238E27FC236}">
                <a16:creationId xmlns:a16="http://schemas.microsoft.com/office/drawing/2014/main" id="{9D5CED03-C33D-4356-A21D-74205078B24D}"/>
              </a:ext>
            </a:extLst>
          </p:cNvPr>
          <p:cNvSpPr/>
          <p:nvPr/>
        </p:nvSpPr>
        <p:spPr>
          <a:xfrm>
            <a:off x="3048000" y="2305618"/>
            <a:ext cx="6096000" cy="461665"/>
          </a:xfrm>
          <a:prstGeom prst="rect">
            <a:avLst/>
          </a:prstGeom>
        </p:spPr>
        <p:txBody>
          <a:bodyPr>
            <a:spAutoFit/>
          </a:bodyPr>
          <a:lstStyle/>
          <a:p>
            <a:pPr lvl="2"/>
            <a:r>
              <a:rPr lang="en-US" sz="2400"/>
              <a:t> </a:t>
            </a:r>
          </a:p>
        </p:txBody>
      </p:sp>
    </p:spTree>
    <p:extLst>
      <p:ext uri="{BB962C8B-B14F-4D97-AF65-F5344CB8AC3E}">
        <p14:creationId xmlns:p14="http://schemas.microsoft.com/office/powerpoint/2010/main" val="24066106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ntent: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F21E-737D-4419-BFB1-7E3BAF4E7B53}"/>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2D4C42CC-B85A-402A-8160-8B4CC7900462}"/>
              </a:ext>
            </a:extLst>
          </p:cNvPr>
          <p:cNvSpPr>
            <a:spLocks noGrp="1"/>
          </p:cNvSpPr>
          <p:nvPr>
            <p:ph type="ftr" sz="quarter" idx="10"/>
          </p:nvPr>
        </p:nvSpPr>
        <p:spPr>
          <a:xfrm>
            <a:off x="431999" y="6405312"/>
            <a:ext cx="10823376" cy="184665"/>
          </a:xfrm>
          <a:prstGeom prst="rect">
            <a:avLst/>
          </a:prstGeom>
        </p:spPr>
        <p:txBody>
          <a:bodyPr/>
          <a:lstStyle/>
          <a:p>
            <a:r>
              <a:rPr lang="en-US"/>
              <a:t>DHL | Presentation title | Location | xx Month 20xx</a:t>
            </a:r>
          </a:p>
        </p:txBody>
      </p:sp>
      <p:sp>
        <p:nvSpPr>
          <p:cNvPr id="4" name="Slide Number Placeholder 3">
            <a:extLst>
              <a:ext uri="{FF2B5EF4-FFF2-40B4-BE49-F238E27FC236}">
                <a16:creationId xmlns:a16="http://schemas.microsoft.com/office/drawing/2014/main" id="{E2238AF6-F51C-40B8-BD5A-EE1AE942F1B7}"/>
              </a:ext>
            </a:extLst>
          </p:cNvPr>
          <p:cNvSpPr>
            <a:spLocks noGrp="1"/>
          </p:cNvSpPr>
          <p:nvPr>
            <p:ph type="sldNum" sz="quarter" idx="11"/>
          </p:nvPr>
        </p:nvSpPr>
        <p:spPr/>
        <p:txBody>
          <a:bodyPr/>
          <a:lstStyle/>
          <a:p>
            <a:fld id="{C2245BC1-4D7B-4ED3-8F01-840FA35126C6}" type="slidenum">
              <a:rPr lang="en-US" smtClean="0"/>
              <a:pPr/>
              <a:t>‹#›</a:t>
            </a:fld>
            <a:endParaRPr lang="en-US"/>
          </a:p>
        </p:txBody>
      </p:sp>
    </p:spTree>
    <p:extLst>
      <p:ext uri="{BB962C8B-B14F-4D97-AF65-F5344CB8AC3E}">
        <p14:creationId xmlns:p14="http://schemas.microsoft.com/office/powerpoint/2010/main" val="93215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1F9393-951F-4326-9328-ABDB12D3C853}"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37E43-2324-4B4A-93D9-C5CA64B1480B}" type="slidenum">
              <a:rPr lang="en-US" smtClean="0"/>
              <a:t>‹#›</a:t>
            </a:fld>
            <a:endParaRPr lang="en-US"/>
          </a:p>
        </p:txBody>
      </p:sp>
    </p:spTree>
    <p:extLst>
      <p:ext uri="{BB962C8B-B14F-4D97-AF65-F5344CB8AC3E}">
        <p14:creationId xmlns:p14="http://schemas.microsoft.com/office/powerpoint/2010/main" val="39401243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9F3C-D71F-48B0-816B-AA2AB649733A}"/>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B74F32AD-3FC7-4091-8554-127642F80671}"/>
              </a:ext>
            </a:extLst>
          </p:cNvPr>
          <p:cNvSpPr>
            <a:spLocks noGrp="1"/>
          </p:cNvSpPr>
          <p:nvPr>
            <p:ph type="ftr" sz="quarter" idx="10"/>
          </p:nvPr>
        </p:nvSpPr>
        <p:spPr>
          <a:xfrm>
            <a:off x="431999" y="6405312"/>
            <a:ext cx="10823376" cy="184665"/>
          </a:xfrm>
          <a:prstGeom prst="rect">
            <a:avLst/>
          </a:prstGeom>
        </p:spPr>
        <p:txBody>
          <a:bodyPr/>
          <a:lstStyle/>
          <a:p>
            <a:r>
              <a:rPr lang="en-US"/>
              <a:t>DHL | Presentation title | Location | xx Month 20xx</a:t>
            </a:r>
          </a:p>
        </p:txBody>
      </p:sp>
      <p:sp>
        <p:nvSpPr>
          <p:cNvPr id="4" name="Slide Number Placeholder 3">
            <a:extLst>
              <a:ext uri="{FF2B5EF4-FFF2-40B4-BE49-F238E27FC236}">
                <a16:creationId xmlns:a16="http://schemas.microsoft.com/office/drawing/2014/main" id="{81180CEC-C0BC-4F28-99ED-9A7B307FEE0F}"/>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6" name="Content Placeholder 5">
            <a:extLst>
              <a:ext uri="{FF2B5EF4-FFF2-40B4-BE49-F238E27FC236}">
                <a16:creationId xmlns:a16="http://schemas.microsoft.com/office/drawing/2014/main" id="{1605EC38-B07E-496F-9ED7-8B08225083C7}"/>
              </a:ext>
            </a:extLst>
          </p:cNvPr>
          <p:cNvSpPr>
            <a:spLocks noGrp="1"/>
          </p:cNvSpPr>
          <p:nvPr>
            <p:ph sz="quarter" idx="12" hasCustomPrompt="1"/>
          </p:nvPr>
        </p:nvSpPr>
        <p:spPr>
          <a:xfrm>
            <a:off x="432001" y="1534585"/>
            <a:ext cx="5553933" cy="4707467"/>
          </a:xfrm>
          <a:prstGeom prst="rect">
            <a:avLst/>
          </a:prstGeo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7" name="Content Placeholder 5">
            <a:extLst>
              <a:ext uri="{FF2B5EF4-FFF2-40B4-BE49-F238E27FC236}">
                <a16:creationId xmlns:a16="http://schemas.microsoft.com/office/drawing/2014/main" id="{09D4F118-EC4E-4697-8B94-89026AF38F06}"/>
              </a:ext>
            </a:extLst>
          </p:cNvPr>
          <p:cNvSpPr>
            <a:spLocks noGrp="1"/>
          </p:cNvSpPr>
          <p:nvPr>
            <p:ph sz="quarter" idx="13" hasCustomPrompt="1"/>
          </p:nvPr>
        </p:nvSpPr>
        <p:spPr>
          <a:xfrm>
            <a:off x="6206067" y="1534585"/>
            <a:ext cx="5553933" cy="4707467"/>
          </a:xfrm>
          <a:prstGeom prst="rect">
            <a:avLst/>
          </a:prstGeo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Tree>
    <p:extLst>
      <p:ext uri="{BB962C8B-B14F-4D97-AF65-F5344CB8AC3E}">
        <p14:creationId xmlns:p14="http://schemas.microsoft.com/office/powerpoint/2010/main" val="18754474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ntent: 1 column, 1 pictur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1C21F6A-3851-4800-A70C-75B7E973A6B2}"/>
              </a:ext>
            </a:extLst>
          </p:cNvPr>
          <p:cNvSpPr>
            <a:spLocks noGrp="1"/>
          </p:cNvSpPr>
          <p:nvPr>
            <p:ph type="ftr" sz="quarter" idx="10"/>
          </p:nvPr>
        </p:nvSpPr>
        <p:spPr>
          <a:xfrm>
            <a:off x="431999" y="6405312"/>
            <a:ext cx="10823376" cy="184665"/>
          </a:xfrm>
          <a:prstGeom prst="rect">
            <a:avLst/>
          </a:prstGeom>
        </p:spPr>
        <p:txBody>
          <a:bodyPr/>
          <a:lstStyle/>
          <a:p>
            <a:r>
              <a:rPr lang="en-US"/>
              <a:t>DHL | Presentation title | Location | xx Month 20xx</a:t>
            </a:r>
          </a:p>
        </p:txBody>
      </p:sp>
      <p:sp>
        <p:nvSpPr>
          <p:cNvPr id="4" name="Slide Number Placeholder 3">
            <a:extLst>
              <a:ext uri="{FF2B5EF4-FFF2-40B4-BE49-F238E27FC236}">
                <a16:creationId xmlns:a16="http://schemas.microsoft.com/office/drawing/2014/main" id="{1E0140EB-C614-490E-95CD-A54BE084B790}"/>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5" name="Content Placeholder 5">
            <a:extLst>
              <a:ext uri="{FF2B5EF4-FFF2-40B4-BE49-F238E27FC236}">
                <a16:creationId xmlns:a16="http://schemas.microsoft.com/office/drawing/2014/main" id="{038679AF-4954-4658-B135-45730398D31C}"/>
              </a:ext>
            </a:extLst>
          </p:cNvPr>
          <p:cNvSpPr>
            <a:spLocks noGrp="1"/>
          </p:cNvSpPr>
          <p:nvPr>
            <p:ph sz="quarter" idx="12" hasCustomPrompt="1"/>
          </p:nvPr>
        </p:nvSpPr>
        <p:spPr>
          <a:xfrm>
            <a:off x="432001" y="1534585"/>
            <a:ext cx="5553933" cy="4707467"/>
          </a:xfrm>
          <a:prstGeom prst="rect">
            <a:avLst/>
          </a:prstGeo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8" name="Picture Placeholder 7">
            <a:extLst>
              <a:ext uri="{FF2B5EF4-FFF2-40B4-BE49-F238E27FC236}">
                <a16:creationId xmlns:a16="http://schemas.microsoft.com/office/drawing/2014/main" id="{367FEE81-04E7-45FF-A241-7D07B82E5C5D}"/>
              </a:ext>
            </a:extLst>
          </p:cNvPr>
          <p:cNvSpPr>
            <a:spLocks noGrp="1"/>
          </p:cNvSpPr>
          <p:nvPr>
            <p:ph type="pic" sz="quarter" idx="14" hasCustomPrompt="1"/>
          </p:nvPr>
        </p:nvSpPr>
        <p:spPr>
          <a:xfrm>
            <a:off x="6206067" y="1534585"/>
            <a:ext cx="5553933" cy="4707467"/>
          </a:xfrm>
          <a:prstGeom prst="rect">
            <a:avLst/>
          </a:prstGeom>
          <a:solidFill>
            <a:srgbClr val="CCCCCC"/>
          </a:solidFill>
        </p:spPr>
        <p:txBody>
          <a:bodyPr lIns="72000" tIns="72000" rIns="72000" bIns="72000" anchor="ctr"/>
          <a:lstStyle>
            <a:lvl1pPr algn="ctr">
              <a:defRPr/>
            </a:lvl1pPr>
          </a:lstStyle>
          <a:p>
            <a:r>
              <a:rPr lang="en-US"/>
              <a:t>Please click the icon to insert an image</a:t>
            </a:r>
          </a:p>
        </p:txBody>
      </p:sp>
      <p:sp>
        <p:nvSpPr>
          <p:cNvPr id="6" name="Title 5">
            <a:extLst>
              <a:ext uri="{FF2B5EF4-FFF2-40B4-BE49-F238E27FC236}">
                <a16:creationId xmlns:a16="http://schemas.microsoft.com/office/drawing/2014/main" id="{B297623A-4EAB-41C4-80D7-12A550C73390}"/>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GB"/>
          </a:p>
        </p:txBody>
      </p:sp>
    </p:spTree>
    <p:extLst>
      <p:ext uri="{BB962C8B-B14F-4D97-AF65-F5344CB8AC3E}">
        <p14:creationId xmlns:p14="http://schemas.microsoft.com/office/powerpoint/2010/main" val="5933907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ntent: 1 column, 1 picture half s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3A2DAE2-6DBF-4F49-9437-0D73AEFD3F52}"/>
              </a:ext>
            </a:extLst>
          </p:cNvPr>
          <p:cNvSpPr>
            <a:spLocks noGrp="1"/>
          </p:cNvSpPr>
          <p:nvPr>
            <p:ph type="pic" sz="quarter" idx="18" hasCustomPrompt="1"/>
          </p:nvPr>
        </p:nvSpPr>
        <p:spPr>
          <a:xfrm>
            <a:off x="7056968" y="0"/>
            <a:ext cx="5135032" cy="6858000"/>
          </a:xfrm>
          <a:prstGeom prst="rect">
            <a:avLst/>
          </a:prstGeom>
          <a:solidFill>
            <a:srgbClr val="CCCCCC"/>
          </a:solidFill>
        </p:spPr>
        <p:txBody>
          <a:bodyPr anchor="ctr"/>
          <a:lstStyle>
            <a:lvl1pPr algn="ctr">
              <a:defRPr/>
            </a:lvl1pPr>
          </a:lstStyle>
          <a:p>
            <a:r>
              <a:rPr lang="en-US"/>
              <a:t>Please click the icon to insert an image</a:t>
            </a:r>
          </a:p>
        </p:txBody>
      </p:sp>
      <p:graphicFrame>
        <p:nvGraphicFramePr>
          <p:cNvPr id="29" name="Objekt 28" hidden="1">
            <a:extLst>
              <a:ext uri="{FF2B5EF4-FFF2-40B4-BE49-F238E27FC236}">
                <a16:creationId xmlns:a16="http://schemas.microsoft.com/office/drawing/2014/main" id="{35CC8C36-E5F6-4785-85F2-7B1DD179C837}"/>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29" name="Objekt 28" hidden="1">
                        <a:extLst>
                          <a:ext uri="{FF2B5EF4-FFF2-40B4-BE49-F238E27FC236}">
                            <a16:creationId xmlns:a16="http://schemas.microsoft.com/office/drawing/2014/main" id="{35CC8C36-E5F6-4785-85F2-7B1DD179C837}"/>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28" name="Rechteck 27" hidden="1">
            <a:extLst>
              <a:ext uri="{FF2B5EF4-FFF2-40B4-BE49-F238E27FC236}">
                <a16:creationId xmlns:a16="http://schemas.microsoft.com/office/drawing/2014/main" id="{5364B560-8A9F-4B7A-B988-CF7BF54F7125}"/>
              </a:ext>
            </a:extLst>
          </p:cNvPr>
          <p:cNvSpPr/>
          <p:nvPr>
            <p:custDataLst>
              <p:tags r:id="rId2"/>
            </p:custDataLst>
          </p:nvPr>
        </p:nvSpPr>
        <p:spPr>
          <a:xfrm>
            <a:off x="1" y="1"/>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a:endParaRPr lang="en-US" sz="2400" b="1" i="0" baseline="0">
              <a:latin typeface="Delivery" panose="020F0503020204020204" pitchFamily="34" charset="0"/>
              <a:ea typeface="+mj-ea"/>
              <a:cs typeface="+mj-cs"/>
              <a:sym typeface="Delivery" panose="020F0503020204020204" pitchFamily="34" charset="0"/>
            </a:endParaRPr>
          </a:p>
        </p:txBody>
      </p:sp>
      <p:sp>
        <p:nvSpPr>
          <p:cNvPr id="3" name="Footer Placeholder 2">
            <a:extLst>
              <a:ext uri="{FF2B5EF4-FFF2-40B4-BE49-F238E27FC236}">
                <a16:creationId xmlns:a16="http://schemas.microsoft.com/office/drawing/2014/main" id="{0ADC25DC-2D9E-4ABF-8944-4D2479BF7286}"/>
              </a:ext>
            </a:extLst>
          </p:cNvPr>
          <p:cNvSpPr>
            <a:spLocks noGrp="1"/>
          </p:cNvSpPr>
          <p:nvPr>
            <p:ph type="ftr" sz="quarter" idx="10"/>
          </p:nvPr>
        </p:nvSpPr>
        <p:spPr>
          <a:xfrm>
            <a:off x="431999" y="6405312"/>
            <a:ext cx="10823376" cy="184665"/>
          </a:xfrm>
          <a:prstGeom prst="rect">
            <a:avLst/>
          </a:prstGeom>
        </p:spPr>
        <p:txBody>
          <a:bodyPr/>
          <a:lstStyle/>
          <a:p>
            <a:r>
              <a:rPr lang="en-US"/>
              <a:t>DHL | Presentation title | Location | xx Month 20xx</a:t>
            </a:r>
          </a:p>
        </p:txBody>
      </p:sp>
      <p:sp>
        <p:nvSpPr>
          <p:cNvPr id="4" name="Slide Number Placeholder 3">
            <a:extLst>
              <a:ext uri="{FF2B5EF4-FFF2-40B4-BE49-F238E27FC236}">
                <a16:creationId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5" name="Content Placeholder 5">
            <a:extLst>
              <a:ext uri="{FF2B5EF4-FFF2-40B4-BE49-F238E27FC236}">
                <a16:creationId xmlns:a16="http://schemas.microsoft.com/office/drawing/2014/main" id="{219A887B-6080-4228-99B7-DF904417247B}"/>
              </a:ext>
            </a:extLst>
          </p:cNvPr>
          <p:cNvSpPr>
            <a:spLocks noGrp="1"/>
          </p:cNvSpPr>
          <p:nvPr>
            <p:ph sz="quarter" idx="12" hasCustomPrompt="1"/>
          </p:nvPr>
        </p:nvSpPr>
        <p:spPr>
          <a:xfrm>
            <a:off x="432003" y="1534585"/>
            <a:ext cx="6192965" cy="4707467"/>
          </a:xfrm>
          <a:prstGeom prst="rect">
            <a:avLst/>
          </a:prstGeo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2" name="Titel 1">
            <a:extLst>
              <a:ext uri="{FF2B5EF4-FFF2-40B4-BE49-F238E27FC236}">
                <a16:creationId xmlns:a16="http://schemas.microsoft.com/office/drawing/2014/main" id="{E54E13D6-6E2C-4C07-9513-3C9141998F2B}"/>
              </a:ext>
            </a:extLst>
          </p:cNvPr>
          <p:cNvSpPr>
            <a:spLocks noGrp="1"/>
          </p:cNvSpPr>
          <p:nvPr>
            <p:ph type="title" hasCustomPrompt="1"/>
          </p:nvPr>
        </p:nvSpPr>
        <p:spPr>
          <a:xfrm>
            <a:off x="432002" y="513551"/>
            <a:ext cx="6192967" cy="658600"/>
          </a:xfrm>
        </p:spPr>
        <p:txBody>
          <a:bodyPr/>
          <a:lstStyle/>
          <a:p>
            <a:r>
              <a:rPr lang="en-US"/>
              <a:t>Double headline with one or two lines, Delivery Bold, 18 </a:t>
            </a:r>
            <a:r>
              <a:rPr lang="en-US" err="1"/>
              <a:t>pt</a:t>
            </a:r>
            <a:endParaRPr lang="de-DE"/>
          </a:p>
        </p:txBody>
      </p:sp>
    </p:spTree>
    <p:extLst>
      <p:ext uri="{BB962C8B-B14F-4D97-AF65-F5344CB8AC3E}">
        <p14:creationId xmlns:p14="http://schemas.microsoft.com/office/powerpoint/2010/main" val="16631626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ontent: 1 column, 1 column half side grey">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7D416913-53A8-4554-9E84-F88C14A369BC}"/>
              </a:ext>
            </a:extLst>
          </p:cNvPr>
          <p:cNvSpPr>
            <a:spLocks noGrp="1"/>
          </p:cNvSpPr>
          <p:nvPr>
            <p:ph type="body" sz="quarter" idx="15" hasCustomPrompt="1"/>
          </p:nvPr>
        </p:nvSpPr>
        <p:spPr>
          <a:xfrm>
            <a:off x="7056968" y="0"/>
            <a:ext cx="5135032" cy="6858000"/>
          </a:xfrm>
          <a:prstGeom prst="rect">
            <a:avLst/>
          </a:prstGeom>
          <a:solidFill>
            <a:srgbClr val="CCCCCC"/>
          </a:solidFill>
        </p:spPr>
        <p:txBody>
          <a:bodyPr lIns="324000" tIns="1152000" rIns="324000" bIns="432000" anchor="t" anchorCtr="0"/>
          <a:lstStyle>
            <a:lvl1pPr>
              <a:defRPr/>
            </a:lvl1pPr>
            <a:lvl4pPr>
              <a:defRPr/>
            </a:lvl4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a:p>
            <a:pPr lvl="4"/>
            <a:endParaRPr lang="en-US"/>
          </a:p>
        </p:txBody>
      </p:sp>
      <p:graphicFrame>
        <p:nvGraphicFramePr>
          <p:cNvPr id="29" name="Objekt 28" hidden="1">
            <a:extLst>
              <a:ext uri="{FF2B5EF4-FFF2-40B4-BE49-F238E27FC236}">
                <a16:creationId xmlns:a16="http://schemas.microsoft.com/office/drawing/2014/main" id="{35CC8C36-E5F6-4785-85F2-7B1DD179C837}"/>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29" name="Objekt 28" hidden="1">
                        <a:extLst>
                          <a:ext uri="{FF2B5EF4-FFF2-40B4-BE49-F238E27FC236}">
                            <a16:creationId xmlns:a16="http://schemas.microsoft.com/office/drawing/2014/main" id="{35CC8C36-E5F6-4785-85F2-7B1DD179C837}"/>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28" name="Rechteck 27" hidden="1">
            <a:extLst>
              <a:ext uri="{FF2B5EF4-FFF2-40B4-BE49-F238E27FC236}">
                <a16:creationId xmlns:a16="http://schemas.microsoft.com/office/drawing/2014/main" id="{5364B560-8A9F-4B7A-B988-CF7BF54F7125}"/>
              </a:ext>
            </a:extLst>
          </p:cNvPr>
          <p:cNvSpPr/>
          <p:nvPr>
            <p:custDataLst>
              <p:tags r:id="rId2"/>
            </p:custDataLst>
          </p:nvPr>
        </p:nvSpPr>
        <p:spPr>
          <a:xfrm>
            <a:off x="1" y="1"/>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a:endParaRPr lang="en-US" sz="2400" b="1" i="0" baseline="0">
              <a:latin typeface="Delivery" panose="020F0503020204020204" pitchFamily="34" charset="0"/>
              <a:ea typeface="+mj-ea"/>
              <a:cs typeface="+mj-cs"/>
              <a:sym typeface="Delivery" panose="020F0503020204020204" pitchFamily="34" charset="0"/>
            </a:endParaRPr>
          </a:p>
        </p:txBody>
      </p:sp>
      <p:sp>
        <p:nvSpPr>
          <p:cNvPr id="3" name="Footer Placeholder 2">
            <a:extLst>
              <a:ext uri="{FF2B5EF4-FFF2-40B4-BE49-F238E27FC236}">
                <a16:creationId xmlns:a16="http://schemas.microsoft.com/office/drawing/2014/main" id="{0ADC25DC-2D9E-4ABF-8944-4D2479BF7286}"/>
              </a:ext>
            </a:extLst>
          </p:cNvPr>
          <p:cNvSpPr>
            <a:spLocks noGrp="1"/>
          </p:cNvSpPr>
          <p:nvPr>
            <p:ph type="ftr" sz="quarter" idx="10"/>
          </p:nvPr>
        </p:nvSpPr>
        <p:spPr>
          <a:xfrm>
            <a:off x="431999" y="6405312"/>
            <a:ext cx="10823376" cy="184665"/>
          </a:xfrm>
          <a:prstGeom prst="rect">
            <a:avLst/>
          </a:prstGeom>
        </p:spPr>
        <p:txBody>
          <a:bodyPr/>
          <a:lstStyle/>
          <a:p>
            <a:r>
              <a:rPr lang="en-US"/>
              <a:t>DHL | Presentation title | Location | xx Month 20xx</a:t>
            </a:r>
          </a:p>
        </p:txBody>
      </p:sp>
      <p:sp>
        <p:nvSpPr>
          <p:cNvPr id="4" name="Slide Number Placeholder 3">
            <a:extLst>
              <a:ext uri="{FF2B5EF4-FFF2-40B4-BE49-F238E27FC236}">
                <a16:creationId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5" name="Content Placeholder 5">
            <a:extLst>
              <a:ext uri="{FF2B5EF4-FFF2-40B4-BE49-F238E27FC236}">
                <a16:creationId xmlns:a16="http://schemas.microsoft.com/office/drawing/2014/main" id="{219A887B-6080-4228-99B7-DF904417247B}"/>
              </a:ext>
            </a:extLst>
          </p:cNvPr>
          <p:cNvSpPr>
            <a:spLocks noGrp="1"/>
          </p:cNvSpPr>
          <p:nvPr>
            <p:ph sz="quarter" idx="12" hasCustomPrompt="1"/>
          </p:nvPr>
        </p:nvSpPr>
        <p:spPr>
          <a:xfrm>
            <a:off x="432003" y="1534585"/>
            <a:ext cx="6192965" cy="4707467"/>
          </a:xfrm>
          <a:prstGeom prst="rect">
            <a:avLst/>
          </a:prstGeo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6" name="Titel 5">
            <a:extLst>
              <a:ext uri="{FF2B5EF4-FFF2-40B4-BE49-F238E27FC236}">
                <a16:creationId xmlns:a16="http://schemas.microsoft.com/office/drawing/2014/main" id="{26D4CF33-6E7C-43C9-AC12-73ECACB2809C}"/>
              </a:ext>
            </a:extLst>
          </p:cNvPr>
          <p:cNvSpPr>
            <a:spLocks noGrp="1"/>
          </p:cNvSpPr>
          <p:nvPr>
            <p:ph type="title" hasCustomPrompt="1"/>
          </p:nvPr>
        </p:nvSpPr>
        <p:spPr>
          <a:xfrm>
            <a:off x="432002" y="513551"/>
            <a:ext cx="6192967" cy="658600"/>
          </a:xfrm>
        </p:spPr>
        <p:txBody>
          <a:bodyPr/>
          <a:lstStyle/>
          <a:p>
            <a:r>
              <a:rPr lang="en-US"/>
              <a:t>Double headline with one or two lines, Delivery Bold, 18 </a:t>
            </a:r>
            <a:r>
              <a:rPr lang="en-US" err="1"/>
              <a:t>pt</a:t>
            </a:r>
            <a:endParaRPr lang="de-DE"/>
          </a:p>
        </p:txBody>
      </p:sp>
    </p:spTree>
    <p:extLst>
      <p:ext uri="{BB962C8B-B14F-4D97-AF65-F5344CB8AC3E}">
        <p14:creationId xmlns:p14="http://schemas.microsoft.com/office/powerpoint/2010/main" val="20403919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ntent: 1 column, 1 column half side gradient">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7D416913-53A8-4554-9E84-F88C14A369BC}"/>
              </a:ext>
            </a:extLst>
          </p:cNvPr>
          <p:cNvSpPr>
            <a:spLocks noGrp="1"/>
          </p:cNvSpPr>
          <p:nvPr>
            <p:ph type="body" sz="quarter" idx="15" hasCustomPrompt="1"/>
          </p:nvPr>
        </p:nvSpPr>
        <p:spPr>
          <a:xfrm>
            <a:off x="7056968" y="0"/>
            <a:ext cx="5135032" cy="6858000"/>
          </a:xfrm>
          <a:prstGeom prst="rect">
            <a:avLst/>
          </a:prstGeom>
          <a:gradFill>
            <a:gsLst>
              <a:gs pos="30000">
                <a:schemeClr val="accent3"/>
              </a:gs>
              <a:gs pos="79000">
                <a:srgbClr val="FFDE59"/>
              </a:gs>
              <a:gs pos="100000">
                <a:srgbClr val="FFF0B2"/>
              </a:gs>
            </a:gsLst>
            <a:lin ang="16200000" scaled="1"/>
          </a:gradFill>
        </p:spPr>
        <p:txBody>
          <a:bodyPr lIns="324000" tIns="1152000" rIns="324000" bIns="432000" anchor="t" anchorCtr="0"/>
          <a:lstStyle>
            <a:lvl1pPr>
              <a:defRPr/>
            </a:lvl1pPr>
            <a:lvl4pPr>
              <a:defRPr/>
            </a:lvl4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a:p>
            <a:pPr lvl="4"/>
            <a:endParaRPr lang="en-US"/>
          </a:p>
        </p:txBody>
      </p:sp>
      <p:graphicFrame>
        <p:nvGraphicFramePr>
          <p:cNvPr id="7" name="Objekt 6" hidden="1">
            <a:extLst>
              <a:ext uri="{FF2B5EF4-FFF2-40B4-BE49-F238E27FC236}">
                <a16:creationId xmlns:a16="http://schemas.microsoft.com/office/drawing/2014/main" id="{B0B4FDD3-3FA4-45F2-86F1-10A9DA1AAD3E}"/>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7" name="Objekt 6" hidden="1">
                        <a:extLst>
                          <a:ext uri="{FF2B5EF4-FFF2-40B4-BE49-F238E27FC236}">
                            <a16:creationId xmlns:a16="http://schemas.microsoft.com/office/drawing/2014/main" id="{B0B4FDD3-3FA4-45F2-86F1-10A9DA1AAD3E}"/>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6E863B02-413C-4D73-A746-5B2F80C99C06}"/>
              </a:ext>
            </a:extLst>
          </p:cNvPr>
          <p:cNvSpPr/>
          <p:nvPr>
            <p:custDataLst>
              <p:tags r:id="rId2"/>
            </p:custDataLst>
          </p:nvPr>
        </p:nvSpPr>
        <p:spPr>
          <a:xfrm>
            <a:off x="1" y="1"/>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a:endParaRPr lang="en-US" sz="2400" b="1" i="0" baseline="0">
              <a:latin typeface="Delivery" panose="020F0503020204020204" pitchFamily="34" charset="0"/>
              <a:ea typeface="+mj-ea"/>
              <a:cs typeface="+mj-cs"/>
              <a:sym typeface="Delivery" panose="020F0503020204020204" pitchFamily="34" charset="0"/>
            </a:endParaRPr>
          </a:p>
        </p:txBody>
      </p:sp>
      <p:sp>
        <p:nvSpPr>
          <p:cNvPr id="3" name="Footer Placeholder 2">
            <a:extLst>
              <a:ext uri="{FF2B5EF4-FFF2-40B4-BE49-F238E27FC236}">
                <a16:creationId xmlns:a16="http://schemas.microsoft.com/office/drawing/2014/main" id="{0ADC25DC-2D9E-4ABF-8944-4D2479BF7286}"/>
              </a:ext>
            </a:extLst>
          </p:cNvPr>
          <p:cNvSpPr>
            <a:spLocks noGrp="1"/>
          </p:cNvSpPr>
          <p:nvPr>
            <p:ph type="ftr" sz="quarter" idx="10"/>
          </p:nvPr>
        </p:nvSpPr>
        <p:spPr>
          <a:xfrm>
            <a:off x="431999" y="6405312"/>
            <a:ext cx="10823376" cy="184665"/>
          </a:xfrm>
          <a:prstGeom prst="rect">
            <a:avLst/>
          </a:prstGeom>
        </p:spPr>
        <p:txBody>
          <a:bodyPr/>
          <a:lstStyle/>
          <a:p>
            <a:r>
              <a:rPr lang="en-US"/>
              <a:t>DHL | Presentation title | Location | xx Month 20xx</a:t>
            </a:r>
          </a:p>
        </p:txBody>
      </p:sp>
      <p:sp>
        <p:nvSpPr>
          <p:cNvPr id="4" name="Slide Number Placeholder 3">
            <a:extLst>
              <a:ext uri="{FF2B5EF4-FFF2-40B4-BE49-F238E27FC236}">
                <a16:creationId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5" name="Content Placeholder 5">
            <a:extLst>
              <a:ext uri="{FF2B5EF4-FFF2-40B4-BE49-F238E27FC236}">
                <a16:creationId xmlns:a16="http://schemas.microsoft.com/office/drawing/2014/main" id="{219A887B-6080-4228-99B7-DF904417247B}"/>
              </a:ext>
            </a:extLst>
          </p:cNvPr>
          <p:cNvSpPr>
            <a:spLocks noGrp="1"/>
          </p:cNvSpPr>
          <p:nvPr>
            <p:ph sz="quarter" idx="12" hasCustomPrompt="1"/>
          </p:nvPr>
        </p:nvSpPr>
        <p:spPr>
          <a:xfrm>
            <a:off x="432003" y="1534585"/>
            <a:ext cx="6192965" cy="4707467"/>
          </a:xfrm>
          <a:prstGeom prst="rect">
            <a:avLst/>
          </a:prstGeo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9" name="Titel 8">
            <a:extLst>
              <a:ext uri="{FF2B5EF4-FFF2-40B4-BE49-F238E27FC236}">
                <a16:creationId xmlns:a16="http://schemas.microsoft.com/office/drawing/2014/main" id="{12D3212C-E22A-4F68-B1DC-8BD83FA5F8BF}"/>
              </a:ext>
            </a:extLst>
          </p:cNvPr>
          <p:cNvSpPr>
            <a:spLocks noGrp="1"/>
          </p:cNvSpPr>
          <p:nvPr>
            <p:ph type="title" hasCustomPrompt="1"/>
          </p:nvPr>
        </p:nvSpPr>
        <p:spPr>
          <a:xfrm>
            <a:off x="432002" y="513551"/>
            <a:ext cx="6192967" cy="658600"/>
          </a:xfrm>
        </p:spPr>
        <p:txBody>
          <a:bodyPr/>
          <a:lstStyle/>
          <a:p>
            <a:r>
              <a:rPr lang="en-US"/>
              <a:t>Double headline with one or two lines, Delivery Bold, 18 </a:t>
            </a:r>
            <a:r>
              <a:rPr lang="en-US" err="1"/>
              <a:t>pt</a:t>
            </a:r>
            <a:endParaRPr lang="de-DE"/>
          </a:p>
        </p:txBody>
      </p:sp>
    </p:spTree>
    <p:extLst>
      <p:ext uri="{BB962C8B-B14F-4D97-AF65-F5344CB8AC3E}">
        <p14:creationId xmlns:p14="http://schemas.microsoft.com/office/powerpoint/2010/main" val="40410066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ntent: empty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D0AD-4E79-4BFF-B8B5-BB937AA1CC23}"/>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14B27B9E-C404-4AF3-A250-0969317557F4}"/>
              </a:ext>
            </a:extLst>
          </p:cNvPr>
          <p:cNvSpPr>
            <a:spLocks noGrp="1"/>
          </p:cNvSpPr>
          <p:nvPr>
            <p:ph type="ftr" sz="quarter" idx="10"/>
          </p:nvPr>
        </p:nvSpPr>
        <p:spPr>
          <a:xfrm>
            <a:off x="431999" y="6405312"/>
            <a:ext cx="10823376" cy="184665"/>
          </a:xfrm>
          <a:prstGeom prst="rect">
            <a:avLst/>
          </a:prstGeom>
        </p:spPr>
        <p:txBody>
          <a:bodyPr/>
          <a:lstStyle/>
          <a:p>
            <a:r>
              <a:rPr lang="en-US"/>
              <a:t>DHL | Presentation title | Location | xx Month 20xx</a:t>
            </a:r>
          </a:p>
        </p:txBody>
      </p:sp>
      <p:sp>
        <p:nvSpPr>
          <p:cNvPr id="4" name="Slide Number Placeholder 3">
            <a:extLst>
              <a:ext uri="{FF2B5EF4-FFF2-40B4-BE49-F238E27FC236}">
                <a16:creationId xmlns:a16="http://schemas.microsoft.com/office/drawing/2014/main" id="{B1688F39-AB4C-43BD-98F0-FD644C1453DD}"/>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6" name="Picture Placeholder 5">
            <a:extLst>
              <a:ext uri="{FF2B5EF4-FFF2-40B4-BE49-F238E27FC236}">
                <a16:creationId xmlns:a16="http://schemas.microsoft.com/office/drawing/2014/main" id="{590685DA-4536-4D1F-9676-24537EC64881}"/>
              </a:ext>
            </a:extLst>
          </p:cNvPr>
          <p:cNvSpPr>
            <a:spLocks noGrp="1"/>
          </p:cNvSpPr>
          <p:nvPr>
            <p:ph type="pic" sz="quarter" idx="12" hasCustomPrompt="1"/>
          </p:nvPr>
        </p:nvSpPr>
        <p:spPr>
          <a:xfrm>
            <a:off x="432001" y="1534585"/>
            <a:ext cx="5553933" cy="4707467"/>
          </a:xfrm>
          <a:prstGeom prst="rect">
            <a:avLst/>
          </a:prstGeom>
          <a:solidFill>
            <a:srgbClr val="CCCCCC"/>
          </a:solidFill>
        </p:spPr>
        <p:txBody>
          <a:bodyPr lIns="72000" tIns="72000" rIns="72000" bIns="72000"/>
          <a:lstStyle>
            <a:lvl1pPr>
              <a:defRPr/>
            </a:lvl1pPr>
          </a:lstStyle>
          <a:p>
            <a:r>
              <a:rPr lang="en-US"/>
              <a:t>Please click the icon to insert an image</a:t>
            </a:r>
          </a:p>
        </p:txBody>
      </p:sp>
      <p:sp>
        <p:nvSpPr>
          <p:cNvPr id="7" name="Picture Placeholder 5">
            <a:extLst>
              <a:ext uri="{FF2B5EF4-FFF2-40B4-BE49-F238E27FC236}">
                <a16:creationId xmlns:a16="http://schemas.microsoft.com/office/drawing/2014/main" id="{11D8F016-E9C1-4ED6-8F46-E30AD613382F}"/>
              </a:ext>
            </a:extLst>
          </p:cNvPr>
          <p:cNvSpPr>
            <a:spLocks noGrp="1"/>
          </p:cNvSpPr>
          <p:nvPr>
            <p:ph type="pic" sz="quarter" idx="13" hasCustomPrompt="1"/>
          </p:nvPr>
        </p:nvSpPr>
        <p:spPr>
          <a:xfrm>
            <a:off x="6206064" y="1534585"/>
            <a:ext cx="5553933" cy="4707467"/>
          </a:xfrm>
          <a:prstGeom prst="rect">
            <a:avLst/>
          </a:prstGeom>
          <a:solidFill>
            <a:srgbClr val="CCCCCC"/>
          </a:solidFill>
        </p:spPr>
        <p:txBody>
          <a:bodyPr lIns="72000" tIns="72000" rIns="72000" bIns="72000"/>
          <a:lstStyle>
            <a:lvl1pPr>
              <a:defRPr/>
            </a:lvl1pPr>
          </a:lstStyle>
          <a:p>
            <a:r>
              <a:rPr lang="en-US"/>
              <a:t>Please click the icon to insert an image</a:t>
            </a:r>
          </a:p>
        </p:txBody>
      </p:sp>
    </p:spTree>
    <p:extLst>
      <p:ext uri="{BB962C8B-B14F-4D97-AF65-F5344CB8AC3E}">
        <p14:creationId xmlns:p14="http://schemas.microsoft.com/office/powerpoint/2010/main" val="25839019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ntent: light image full scree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A35D9B1-6310-46E2-8EA7-BFC29B52C65E}"/>
              </a:ext>
            </a:extLst>
          </p:cNvPr>
          <p:cNvSpPr>
            <a:spLocks noGrp="1"/>
          </p:cNvSpPr>
          <p:nvPr>
            <p:ph type="pic" sz="quarter" idx="12" hasCustomPrompt="1"/>
          </p:nvPr>
        </p:nvSpPr>
        <p:spPr>
          <a:xfrm>
            <a:off x="0" y="0"/>
            <a:ext cx="12192000" cy="6858000"/>
          </a:xfrm>
          <a:prstGeom prst="rect">
            <a:avLst/>
          </a:prstGeom>
          <a:solidFill>
            <a:srgbClr val="CCCCCC"/>
          </a:solidFill>
        </p:spPr>
        <p:txBody>
          <a:bodyPr lIns="72000" tIns="72000" rIns="72000" bIns="72000"/>
          <a:lstStyle>
            <a:lvl1pPr algn="r">
              <a:defRPr/>
            </a:lvl1pPr>
          </a:lstStyle>
          <a:p>
            <a:r>
              <a:rPr lang="en-US"/>
              <a:t>Please click the icon to insert an image</a:t>
            </a:r>
          </a:p>
        </p:txBody>
      </p:sp>
      <p:sp>
        <p:nvSpPr>
          <p:cNvPr id="8" name="Content Placeholder 7">
            <a:extLst>
              <a:ext uri="{FF2B5EF4-FFF2-40B4-BE49-F238E27FC236}">
                <a16:creationId xmlns:a16="http://schemas.microsoft.com/office/drawing/2014/main" id="{E5907E47-AED8-4AB8-AA7A-2736D73CFC5E}"/>
              </a:ext>
            </a:extLst>
          </p:cNvPr>
          <p:cNvSpPr>
            <a:spLocks noGrp="1"/>
          </p:cNvSpPr>
          <p:nvPr>
            <p:ph sz="quarter" idx="13" hasCustomPrompt="1"/>
          </p:nvPr>
        </p:nvSpPr>
        <p:spPr>
          <a:xfrm>
            <a:off x="432002" y="1534584"/>
            <a:ext cx="11327999" cy="4704000"/>
          </a:xfrm>
          <a:prstGeom prst="rect">
            <a:avLst/>
          </a:prstGeo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2" name="Title 1">
            <a:extLst>
              <a:ext uri="{FF2B5EF4-FFF2-40B4-BE49-F238E27FC236}">
                <a16:creationId xmlns:a16="http://schemas.microsoft.com/office/drawing/2014/main" id="{4ABCAE12-7456-4DFA-8832-22E05FDDD175}"/>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E51FF1B3-6C52-429B-B6E4-B7B0F4F27A4B}"/>
              </a:ext>
            </a:extLst>
          </p:cNvPr>
          <p:cNvSpPr>
            <a:spLocks noGrp="1"/>
          </p:cNvSpPr>
          <p:nvPr>
            <p:ph type="ftr" sz="quarter" idx="10"/>
          </p:nvPr>
        </p:nvSpPr>
        <p:spPr>
          <a:xfrm>
            <a:off x="431999" y="6405312"/>
            <a:ext cx="10823376" cy="184665"/>
          </a:xfrm>
          <a:prstGeom prst="rect">
            <a:avLst/>
          </a:prstGeom>
        </p:spPr>
        <p:txBody>
          <a:bodyPr/>
          <a:lstStyle/>
          <a:p>
            <a:r>
              <a:rPr lang="en-US"/>
              <a:t>DHL | Presentation title | Location | xx Month 20xx</a:t>
            </a:r>
          </a:p>
        </p:txBody>
      </p:sp>
      <p:sp>
        <p:nvSpPr>
          <p:cNvPr id="4" name="Slide Number Placeholder 3">
            <a:extLst>
              <a:ext uri="{FF2B5EF4-FFF2-40B4-BE49-F238E27FC236}">
                <a16:creationId xmlns:a16="http://schemas.microsoft.com/office/drawing/2014/main" id="{CE348D45-3AD0-4D87-AB1B-0B3F1D9CDBB5}"/>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7" name="meta-classification">
            <a:extLst>
              <a:ext uri="{FF2B5EF4-FFF2-40B4-BE49-F238E27FC236}">
                <a16:creationId xmlns:a16="http://schemas.microsoft.com/office/drawing/2014/main" id="{84FC1FAD-68BA-45FC-95C2-D996FAEB7301}"/>
              </a:ext>
            </a:extLst>
          </p:cNvPr>
          <p:cNvSpPr>
            <a:spLocks noGrp="1"/>
          </p:cNvSpPr>
          <p:nvPr>
            <p:ph type="body" sz="quarter" idx="18" hasCustomPrompt="1"/>
          </p:nvPr>
        </p:nvSpPr>
        <p:spPr>
          <a:xfrm>
            <a:off x="432000" y="154825"/>
            <a:ext cx="3648000" cy="192000"/>
          </a:xfrm>
          <a:prstGeom prst="rect">
            <a:avLst/>
          </a:prstGeo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a:t>Please insert classification HERE</a:t>
            </a:r>
          </a:p>
        </p:txBody>
      </p:sp>
    </p:spTree>
    <p:extLst>
      <p:ext uri="{BB962C8B-B14F-4D97-AF65-F5344CB8AC3E}">
        <p14:creationId xmlns:p14="http://schemas.microsoft.com/office/powerpoint/2010/main" val="27226015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ntent: dark image full screen">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82AB236-DAFD-49F7-BBC2-7E52C86EE7CF}"/>
              </a:ext>
            </a:extLst>
          </p:cNvPr>
          <p:cNvSpPr>
            <a:spLocks noGrp="1"/>
          </p:cNvSpPr>
          <p:nvPr>
            <p:ph type="pic" sz="quarter" idx="12" hasCustomPrompt="1"/>
          </p:nvPr>
        </p:nvSpPr>
        <p:spPr>
          <a:xfrm>
            <a:off x="0" y="0"/>
            <a:ext cx="12192000" cy="6858000"/>
          </a:xfrm>
          <a:prstGeom prst="rect">
            <a:avLst/>
          </a:prstGeom>
          <a:solidFill>
            <a:srgbClr val="333333"/>
          </a:solidFill>
        </p:spPr>
        <p:txBody>
          <a:bodyPr lIns="72000" tIns="72000" rIns="72000" bIns="72000"/>
          <a:lstStyle>
            <a:lvl1pPr marL="0" marR="0" indent="0" algn="r" defTabSz="914354" rtl="0" eaLnBrk="1" fontAlgn="auto" latinLnBrk="0" hangingPunct="1">
              <a:lnSpc>
                <a:spcPct val="110000"/>
              </a:lnSpc>
              <a:spcBef>
                <a:spcPts val="0"/>
              </a:spcBef>
              <a:spcAft>
                <a:spcPts val="667"/>
              </a:spcAft>
              <a:buClrTx/>
              <a:buSzTx/>
              <a:buFont typeface="Arial" panose="020B0604020202020204" pitchFamily="34" charset="0"/>
              <a:buNone/>
              <a:tabLst/>
              <a:defRPr>
                <a:solidFill>
                  <a:schemeClr val="bg1"/>
                </a:solidFill>
              </a:defRPr>
            </a:lvl1pPr>
          </a:lstStyle>
          <a:p>
            <a:r>
              <a:rPr lang="en-US"/>
              <a:t>Please click the icon to insert an image</a:t>
            </a:r>
          </a:p>
        </p:txBody>
      </p:sp>
      <p:sp>
        <p:nvSpPr>
          <p:cNvPr id="2" name="Title 1">
            <a:extLst>
              <a:ext uri="{FF2B5EF4-FFF2-40B4-BE49-F238E27FC236}">
                <a16:creationId xmlns:a16="http://schemas.microsoft.com/office/drawing/2014/main" id="{FAAF2E6C-875C-432B-B47A-A9E589B7C45F}"/>
              </a:ext>
            </a:extLst>
          </p:cNvPr>
          <p:cNvSpPr>
            <a:spLocks noGrp="1"/>
          </p:cNvSpPr>
          <p:nvPr>
            <p:ph type="title" hasCustomPrompt="1"/>
          </p:nvPr>
        </p:nvSpPr>
        <p:spPr/>
        <p:txBody>
          <a:bodyPr/>
          <a:lstStyle>
            <a:lvl1pPr>
              <a:defRPr>
                <a:solidFill>
                  <a:schemeClr val="bg1"/>
                </a:solidFill>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16CD9EC0-783C-4E03-8B54-EB815AE37DC1}"/>
              </a:ext>
            </a:extLst>
          </p:cNvPr>
          <p:cNvSpPr>
            <a:spLocks noGrp="1"/>
          </p:cNvSpPr>
          <p:nvPr>
            <p:ph type="ftr" sz="quarter" idx="10"/>
          </p:nvPr>
        </p:nvSpPr>
        <p:spPr>
          <a:xfrm>
            <a:off x="431999" y="6405312"/>
            <a:ext cx="10823376" cy="184665"/>
          </a:xfrm>
          <a:prstGeom prst="rect">
            <a:avLst/>
          </a:prstGeom>
        </p:spPr>
        <p:txBody>
          <a:bodyPr/>
          <a:lstStyle>
            <a:lvl1pPr>
              <a:defRPr>
                <a:solidFill>
                  <a:schemeClr val="bg1"/>
                </a:solidFill>
              </a:defRPr>
            </a:lvl1pPr>
          </a:lstStyle>
          <a:p>
            <a:r>
              <a:rPr lang="en-US"/>
              <a:t>DHL | Presentation title | Location | xx Month 20xx</a:t>
            </a:r>
          </a:p>
        </p:txBody>
      </p:sp>
      <p:sp>
        <p:nvSpPr>
          <p:cNvPr id="4" name="Slide Number Placeholder 3">
            <a:extLst>
              <a:ext uri="{FF2B5EF4-FFF2-40B4-BE49-F238E27FC236}">
                <a16:creationId xmlns:a16="http://schemas.microsoft.com/office/drawing/2014/main" id="{C1164768-AEA5-4631-BC4A-8DB3B9447D68}"/>
              </a:ext>
            </a:extLst>
          </p:cNvPr>
          <p:cNvSpPr>
            <a:spLocks noGrp="1"/>
          </p:cNvSpPr>
          <p:nvPr>
            <p:ph type="sldNum" sz="quarter" idx="11"/>
          </p:nvPr>
        </p:nvSpPr>
        <p:spPr/>
        <p:txBody>
          <a:bodyPr/>
          <a:lstStyle>
            <a:lvl1pPr>
              <a:defRPr>
                <a:solidFill>
                  <a:schemeClr val="bg1"/>
                </a:solidFill>
              </a:defRPr>
            </a:lvl1pPr>
          </a:lstStyle>
          <a:p>
            <a:fld id="{C2245BC1-4D7B-4ED3-8F01-840FA35126C6}" type="slidenum">
              <a:rPr lang="en-US" smtClean="0"/>
              <a:pPr/>
              <a:t>‹#›</a:t>
            </a:fld>
            <a:endParaRPr lang="en-US"/>
          </a:p>
        </p:txBody>
      </p:sp>
      <p:sp>
        <p:nvSpPr>
          <p:cNvPr id="6" name="Content Placeholder 7">
            <a:extLst>
              <a:ext uri="{FF2B5EF4-FFF2-40B4-BE49-F238E27FC236}">
                <a16:creationId xmlns:a16="http://schemas.microsoft.com/office/drawing/2014/main" id="{66D239E5-258B-41CA-ABAF-4A71EA5D0B1F}"/>
              </a:ext>
            </a:extLst>
          </p:cNvPr>
          <p:cNvSpPr>
            <a:spLocks noGrp="1"/>
          </p:cNvSpPr>
          <p:nvPr>
            <p:ph sz="quarter" idx="13" hasCustomPrompt="1"/>
          </p:nvPr>
        </p:nvSpPr>
        <p:spPr>
          <a:xfrm>
            <a:off x="432002" y="1534584"/>
            <a:ext cx="11327999" cy="4704000"/>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vl6pPr marL="0" marR="0" indent="0" algn="l" defTabSz="914354" rtl="0" eaLnBrk="1" fontAlgn="auto" latinLnBrk="0" hangingPunct="1">
              <a:lnSpc>
                <a:spcPct val="110000"/>
              </a:lnSpc>
              <a:spcBef>
                <a:spcPts val="0"/>
              </a:spcBef>
              <a:spcAft>
                <a:spcPts val="667"/>
              </a:spcAft>
              <a:buClrTx/>
              <a:buSzTx/>
              <a:buFont typeface="Arial" panose="020B0604020202020204" pitchFamily="34" charset="0"/>
              <a:buNone/>
              <a:tabLst/>
              <a:defRPr sz="1600">
                <a:solidFill>
                  <a:schemeClr val="bg1"/>
                </a:solidFill>
              </a:defRPr>
            </a:lvl6pPr>
            <a:lvl7pPr>
              <a:buClr>
                <a:schemeClr val="bg1"/>
              </a:buClr>
              <a:defRPr sz="1600">
                <a:solidFill>
                  <a:schemeClr val="bg1"/>
                </a:solidFill>
              </a:defRPr>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7" name="meta-classification">
            <a:extLst>
              <a:ext uri="{FF2B5EF4-FFF2-40B4-BE49-F238E27FC236}">
                <a16:creationId xmlns:a16="http://schemas.microsoft.com/office/drawing/2014/main" id="{19C17D38-E07D-4DBA-8A51-4DD4B0A923C2}"/>
              </a:ext>
            </a:extLst>
          </p:cNvPr>
          <p:cNvSpPr>
            <a:spLocks noGrp="1"/>
          </p:cNvSpPr>
          <p:nvPr>
            <p:ph type="body" sz="quarter" idx="18" hasCustomPrompt="1"/>
          </p:nvPr>
        </p:nvSpPr>
        <p:spPr>
          <a:xfrm>
            <a:off x="432000" y="154825"/>
            <a:ext cx="3648000" cy="192000"/>
          </a:xfrm>
          <a:prstGeom prst="rect">
            <a:avLst/>
          </a:prstGeom>
        </p:spPr>
        <p:txBody>
          <a:bodyPr wrap="none" lIns="0" tIns="0" rIns="0" bIns="0" anchor="ctr">
            <a:noAutofit/>
          </a:bodyPr>
          <a:lstStyle>
            <a:lvl1pPr>
              <a:spcAft>
                <a:spcPts val="0"/>
              </a:spcAft>
              <a:defRPr lang="en-US" sz="1067" b="1" i="0" u="none" strike="noStrike" cap="all" baseline="0" dirty="0" smtClean="0">
                <a:solidFill>
                  <a:schemeClr val="bg1"/>
                </a:solidFill>
              </a:defRPr>
            </a:lvl1pPr>
          </a:lstStyle>
          <a:p>
            <a:pPr marR="0" lvl="0">
              <a:lnSpc>
                <a:spcPct val="100000"/>
              </a:lnSpc>
            </a:pPr>
            <a:r>
              <a:rPr lang="en-US"/>
              <a:t>Please insert classification HERE</a:t>
            </a:r>
          </a:p>
        </p:txBody>
      </p:sp>
    </p:spTree>
    <p:extLst>
      <p:ext uri="{BB962C8B-B14F-4D97-AF65-F5344CB8AC3E}">
        <p14:creationId xmlns:p14="http://schemas.microsoft.com/office/powerpoint/2010/main" val="5673534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Content: full screen video with title">
    <p:bg>
      <p:bgPr>
        <a:solidFill>
          <a:schemeClr val="bg1"/>
        </a:solidFill>
        <a:effectLst/>
      </p:bgPr>
    </p:bg>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DB4843D2-D66C-4483-9BEF-0EA790E357B6}"/>
              </a:ext>
            </a:extLst>
          </p:cNvPr>
          <p:cNvSpPr>
            <a:spLocks noGrp="1"/>
          </p:cNvSpPr>
          <p:nvPr>
            <p:ph type="media" sz="quarter" idx="12" hasCustomPrompt="1"/>
          </p:nvPr>
        </p:nvSpPr>
        <p:spPr>
          <a:xfrm>
            <a:off x="0" y="0"/>
            <a:ext cx="12192000" cy="6858000"/>
          </a:xfrm>
          <a:prstGeom prst="rect">
            <a:avLst/>
          </a:prstGeom>
          <a:solidFill>
            <a:srgbClr val="CCCCCC"/>
          </a:solidFill>
        </p:spPr>
        <p:txBody>
          <a:bodyPr lIns="72000" tIns="72000" rIns="72000" bIns="72000"/>
          <a:lstStyle>
            <a:lvl1pPr algn="r">
              <a:defRPr/>
            </a:lvl1pPr>
          </a:lstStyle>
          <a:p>
            <a:r>
              <a:rPr lang="en-US"/>
              <a:t>Please click the icon to insert a video</a:t>
            </a:r>
          </a:p>
        </p:txBody>
      </p:sp>
      <p:sp>
        <p:nvSpPr>
          <p:cNvPr id="7" name="Title 6">
            <a:extLst>
              <a:ext uri="{FF2B5EF4-FFF2-40B4-BE49-F238E27FC236}">
                <a16:creationId xmlns:a16="http://schemas.microsoft.com/office/drawing/2014/main" id="{B0885550-4E65-4CBF-8046-671CF042C57C}"/>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GB"/>
          </a:p>
        </p:txBody>
      </p:sp>
      <p:sp>
        <p:nvSpPr>
          <p:cNvPr id="4" name="meta-classification">
            <a:extLst>
              <a:ext uri="{FF2B5EF4-FFF2-40B4-BE49-F238E27FC236}">
                <a16:creationId xmlns:a16="http://schemas.microsoft.com/office/drawing/2014/main" id="{7893F3CA-BCB9-4004-97E6-F5E4DB1FA0BB}"/>
              </a:ext>
            </a:extLst>
          </p:cNvPr>
          <p:cNvSpPr>
            <a:spLocks noGrp="1"/>
          </p:cNvSpPr>
          <p:nvPr>
            <p:ph type="body" sz="quarter" idx="18" hasCustomPrompt="1"/>
          </p:nvPr>
        </p:nvSpPr>
        <p:spPr>
          <a:xfrm>
            <a:off x="432000" y="154825"/>
            <a:ext cx="3648000" cy="192000"/>
          </a:xfrm>
          <a:prstGeom prst="rect">
            <a:avLst/>
          </a:prstGeo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a:t>Please insert classification HERE</a:t>
            </a:r>
          </a:p>
        </p:txBody>
      </p:sp>
    </p:spTree>
    <p:extLst>
      <p:ext uri="{BB962C8B-B14F-4D97-AF65-F5344CB8AC3E}">
        <p14:creationId xmlns:p14="http://schemas.microsoft.com/office/powerpoint/2010/main" val="13349073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full page gradient">
    <p:bg>
      <p:bgPr>
        <a:gradFill>
          <a:gsLst>
            <a:gs pos="30000">
              <a:schemeClr val="accent3"/>
            </a:gs>
            <a:gs pos="79000">
              <a:srgbClr val="FFDE59"/>
            </a:gs>
            <a:gs pos="100000">
              <a:srgbClr val="FFF0B2"/>
            </a:gs>
          </a:gsLst>
          <a:lin ang="16200000" scaled="0"/>
        </a:gra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9381F4-F305-4DA8-90F9-2961F8C24558}"/>
              </a:ext>
            </a:extLst>
          </p:cNvPr>
          <p:cNvSpPr>
            <a:spLocks noGrp="1"/>
          </p:cNvSpPr>
          <p:nvPr>
            <p:ph type="ftr" sz="quarter" idx="10"/>
          </p:nvPr>
        </p:nvSpPr>
        <p:spPr>
          <a:xfrm>
            <a:off x="431999" y="6405312"/>
            <a:ext cx="10823376" cy="184665"/>
          </a:xfrm>
          <a:prstGeom prst="rect">
            <a:avLst/>
          </a:prstGeom>
        </p:spPr>
        <p:txBody>
          <a:bodyPr/>
          <a:lstStyle/>
          <a:p>
            <a:r>
              <a:rPr lang="en-US"/>
              <a:t>DHL | Presentation title | Location | xx Month 20xx</a:t>
            </a:r>
          </a:p>
        </p:txBody>
      </p:sp>
      <p:sp>
        <p:nvSpPr>
          <p:cNvPr id="4" name="Slide Number Placeholder 3">
            <a:extLst>
              <a:ext uri="{FF2B5EF4-FFF2-40B4-BE49-F238E27FC236}">
                <a16:creationId xmlns:a16="http://schemas.microsoft.com/office/drawing/2014/main" id="{CCA6B0F1-5579-4CB2-B05C-7E560EFBC169}"/>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7" name="Text Placeholder 6">
            <a:extLst>
              <a:ext uri="{FF2B5EF4-FFF2-40B4-BE49-F238E27FC236}">
                <a16:creationId xmlns:a16="http://schemas.microsoft.com/office/drawing/2014/main" id="{D5ABAA4C-A627-4F72-ADBD-217F33287BFC}"/>
              </a:ext>
            </a:extLst>
          </p:cNvPr>
          <p:cNvSpPr>
            <a:spLocks noGrp="1"/>
          </p:cNvSpPr>
          <p:nvPr>
            <p:ph type="body" sz="quarter" idx="12" hasCustomPrompt="1"/>
          </p:nvPr>
        </p:nvSpPr>
        <p:spPr>
          <a:xfrm>
            <a:off x="2365492" y="2617595"/>
            <a:ext cx="6978649" cy="1196824"/>
          </a:xfrm>
          <a:prstGeom prst="rect">
            <a:avLst/>
          </a:prstGeom>
        </p:spPr>
        <p:txBody>
          <a:bodyPr>
            <a:noAutofit/>
          </a:bodyPr>
          <a:lstStyle>
            <a:lvl1pPr>
              <a:lnSpc>
                <a:spcPts val="4000"/>
              </a:lnSpc>
              <a:spcAft>
                <a:spcPts val="0"/>
              </a:spcAft>
              <a:defRPr sz="3333" i="1">
                <a:solidFill>
                  <a:schemeClr val="accent4"/>
                </a:solidFill>
                <a:latin typeface="+mn-lt"/>
              </a:defRPr>
            </a:lvl1pPr>
          </a:lstStyle>
          <a:p>
            <a:pPr lvl="0"/>
            <a:r>
              <a:rPr lang="en-US"/>
              <a:t>“This space is reserved for quotes.</a:t>
            </a:r>
            <a:br>
              <a:rPr lang="en-US"/>
            </a:br>
            <a:r>
              <a:rPr lang="en-US"/>
              <a:t>Delivery Italic, 25 pt.”</a:t>
            </a:r>
          </a:p>
        </p:txBody>
      </p:sp>
    </p:spTree>
    <p:extLst>
      <p:ext uri="{BB962C8B-B14F-4D97-AF65-F5344CB8AC3E}">
        <p14:creationId xmlns:p14="http://schemas.microsoft.com/office/powerpoint/2010/main" val="281075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F9393-951F-4326-9328-ABDB12D3C853}"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37E43-2324-4B4A-93D9-C5CA64B1480B}" type="slidenum">
              <a:rPr lang="en-US" smtClean="0"/>
              <a:t>‹#›</a:t>
            </a:fld>
            <a:endParaRPr lang="en-US"/>
          </a:p>
        </p:txBody>
      </p:sp>
    </p:spTree>
    <p:extLst>
      <p:ext uri="{BB962C8B-B14F-4D97-AF65-F5344CB8AC3E}">
        <p14:creationId xmlns:p14="http://schemas.microsoft.com/office/powerpoint/2010/main" val="23825223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Final: full page gradient">
    <p:bg>
      <p:bgPr>
        <a:gradFill>
          <a:gsLst>
            <a:gs pos="30000">
              <a:schemeClr val="accent3"/>
            </a:gs>
            <a:gs pos="79000">
              <a:srgbClr val="FFDE59"/>
            </a:gs>
            <a:gs pos="100000">
              <a:srgbClr val="FFF0B2"/>
            </a:gs>
          </a:gsLst>
          <a:lin ang="16200000" scaled="0"/>
        </a:gra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9381F4-F305-4DA8-90F9-2961F8C24558}"/>
              </a:ext>
            </a:extLst>
          </p:cNvPr>
          <p:cNvSpPr>
            <a:spLocks noGrp="1"/>
          </p:cNvSpPr>
          <p:nvPr>
            <p:ph type="ftr" sz="quarter" idx="10"/>
          </p:nvPr>
        </p:nvSpPr>
        <p:spPr>
          <a:xfrm>
            <a:off x="431999" y="6405312"/>
            <a:ext cx="10823376" cy="184665"/>
          </a:xfrm>
          <a:prstGeom prst="rect">
            <a:avLst/>
          </a:prstGeom>
        </p:spPr>
        <p:txBody>
          <a:bodyPr/>
          <a:lstStyle/>
          <a:p>
            <a:r>
              <a:rPr lang="en-US"/>
              <a:t>DHL | Presentation title | Location | xx Month 20xx</a:t>
            </a:r>
          </a:p>
        </p:txBody>
      </p:sp>
      <p:sp>
        <p:nvSpPr>
          <p:cNvPr id="4" name="Slide Number Placeholder 3">
            <a:extLst>
              <a:ext uri="{FF2B5EF4-FFF2-40B4-BE49-F238E27FC236}">
                <a16:creationId xmlns:a16="http://schemas.microsoft.com/office/drawing/2014/main" id="{CCA6B0F1-5579-4CB2-B05C-7E560EFBC169}"/>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5" name="TextBox 4">
            <a:extLst>
              <a:ext uri="{FF2B5EF4-FFF2-40B4-BE49-F238E27FC236}">
                <a16:creationId xmlns:a16="http://schemas.microsoft.com/office/drawing/2014/main" id="{B30DCF4F-94A3-4ECD-931B-78A92C777558}"/>
              </a:ext>
            </a:extLst>
          </p:cNvPr>
          <p:cNvSpPr txBox="1"/>
          <p:nvPr/>
        </p:nvSpPr>
        <p:spPr>
          <a:xfrm>
            <a:off x="425726" y="1980238"/>
            <a:ext cx="4178884" cy="738664"/>
          </a:xfrm>
          <a:prstGeom prst="rect">
            <a:avLst/>
          </a:prstGeom>
          <a:noFill/>
        </p:spPr>
        <p:txBody>
          <a:bodyPr wrap="square" lIns="0" tIns="0" rIns="0" bIns="0" rtlCol="0">
            <a:spAutoFit/>
          </a:bodyPr>
          <a:lstStyle/>
          <a:p>
            <a:r>
              <a:rPr lang="en-US" sz="4800" b="0" cap="all" baseline="0" noProof="0">
                <a:solidFill>
                  <a:schemeClr val="accent4"/>
                </a:solidFill>
                <a:latin typeface="Delivery Cd Black" panose="020F0906020204020204" pitchFamily="34" charset="0"/>
              </a:rPr>
              <a:t>Thank you</a:t>
            </a:r>
          </a:p>
        </p:txBody>
      </p:sp>
    </p:spTree>
    <p:extLst>
      <p:ext uri="{BB962C8B-B14F-4D97-AF65-F5344CB8AC3E}">
        <p14:creationId xmlns:p14="http://schemas.microsoft.com/office/powerpoint/2010/main" val="14813521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_Content: 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1196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47619-6A49-4195-96B5-DA1C0CC236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3C20C802-1C96-4EA1-B2A4-A0171AE5E4E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A368898F-A717-4095-B250-55AC8471257C}"/>
              </a:ext>
            </a:extLst>
          </p:cNvPr>
          <p:cNvSpPr>
            <a:spLocks noGrp="1"/>
          </p:cNvSpPr>
          <p:nvPr>
            <p:ph type="dt" sz="half" idx="10"/>
          </p:nvPr>
        </p:nvSpPr>
        <p:spPr/>
        <p:txBody>
          <a:bodyPr/>
          <a:lstStyle/>
          <a:p>
            <a:fld id="{9B7562FD-8F89-46DA-BB94-79AAF10D5973}" type="datetimeFigureOut">
              <a:rPr lang="nl-NL" smtClean="0"/>
              <a:t>9-8-2023</a:t>
            </a:fld>
            <a:endParaRPr lang="nl-NL"/>
          </a:p>
        </p:txBody>
      </p:sp>
      <p:sp>
        <p:nvSpPr>
          <p:cNvPr id="5" name="Footer Placeholder 4">
            <a:extLst>
              <a:ext uri="{FF2B5EF4-FFF2-40B4-BE49-F238E27FC236}">
                <a16:creationId xmlns:a16="http://schemas.microsoft.com/office/drawing/2014/main" id="{A6473866-1C6C-4571-8DCB-24B1742B01E7}"/>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EF079AF-2648-48DA-A361-A1EA63F35FDF}"/>
              </a:ext>
            </a:extLst>
          </p:cNvPr>
          <p:cNvSpPr>
            <a:spLocks noGrp="1"/>
          </p:cNvSpPr>
          <p:nvPr>
            <p:ph type="sldNum" sz="quarter" idx="12"/>
          </p:nvPr>
        </p:nvSpPr>
        <p:spPr/>
        <p:txBody>
          <a:bodyPr/>
          <a:lstStyle/>
          <a:p>
            <a:fld id="{0297061A-D133-4199-B566-8043AD798EBE}" type="slidenum">
              <a:rPr lang="nl-NL" smtClean="0"/>
              <a:t>‹#›</a:t>
            </a:fld>
            <a:endParaRPr lang="nl-NL"/>
          </a:p>
        </p:txBody>
      </p:sp>
    </p:spTree>
    <p:extLst>
      <p:ext uri="{BB962C8B-B14F-4D97-AF65-F5344CB8AC3E}">
        <p14:creationId xmlns:p14="http://schemas.microsoft.com/office/powerpoint/2010/main" val="15531464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2328A-5136-463B-BDF4-4D2DD8012EA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FFA79349-8A29-435C-B8AF-616F73565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9144108-19F4-4CF1-89C4-B9D157256C50}"/>
              </a:ext>
            </a:extLst>
          </p:cNvPr>
          <p:cNvSpPr>
            <a:spLocks noGrp="1"/>
          </p:cNvSpPr>
          <p:nvPr>
            <p:ph type="dt" sz="half" idx="10"/>
          </p:nvPr>
        </p:nvSpPr>
        <p:spPr/>
        <p:txBody>
          <a:bodyPr/>
          <a:lstStyle/>
          <a:p>
            <a:fld id="{9B7562FD-8F89-46DA-BB94-79AAF10D5973}" type="datetimeFigureOut">
              <a:rPr lang="nl-NL" smtClean="0"/>
              <a:t>9-8-2023</a:t>
            </a:fld>
            <a:endParaRPr lang="nl-NL"/>
          </a:p>
        </p:txBody>
      </p:sp>
      <p:sp>
        <p:nvSpPr>
          <p:cNvPr id="5" name="Footer Placeholder 4">
            <a:extLst>
              <a:ext uri="{FF2B5EF4-FFF2-40B4-BE49-F238E27FC236}">
                <a16:creationId xmlns:a16="http://schemas.microsoft.com/office/drawing/2014/main" id="{DA3D5F87-E1B6-44F1-87ED-7775342BD372}"/>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60731E89-66EB-43AF-B9CA-FB6A909B0A12}"/>
              </a:ext>
            </a:extLst>
          </p:cNvPr>
          <p:cNvSpPr>
            <a:spLocks noGrp="1"/>
          </p:cNvSpPr>
          <p:nvPr>
            <p:ph type="sldNum" sz="quarter" idx="12"/>
          </p:nvPr>
        </p:nvSpPr>
        <p:spPr/>
        <p:txBody>
          <a:bodyPr/>
          <a:lstStyle/>
          <a:p>
            <a:fld id="{0297061A-D133-4199-B566-8043AD798EBE}" type="slidenum">
              <a:rPr lang="nl-NL" smtClean="0"/>
              <a:t>‹#›</a:t>
            </a:fld>
            <a:endParaRPr lang="nl-NL"/>
          </a:p>
        </p:txBody>
      </p:sp>
    </p:spTree>
    <p:extLst>
      <p:ext uri="{BB962C8B-B14F-4D97-AF65-F5344CB8AC3E}">
        <p14:creationId xmlns:p14="http://schemas.microsoft.com/office/powerpoint/2010/main" val="1662606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397E-0E3D-4C27-A8E4-814CA5ECBBDE}"/>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2F6F16E9-2B62-456B-A224-CCEAE5E7840B}"/>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4275B0-387F-44A4-9265-766ACFDF5B40}"/>
              </a:ext>
            </a:extLst>
          </p:cNvPr>
          <p:cNvSpPr>
            <a:spLocks noGrp="1"/>
          </p:cNvSpPr>
          <p:nvPr>
            <p:ph type="dt" sz="half" idx="10"/>
          </p:nvPr>
        </p:nvSpPr>
        <p:spPr/>
        <p:txBody>
          <a:bodyPr/>
          <a:lstStyle/>
          <a:p>
            <a:fld id="{9B7562FD-8F89-46DA-BB94-79AAF10D5973}" type="datetimeFigureOut">
              <a:rPr lang="nl-NL" smtClean="0"/>
              <a:t>9-8-2023</a:t>
            </a:fld>
            <a:endParaRPr lang="nl-NL"/>
          </a:p>
        </p:txBody>
      </p:sp>
      <p:sp>
        <p:nvSpPr>
          <p:cNvPr id="5" name="Footer Placeholder 4">
            <a:extLst>
              <a:ext uri="{FF2B5EF4-FFF2-40B4-BE49-F238E27FC236}">
                <a16:creationId xmlns:a16="http://schemas.microsoft.com/office/drawing/2014/main" id="{2884F3B0-171C-407F-987E-8B7913F5CF0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64E8698E-C2CC-4A59-9D16-3048C397EF14}"/>
              </a:ext>
            </a:extLst>
          </p:cNvPr>
          <p:cNvSpPr>
            <a:spLocks noGrp="1"/>
          </p:cNvSpPr>
          <p:nvPr>
            <p:ph type="sldNum" sz="quarter" idx="12"/>
          </p:nvPr>
        </p:nvSpPr>
        <p:spPr/>
        <p:txBody>
          <a:bodyPr/>
          <a:lstStyle/>
          <a:p>
            <a:fld id="{0297061A-D133-4199-B566-8043AD798EBE}" type="slidenum">
              <a:rPr lang="nl-NL" smtClean="0"/>
              <a:t>‹#›</a:t>
            </a:fld>
            <a:endParaRPr lang="nl-NL"/>
          </a:p>
        </p:txBody>
      </p:sp>
    </p:spTree>
    <p:extLst>
      <p:ext uri="{BB962C8B-B14F-4D97-AF65-F5344CB8AC3E}">
        <p14:creationId xmlns:p14="http://schemas.microsoft.com/office/powerpoint/2010/main" val="32947876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026A2-E14A-452E-AA15-67AFACA9836D}"/>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504BC6E2-53BB-42E7-A8A6-21EDBC82A4D5}"/>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19F9298A-5D99-4516-BFAB-7DBC8724C32F}"/>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69A43437-A0C3-464D-BC1F-BDCC16F483B8}"/>
              </a:ext>
            </a:extLst>
          </p:cNvPr>
          <p:cNvSpPr>
            <a:spLocks noGrp="1"/>
          </p:cNvSpPr>
          <p:nvPr>
            <p:ph type="dt" sz="half" idx="10"/>
          </p:nvPr>
        </p:nvSpPr>
        <p:spPr/>
        <p:txBody>
          <a:bodyPr/>
          <a:lstStyle/>
          <a:p>
            <a:fld id="{9B7562FD-8F89-46DA-BB94-79AAF10D5973}" type="datetimeFigureOut">
              <a:rPr lang="nl-NL" smtClean="0"/>
              <a:t>9-8-2023</a:t>
            </a:fld>
            <a:endParaRPr lang="nl-NL"/>
          </a:p>
        </p:txBody>
      </p:sp>
      <p:sp>
        <p:nvSpPr>
          <p:cNvPr id="6" name="Footer Placeholder 5">
            <a:extLst>
              <a:ext uri="{FF2B5EF4-FFF2-40B4-BE49-F238E27FC236}">
                <a16:creationId xmlns:a16="http://schemas.microsoft.com/office/drawing/2014/main" id="{AEF0284C-5EA0-4B4C-B8E3-77D9421C9C9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DB01F7DE-77E2-494A-A689-F41FE6FC78E3}"/>
              </a:ext>
            </a:extLst>
          </p:cNvPr>
          <p:cNvSpPr>
            <a:spLocks noGrp="1"/>
          </p:cNvSpPr>
          <p:nvPr>
            <p:ph type="sldNum" sz="quarter" idx="12"/>
          </p:nvPr>
        </p:nvSpPr>
        <p:spPr/>
        <p:txBody>
          <a:bodyPr/>
          <a:lstStyle/>
          <a:p>
            <a:fld id="{0297061A-D133-4199-B566-8043AD798EBE}" type="slidenum">
              <a:rPr lang="nl-NL" smtClean="0"/>
              <a:t>‹#›</a:t>
            </a:fld>
            <a:endParaRPr lang="nl-NL"/>
          </a:p>
        </p:txBody>
      </p:sp>
    </p:spTree>
    <p:extLst>
      <p:ext uri="{BB962C8B-B14F-4D97-AF65-F5344CB8AC3E}">
        <p14:creationId xmlns:p14="http://schemas.microsoft.com/office/powerpoint/2010/main" val="23265291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EA384-B31F-451B-B8A5-4688BCC688CC}"/>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1C9C4DC4-3021-4435-9233-3161E310DCB9}"/>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A6BF2-A6D8-45E3-B697-8F9404A4CED6}"/>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4100464A-5196-481E-99BB-C67E5B9F4921}"/>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7BA5E3-478D-4A38-9D92-B8E030038DC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998AC829-380C-4B0D-8C82-84EAC2D9DF43}"/>
              </a:ext>
            </a:extLst>
          </p:cNvPr>
          <p:cNvSpPr>
            <a:spLocks noGrp="1"/>
          </p:cNvSpPr>
          <p:nvPr>
            <p:ph type="dt" sz="half" idx="10"/>
          </p:nvPr>
        </p:nvSpPr>
        <p:spPr/>
        <p:txBody>
          <a:bodyPr/>
          <a:lstStyle/>
          <a:p>
            <a:fld id="{9B7562FD-8F89-46DA-BB94-79AAF10D5973}" type="datetimeFigureOut">
              <a:rPr lang="nl-NL" smtClean="0"/>
              <a:t>9-8-2023</a:t>
            </a:fld>
            <a:endParaRPr lang="nl-NL"/>
          </a:p>
        </p:txBody>
      </p:sp>
      <p:sp>
        <p:nvSpPr>
          <p:cNvPr id="8" name="Footer Placeholder 7">
            <a:extLst>
              <a:ext uri="{FF2B5EF4-FFF2-40B4-BE49-F238E27FC236}">
                <a16:creationId xmlns:a16="http://schemas.microsoft.com/office/drawing/2014/main" id="{1DC09488-A352-4BF9-9212-6401E6BAF08C}"/>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43F0FC41-B8CD-46F7-B1FB-5A9F3EA4CC49}"/>
              </a:ext>
            </a:extLst>
          </p:cNvPr>
          <p:cNvSpPr>
            <a:spLocks noGrp="1"/>
          </p:cNvSpPr>
          <p:nvPr>
            <p:ph type="sldNum" sz="quarter" idx="12"/>
          </p:nvPr>
        </p:nvSpPr>
        <p:spPr/>
        <p:txBody>
          <a:bodyPr/>
          <a:lstStyle/>
          <a:p>
            <a:fld id="{0297061A-D133-4199-B566-8043AD798EBE}" type="slidenum">
              <a:rPr lang="nl-NL" smtClean="0"/>
              <a:t>‹#›</a:t>
            </a:fld>
            <a:endParaRPr lang="nl-NL"/>
          </a:p>
        </p:txBody>
      </p:sp>
    </p:spTree>
    <p:extLst>
      <p:ext uri="{BB962C8B-B14F-4D97-AF65-F5344CB8AC3E}">
        <p14:creationId xmlns:p14="http://schemas.microsoft.com/office/powerpoint/2010/main" val="23355582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17505-3758-4066-A138-328A276A832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0689183E-BE0F-41F8-8E22-5BA67457AB29}"/>
              </a:ext>
            </a:extLst>
          </p:cNvPr>
          <p:cNvSpPr>
            <a:spLocks noGrp="1"/>
          </p:cNvSpPr>
          <p:nvPr>
            <p:ph type="dt" sz="half" idx="10"/>
          </p:nvPr>
        </p:nvSpPr>
        <p:spPr/>
        <p:txBody>
          <a:bodyPr/>
          <a:lstStyle/>
          <a:p>
            <a:fld id="{9B7562FD-8F89-46DA-BB94-79AAF10D5973}" type="datetimeFigureOut">
              <a:rPr lang="nl-NL" smtClean="0"/>
              <a:t>9-8-2023</a:t>
            </a:fld>
            <a:endParaRPr lang="nl-NL"/>
          </a:p>
        </p:txBody>
      </p:sp>
      <p:sp>
        <p:nvSpPr>
          <p:cNvPr id="4" name="Footer Placeholder 3">
            <a:extLst>
              <a:ext uri="{FF2B5EF4-FFF2-40B4-BE49-F238E27FC236}">
                <a16:creationId xmlns:a16="http://schemas.microsoft.com/office/drawing/2014/main" id="{E77EEAFC-C772-4A73-B6C4-ED6D6DABBFB2}"/>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430FD94B-DEFF-4A48-A74A-E1A0EEAD6BD0}"/>
              </a:ext>
            </a:extLst>
          </p:cNvPr>
          <p:cNvSpPr>
            <a:spLocks noGrp="1"/>
          </p:cNvSpPr>
          <p:nvPr>
            <p:ph type="sldNum" sz="quarter" idx="12"/>
          </p:nvPr>
        </p:nvSpPr>
        <p:spPr/>
        <p:txBody>
          <a:bodyPr/>
          <a:lstStyle/>
          <a:p>
            <a:fld id="{0297061A-D133-4199-B566-8043AD798EBE}" type="slidenum">
              <a:rPr lang="nl-NL" smtClean="0"/>
              <a:t>‹#›</a:t>
            </a:fld>
            <a:endParaRPr lang="nl-NL"/>
          </a:p>
        </p:txBody>
      </p:sp>
    </p:spTree>
    <p:extLst>
      <p:ext uri="{BB962C8B-B14F-4D97-AF65-F5344CB8AC3E}">
        <p14:creationId xmlns:p14="http://schemas.microsoft.com/office/powerpoint/2010/main" val="29394245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D60320-063F-4430-A7B3-C58EF68CA2E7}"/>
              </a:ext>
            </a:extLst>
          </p:cNvPr>
          <p:cNvSpPr>
            <a:spLocks noGrp="1"/>
          </p:cNvSpPr>
          <p:nvPr>
            <p:ph type="dt" sz="half" idx="10"/>
          </p:nvPr>
        </p:nvSpPr>
        <p:spPr/>
        <p:txBody>
          <a:bodyPr/>
          <a:lstStyle/>
          <a:p>
            <a:fld id="{9B7562FD-8F89-46DA-BB94-79AAF10D5973}" type="datetimeFigureOut">
              <a:rPr lang="nl-NL" smtClean="0"/>
              <a:t>9-8-2023</a:t>
            </a:fld>
            <a:endParaRPr lang="nl-NL"/>
          </a:p>
        </p:txBody>
      </p:sp>
      <p:sp>
        <p:nvSpPr>
          <p:cNvPr id="3" name="Footer Placeholder 2">
            <a:extLst>
              <a:ext uri="{FF2B5EF4-FFF2-40B4-BE49-F238E27FC236}">
                <a16:creationId xmlns:a16="http://schemas.microsoft.com/office/drawing/2014/main" id="{0251B1AD-5BE6-4754-B840-65D90A6F7E84}"/>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68ABCDA2-E5A2-410D-88A7-D2785C663D2C}"/>
              </a:ext>
            </a:extLst>
          </p:cNvPr>
          <p:cNvSpPr>
            <a:spLocks noGrp="1"/>
          </p:cNvSpPr>
          <p:nvPr>
            <p:ph type="sldNum" sz="quarter" idx="12"/>
          </p:nvPr>
        </p:nvSpPr>
        <p:spPr/>
        <p:txBody>
          <a:bodyPr/>
          <a:lstStyle/>
          <a:p>
            <a:fld id="{0297061A-D133-4199-B566-8043AD798EBE}" type="slidenum">
              <a:rPr lang="nl-NL" smtClean="0"/>
              <a:t>‹#›</a:t>
            </a:fld>
            <a:endParaRPr lang="nl-NL"/>
          </a:p>
        </p:txBody>
      </p:sp>
    </p:spTree>
    <p:extLst>
      <p:ext uri="{BB962C8B-B14F-4D97-AF65-F5344CB8AC3E}">
        <p14:creationId xmlns:p14="http://schemas.microsoft.com/office/powerpoint/2010/main" val="38597581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85584-DB4C-4886-AFDC-6112AD15C2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9E9DA285-D5E5-4F2A-A8C4-973DCD7453E1}"/>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1282673D-09CE-456B-9E94-2DD5B4797BB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E10359-98E5-4852-8BD2-56972F64FBFB}"/>
              </a:ext>
            </a:extLst>
          </p:cNvPr>
          <p:cNvSpPr>
            <a:spLocks noGrp="1"/>
          </p:cNvSpPr>
          <p:nvPr>
            <p:ph type="dt" sz="half" idx="10"/>
          </p:nvPr>
        </p:nvSpPr>
        <p:spPr/>
        <p:txBody>
          <a:bodyPr/>
          <a:lstStyle/>
          <a:p>
            <a:fld id="{9B7562FD-8F89-46DA-BB94-79AAF10D5973}" type="datetimeFigureOut">
              <a:rPr lang="nl-NL" smtClean="0"/>
              <a:t>9-8-2023</a:t>
            </a:fld>
            <a:endParaRPr lang="nl-NL"/>
          </a:p>
        </p:txBody>
      </p:sp>
      <p:sp>
        <p:nvSpPr>
          <p:cNvPr id="6" name="Footer Placeholder 5">
            <a:extLst>
              <a:ext uri="{FF2B5EF4-FFF2-40B4-BE49-F238E27FC236}">
                <a16:creationId xmlns:a16="http://schemas.microsoft.com/office/drawing/2014/main" id="{62F6A543-5F51-474A-8F55-1726EC810356}"/>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ADF27A6A-4FE1-4192-9910-6979655FFAC2}"/>
              </a:ext>
            </a:extLst>
          </p:cNvPr>
          <p:cNvSpPr>
            <a:spLocks noGrp="1"/>
          </p:cNvSpPr>
          <p:nvPr>
            <p:ph type="sldNum" sz="quarter" idx="12"/>
          </p:nvPr>
        </p:nvSpPr>
        <p:spPr/>
        <p:txBody>
          <a:bodyPr/>
          <a:lstStyle/>
          <a:p>
            <a:fld id="{0297061A-D133-4199-B566-8043AD798EBE}" type="slidenum">
              <a:rPr lang="nl-NL" smtClean="0"/>
              <a:t>‹#›</a:t>
            </a:fld>
            <a:endParaRPr lang="nl-NL"/>
          </a:p>
        </p:txBody>
      </p:sp>
    </p:spTree>
    <p:extLst>
      <p:ext uri="{BB962C8B-B14F-4D97-AF65-F5344CB8AC3E}">
        <p14:creationId xmlns:p14="http://schemas.microsoft.com/office/powerpoint/2010/main" val="27690821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49.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oleObject" Target="../embeddings/oleObject5.bin"/><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tags" Target="../tags/tag9.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tags" Target="../tags/tag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theme" Target="../theme/theme5.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image" Target="../media/image4.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theme" Target="../theme/theme6.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7.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image" Target="../media/image7.emf"/><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oleObject" Target="../embeddings/oleObject13.bin"/><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tags" Target="../tags/tag25.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tags" Target="../tags/tag24.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theme" Target="../theme/theme9.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C4761B-015B-DEDC-1988-69DF2800C0F3}"/>
              </a:ext>
            </a:extLst>
          </p:cNvPr>
          <p:cNvSpPr txBox="1"/>
          <p:nvPr>
            <p:extLst>
              <p:ext uri="{1162E1C5-73C7-4A58-AE30-91384D911F3F}">
                <p184:classification xmlns:p184="http://schemas.microsoft.com/office/powerpoint/2018/4/main" val="hdr"/>
              </p:ext>
            </p:extLst>
          </p:nvPr>
        </p:nvSpPr>
        <p:spPr>
          <a:xfrm>
            <a:off x="0" y="0"/>
            <a:ext cx="1390650" cy="152400"/>
          </a:xfrm>
          <a:prstGeom prst="rect">
            <a:avLst/>
          </a:prstGeom>
        </p:spPr>
        <p:txBody>
          <a:bodyPr horzOverflow="overflow" lIns="0" tIns="0" rIns="0" bIns="0">
            <a:spAutoFit/>
          </a:bodyPr>
          <a:lstStyle/>
          <a:p>
            <a:pPr algn="l"/>
            <a:r>
              <a:rPr lang="nl-BE" sz="1000">
                <a:solidFill>
                  <a:srgbClr val="747474"/>
                </a:solidFill>
                <a:latin typeface="delivery" panose="020F0503020204020204" pitchFamily="34" charset="0"/>
                <a:ea typeface="delivery" panose="020F0503020204020204" pitchFamily="34" charset="0"/>
                <a:cs typeface="delivery" panose="020F0503020204020204" pitchFamily="34" charset="0"/>
              </a:rPr>
              <a:t>UNCLASSIFIED (PUBLIC)</a:t>
            </a:r>
          </a:p>
        </p:txBody>
      </p:sp>
      <p:sp>
        <p:nvSpPr>
          <p:cNvPr id="2" name="MSIPCMContentMarking" descr="{&quot;HashCode&quot;:-938250575,&quot;Placement&quot;:&quot;Header&quot;,&quot;Top&quot;:0.0,&quot;Left&quot;:0.0,&quot;SlideWidth&quot;:960,&quot;SlideHeight&quot;:540}">
            <a:extLst>
              <a:ext uri="{FF2B5EF4-FFF2-40B4-BE49-F238E27FC236}">
                <a16:creationId xmlns:a16="http://schemas.microsoft.com/office/drawing/2014/main" id="{207CF57F-2709-7083-7103-AA1521DEA4A4}"/>
              </a:ext>
            </a:extLst>
          </p:cNvPr>
          <p:cNvSpPr txBox="1"/>
          <p:nvPr userDrawn="1"/>
        </p:nvSpPr>
        <p:spPr>
          <a:xfrm>
            <a:off x="0" y="0"/>
            <a:ext cx="1665012" cy="234315"/>
          </a:xfrm>
          <a:prstGeom prst="rect">
            <a:avLst/>
          </a:prstGeom>
          <a:noFill/>
        </p:spPr>
        <p:txBody>
          <a:bodyPr vert="horz" wrap="square" lIns="0" tIns="0" rIns="0" bIns="0" rtlCol="0" anchor="ctr" anchorCtr="1">
            <a:spAutoFit/>
          </a:bodyPr>
          <a:lstStyle/>
          <a:p>
            <a:pPr algn="l">
              <a:spcBef>
                <a:spcPts val="0"/>
              </a:spcBef>
              <a:spcAft>
                <a:spcPts val="0"/>
              </a:spcAft>
            </a:pPr>
            <a:r>
              <a:rPr lang="nl-BE" sz="1000">
                <a:solidFill>
                  <a:srgbClr val="747474"/>
                </a:solidFill>
                <a:latin typeface="delivery" panose="020F0503020204020204" pitchFamily="34" charset="0"/>
              </a:rPr>
              <a:t>UNCLASSIFIED (PUBLIC)</a:t>
            </a:r>
          </a:p>
        </p:txBody>
      </p:sp>
    </p:spTree>
    <p:extLst>
      <p:ext uri="{BB962C8B-B14F-4D97-AF65-F5344CB8AC3E}">
        <p14:creationId xmlns:p14="http://schemas.microsoft.com/office/powerpoint/2010/main" val="68359796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4A0B2-5BBD-4EB3-889C-B7E43BFC8520}" type="datetimeFigureOut">
              <a:rPr lang="en-US" smtClean="0">
                <a:solidFill>
                  <a:srgbClr val="000000">
                    <a:tint val="75000"/>
                  </a:srgbClr>
                </a:solidFill>
              </a:rPr>
              <a:pPr/>
              <a:t>8/9/2023</a:t>
            </a:fld>
            <a:endParaRPr lang="en-US">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BE8A7-8729-448E-B637-4A02D1186998}" type="slidenum">
              <a:rPr lang="en-US" smtClean="0">
                <a:solidFill>
                  <a:srgbClr val="000000">
                    <a:tint val="75000"/>
                  </a:srgbClr>
                </a:solidFill>
              </a:rPr>
              <a:pPr/>
              <a:t>‹#›</a:t>
            </a:fld>
            <a:endParaRPr lang="en-US">
              <a:solidFill>
                <a:srgbClr val="000000">
                  <a:tint val="75000"/>
                </a:srgbClr>
              </a:solidFill>
            </a:endParaRPr>
          </a:p>
        </p:txBody>
      </p:sp>
      <p:sp>
        <p:nvSpPr>
          <p:cNvPr id="8" name="TextBox 7">
            <a:extLst>
              <a:ext uri="{FF2B5EF4-FFF2-40B4-BE49-F238E27FC236}">
                <a16:creationId xmlns:a16="http://schemas.microsoft.com/office/drawing/2014/main" id="{145FF86E-CE30-FABD-7750-9D28AAA988F1}"/>
              </a:ext>
            </a:extLst>
          </p:cNvPr>
          <p:cNvSpPr txBox="1"/>
          <p:nvPr>
            <p:extLst>
              <p:ext uri="{1162E1C5-73C7-4A58-AE30-91384D911F3F}">
                <p184:classification xmlns:p184="http://schemas.microsoft.com/office/powerpoint/2018/4/main" val="hdr"/>
              </p:ext>
            </p:extLst>
          </p:nvPr>
        </p:nvSpPr>
        <p:spPr>
          <a:xfrm>
            <a:off x="0" y="0"/>
            <a:ext cx="1390650" cy="152400"/>
          </a:xfrm>
          <a:prstGeom prst="rect">
            <a:avLst/>
          </a:prstGeom>
        </p:spPr>
        <p:txBody>
          <a:bodyPr horzOverflow="overflow" lIns="0" tIns="0" rIns="0" bIns="0">
            <a:spAutoFit/>
          </a:bodyPr>
          <a:lstStyle/>
          <a:p>
            <a:pPr algn="l"/>
            <a:r>
              <a:rPr lang="nl-BE" sz="1000">
                <a:solidFill>
                  <a:srgbClr val="747474"/>
                </a:solidFill>
                <a:latin typeface="delivery" panose="020F0503020204020204" pitchFamily="34" charset="0"/>
                <a:ea typeface="delivery" panose="020F0503020204020204" pitchFamily="34" charset="0"/>
                <a:cs typeface="delivery" panose="020F0503020204020204" pitchFamily="34" charset="0"/>
              </a:rPr>
              <a:t>UNCLASSIFIED (PUBLIC)</a:t>
            </a:r>
          </a:p>
        </p:txBody>
      </p:sp>
      <p:sp>
        <p:nvSpPr>
          <p:cNvPr id="7" name="MSIPCMContentMarking" descr="{&quot;HashCode&quot;:-938250575,&quot;Placement&quot;:&quot;Header&quot;,&quot;Top&quot;:0.0,&quot;Left&quot;:0.0,&quot;SlideWidth&quot;:960,&quot;SlideHeight&quot;:540}">
            <a:extLst>
              <a:ext uri="{FF2B5EF4-FFF2-40B4-BE49-F238E27FC236}">
                <a16:creationId xmlns:a16="http://schemas.microsoft.com/office/drawing/2014/main" id="{135C9314-76B6-460B-4757-517E8E3CCDB4}"/>
              </a:ext>
            </a:extLst>
          </p:cNvPr>
          <p:cNvSpPr txBox="1"/>
          <p:nvPr userDrawn="1"/>
        </p:nvSpPr>
        <p:spPr>
          <a:xfrm>
            <a:off x="0" y="0"/>
            <a:ext cx="1665012" cy="234315"/>
          </a:xfrm>
          <a:prstGeom prst="rect">
            <a:avLst/>
          </a:prstGeom>
          <a:noFill/>
        </p:spPr>
        <p:txBody>
          <a:bodyPr vert="horz" wrap="square" lIns="0" tIns="0" rIns="0" bIns="0" rtlCol="0" anchor="ctr" anchorCtr="1">
            <a:spAutoFit/>
          </a:bodyPr>
          <a:lstStyle/>
          <a:p>
            <a:pPr algn="l">
              <a:spcBef>
                <a:spcPts val="0"/>
              </a:spcBef>
              <a:spcAft>
                <a:spcPts val="0"/>
              </a:spcAft>
            </a:pPr>
            <a:r>
              <a:rPr lang="nl-BE" sz="1000">
                <a:solidFill>
                  <a:srgbClr val="747474"/>
                </a:solidFill>
                <a:latin typeface="delivery" panose="020F0503020204020204" pitchFamily="34" charset="0"/>
              </a:rPr>
              <a:t>UNCLASSIFIED (PUBLIC)</a:t>
            </a:r>
          </a:p>
        </p:txBody>
      </p:sp>
    </p:spTree>
    <p:extLst>
      <p:ext uri="{BB962C8B-B14F-4D97-AF65-F5344CB8AC3E}">
        <p14:creationId xmlns:p14="http://schemas.microsoft.com/office/powerpoint/2010/main" val="371968465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F9393-951F-4326-9328-ABDB12D3C853}" type="datetimeFigureOut">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37E43-2324-4B4A-93D9-C5CA64B1480B}" type="slidenum">
              <a:rPr lang="en-US" smtClean="0"/>
              <a:t>‹#›</a:t>
            </a:fld>
            <a:endParaRPr lang="en-US"/>
          </a:p>
        </p:txBody>
      </p:sp>
      <p:sp>
        <p:nvSpPr>
          <p:cNvPr id="8" name="TextBox 7">
            <a:extLst>
              <a:ext uri="{FF2B5EF4-FFF2-40B4-BE49-F238E27FC236}">
                <a16:creationId xmlns:a16="http://schemas.microsoft.com/office/drawing/2014/main" id="{B16DC4AA-32D3-3CEE-4ADA-C0C8E32D5425}"/>
              </a:ext>
            </a:extLst>
          </p:cNvPr>
          <p:cNvSpPr txBox="1"/>
          <p:nvPr>
            <p:extLst>
              <p:ext uri="{1162E1C5-73C7-4A58-AE30-91384D911F3F}">
                <p184:classification xmlns:p184="http://schemas.microsoft.com/office/powerpoint/2018/4/main" val="hdr"/>
              </p:ext>
            </p:extLst>
          </p:nvPr>
        </p:nvSpPr>
        <p:spPr>
          <a:xfrm>
            <a:off x="0" y="0"/>
            <a:ext cx="1390650" cy="152400"/>
          </a:xfrm>
          <a:prstGeom prst="rect">
            <a:avLst/>
          </a:prstGeom>
        </p:spPr>
        <p:txBody>
          <a:bodyPr horzOverflow="overflow" lIns="0" tIns="0" rIns="0" bIns="0">
            <a:spAutoFit/>
          </a:bodyPr>
          <a:lstStyle/>
          <a:p>
            <a:pPr algn="l"/>
            <a:r>
              <a:rPr lang="nl-BE" sz="1000">
                <a:solidFill>
                  <a:srgbClr val="747474"/>
                </a:solidFill>
                <a:latin typeface="delivery" panose="020F0503020204020204" pitchFamily="34" charset="0"/>
                <a:ea typeface="delivery" panose="020F0503020204020204" pitchFamily="34" charset="0"/>
                <a:cs typeface="delivery" panose="020F0503020204020204" pitchFamily="34" charset="0"/>
              </a:rPr>
              <a:t>UNCLASSIFIED (PUBLIC)</a:t>
            </a:r>
          </a:p>
        </p:txBody>
      </p:sp>
      <p:sp>
        <p:nvSpPr>
          <p:cNvPr id="7" name="MSIPCMContentMarking" descr="{&quot;HashCode&quot;:-938250575,&quot;Placement&quot;:&quot;Header&quot;,&quot;Top&quot;:0.0,&quot;Left&quot;:0.0,&quot;SlideWidth&quot;:960,&quot;SlideHeight&quot;:540}">
            <a:extLst>
              <a:ext uri="{FF2B5EF4-FFF2-40B4-BE49-F238E27FC236}">
                <a16:creationId xmlns:a16="http://schemas.microsoft.com/office/drawing/2014/main" id="{D3ACF2AD-D5A0-639E-A945-7E2735EB10B6}"/>
              </a:ext>
            </a:extLst>
          </p:cNvPr>
          <p:cNvSpPr txBox="1"/>
          <p:nvPr userDrawn="1"/>
        </p:nvSpPr>
        <p:spPr>
          <a:xfrm>
            <a:off x="0" y="0"/>
            <a:ext cx="1665012" cy="234315"/>
          </a:xfrm>
          <a:prstGeom prst="rect">
            <a:avLst/>
          </a:prstGeom>
          <a:noFill/>
        </p:spPr>
        <p:txBody>
          <a:bodyPr vert="horz" wrap="square" lIns="0" tIns="0" rIns="0" bIns="0" rtlCol="0" anchor="ctr" anchorCtr="1">
            <a:spAutoFit/>
          </a:bodyPr>
          <a:lstStyle/>
          <a:p>
            <a:pPr algn="l">
              <a:spcBef>
                <a:spcPts val="0"/>
              </a:spcBef>
              <a:spcAft>
                <a:spcPts val="0"/>
              </a:spcAft>
            </a:pPr>
            <a:r>
              <a:rPr lang="nl-BE" sz="1000">
                <a:solidFill>
                  <a:srgbClr val="747474"/>
                </a:solidFill>
                <a:latin typeface="delivery" panose="020F0503020204020204" pitchFamily="34" charset="0"/>
              </a:rPr>
              <a:t>UNCLASSIFIED (PUBLIC)</a:t>
            </a:r>
          </a:p>
        </p:txBody>
      </p:sp>
    </p:spTree>
    <p:extLst>
      <p:ext uri="{BB962C8B-B14F-4D97-AF65-F5344CB8AC3E}">
        <p14:creationId xmlns:p14="http://schemas.microsoft.com/office/powerpoint/2010/main" val="134333107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CA856C2E-8F2D-41A0-AE6C-F0526A45A6EE}"/>
              </a:ext>
            </a:extLst>
          </p:cNvPr>
          <p:cNvSpPr>
            <a:spLocks noGrp="1"/>
          </p:cNvSpPr>
          <p:nvPr>
            <p:ph type="ftr" sz="quarter" idx="3"/>
          </p:nvPr>
        </p:nvSpPr>
        <p:spPr>
          <a:xfrm>
            <a:off x="431999" y="6405310"/>
            <a:ext cx="10823376" cy="184665"/>
          </a:xfrm>
          <a:prstGeom prst="rect">
            <a:avLst/>
          </a:prstGeom>
        </p:spPr>
        <p:txBody>
          <a:bodyPr vert="horz" lIns="0" tIns="0" rIns="0" bIns="0" rtlCol="0" anchor="ctr">
            <a:noAutofit/>
          </a:bodyPr>
          <a:lstStyle>
            <a:lvl1pPr algn="l">
              <a:defRPr sz="1200">
                <a:solidFill>
                  <a:schemeClr val="tx1"/>
                </a:solidFill>
              </a:defRPr>
            </a:lvl1pPr>
          </a:lstStyle>
          <a:p>
            <a:r>
              <a:rPr lang="en-US"/>
              <a:t>DHL | Presentation title | Location | xx Month 20xx</a:t>
            </a:r>
            <a:endParaRPr lang="en-US" dirty="0"/>
          </a:p>
        </p:txBody>
      </p:sp>
      <p:sp>
        <p:nvSpPr>
          <p:cNvPr id="11" name="Slide Number Placeholder 10">
            <a:extLst>
              <a:ext uri="{FF2B5EF4-FFF2-40B4-BE49-F238E27FC236}">
                <a16:creationId xmlns:a16="http://schemas.microsoft.com/office/drawing/2014/main" id="{8C9B7831-1594-4A3A-AB85-33FDCF3EA950}"/>
              </a:ext>
            </a:extLst>
          </p:cNvPr>
          <p:cNvSpPr>
            <a:spLocks noGrp="1"/>
          </p:cNvSpPr>
          <p:nvPr>
            <p:ph type="sldNum" sz="quarter" idx="4"/>
          </p:nvPr>
        </p:nvSpPr>
        <p:spPr>
          <a:xfrm>
            <a:off x="11255376" y="6405310"/>
            <a:ext cx="504625" cy="184665"/>
          </a:xfrm>
          <a:prstGeom prst="rect">
            <a:avLst/>
          </a:prstGeom>
        </p:spPr>
        <p:txBody>
          <a:bodyPr vert="horz" lIns="0" tIns="0" rIns="0" bIns="0" rtlCol="0" anchor="ctr"/>
          <a:lstStyle>
            <a:lvl1pPr algn="r">
              <a:defRPr sz="1200">
                <a:solidFill>
                  <a:schemeClr val="tx1"/>
                </a:solidFill>
              </a:defRPr>
            </a:lvl1pPr>
          </a:lstStyle>
          <a:p>
            <a:fld id="{C2245BC1-4D7B-4ED3-8F01-840FA35126C6}" type="slidenum">
              <a:rPr lang="en-US" smtClean="0"/>
              <a:pPr/>
              <a:t>‹#›</a:t>
            </a:fld>
            <a:endParaRPr lang="en-US" dirty="0"/>
          </a:p>
        </p:txBody>
      </p:sp>
      <p:sp>
        <p:nvSpPr>
          <p:cNvPr id="4" name="Text Placeholder 3">
            <a:extLst>
              <a:ext uri="{FF2B5EF4-FFF2-40B4-BE49-F238E27FC236}">
                <a16:creationId xmlns:a16="http://schemas.microsoft.com/office/drawing/2014/main" id="{B7E9B0AD-0310-4651-A938-50E6BDB45524}"/>
              </a:ext>
            </a:extLst>
          </p:cNvPr>
          <p:cNvSpPr>
            <a:spLocks noGrp="1"/>
          </p:cNvSpPr>
          <p:nvPr>
            <p:ph type="body" idx="1"/>
          </p:nvPr>
        </p:nvSpPr>
        <p:spPr>
          <a:xfrm>
            <a:off x="432001" y="1534584"/>
            <a:ext cx="11327999" cy="4704000"/>
          </a:xfrm>
          <a:prstGeom prst="rect">
            <a:avLst/>
          </a:prstGeom>
        </p:spPr>
        <p:txBody>
          <a:bodyPr vert="horz" lIns="0" tIns="0" rIns="0" bIns="0" rtlCol="0">
            <a:noAutofit/>
          </a:bodyPr>
          <a:lstStyle/>
          <a:p>
            <a:pPr lvl="0"/>
            <a:r>
              <a:rPr lang="en-US" dirty="0"/>
              <a:t>Body text in Delivery, 12 </a:t>
            </a:r>
            <a:r>
              <a:rPr lang="en-US" dirty="0" err="1"/>
              <a:t>pt</a:t>
            </a:r>
            <a:endParaRPr lang="en-US" dirty="0"/>
          </a:p>
          <a:p>
            <a:pPr lvl="1"/>
            <a:r>
              <a:rPr lang="en-US" dirty="0"/>
              <a:t>Bullet text, Delivery, 12 </a:t>
            </a:r>
            <a:r>
              <a:rPr lang="en-US" dirty="0" err="1"/>
              <a:t>pt</a:t>
            </a:r>
          </a:p>
          <a:p>
            <a:pPr lvl="2"/>
            <a:r>
              <a:rPr lang="en-US" dirty="0"/>
              <a:t>Bullet text, Delivery, 12 </a:t>
            </a:r>
            <a:r>
              <a:rPr lang="en-US" dirty="0" err="1"/>
              <a:t>pt</a:t>
            </a:r>
          </a:p>
          <a:p>
            <a:pPr lvl="3"/>
            <a:r>
              <a:rPr lang="en-US" dirty="0"/>
              <a:t>Bullet text, Delivery, 12 </a:t>
            </a:r>
            <a:r>
              <a:rPr lang="en-US" dirty="0" err="1"/>
              <a:t>pt</a:t>
            </a:r>
          </a:p>
          <a:p>
            <a:pPr lvl="4"/>
            <a:r>
              <a:rPr lang="en-US" dirty="0"/>
              <a:t>Action title, Delivery Regular, 15 </a:t>
            </a:r>
            <a:r>
              <a:rPr lang="en-US" dirty="0" err="1"/>
              <a:t>pt</a:t>
            </a:r>
            <a:endParaRPr lang="en-US" dirty="0"/>
          </a:p>
          <a:p>
            <a:pPr lvl="5"/>
            <a:r>
              <a:rPr lang="en-US" sz="1600" dirty="0"/>
              <a:t>Paragraph Headline, Delivery Bold, 12 </a:t>
            </a:r>
            <a:r>
              <a:rPr lang="en-US" sz="1600" dirty="0" err="1"/>
              <a:t>pt</a:t>
            </a:r>
            <a:endParaRPr lang="en-US" sz="1600" dirty="0"/>
          </a:p>
          <a:p>
            <a:pPr lvl="6"/>
            <a:r>
              <a:rPr lang="en-US" sz="1600" dirty="0"/>
              <a:t>Bullet number, Delivery, 12 </a:t>
            </a:r>
            <a:r>
              <a:rPr lang="en-US" sz="1600" dirty="0" err="1"/>
              <a:t>pt</a:t>
            </a:r>
          </a:p>
          <a:p>
            <a:pPr lvl="6"/>
            <a:endParaRPr lang="en-US" dirty="0"/>
          </a:p>
        </p:txBody>
      </p:sp>
      <p:sp>
        <p:nvSpPr>
          <p:cNvPr id="7" name="Title Placeholder 6">
            <a:extLst>
              <a:ext uri="{FF2B5EF4-FFF2-40B4-BE49-F238E27FC236}">
                <a16:creationId xmlns:a16="http://schemas.microsoft.com/office/drawing/2014/main" id="{82927099-8B95-48F9-92CE-1BDC9AB08BDE}"/>
              </a:ext>
            </a:extLst>
          </p:cNvPr>
          <p:cNvSpPr>
            <a:spLocks noGrp="1"/>
          </p:cNvSpPr>
          <p:nvPr>
            <p:ph type="title"/>
          </p:nvPr>
        </p:nvSpPr>
        <p:spPr>
          <a:xfrm>
            <a:off x="432001" y="513551"/>
            <a:ext cx="11327999" cy="658600"/>
          </a:xfrm>
          <a:prstGeom prst="rect">
            <a:avLst/>
          </a:prstGeom>
        </p:spPr>
        <p:txBody>
          <a:bodyPr vert="horz" lIns="0" tIns="0" rIns="0" bIns="0" rtlCol="0" anchor="b">
            <a:noAutofit/>
          </a:bodyPr>
          <a:lstStyle/>
          <a:p>
            <a:r>
              <a:rPr lang="en-US" dirty="0"/>
              <a:t>Double headline with one or two lines, Delivery Bold, 18 </a:t>
            </a:r>
            <a:r>
              <a:rPr lang="en-US" dirty="0" err="1"/>
              <a:t>pt</a:t>
            </a:r>
            <a:endParaRPr lang="en-US" dirty="0"/>
          </a:p>
        </p:txBody>
      </p:sp>
      <p:sp>
        <p:nvSpPr>
          <p:cNvPr id="3" name="TextBox 2">
            <a:extLst>
              <a:ext uri="{FF2B5EF4-FFF2-40B4-BE49-F238E27FC236}">
                <a16:creationId xmlns:a16="http://schemas.microsoft.com/office/drawing/2014/main" id="{A1BD92EA-2565-0AAA-55D6-DB1D0E6238C0}"/>
              </a:ext>
            </a:extLst>
          </p:cNvPr>
          <p:cNvSpPr txBox="1"/>
          <p:nvPr>
            <p:extLst>
              <p:ext uri="{1162E1C5-73C7-4A58-AE30-91384D911F3F}">
                <p184:classification xmlns:p184="http://schemas.microsoft.com/office/powerpoint/2018/4/main" val="hdr"/>
              </p:ext>
            </p:extLst>
          </p:nvPr>
        </p:nvSpPr>
        <p:spPr>
          <a:xfrm>
            <a:off x="0" y="0"/>
            <a:ext cx="1390650" cy="152400"/>
          </a:xfrm>
          <a:prstGeom prst="rect">
            <a:avLst/>
          </a:prstGeom>
        </p:spPr>
        <p:txBody>
          <a:bodyPr horzOverflow="overflow" lIns="0" tIns="0" rIns="0" bIns="0">
            <a:spAutoFit/>
          </a:bodyPr>
          <a:lstStyle/>
          <a:p>
            <a:pPr algn="l"/>
            <a:r>
              <a:rPr lang="nl-BE" sz="1000">
                <a:solidFill>
                  <a:srgbClr val="747474"/>
                </a:solidFill>
                <a:latin typeface="delivery" panose="020F0503020204020204" pitchFamily="34" charset="0"/>
                <a:ea typeface="delivery" panose="020F0503020204020204" pitchFamily="34" charset="0"/>
                <a:cs typeface="delivery" panose="020F0503020204020204" pitchFamily="34" charset="0"/>
              </a:rPr>
              <a:t>UNCLASSIFIED (PUBLIC)</a:t>
            </a:r>
          </a:p>
        </p:txBody>
      </p:sp>
      <p:sp>
        <p:nvSpPr>
          <p:cNvPr id="2" name="MSIPCMContentMarking" descr="{&quot;HashCode&quot;:-938250575,&quot;Placement&quot;:&quot;Header&quot;,&quot;Top&quot;:0.0,&quot;Left&quot;:0.0,&quot;SlideWidth&quot;:960,&quot;SlideHeight&quot;:540}">
            <a:extLst>
              <a:ext uri="{FF2B5EF4-FFF2-40B4-BE49-F238E27FC236}">
                <a16:creationId xmlns:a16="http://schemas.microsoft.com/office/drawing/2014/main" id="{D67442BC-577B-8701-EC95-0A66AF63B727}"/>
              </a:ext>
            </a:extLst>
          </p:cNvPr>
          <p:cNvSpPr txBox="1"/>
          <p:nvPr userDrawn="1"/>
        </p:nvSpPr>
        <p:spPr>
          <a:xfrm>
            <a:off x="0" y="0"/>
            <a:ext cx="1665012" cy="234315"/>
          </a:xfrm>
          <a:prstGeom prst="rect">
            <a:avLst/>
          </a:prstGeom>
          <a:noFill/>
        </p:spPr>
        <p:txBody>
          <a:bodyPr vert="horz" wrap="square" lIns="0" tIns="0" rIns="0" bIns="0" rtlCol="0" anchor="ctr" anchorCtr="1">
            <a:noAutofit/>
          </a:bodyPr>
          <a:lstStyle/>
          <a:p>
            <a:pPr algn="l">
              <a:lnSpc>
                <a:spcPct val="110000"/>
              </a:lnSpc>
              <a:spcBef>
                <a:spcPts val="0"/>
              </a:spcBef>
              <a:spcAft>
                <a:spcPts val="0"/>
              </a:spcAft>
            </a:pPr>
            <a:r>
              <a:rPr lang="nl-BE" sz="1000">
                <a:solidFill>
                  <a:srgbClr val="747474"/>
                </a:solidFill>
                <a:latin typeface="delivery" panose="020F0503020204020204" pitchFamily="34" charset="0"/>
              </a:rPr>
              <a:t>UNCLASSIFIED (PUBLIC)</a:t>
            </a:r>
            <a:endParaRPr lang="nl-BE" sz="1000" dirty="0" err="1">
              <a:solidFill>
                <a:srgbClr val="747474"/>
              </a:solidFill>
              <a:latin typeface="delivery" panose="020F0503020204020204" pitchFamily="34" charset="0"/>
            </a:endParaRPr>
          </a:p>
        </p:txBody>
      </p:sp>
    </p:spTree>
    <p:extLst>
      <p:ext uri="{BB962C8B-B14F-4D97-AF65-F5344CB8AC3E}">
        <p14:creationId xmlns:p14="http://schemas.microsoft.com/office/powerpoint/2010/main" val="373300338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Lst>
  <p:hf hdr="0" dt="0"/>
  <p:txStyles>
    <p:titleStyle>
      <a:lvl1pPr algn="l" defTabSz="914377" rtl="0" eaLnBrk="1" latinLnBrk="0" hangingPunct="1">
        <a:lnSpc>
          <a:spcPct val="100000"/>
        </a:lnSpc>
        <a:spcBef>
          <a:spcPct val="0"/>
        </a:spcBef>
        <a:buNone/>
        <a:defRPr sz="2400" b="1" kern="1200">
          <a:solidFill>
            <a:schemeClr val="accent4"/>
          </a:solidFill>
          <a:latin typeface="+mj-lt"/>
          <a:ea typeface="+mj-ea"/>
          <a:cs typeface="+mj-cs"/>
        </a:defRPr>
      </a:lvl1pPr>
    </p:titleStyle>
    <p:bodyStyle>
      <a:lvl1pPr marL="0" indent="0" algn="l" defTabSz="914377" rtl="0" eaLnBrk="1" latinLnBrk="0" hangingPunct="1">
        <a:lnSpc>
          <a:spcPct val="110000"/>
        </a:lnSpc>
        <a:spcBef>
          <a:spcPts val="0"/>
        </a:spcBef>
        <a:spcAft>
          <a:spcPts val="667"/>
        </a:spcAft>
        <a:buFont typeface="Arial" panose="020B0604020202020204" pitchFamily="34" charset="0"/>
        <a:buNone/>
        <a:defRPr sz="1600" kern="1200">
          <a:solidFill>
            <a:schemeClr val="tx1"/>
          </a:solidFill>
          <a:latin typeface="+mn-lt"/>
          <a:ea typeface="+mn-ea"/>
          <a:cs typeface="+mn-cs"/>
        </a:defRPr>
      </a:lvl1pPr>
      <a:lvl2pPr marL="239994" indent="-239994" algn="l" defTabSz="914377" rtl="0" eaLnBrk="1" latinLnBrk="0" hangingPunct="1">
        <a:lnSpc>
          <a:spcPct val="110000"/>
        </a:lnSpc>
        <a:spcBef>
          <a:spcPts val="0"/>
        </a:spcBef>
        <a:spcAft>
          <a:spcPts val="667"/>
        </a:spcAft>
        <a:buClr>
          <a:schemeClr val="accent4"/>
        </a:buClr>
        <a:buFont typeface="Arial" panose="020B0604020202020204" pitchFamily="34" charset="0"/>
        <a:buChar char="•"/>
        <a:defRPr sz="1600" kern="1200">
          <a:solidFill>
            <a:schemeClr val="tx1"/>
          </a:solidFill>
          <a:latin typeface="+mn-lt"/>
          <a:ea typeface="+mn-ea"/>
          <a:cs typeface="+mn-cs"/>
        </a:defRPr>
      </a:lvl2pPr>
      <a:lvl3pPr marL="479988" indent="-239994" algn="l" defTabSz="914377" rtl="0" eaLnBrk="1" latinLnBrk="0" hangingPunct="1">
        <a:lnSpc>
          <a:spcPct val="110000"/>
        </a:lnSpc>
        <a:spcBef>
          <a:spcPts val="0"/>
        </a:spcBef>
        <a:spcAft>
          <a:spcPts val="667"/>
        </a:spcAft>
        <a:buClr>
          <a:schemeClr val="accent4"/>
        </a:buClr>
        <a:buFont typeface="Symbol" panose="05050102010706020507" pitchFamily="18" charset="2"/>
        <a:buChar char="-"/>
        <a:defRPr sz="1600" kern="1200">
          <a:solidFill>
            <a:schemeClr val="tx1"/>
          </a:solidFill>
          <a:latin typeface="+mn-lt"/>
          <a:ea typeface="+mn-ea"/>
          <a:cs typeface="+mn-cs"/>
        </a:defRPr>
      </a:lvl3pPr>
      <a:lvl4pPr marL="719982" indent="-239994" algn="l" defTabSz="914377" rtl="0" eaLnBrk="1" latinLnBrk="0" hangingPunct="1">
        <a:lnSpc>
          <a:spcPct val="110000"/>
        </a:lnSpc>
        <a:spcBef>
          <a:spcPts val="0"/>
        </a:spcBef>
        <a:spcAft>
          <a:spcPts val="667"/>
        </a:spcAft>
        <a:buClr>
          <a:schemeClr val="accent4"/>
        </a:buClr>
        <a:buFont typeface="Symbol" panose="05050102010706020507" pitchFamily="18" charset="2"/>
        <a:buChar char="-"/>
        <a:defRPr sz="1600" kern="1200">
          <a:solidFill>
            <a:schemeClr val="tx1"/>
          </a:solidFill>
          <a:latin typeface="+mn-lt"/>
          <a:ea typeface="+mn-ea"/>
          <a:cs typeface="+mn-cs"/>
        </a:defRPr>
      </a:lvl4pPr>
      <a:lvl5pPr marL="0" indent="0" algn="l" defTabSz="914377" rtl="0" eaLnBrk="1" latinLnBrk="0" hangingPunct="1">
        <a:lnSpc>
          <a:spcPct val="110000"/>
        </a:lnSpc>
        <a:spcBef>
          <a:spcPts val="0"/>
        </a:spcBef>
        <a:spcAft>
          <a:spcPts val="667"/>
        </a:spcAft>
        <a:buFont typeface="Arial" panose="020B0604020202020204" pitchFamily="34" charset="0"/>
        <a:buNone/>
        <a:defRPr sz="2000" kern="1200">
          <a:solidFill>
            <a:schemeClr val="tx1"/>
          </a:solidFill>
          <a:latin typeface="+mn-lt"/>
          <a:ea typeface="+mn-ea"/>
          <a:cs typeface="+mn-cs"/>
        </a:defRPr>
      </a:lvl5pPr>
      <a:lvl6pPr marL="0" indent="0" algn="l" defTabSz="914377" rtl="0" eaLnBrk="1" latinLnBrk="0" hangingPunct="1">
        <a:lnSpc>
          <a:spcPct val="110000"/>
        </a:lnSpc>
        <a:spcBef>
          <a:spcPts val="0"/>
        </a:spcBef>
        <a:spcAft>
          <a:spcPts val="0"/>
        </a:spcAft>
        <a:buFont typeface="+mj-lt"/>
        <a:buNone/>
        <a:defRPr sz="1800" b="1" kern="1200">
          <a:solidFill>
            <a:schemeClr val="tx1"/>
          </a:solidFill>
          <a:latin typeface="+mn-lt"/>
          <a:ea typeface="+mn-ea"/>
          <a:cs typeface="+mn-cs"/>
        </a:defRPr>
      </a:lvl6pPr>
      <a:lvl7pPr marL="239994" indent="-239994" algn="l" defTabSz="914377" rtl="0" eaLnBrk="1" latinLnBrk="0" hangingPunct="1">
        <a:lnSpc>
          <a:spcPct val="110000"/>
        </a:lnSpc>
        <a:spcBef>
          <a:spcPts val="0"/>
        </a:spcBef>
        <a:spcAft>
          <a:spcPts val="667"/>
        </a:spcAft>
        <a:buClr>
          <a:schemeClr val="accent4"/>
        </a:buClr>
        <a:buFont typeface="+mj-lt"/>
        <a:buAutoNum type="arabicPeriod"/>
        <a:defRPr sz="10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333" kern="10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04">
          <p15:clr>
            <a:srgbClr val="F26B43"/>
          </p15:clr>
        </p15:guide>
        <p15:guide id="3" pos="5556">
          <p15:clr>
            <a:srgbClr val="F26B43"/>
          </p15:clr>
        </p15:guide>
        <p15:guide id="6" orient="horz" pos="725">
          <p15:clr>
            <a:srgbClr val="F26B43"/>
          </p15:clr>
        </p15:guide>
        <p15:guide id="17" orient="horz" pos="2949">
          <p15:clr>
            <a:srgbClr val="F26B43"/>
          </p15:clr>
        </p15:guide>
        <p15:guide id="18" orient="horz" pos="2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1219170"/>
            <a:fld id="{87CED104-3A6E-4DAC-9AEA-395207F94D4A}" type="datetimeFigureOut">
              <a:rPr lang="nl-NL" smtClean="0">
                <a:solidFill>
                  <a:prstClr val="black">
                    <a:tint val="75000"/>
                  </a:prstClr>
                </a:solidFill>
              </a:rPr>
              <a:pPr defTabSz="1219170"/>
              <a:t>9-8-2023</a:t>
            </a:fld>
            <a:endParaRPr lang="nl-NL">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1219170"/>
            <a:endParaRPr lang="nl-NL">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1219170"/>
            <a:fld id="{06975F81-1E2C-4C4D-9E10-F29D13AC9B88}" type="slidenum">
              <a:rPr lang="nl-NL" smtClean="0">
                <a:solidFill>
                  <a:prstClr val="black">
                    <a:tint val="75000"/>
                  </a:prstClr>
                </a:solidFill>
              </a:rPr>
              <a:pPr defTabSz="1219170"/>
              <a:t>‹#›</a:t>
            </a:fld>
            <a:endParaRPr lang="nl-NL">
              <a:solidFill>
                <a:prstClr val="black">
                  <a:tint val="75000"/>
                </a:prstClr>
              </a:solidFill>
            </a:endParaRPr>
          </a:p>
        </p:txBody>
      </p:sp>
      <p:sp>
        <p:nvSpPr>
          <p:cNvPr id="8" name="TextBox 7">
            <a:extLst>
              <a:ext uri="{FF2B5EF4-FFF2-40B4-BE49-F238E27FC236}">
                <a16:creationId xmlns:a16="http://schemas.microsoft.com/office/drawing/2014/main" id="{705FBB0E-6BB4-899E-E590-C5E4EDE2E4A7}"/>
              </a:ext>
            </a:extLst>
          </p:cNvPr>
          <p:cNvSpPr txBox="1"/>
          <p:nvPr>
            <p:extLst>
              <p:ext uri="{1162E1C5-73C7-4A58-AE30-91384D911F3F}">
                <p184:classification xmlns:p184="http://schemas.microsoft.com/office/powerpoint/2018/4/main" val="hdr"/>
              </p:ext>
            </p:extLst>
          </p:nvPr>
        </p:nvSpPr>
        <p:spPr>
          <a:xfrm>
            <a:off x="0" y="0"/>
            <a:ext cx="1390650" cy="152400"/>
          </a:xfrm>
          <a:prstGeom prst="rect">
            <a:avLst/>
          </a:prstGeom>
        </p:spPr>
        <p:txBody>
          <a:bodyPr horzOverflow="overflow" lIns="0" tIns="0" rIns="0" bIns="0">
            <a:spAutoFit/>
          </a:bodyPr>
          <a:lstStyle/>
          <a:p>
            <a:pPr algn="l"/>
            <a:r>
              <a:rPr lang="nl-BE" sz="1000">
                <a:solidFill>
                  <a:srgbClr val="747474"/>
                </a:solidFill>
                <a:latin typeface="delivery" panose="020F0503020204020204" pitchFamily="34" charset="0"/>
                <a:ea typeface="delivery" panose="020F0503020204020204" pitchFamily="34" charset="0"/>
                <a:cs typeface="delivery" panose="020F0503020204020204" pitchFamily="34" charset="0"/>
              </a:rPr>
              <a:t>UNCLASSIFIED (PUBLIC)</a:t>
            </a:r>
          </a:p>
        </p:txBody>
      </p:sp>
      <p:sp>
        <p:nvSpPr>
          <p:cNvPr id="7" name="MSIPCMContentMarking" descr="{&quot;HashCode&quot;:-938250575,&quot;Placement&quot;:&quot;Header&quot;,&quot;Top&quot;:0.0,&quot;Left&quot;:0.0,&quot;SlideWidth&quot;:960,&quot;SlideHeight&quot;:540}">
            <a:extLst>
              <a:ext uri="{FF2B5EF4-FFF2-40B4-BE49-F238E27FC236}">
                <a16:creationId xmlns:a16="http://schemas.microsoft.com/office/drawing/2014/main" id="{51C310D6-578E-C66B-8900-3C7290CA3B6E}"/>
              </a:ext>
            </a:extLst>
          </p:cNvPr>
          <p:cNvSpPr txBox="1"/>
          <p:nvPr userDrawn="1"/>
        </p:nvSpPr>
        <p:spPr>
          <a:xfrm>
            <a:off x="0" y="0"/>
            <a:ext cx="1665012" cy="234315"/>
          </a:xfrm>
          <a:prstGeom prst="rect">
            <a:avLst/>
          </a:prstGeom>
          <a:noFill/>
        </p:spPr>
        <p:txBody>
          <a:bodyPr vert="horz" wrap="square" lIns="0" tIns="0" rIns="0" bIns="0" rtlCol="0" anchor="ctr" anchorCtr="1">
            <a:spAutoFit/>
          </a:bodyPr>
          <a:lstStyle/>
          <a:p>
            <a:pPr algn="l">
              <a:spcBef>
                <a:spcPts val="0"/>
              </a:spcBef>
              <a:spcAft>
                <a:spcPts val="0"/>
              </a:spcAft>
            </a:pPr>
            <a:r>
              <a:rPr lang="nl-BE" sz="1000">
                <a:solidFill>
                  <a:srgbClr val="747474"/>
                </a:solidFill>
                <a:latin typeface="delivery" panose="020F0503020204020204" pitchFamily="34" charset="0"/>
              </a:rPr>
              <a:t>UNCLASSIFIED (PUBLIC)</a:t>
            </a:r>
          </a:p>
        </p:txBody>
      </p:sp>
    </p:spTree>
    <p:extLst>
      <p:ext uri="{BB962C8B-B14F-4D97-AF65-F5344CB8AC3E}">
        <p14:creationId xmlns:p14="http://schemas.microsoft.com/office/powerpoint/2010/main" val="15005576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55CE513-8C5E-41BE-91FA-2894E8C033FD}"/>
              </a:ext>
            </a:extLst>
          </p:cNvPr>
          <p:cNvGraphicFramePr>
            <a:graphicFrameLocks noChangeAspect="1"/>
          </p:cNvGraphicFramePr>
          <p:nvPr userDrawn="1">
            <p:custDataLst>
              <p:tags r:id="rId24"/>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26" imgW="622" imgH="623" progId="TCLayout.ActiveDocument.1">
                  <p:embed/>
                </p:oleObj>
              </mc:Choice>
              <mc:Fallback>
                <p:oleObj name="think-cell Slide" r:id="rId26" imgW="622" imgH="623" progId="TCLayout.ActiveDocument.1">
                  <p:embed/>
                  <p:pic>
                    <p:nvPicPr>
                      <p:cNvPr id="3" name="Object 2" hidden="1">
                        <a:extLst>
                          <a:ext uri="{FF2B5EF4-FFF2-40B4-BE49-F238E27FC236}">
                            <a16:creationId xmlns:a16="http://schemas.microsoft.com/office/drawing/2014/main" id="{755CE513-8C5E-41BE-91FA-2894E8C033FD}"/>
                          </a:ext>
                        </a:extLst>
                      </p:cNvPr>
                      <p:cNvPicPr/>
                      <p:nvPr/>
                    </p:nvPicPr>
                    <p:blipFill>
                      <a:blip r:embed="rId27"/>
                      <a:stretch>
                        <a:fillRect/>
                      </a:stretch>
                    </p:blipFill>
                    <p:spPr>
                      <a:xfrm>
                        <a:off x="2119" y="2119"/>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E11CDC2-D277-495F-8536-309C694CCCB2}"/>
              </a:ext>
            </a:extLst>
          </p:cNvPr>
          <p:cNvSpPr/>
          <p:nvPr userDrawn="1">
            <p:custDataLst>
              <p:tags r:id="rId25"/>
            </p:custDataLst>
          </p:nvPr>
        </p:nvSpPr>
        <p:spPr>
          <a:xfrm>
            <a:off x="1" y="1"/>
            <a:ext cx="211667" cy="211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US" sz="2400" b="1">
              <a:solidFill>
                <a:prstClr val="black"/>
              </a:solidFill>
              <a:sym typeface="Delivery" panose="020F0503020204020204" pitchFamily="34" charset="0"/>
            </a:endParaRPr>
          </a:p>
        </p:txBody>
      </p:sp>
      <p:sp>
        <p:nvSpPr>
          <p:cNvPr id="9" name="Footer Placeholder 8">
            <a:extLst>
              <a:ext uri="{FF2B5EF4-FFF2-40B4-BE49-F238E27FC236}">
                <a16:creationId xmlns:a16="http://schemas.microsoft.com/office/drawing/2014/main" id="{CA856C2E-8F2D-41A0-AE6C-F0526A45A6EE}"/>
              </a:ext>
            </a:extLst>
          </p:cNvPr>
          <p:cNvSpPr>
            <a:spLocks noGrp="1"/>
          </p:cNvSpPr>
          <p:nvPr>
            <p:ph type="ftr" sz="quarter" idx="3"/>
          </p:nvPr>
        </p:nvSpPr>
        <p:spPr>
          <a:xfrm>
            <a:off x="431999" y="6405312"/>
            <a:ext cx="10823376" cy="184665"/>
          </a:xfrm>
          <a:prstGeom prst="rect">
            <a:avLst/>
          </a:prstGeom>
        </p:spPr>
        <p:txBody>
          <a:bodyPr vert="horz" lIns="0" tIns="0" rIns="0" bIns="0" rtlCol="0" anchor="ctr">
            <a:noAutofit/>
          </a:bodyPr>
          <a:lstStyle>
            <a:lvl1pPr algn="l">
              <a:defRPr sz="1200">
                <a:solidFill>
                  <a:schemeClr val="tx1"/>
                </a:solidFill>
              </a:defRPr>
            </a:lvl1pPr>
          </a:lstStyle>
          <a:p>
            <a:r>
              <a:rPr lang="en-US">
                <a:solidFill>
                  <a:prstClr val="black"/>
                </a:solidFill>
              </a:rPr>
              <a:t>DHL Express | Our Sustainability Roadmap | Location | Month 202X</a:t>
            </a:r>
          </a:p>
        </p:txBody>
      </p:sp>
      <p:sp>
        <p:nvSpPr>
          <p:cNvPr id="11" name="Slide Number Placeholder 10">
            <a:extLst>
              <a:ext uri="{FF2B5EF4-FFF2-40B4-BE49-F238E27FC236}">
                <a16:creationId xmlns:a16="http://schemas.microsoft.com/office/drawing/2014/main" id="{8C9B7831-1594-4A3A-AB85-33FDCF3EA950}"/>
              </a:ext>
            </a:extLst>
          </p:cNvPr>
          <p:cNvSpPr>
            <a:spLocks noGrp="1"/>
          </p:cNvSpPr>
          <p:nvPr>
            <p:ph type="sldNum" sz="quarter" idx="4"/>
          </p:nvPr>
        </p:nvSpPr>
        <p:spPr>
          <a:xfrm>
            <a:off x="11255377" y="6405312"/>
            <a:ext cx="504625" cy="184665"/>
          </a:xfrm>
          <a:prstGeom prst="rect">
            <a:avLst/>
          </a:prstGeom>
        </p:spPr>
        <p:txBody>
          <a:bodyPr vert="horz" lIns="0" tIns="0" rIns="0" bIns="0" rtlCol="0" anchor="ctr"/>
          <a:lstStyle>
            <a:lvl1pPr algn="r">
              <a:defRPr sz="1200">
                <a:solidFill>
                  <a:schemeClr val="tx1"/>
                </a:solidFill>
              </a:defRPr>
            </a:lvl1pPr>
          </a:lstStyle>
          <a:p>
            <a:fld id="{C2245BC1-4D7B-4ED3-8F01-840FA35126C6}" type="slidenum">
              <a:rPr lang="en-US" smtClean="0">
                <a:solidFill>
                  <a:prstClr val="black"/>
                </a:solidFill>
              </a:rPr>
              <a:pPr/>
              <a:t>‹#›</a:t>
            </a:fld>
            <a:endParaRPr lang="en-US">
              <a:solidFill>
                <a:prstClr val="black"/>
              </a:solidFill>
            </a:endParaRPr>
          </a:p>
        </p:txBody>
      </p:sp>
      <p:sp>
        <p:nvSpPr>
          <p:cNvPr id="4" name="Text Placeholder 3">
            <a:extLst>
              <a:ext uri="{FF2B5EF4-FFF2-40B4-BE49-F238E27FC236}">
                <a16:creationId xmlns:a16="http://schemas.microsoft.com/office/drawing/2014/main" id="{B7E9B0AD-0310-4651-A938-50E6BDB45524}"/>
              </a:ext>
            </a:extLst>
          </p:cNvPr>
          <p:cNvSpPr>
            <a:spLocks noGrp="1"/>
          </p:cNvSpPr>
          <p:nvPr>
            <p:ph type="body" idx="1"/>
          </p:nvPr>
        </p:nvSpPr>
        <p:spPr>
          <a:xfrm>
            <a:off x="432002" y="1534584"/>
            <a:ext cx="11327999" cy="4704000"/>
          </a:xfrm>
          <a:prstGeom prst="rect">
            <a:avLst/>
          </a:prstGeom>
        </p:spPr>
        <p:txBody>
          <a:bodyPr vert="horz" lIns="0" tIns="0" rIns="0" bIns="0" rtlCol="0">
            <a:noAutofit/>
          </a:bodyPr>
          <a:lstStyle/>
          <a:p>
            <a:pPr lvl="0"/>
            <a:r>
              <a:rPr lang="en-US"/>
              <a:t>Body text in Delivery, 12 </a:t>
            </a:r>
            <a:r>
              <a:rPr lang="en-US" err="1"/>
              <a:t>pt</a:t>
            </a:r>
            <a:endParaRPr lang="en-US"/>
          </a:p>
          <a:p>
            <a:pPr lvl="1"/>
            <a:r>
              <a:rPr lang="en-US"/>
              <a:t>Bullet text, Delivery, 12 </a:t>
            </a:r>
            <a:r>
              <a:rPr lang="en-US" err="1"/>
              <a:t>pt</a:t>
            </a:r>
          </a:p>
          <a:p>
            <a:pPr lvl="2"/>
            <a:r>
              <a:rPr lang="en-US"/>
              <a:t>Bullet text, Delivery, 12 </a:t>
            </a:r>
            <a:r>
              <a:rPr lang="en-US" err="1"/>
              <a:t>pt</a:t>
            </a:r>
          </a:p>
          <a:p>
            <a:pPr lvl="3"/>
            <a:r>
              <a:rPr lang="en-US"/>
              <a:t>Bullet text, Delivery, 12 </a:t>
            </a:r>
            <a:r>
              <a:rPr lang="en-US" err="1"/>
              <a:t>pt</a:t>
            </a:r>
          </a:p>
          <a:p>
            <a:pPr lvl="4"/>
            <a:r>
              <a:rPr lang="en-US"/>
              <a:t>Action title, Delivery Regular, 15 </a:t>
            </a:r>
            <a:r>
              <a:rPr lang="en-US" err="1"/>
              <a:t>pt</a:t>
            </a:r>
            <a:endParaRPr lang="en-US"/>
          </a:p>
          <a:p>
            <a:pPr lvl="5"/>
            <a:r>
              <a:rPr lang="en-US" sz="1600"/>
              <a:t>Paragraph Headline, Delivery Bold, 12 </a:t>
            </a:r>
            <a:r>
              <a:rPr lang="en-US" sz="1600" err="1"/>
              <a:t>pt</a:t>
            </a:r>
            <a:endParaRPr lang="en-US" sz="1600"/>
          </a:p>
          <a:p>
            <a:pPr lvl="6"/>
            <a:r>
              <a:rPr lang="en-US" sz="1600"/>
              <a:t>Bullet number, Delivery, 12 </a:t>
            </a:r>
            <a:r>
              <a:rPr lang="en-US" sz="1600" err="1"/>
              <a:t>pt</a:t>
            </a:r>
          </a:p>
          <a:p>
            <a:pPr lvl="6"/>
            <a:endParaRPr lang="en-US"/>
          </a:p>
        </p:txBody>
      </p:sp>
      <p:sp>
        <p:nvSpPr>
          <p:cNvPr id="7" name="Title Placeholder 6">
            <a:extLst>
              <a:ext uri="{FF2B5EF4-FFF2-40B4-BE49-F238E27FC236}">
                <a16:creationId xmlns:a16="http://schemas.microsoft.com/office/drawing/2014/main" id="{82927099-8B95-48F9-92CE-1BDC9AB08BDE}"/>
              </a:ext>
            </a:extLst>
          </p:cNvPr>
          <p:cNvSpPr>
            <a:spLocks noGrp="1"/>
          </p:cNvSpPr>
          <p:nvPr>
            <p:ph type="title"/>
          </p:nvPr>
        </p:nvSpPr>
        <p:spPr>
          <a:xfrm>
            <a:off x="432002" y="513551"/>
            <a:ext cx="11327999" cy="658600"/>
          </a:xfrm>
          <a:prstGeom prst="rect">
            <a:avLst/>
          </a:prstGeom>
        </p:spPr>
        <p:txBody>
          <a:bodyPr vert="horz" lIns="0" tIns="0" rIns="0" bIns="0" rtlCol="0" anchor="b">
            <a:noAutofit/>
          </a:bodyPr>
          <a:lstStyle/>
          <a:p>
            <a:r>
              <a:rPr lang="en-US"/>
              <a:t>Double headline with one or two lines, Delivery Bold, 18 </a:t>
            </a:r>
            <a:r>
              <a:rPr lang="en-US" err="1"/>
              <a:t>pt</a:t>
            </a:r>
            <a:endParaRPr lang="en-US"/>
          </a:p>
        </p:txBody>
      </p:sp>
      <p:sp>
        <p:nvSpPr>
          <p:cNvPr id="6" name="TextBox 5">
            <a:extLst>
              <a:ext uri="{FF2B5EF4-FFF2-40B4-BE49-F238E27FC236}">
                <a16:creationId xmlns:a16="http://schemas.microsoft.com/office/drawing/2014/main" id="{5ECB858A-ED12-8254-3511-B38149249DE5}"/>
              </a:ext>
            </a:extLst>
          </p:cNvPr>
          <p:cNvSpPr txBox="1"/>
          <p:nvPr userDrawn="1">
            <p:extLst>
              <p:ext uri="{1162E1C5-73C7-4A58-AE30-91384D911F3F}">
                <p184:classification xmlns:p184="http://schemas.microsoft.com/office/powerpoint/2018/4/main" val="hdr"/>
              </p:ext>
            </p:extLst>
          </p:nvPr>
        </p:nvSpPr>
        <p:spPr>
          <a:xfrm>
            <a:off x="0" y="0"/>
            <a:ext cx="1390650" cy="152400"/>
          </a:xfrm>
          <a:prstGeom prst="rect">
            <a:avLst/>
          </a:prstGeom>
        </p:spPr>
        <p:txBody>
          <a:bodyPr horzOverflow="overflow" lIns="0" tIns="0" rIns="0" bIns="0">
            <a:spAutoFit/>
          </a:bodyPr>
          <a:lstStyle/>
          <a:p>
            <a:pPr algn="l"/>
            <a:r>
              <a:rPr lang="nl-BE" sz="1000">
                <a:solidFill>
                  <a:srgbClr val="747474"/>
                </a:solidFill>
                <a:latin typeface="delivery" panose="020F0503020204020204" pitchFamily="34" charset="0"/>
                <a:ea typeface="delivery" panose="020F0503020204020204" pitchFamily="34" charset="0"/>
                <a:cs typeface="delivery" panose="020F0503020204020204" pitchFamily="34" charset="0"/>
              </a:rPr>
              <a:t>UNCLASSIFIED (PUBLIC)</a:t>
            </a:r>
          </a:p>
        </p:txBody>
      </p:sp>
      <p:sp>
        <p:nvSpPr>
          <p:cNvPr id="5" name="MSIPCMContentMarking" descr="{&quot;HashCode&quot;:-938250575,&quot;Placement&quot;:&quot;Header&quot;,&quot;Top&quot;:0.0,&quot;Left&quot;:0.0,&quot;SlideWidth&quot;:960,&quot;SlideHeight&quot;:540}">
            <a:extLst>
              <a:ext uri="{FF2B5EF4-FFF2-40B4-BE49-F238E27FC236}">
                <a16:creationId xmlns:a16="http://schemas.microsoft.com/office/drawing/2014/main" id="{1A272430-D38E-8E51-454D-048A8E29A06E}"/>
              </a:ext>
            </a:extLst>
          </p:cNvPr>
          <p:cNvSpPr txBox="1"/>
          <p:nvPr userDrawn="1"/>
        </p:nvSpPr>
        <p:spPr>
          <a:xfrm>
            <a:off x="0" y="0"/>
            <a:ext cx="1665012" cy="234315"/>
          </a:xfrm>
          <a:prstGeom prst="rect">
            <a:avLst/>
          </a:prstGeom>
          <a:noFill/>
        </p:spPr>
        <p:txBody>
          <a:bodyPr vert="horz" wrap="square" lIns="0" tIns="0" rIns="0" bIns="0" rtlCol="0" anchor="ctr" anchorCtr="1">
            <a:noAutofit/>
          </a:bodyPr>
          <a:lstStyle/>
          <a:p>
            <a:pPr algn="l">
              <a:lnSpc>
                <a:spcPct val="110000"/>
              </a:lnSpc>
              <a:spcBef>
                <a:spcPts val="0"/>
              </a:spcBef>
              <a:spcAft>
                <a:spcPts val="0"/>
              </a:spcAft>
            </a:pPr>
            <a:r>
              <a:rPr lang="nl-BE" sz="1000">
                <a:solidFill>
                  <a:srgbClr val="747474"/>
                </a:solidFill>
                <a:latin typeface="delivery" panose="020F0503020204020204" pitchFamily="34" charset="0"/>
              </a:rPr>
              <a:t>UNCLASSIFIED (PUBLIC)</a:t>
            </a:r>
            <a:endParaRPr lang="nl-BE" sz="1000" dirty="0" err="1">
              <a:solidFill>
                <a:srgbClr val="747474"/>
              </a:solidFill>
              <a:latin typeface="delivery" panose="020F0503020204020204" pitchFamily="34" charset="0"/>
            </a:endParaRPr>
          </a:p>
        </p:txBody>
      </p:sp>
    </p:spTree>
    <p:extLst>
      <p:ext uri="{BB962C8B-B14F-4D97-AF65-F5344CB8AC3E}">
        <p14:creationId xmlns:p14="http://schemas.microsoft.com/office/powerpoint/2010/main" val="52565113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Lst>
  <p:hf sldNum="0" hdr="0" dt="0"/>
  <p:txStyles>
    <p:titleStyle>
      <a:lvl1pPr algn="l" defTabSz="914354" rtl="0" eaLnBrk="1" latinLnBrk="0" hangingPunct="1">
        <a:lnSpc>
          <a:spcPct val="100000"/>
        </a:lnSpc>
        <a:spcBef>
          <a:spcPct val="0"/>
        </a:spcBef>
        <a:buNone/>
        <a:defRPr sz="2400" b="1" kern="1200">
          <a:solidFill>
            <a:schemeClr val="accent4"/>
          </a:solidFill>
          <a:latin typeface="+mj-lt"/>
          <a:ea typeface="+mj-ea"/>
          <a:cs typeface="+mj-cs"/>
        </a:defRPr>
      </a:lvl1pPr>
    </p:titleStyle>
    <p:bodyStyle>
      <a:lvl1pPr marL="0" indent="0" algn="l" defTabSz="914354" rtl="0" eaLnBrk="1" latinLnBrk="0" hangingPunct="1">
        <a:lnSpc>
          <a:spcPct val="110000"/>
        </a:lnSpc>
        <a:spcBef>
          <a:spcPts val="0"/>
        </a:spcBef>
        <a:spcAft>
          <a:spcPts val="667"/>
        </a:spcAft>
        <a:buFont typeface="Arial" panose="020B0604020202020204" pitchFamily="34" charset="0"/>
        <a:buNone/>
        <a:defRPr sz="1600" kern="1200">
          <a:solidFill>
            <a:schemeClr val="tx1"/>
          </a:solidFill>
          <a:latin typeface="+mn-lt"/>
          <a:ea typeface="+mn-ea"/>
          <a:cs typeface="+mn-cs"/>
        </a:defRPr>
      </a:lvl1pPr>
      <a:lvl2pPr marL="239989" indent="-239989" algn="l" defTabSz="914354" rtl="0" eaLnBrk="1" latinLnBrk="0" hangingPunct="1">
        <a:lnSpc>
          <a:spcPct val="110000"/>
        </a:lnSpc>
        <a:spcBef>
          <a:spcPts val="0"/>
        </a:spcBef>
        <a:spcAft>
          <a:spcPts val="667"/>
        </a:spcAft>
        <a:buClr>
          <a:schemeClr val="accent4"/>
        </a:buClr>
        <a:buFont typeface="Arial" panose="020B0604020202020204" pitchFamily="34" charset="0"/>
        <a:buChar char="•"/>
        <a:defRPr sz="1600" kern="1200">
          <a:solidFill>
            <a:schemeClr val="tx1"/>
          </a:solidFill>
          <a:latin typeface="+mn-lt"/>
          <a:ea typeface="+mn-ea"/>
          <a:cs typeface="+mn-cs"/>
        </a:defRPr>
      </a:lvl2pPr>
      <a:lvl3pPr marL="479976" indent="-239989" algn="l" defTabSz="914354" rtl="0" eaLnBrk="1" latinLnBrk="0" hangingPunct="1">
        <a:lnSpc>
          <a:spcPct val="110000"/>
        </a:lnSpc>
        <a:spcBef>
          <a:spcPts val="0"/>
        </a:spcBef>
        <a:spcAft>
          <a:spcPts val="667"/>
        </a:spcAft>
        <a:buClr>
          <a:schemeClr val="accent4"/>
        </a:buClr>
        <a:buFont typeface="Symbol" panose="05050102010706020507" pitchFamily="18" charset="2"/>
        <a:buChar char="-"/>
        <a:defRPr sz="1600" kern="1200">
          <a:solidFill>
            <a:schemeClr val="tx1"/>
          </a:solidFill>
          <a:latin typeface="+mn-lt"/>
          <a:ea typeface="+mn-ea"/>
          <a:cs typeface="+mn-cs"/>
        </a:defRPr>
      </a:lvl3pPr>
      <a:lvl4pPr marL="719965" indent="-239989" algn="l" defTabSz="914354" rtl="0" eaLnBrk="1" latinLnBrk="0" hangingPunct="1">
        <a:lnSpc>
          <a:spcPct val="110000"/>
        </a:lnSpc>
        <a:spcBef>
          <a:spcPts val="0"/>
        </a:spcBef>
        <a:spcAft>
          <a:spcPts val="667"/>
        </a:spcAft>
        <a:buClr>
          <a:schemeClr val="accent4"/>
        </a:buClr>
        <a:buFont typeface="Symbol" panose="05050102010706020507" pitchFamily="18" charset="2"/>
        <a:buChar char="-"/>
        <a:defRPr sz="1600" kern="1200">
          <a:solidFill>
            <a:schemeClr val="tx1"/>
          </a:solidFill>
          <a:latin typeface="+mn-lt"/>
          <a:ea typeface="+mn-ea"/>
          <a:cs typeface="+mn-cs"/>
        </a:defRPr>
      </a:lvl4pPr>
      <a:lvl5pPr marL="0" indent="0" algn="l" defTabSz="914354" rtl="0" eaLnBrk="1" latinLnBrk="0" hangingPunct="1">
        <a:lnSpc>
          <a:spcPct val="110000"/>
        </a:lnSpc>
        <a:spcBef>
          <a:spcPts val="0"/>
        </a:spcBef>
        <a:spcAft>
          <a:spcPts val="667"/>
        </a:spcAft>
        <a:buFont typeface="Arial" panose="020B0604020202020204" pitchFamily="34" charset="0"/>
        <a:buNone/>
        <a:defRPr sz="2000" kern="1200">
          <a:solidFill>
            <a:schemeClr val="tx1"/>
          </a:solidFill>
          <a:latin typeface="+mn-lt"/>
          <a:ea typeface="+mn-ea"/>
          <a:cs typeface="+mn-cs"/>
        </a:defRPr>
      </a:lvl5pPr>
      <a:lvl6pPr marL="0" indent="0" algn="l" defTabSz="914354" rtl="0" eaLnBrk="1" latinLnBrk="0" hangingPunct="1">
        <a:lnSpc>
          <a:spcPct val="110000"/>
        </a:lnSpc>
        <a:spcBef>
          <a:spcPts val="0"/>
        </a:spcBef>
        <a:spcAft>
          <a:spcPts val="0"/>
        </a:spcAft>
        <a:buFont typeface="+mj-lt"/>
        <a:buNone/>
        <a:defRPr sz="1800" b="1" kern="1200">
          <a:solidFill>
            <a:schemeClr val="tx1"/>
          </a:solidFill>
          <a:latin typeface="+mn-lt"/>
          <a:ea typeface="+mn-ea"/>
          <a:cs typeface="+mn-cs"/>
        </a:defRPr>
      </a:lvl6pPr>
      <a:lvl7pPr marL="239989" indent="-239989" algn="l" defTabSz="914354" rtl="0" eaLnBrk="1" latinLnBrk="0" hangingPunct="1">
        <a:lnSpc>
          <a:spcPct val="110000"/>
        </a:lnSpc>
        <a:spcBef>
          <a:spcPts val="0"/>
        </a:spcBef>
        <a:spcAft>
          <a:spcPts val="667"/>
        </a:spcAft>
        <a:buClr>
          <a:schemeClr val="accent4"/>
        </a:buClr>
        <a:buFont typeface="+mj-lt"/>
        <a:buAutoNum type="arabicPeriod"/>
        <a:defRPr sz="10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333" kern="10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4">
          <p15:clr>
            <a:srgbClr val="F26B43"/>
          </p15:clr>
        </p15:guide>
        <p15:guide id="2" pos="5556">
          <p15:clr>
            <a:srgbClr val="F26B43"/>
          </p15:clr>
        </p15:guide>
        <p15:guide id="3" orient="horz" pos="725">
          <p15:clr>
            <a:srgbClr val="F26B43"/>
          </p15:clr>
        </p15:guide>
        <p15:guide id="4" orient="horz" pos="2949">
          <p15:clr>
            <a:srgbClr val="F26B43"/>
          </p15:clr>
        </p15:guide>
        <p15:guide id="5" orient="horz" pos="2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8C9B7831-1594-4A3A-AB85-33FDCF3EA950}"/>
              </a:ext>
            </a:extLst>
          </p:cNvPr>
          <p:cNvSpPr>
            <a:spLocks noGrp="1"/>
          </p:cNvSpPr>
          <p:nvPr>
            <p:ph type="sldNum" sz="quarter" idx="4"/>
          </p:nvPr>
        </p:nvSpPr>
        <p:spPr>
          <a:xfrm>
            <a:off x="11255377" y="6405312"/>
            <a:ext cx="504625" cy="184665"/>
          </a:xfrm>
          <a:prstGeom prst="rect">
            <a:avLst/>
          </a:prstGeom>
        </p:spPr>
        <p:txBody>
          <a:bodyPr vert="horz" lIns="0" tIns="0" rIns="0" bIns="0" rtlCol="0" anchor="ctr"/>
          <a:lstStyle>
            <a:lvl1pPr algn="r">
              <a:defRPr sz="1200">
                <a:solidFill>
                  <a:schemeClr val="tx1"/>
                </a:solidFill>
              </a:defRPr>
            </a:lvl1pPr>
          </a:lstStyle>
          <a:p>
            <a:fld id="{C2245BC1-4D7B-4ED3-8F01-840FA35126C6}" type="slidenum">
              <a:rPr lang="en-US" smtClean="0"/>
              <a:pPr/>
              <a:t>‹#›</a:t>
            </a:fld>
            <a:endParaRPr lang="en-US"/>
          </a:p>
        </p:txBody>
      </p:sp>
      <p:sp>
        <p:nvSpPr>
          <p:cNvPr id="7" name="Title Placeholder 6">
            <a:extLst>
              <a:ext uri="{FF2B5EF4-FFF2-40B4-BE49-F238E27FC236}">
                <a16:creationId xmlns:a16="http://schemas.microsoft.com/office/drawing/2014/main" id="{82927099-8B95-48F9-92CE-1BDC9AB08BDE}"/>
              </a:ext>
            </a:extLst>
          </p:cNvPr>
          <p:cNvSpPr>
            <a:spLocks noGrp="1"/>
          </p:cNvSpPr>
          <p:nvPr>
            <p:ph type="title"/>
          </p:nvPr>
        </p:nvSpPr>
        <p:spPr>
          <a:xfrm>
            <a:off x="432002" y="513551"/>
            <a:ext cx="11327999" cy="658600"/>
          </a:xfrm>
          <a:prstGeom prst="rect">
            <a:avLst/>
          </a:prstGeom>
        </p:spPr>
        <p:txBody>
          <a:bodyPr vert="horz" lIns="0" tIns="0" rIns="0" bIns="0" rtlCol="0" anchor="b">
            <a:noAutofit/>
          </a:bodyPr>
          <a:lstStyle/>
          <a:p>
            <a:r>
              <a:rPr lang="en-US"/>
              <a:t>Double headline with one or two lines, Delivery Bold, 18 </a:t>
            </a:r>
            <a:r>
              <a:rPr lang="en-US" err="1"/>
              <a:t>pt</a:t>
            </a:r>
            <a:endParaRPr lang="en-US"/>
          </a:p>
        </p:txBody>
      </p:sp>
      <p:sp>
        <p:nvSpPr>
          <p:cNvPr id="2" name="Textplatzhalter 1">
            <a:extLst>
              <a:ext uri="{FF2B5EF4-FFF2-40B4-BE49-F238E27FC236}">
                <a16:creationId xmlns:a16="http://schemas.microsoft.com/office/drawing/2014/main" id="{7C690811-42D0-4C98-AC63-A167FF719475}"/>
              </a:ext>
            </a:extLst>
          </p:cNvPr>
          <p:cNvSpPr>
            <a:spLocks noGrp="1"/>
          </p:cNvSpPr>
          <p:nvPr>
            <p:ph type="body" idx="1"/>
          </p:nvPr>
        </p:nvSpPr>
        <p:spPr>
          <a:xfrm>
            <a:off x="432001" y="1534585"/>
            <a:ext cx="11327999" cy="4707467"/>
          </a:xfrm>
          <a:prstGeom prst="rect">
            <a:avLst/>
          </a:prstGeom>
        </p:spPr>
        <p:txBody>
          <a:bodyPr vert="horz" lIns="0" tIns="0" rIns="0" bIns="0" rtlCol="0">
            <a:noAutofit/>
          </a:bodyPr>
          <a:lstStyle/>
          <a:p>
            <a:pPr lvl="0"/>
            <a:r>
              <a:rPr lang="de-DE"/>
              <a:t>Body </a:t>
            </a:r>
            <a:r>
              <a:rPr lang="de-DE" err="1"/>
              <a:t>text</a:t>
            </a:r>
            <a:r>
              <a:rPr lang="de-DE"/>
              <a:t> in </a:t>
            </a:r>
            <a:r>
              <a:rPr lang="de-DE" err="1"/>
              <a:t>Delivery</a:t>
            </a:r>
            <a:r>
              <a:rPr lang="de-DE"/>
              <a:t>, 12 </a:t>
            </a:r>
            <a:r>
              <a:rPr lang="de-DE" err="1"/>
              <a:t>pt</a:t>
            </a:r>
            <a:endParaRPr lang="de-DE"/>
          </a:p>
          <a:p>
            <a:pPr lvl="1"/>
            <a:r>
              <a:rPr lang="de-DE"/>
              <a:t>Bullet </a:t>
            </a:r>
            <a:r>
              <a:rPr lang="de-DE" err="1"/>
              <a:t>text</a:t>
            </a:r>
            <a:r>
              <a:rPr lang="de-DE"/>
              <a:t>, </a:t>
            </a:r>
            <a:r>
              <a:rPr lang="de-DE" err="1"/>
              <a:t>Delivery</a:t>
            </a:r>
            <a:r>
              <a:rPr lang="de-DE"/>
              <a:t>, 12 </a:t>
            </a:r>
            <a:r>
              <a:rPr lang="de-DE" err="1"/>
              <a:t>pt</a:t>
            </a:r>
            <a:endParaRPr lang="de-DE"/>
          </a:p>
          <a:p>
            <a:pPr lvl="2"/>
            <a:r>
              <a:rPr lang="de-DE"/>
              <a:t>Bullet </a:t>
            </a:r>
            <a:r>
              <a:rPr lang="de-DE" err="1"/>
              <a:t>text</a:t>
            </a:r>
            <a:r>
              <a:rPr lang="de-DE"/>
              <a:t>, </a:t>
            </a:r>
            <a:r>
              <a:rPr lang="de-DE" err="1"/>
              <a:t>Delivery</a:t>
            </a:r>
            <a:r>
              <a:rPr lang="de-DE"/>
              <a:t>, 12 </a:t>
            </a:r>
            <a:r>
              <a:rPr lang="de-DE" err="1"/>
              <a:t>pt</a:t>
            </a:r>
            <a:endParaRPr lang="de-DE"/>
          </a:p>
          <a:p>
            <a:pPr lvl="3"/>
            <a:r>
              <a:rPr lang="de-DE"/>
              <a:t>Bullet </a:t>
            </a:r>
            <a:r>
              <a:rPr lang="de-DE" err="1"/>
              <a:t>text</a:t>
            </a:r>
            <a:r>
              <a:rPr lang="de-DE"/>
              <a:t>, </a:t>
            </a:r>
            <a:r>
              <a:rPr lang="de-DE" err="1"/>
              <a:t>Delivery</a:t>
            </a:r>
            <a:r>
              <a:rPr lang="de-DE"/>
              <a:t>, 12 </a:t>
            </a:r>
            <a:r>
              <a:rPr lang="de-DE" err="1"/>
              <a:t>pt</a:t>
            </a:r>
            <a:endParaRPr lang="de-DE"/>
          </a:p>
          <a:p>
            <a:pPr lvl="4"/>
            <a:r>
              <a:rPr lang="de-DE"/>
              <a:t>Action </a:t>
            </a:r>
            <a:r>
              <a:rPr lang="de-DE" err="1"/>
              <a:t>titel</a:t>
            </a:r>
            <a:r>
              <a:rPr lang="de-DE"/>
              <a:t>, </a:t>
            </a:r>
            <a:r>
              <a:rPr lang="de-DE" err="1"/>
              <a:t>Delivery</a:t>
            </a:r>
            <a:r>
              <a:rPr lang="de-DE"/>
              <a:t> Regular, 15 </a:t>
            </a:r>
            <a:r>
              <a:rPr lang="de-DE" err="1"/>
              <a:t>pt</a:t>
            </a:r>
            <a:endParaRPr lang="de-DE"/>
          </a:p>
          <a:p>
            <a:pPr lvl="5"/>
            <a:r>
              <a:rPr lang="de-DE"/>
              <a:t>Paragraph Headline, </a:t>
            </a:r>
            <a:r>
              <a:rPr lang="de-DE" err="1"/>
              <a:t>Delivery</a:t>
            </a:r>
            <a:r>
              <a:rPr lang="de-DE"/>
              <a:t> </a:t>
            </a:r>
            <a:r>
              <a:rPr lang="de-DE" err="1"/>
              <a:t>Bold</a:t>
            </a:r>
            <a:r>
              <a:rPr lang="de-DE"/>
              <a:t>, 12 </a:t>
            </a:r>
            <a:r>
              <a:rPr lang="de-DE" err="1"/>
              <a:t>pt</a:t>
            </a:r>
            <a:endParaRPr lang="de-DE"/>
          </a:p>
          <a:p>
            <a:pPr lvl="6"/>
            <a:r>
              <a:rPr lang="de-DE"/>
              <a:t>Bullet </a:t>
            </a:r>
            <a:r>
              <a:rPr lang="de-DE" err="1"/>
              <a:t>number</a:t>
            </a:r>
            <a:r>
              <a:rPr lang="de-DE"/>
              <a:t>, </a:t>
            </a:r>
            <a:r>
              <a:rPr lang="de-DE" err="1"/>
              <a:t>Delivery</a:t>
            </a:r>
            <a:r>
              <a:rPr lang="de-DE"/>
              <a:t>, 12 </a:t>
            </a:r>
            <a:r>
              <a:rPr lang="de-DE" err="1"/>
              <a:t>pt</a:t>
            </a:r>
            <a:endParaRPr lang="de-DE"/>
          </a:p>
        </p:txBody>
      </p:sp>
      <p:sp>
        <p:nvSpPr>
          <p:cNvPr id="3" name="TextBox 2"/>
          <p:cNvSpPr txBox="1"/>
          <p:nvPr>
            <p:extLst>
              <p:ext uri="{1162E1C5-73C7-4A58-AE30-91384D911F3F}">
                <p184:classification xmlns:p184="http://schemas.microsoft.com/office/powerpoint/2018/4/main" val="hdr"/>
              </p:ext>
            </p:extLst>
          </p:nvPr>
        </p:nvSpPr>
        <p:spPr>
          <a:xfrm>
            <a:off x="0" y="0"/>
            <a:ext cx="1390650" cy="152400"/>
          </a:xfrm>
          <a:prstGeom prst="rect">
            <a:avLst/>
          </a:prstGeom>
        </p:spPr>
        <p:txBody>
          <a:bodyPr horzOverflow="overflow" lIns="0" tIns="0" rIns="0" bIns="0">
            <a:spAutoFit/>
          </a:bodyPr>
          <a:lstStyle/>
          <a:p>
            <a:pPr algn="l"/>
            <a:r>
              <a:rPr lang="nl-BE" sz="1000">
                <a:solidFill>
                  <a:srgbClr val="747474"/>
                </a:solidFill>
                <a:latin typeface="delivery" panose="020F0503020204020204" pitchFamily="34" charset="0"/>
                <a:ea typeface="delivery" panose="020F0503020204020204" pitchFamily="34" charset="0"/>
                <a:cs typeface="delivery" panose="020F0503020204020204" pitchFamily="34" charset="0"/>
              </a:rPr>
              <a:t>UNCLASSIFIED (PUBLIC)</a:t>
            </a:r>
          </a:p>
        </p:txBody>
      </p:sp>
      <p:sp>
        <p:nvSpPr>
          <p:cNvPr id="4" name="MSIPCMContentMarking" descr="{&quot;HashCode&quot;:-938250575,&quot;Placement&quot;:&quot;Header&quot;,&quot;Top&quot;:0.0,&quot;Left&quot;:0.0,&quot;SlideWidth&quot;:960,&quot;SlideHeight&quot;:540}">
            <a:extLst>
              <a:ext uri="{FF2B5EF4-FFF2-40B4-BE49-F238E27FC236}">
                <a16:creationId xmlns:a16="http://schemas.microsoft.com/office/drawing/2014/main" id="{8AB7D106-1219-2D86-BFA2-5840FEB53C6D}"/>
              </a:ext>
            </a:extLst>
          </p:cNvPr>
          <p:cNvSpPr txBox="1"/>
          <p:nvPr userDrawn="1"/>
        </p:nvSpPr>
        <p:spPr>
          <a:xfrm>
            <a:off x="0" y="0"/>
            <a:ext cx="1665012" cy="234315"/>
          </a:xfrm>
          <a:prstGeom prst="rect">
            <a:avLst/>
          </a:prstGeom>
          <a:noFill/>
        </p:spPr>
        <p:txBody>
          <a:bodyPr vert="horz" wrap="square" lIns="0" tIns="0" rIns="0" bIns="0" rtlCol="0" anchor="ctr" anchorCtr="1">
            <a:noAutofit/>
          </a:bodyPr>
          <a:lstStyle/>
          <a:p>
            <a:pPr algn="l">
              <a:lnSpc>
                <a:spcPct val="110000"/>
              </a:lnSpc>
              <a:spcBef>
                <a:spcPts val="0"/>
              </a:spcBef>
              <a:spcAft>
                <a:spcPts val="0"/>
              </a:spcAft>
            </a:pPr>
            <a:r>
              <a:rPr lang="nl-BE" sz="1000">
                <a:solidFill>
                  <a:srgbClr val="747474"/>
                </a:solidFill>
                <a:latin typeface="delivery" panose="020F0503020204020204" pitchFamily="34" charset="0"/>
              </a:rPr>
              <a:t>UNCLASSIFIED (PUBLIC)</a:t>
            </a:r>
            <a:endParaRPr lang="nl-BE" sz="1000" dirty="0" err="1">
              <a:solidFill>
                <a:srgbClr val="747474"/>
              </a:solidFill>
              <a:latin typeface="delivery" panose="020F0503020204020204" pitchFamily="34" charset="0"/>
            </a:endParaRPr>
          </a:p>
        </p:txBody>
      </p:sp>
    </p:spTree>
    <p:extLst>
      <p:ext uri="{BB962C8B-B14F-4D97-AF65-F5344CB8AC3E}">
        <p14:creationId xmlns:p14="http://schemas.microsoft.com/office/powerpoint/2010/main" val="102636157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Lst>
  <p:hf hdr="0" dt="0"/>
  <p:txStyles>
    <p:titleStyle>
      <a:lvl1pPr algn="l" defTabSz="914354" rtl="0" eaLnBrk="1" latinLnBrk="0" hangingPunct="1">
        <a:lnSpc>
          <a:spcPct val="100000"/>
        </a:lnSpc>
        <a:spcBef>
          <a:spcPct val="0"/>
        </a:spcBef>
        <a:buNone/>
        <a:defRPr sz="2400" b="1" kern="1200">
          <a:solidFill>
            <a:schemeClr val="accent4"/>
          </a:solidFill>
          <a:latin typeface="+mj-lt"/>
          <a:ea typeface="+mj-ea"/>
          <a:cs typeface="+mj-cs"/>
        </a:defRPr>
      </a:lvl1pPr>
    </p:titleStyle>
    <p:bodyStyle>
      <a:lvl1pPr marL="0" indent="0" algn="l" defTabSz="914354" rtl="0" eaLnBrk="1" latinLnBrk="0" hangingPunct="1">
        <a:lnSpc>
          <a:spcPct val="110000"/>
        </a:lnSpc>
        <a:spcBef>
          <a:spcPts val="0"/>
        </a:spcBef>
        <a:spcAft>
          <a:spcPts val="667"/>
        </a:spcAft>
        <a:buFont typeface="Arial" panose="020B0604020202020204" pitchFamily="34" charset="0"/>
        <a:buNone/>
        <a:defRPr sz="1600" kern="1200">
          <a:solidFill>
            <a:schemeClr val="tx1"/>
          </a:solidFill>
          <a:latin typeface="+mn-lt"/>
          <a:ea typeface="+mn-ea"/>
          <a:cs typeface="+mn-cs"/>
        </a:defRPr>
      </a:lvl1pPr>
      <a:lvl2pPr marL="239989" indent="-239989" algn="l" defTabSz="914354" rtl="0" eaLnBrk="1" latinLnBrk="0" hangingPunct="1">
        <a:lnSpc>
          <a:spcPct val="110000"/>
        </a:lnSpc>
        <a:spcBef>
          <a:spcPts val="0"/>
        </a:spcBef>
        <a:spcAft>
          <a:spcPts val="667"/>
        </a:spcAft>
        <a:buClr>
          <a:schemeClr val="accent4"/>
        </a:buClr>
        <a:buFont typeface="Arial" panose="020B0604020202020204" pitchFamily="34" charset="0"/>
        <a:buChar char="•"/>
        <a:defRPr sz="1600" kern="1200">
          <a:solidFill>
            <a:schemeClr val="tx1"/>
          </a:solidFill>
          <a:latin typeface="+mn-lt"/>
          <a:ea typeface="+mn-ea"/>
          <a:cs typeface="+mn-cs"/>
        </a:defRPr>
      </a:lvl2pPr>
      <a:lvl3pPr marL="479976" indent="-239989" algn="l" defTabSz="914354" rtl="0" eaLnBrk="1" latinLnBrk="0" hangingPunct="1">
        <a:lnSpc>
          <a:spcPct val="110000"/>
        </a:lnSpc>
        <a:spcBef>
          <a:spcPts val="0"/>
        </a:spcBef>
        <a:spcAft>
          <a:spcPts val="667"/>
        </a:spcAft>
        <a:buClr>
          <a:schemeClr val="accent4"/>
        </a:buClr>
        <a:buFont typeface="Symbol" panose="05050102010706020507" pitchFamily="18" charset="2"/>
        <a:buChar char="-"/>
        <a:defRPr sz="1600" kern="1200">
          <a:solidFill>
            <a:schemeClr val="tx1"/>
          </a:solidFill>
          <a:latin typeface="+mn-lt"/>
          <a:ea typeface="+mn-ea"/>
          <a:cs typeface="+mn-cs"/>
        </a:defRPr>
      </a:lvl3pPr>
      <a:lvl4pPr marL="719965" indent="-239989" algn="l" defTabSz="914354" rtl="0" eaLnBrk="1" latinLnBrk="0" hangingPunct="1">
        <a:lnSpc>
          <a:spcPct val="110000"/>
        </a:lnSpc>
        <a:spcBef>
          <a:spcPts val="0"/>
        </a:spcBef>
        <a:spcAft>
          <a:spcPts val="667"/>
        </a:spcAft>
        <a:buClr>
          <a:schemeClr val="accent4"/>
        </a:buClr>
        <a:buFont typeface="Symbol" panose="05050102010706020507" pitchFamily="18" charset="2"/>
        <a:buChar char="-"/>
        <a:defRPr sz="1600" kern="1200">
          <a:solidFill>
            <a:schemeClr val="tx1"/>
          </a:solidFill>
          <a:latin typeface="+mn-lt"/>
          <a:ea typeface="+mn-ea"/>
          <a:cs typeface="+mn-cs"/>
        </a:defRPr>
      </a:lvl4pPr>
      <a:lvl5pPr marL="0" indent="0" algn="l" defTabSz="914354" rtl="0" eaLnBrk="1" latinLnBrk="0" hangingPunct="1">
        <a:lnSpc>
          <a:spcPct val="110000"/>
        </a:lnSpc>
        <a:spcBef>
          <a:spcPts val="0"/>
        </a:spcBef>
        <a:spcAft>
          <a:spcPts val="667"/>
        </a:spcAft>
        <a:buFont typeface="Arial" panose="020B0604020202020204" pitchFamily="34" charset="0"/>
        <a:buNone/>
        <a:defRPr sz="2000" b="0" kern="1200">
          <a:solidFill>
            <a:schemeClr val="tx1"/>
          </a:solidFill>
          <a:latin typeface="+mn-lt"/>
          <a:ea typeface="+mn-ea"/>
          <a:cs typeface="+mn-cs"/>
        </a:defRPr>
      </a:lvl5pPr>
      <a:lvl6pPr marL="0" indent="0" algn="l" defTabSz="914354" rtl="0" eaLnBrk="1" latinLnBrk="0" hangingPunct="1">
        <a:lnSpc>
          <a:spcPct val="110000"/>
        </a:lnSpc>
        <a:spcBef>
          <a:spcPts val="0"/>
        </a:spcBef>
        <a:spcAft>
          <a:spcPts val="0"/>
        </a:spcAft>
        <a:buFont typeface="+mj-lt"/>
        <a:buNone/>
        <a:defRPr sz="1600" b="1" kern="1200">
          <a:solidFill>
            <a:schemeClr val="tx1"/>
          </a:solidFill>
          <a:latin typeface="+mn-lt"/>
          <a:ea typeface="+mn-ea"/>
          <a:cs typeface="+mn-cs"/>
        </a:defRPr>
      </a:lvl6pPr>
      <a:lvl7pPr marL="239989" indent="-239989" algn="l" defTabSz="914354" rtl="0" eaLnBrk="1" latinLnBrk="0" hangingPunct="1">
        <a:lnSpc>
          <a:spcPct val="110000"/>
        </a:lnSpc>
        <a:spcBef>
          <a:spcPts val="0"/>
        </a:spcBef>
        <a:spcAft>
          <a:spcPts val="667"/>
        </a:spcAft>
        <a:buClr>
          <a:schemeClr val="accent4"/>
        </a:buClr>
        <a:buFont typeface="+mj-lt"/>
        <a:buAutoNum type="arabicPeriod"/>
        <a:defRPr sz="16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333" kern="10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04">
          <p15:clr>
            <a:srgbClr val="F26B43"/>
          </p15:clr>
        </p15:guide>
        <p15:guide id="3" pos="5556">
          <p15:clr>
            <a:srgbClr val="F26B43"/>
          </p15:clr>
        </p15:guide>
        <p15:guide id="6" orient="horz" pos="725">
          <p15:clr>
            <a:srgbClr val="F26B43"/>
          </p15:clr>
        </p15:guide>
        <p15:guide id="17" orient="horz" pos="2949">
          <p15:clr>
            <a:srgbClr val="F26B43"/>
          </p15:clr>
        </p15:guide>
        <p15:guide id="18" orient="horz" pos="2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3D28F-2E9D-4CF7-BDA3-A12634AFA3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53538B22-7AA8-41EF-9213-E06F68A65CE5}"/>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EC7D9B8-9D6F-4480-AFE6-C6EAAD24013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562FD-8F89-46DA-BB94-79AAF10D5973}" type="datetimeFigureOut">
              <a:rPr lang="nl-NL" smtClean="0"/>
              <a:t>9-8-2023</a:t>
            </a:fld>
            <a:endParaRPr lang="nl-NL"/>
          </a:p>
        </p:txBody>
      </p:sp>
      <p:sp>
        <p:nvSpPr>
          <p:cNvPr id="5" name="Footer Placeholder 4">
            <a:extLst>
              <a:ext uri="{FF2B5EF4-FFF2-40B4-BE49-F238E27FC236}">
                <a16:creationId xmlns:a16="http://schemas.microsoft.com/office/drawing/2014/main" id="{3885A65E-826E-4A9F-AAE3-0C558F50EB7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5046AE97-0D50-4B02-AC5B-C40BDAD035A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7061A-D133-4199-B566-8043AD798EBE}" type="slidenum">
              <a:rPr lang="nl-NL" smtClean="0"/>
              <a:t>‹#›</a:t>
            </a:fld>
            <a:endParaRPr lang="nl-NL"/>
          </a:p>
        </p:txBody>
      </p:sp>
      <p:sp>
        <p:nvSpPr>
          <p:cNvPr id="7" name="TextBox 6">
            <a:extLst>
              <a:ext uri="{FF2B5EF4-FFF2-40B4-BE49-F238E27FC236}">
                <a16:creationId xmlns:a16="http://schemas.microsoft.com/office/drawing/2014/main" id="{1630DC08-D66C-4903-8C65-5CBE3F27CDEC}"/>
              </a:ext>
            </a:extLst>
          </p:cNvPr>
          <p:cNvSpPr txBox="1"/>
          <p:nvPr>
            <p:extLst>
              <p:ext uri="{1162E1C5-73C7-4A58-AE30-91384D911F3F}">
                <p184:classification xmlns:p184="http://schemas.microsoft.com/office/powerpoint/2018/4/main" val="hdr"/>
              </p:ext>
            </p:extLst>
          </p:nvPr>
        </p:nvSpPr>
        <p:spPr>
          <a:xfrm>
            <a:off x="0" y="0"/>
            <a:ext cx="1390650" cy="152400"/>
          </a:xfrm>
          <a:prstGeom prst="rect">
            <a:avLst/>
          </a:prstGeom>
        </p:spPr>
        <p:txBody>
          <a:bodyPr horzOverflow="overflow" lIns="0" tIns="0" rIns="0" bIns="0">
            <a:spAutoFit/>
          </a:bodyPr>
          <a:lstStyle/>
          <a:p>
            <a:pPr algn="l"/>
            <a:r>
              <a:rPr lang="nl-BE" sz="1000">
                <a:solidFill>
                  <a:srgbClr val="747474"/>
                </a:solidFill>
                <a:latin typeface="delivery" panose="020F0503020204020204" pitchFamily="34" charset="0"/>
                <a:ea typeface="delivery" panose="020F0503020204020204" pitchFamily="34" charset="0"/>
                <a:cs typeface="delivery" panose="020F0503020204020204" pitchFamily="34" charset="0"/>
              </a:rPr>
              <a:t>UNCLASSIFIED (PUBLIC)</a:t>
            </a:r>
          </a:p>
        </p:txBody>
      </p:sp>
      <p:sp>
        <p:nvSpPr>
          <p:cNvPr id="8" name="MSIPCMContentMarking" descr="{&quot;HashCode&quot;:-938250575,&quot;Placement&quot;:&quot;Header&quot;,&quot;Top&quot;:0.0,&quot;Left&quot;:0.0,&quot;SlideWidth&quot;:960,&quot;SlideHeight&quot;:540}">
            <a:extLst>
              <a:ext uri="{FF2B5EF4-FFF2-40B4-BE49-F238E27FC236}">
                <a16:creationId xmlns:a16="http://schemas.microsoft.com/office/drawing/2014/main" id="{9F339589-526F-7615-388F-ACC4B831C917}"/>
              </a:ext>
            </a:extLst>
          </p:cNvPr>
          <p:cNvSpPr txBox="1"/>
          <p:nvPr userDrawn="1"/>
        </p:nvSpPr>
        <p:spPr>
          <a:xfrm>
            <a:off x="0" y="0"/>
            <a:ext cx="1665012" cy="234315"/>
          </a:xfrm>
          <a:prstGeom prst="rect">
            <a:avLst/>
          </a:prstGeom>
          <a:noFill/>
        </p:spPr>
        <p:txBody>
          <a:bodyPr vert="horz" wrap="square" lIns="0" tIns="0" rIns="0" bIns="0" rtlCol="0" anchor="ctr" anchorCtr="1">
            <a:spAutoFit/>
          </a:bodyPr>
          <a:lstStyle/>
          <a:p>
            <a:pPr algn="l">
              <a:spcBef>
                <a:spcPts val="0"/>
              </a:spcBef>
              <a:spcAft>
                <a:spcPts val="0"/>
              </a:spcAft>
            </a:pPr>
            <a:r>
              <a:rPr lang="nl-BE" sz="1000">
                <a:solidFill>
                  <a:srgbClr val="747474"/>
                </a:solidFill>
                <a:latin typeface="delivery" panose="020F0503020204020204" pitchFamily="34" charset="0"/>
              </a:rPr>
              <a:t>UNCLASSIFIED (PUBLIC)</a:t>
            </a:r>
          </a:p>
        </p:txBody>
      </p:sp>
    </p:spTree>
    <p:extLst>
      <p:ext uri="{BB962C8B-B14F-4D97-AF65-F5344CB8AC3E}">
        <p14:creationId xmlns:p14="http://schemas.microsoft.com/office/powerpoint/2010/main" val="136726769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3"/>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25" imgW="470" imgH="469" progId="TCLayout.ActiveDocument.1">
                  <p:embed/>
                </p:oleObj>
              </mc:Choice>
              <mc:Fallback>
                <p:oleObj name="think-cell Slide" r:id="rId25" imgW="470" imgH="469" progId="TCLayout.ActiveDocument.1">
                  <p:embed/>
                  <p:pic>
                    <p:nvPicPr>
                      <p:cNvPr id="3" name="Object 2" hidden="1"/>
                      <p:cNvPicPr/>
                      <p:nvPr/>
                    </p:nvPicPr>
                    <p:blipFill>
                      <a:blip r:embed="rId26"/>
                      <a:stretch>
                        <a:fillRect/>
                      </a:stretch>
                    </p:blipFill>
                    <p:spPr>
                      <a:xfrm>
                        <a:off x="2118" y="2118"/>
                        <a:ext cx="2117" cy="2117"/>
                      </a:xfrm>
                      <a:prstGeom prst="rect">
                        <a:avLst/>
                      </a:prstGeom>
                    </p:spPr>
                  </p:pic>
                </p:oleObj>
              </mc:Fallback>
            </mc:AlternateContent>
          </a:graphicData>
        </a:graphic>
      </p:graphicFrame>
      <p:sp>
        <p:nvSpPr>
          <p:cNvPr id="2" name="Rectangle 1" hidden="1"/>
          <p:cNvSpPr/>
          <p:nvPr userDrawn="1">
            <p:custDataLst>
              <p:tags r:id="rId24"/>
            </p:custDataLst>
          </p:nvPr>
        </p:nvSpPr>
        <p:spPr>
          <a:xfrm>
            <a:off x="0" y="0"/>
            <a:ext cx="211667" cy="211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oAutofit/>
          </a:bodyPr>
          <a:lstStyle/>
          <a:p>
            <a:pPr marL="0" lvl="0" indent="0" algn="l" eaLnBrk="1"/>
            <a:endParaRPr lang="en-US" sz="2400" b="1" i="0" baseline="0">
              <a:solidFill>
                <a:schemeClr val="tx1"/>
              </a:solidFill>
              <a:latin typeface="Delivery" panose="020F0503020204020204" pitchFamily="34" charset="0"/>
              <a:ea typeface="+mj-ea"/>
              <a:cs typeface="+mj-cs"/>
              <a:sym typeface="Delivery" panose="020F0503020204020204" pitchFamily="34" charset="0"/>
            </a:endParaRPr>
          </a:p>
        </p:txBody>
      </p:sp>
      <p:sp>
        <p:nvSpPr>
          <p:cNvPr id="9" name="Footer Placeholder 8">
            <a:extLst>
              <a:ext uri="{FF2B5EF4-FFF2-40B4-BE49-F238E27FC236}">
                <a16:creationId xmlns:a16="http://schemas.microsoft.com/office/drawing/2014/main" id="{CA856C2E-8F2D-41A0-AE6C-F0526A45A6EE}"/>
              </a:ext>
            </a:extLst>
          </p:cNvPr>
          <p:cNvSpPr>
            <a:spLocks noGrp="1"/>
          </p:cNvSpPr>
          <p:nvPr>
            <p:ph type="ftr" sz="quarter" idx="3"/>
          </p:nvPr>
        </p:nvSpPr>
        <p:spPr>
          <a:xfrm>
            <a:off x="431999" y="6405310"/>
            <a:ext cx="10823376" cy="184665"/>
          </a:xfrm>
          <a:prstGeom prst="rect">
            <a:avLst/>
          </a:prstGeom>
        </p:spPr>
        <p:txBody>
          <a:bodyPr vert="horz" lIns="0" tIns="0" rIns="0" bIns="0" rtlCol="0" anchor="ctr">
            <a:noAutofit/>
          </a:bodyPr>
          <a:lstStyle>
            <a:lvl1pPr algn="l">
              <a:defRPr sz="1200">
                <a:solidFill>
                  <a:schemeClr val="tx1"/>
                </a:solidFill>
              </a:defRPr>
            </a:lvl1pPr>
          </a:lstStyle>
          <a:p>
            <a:r>
              <a:rPr lang="en-US"/>
              <a:t>DHL Express | Our Sustainability Roadmap | Location | Month 202X</a:t>
            </a:r>
          </a:p>
        </p:txBody>
      </p:sp>
      <p:sp>
        <p:nvSpPr>
          <p:cNvPr id="11" name="Slide Number Placeholder 10">
            <a:extLst>
              <a:ext uri="{FF2B5EF4-FFF2-40B4-BE49-F238E27FC236}">
                <a16:creationId xmlns:a16="http://schemas.microsoft.com/office/drawing/2014/main" id="{8C9B7831-1594-4A3A-AB85-33FDCF3EA950}"/>
              </a:ext>
            </a:extLst>
          </p:cNvPr>
          <p:cNvSpPr>
            <a:spLocks noGrp="1"/>
          </p:cNvSpPr>
          <p:nvPr>
            <p:ph type="sldNum" sz="quarter" idx="4"/>
          </p:nvPr>
        </p:nvSpPr>
        <p:spPr>
          <a:xfrm>
            <a:off x="11255376" y="6405310"/>
            <a:ext cx="504625" cy="184665"/>
          </a:xfrm>
          <a:prstGeom prst="rect">
            <a:avLst/>
          </a:prstGeom>
        </p:spPr>
        <p:txBody>
          <a:bodyPr vert="horz" lIns="0" tIns="0" rIns="0" bIns="0" rtlCol="0" anchor="ctr"/>
          <a:lstStyle>
            <a:lvl1pPr algn="r">
              <a:defRPr sz="1200">
                <a:solidFill>
                  <a:schemeClr val="tx1"/>
                </a:solidFill>
              </a:defRPr>
            </a:lvl1pPr>
          </a:lstStyle>
          <a:p>
            <a:fld id="{C2245BC1-4D7B-4ED3-8F01-840FA35126C6}" type="slidenum">
              <a:rPr lang="en-US" smtClean="0"/>
              <a:pPr/>
              <a:t>‹#›</a:t>
            </a:fld>
            <a:endParaRPr lang="en-US"/>
          </a:p>
        </p:txBody>
      </p:sp>
      <p:sp>
        <p:nvSpPr>
          <p:cNvPr id="4" name="Text Placeholder 3">
            <a:extLst>
              <a:ext uri="{FF2B5EF4-FFF2-40B4-BE49-F238E27FC236}">
                <a16:creationId xmlns:a16="http://schemas.microsoft.com/office/drawing/2014/main" id="{B7E9B0AD-0310-4651-A938-50E6BDB45524}"/>
              </a:ext>
            </a:extLst>
          </p:cNvPr>
          <p:cNvSpPr>
            <a:spLocks noGrp="1"/>
          </p:cNvSpPr>
          <p:nvPr>
            <p:ph type="body" idx="1"/>
          </p:nvPr>
        </p:nvSpPr>
        <p:spPr>
          <a:xfrm>
            <a:off x="432001" y="1534584"/>
            <a:ext cx="11327999" cy="4704000"/>
          </a:xfrm>
          <a:prstGeom prst="rect">
            <a:avLst/>
          </a:prstGeom>
        </p:spPr>
        <p:txBody>
          <a:bodyPr vert="horz" lIns="0" tIns="0" rIns="0" bIns="0" rtlCol="0">
            <a:noAutofit/>
          </a:bodyPr>
          <a:lstStyle/>
          <a:p>
            <a:pPr lvl="0"/>
            <a:r>
              <a:rPr lang="en-US"/>
              <a:t>Body text in Delivery, 12 </a:t>
            </a:r>
            <a:r>
              <a:rPr lang="en-US" err="1"/>
              <a:t>pt</a:t>
            </a:r>
            <a:endParaRPr lang="en-US"/>
          </a:p>
          <a:p>
            <a:pPr lvl="1"/>
            <a:r>
              <a:rPr lang="en-US"/>
              <a:t>Bullet text, Delivery, 12 </a:t>
            </a:r>
            <a:r>
              <a:rPr lang="en-US" err="1"/>
              <a:t>pt</a:t>
            </a:r>
          </a:p>
          <a:p>
            <a:pPr lvl="2"/>
            <a:r>
              <a:rPr lang="en-US"/>
              <a:t>Bullet text, Delivery, 12 </a:t>
            </a:r>
            <a:r>
              <a:rPr lang="en-US" err="1"/>
              <a:t>pt</a:t>
            </a:r>
          </a:p>
          <a:p>
            <a:pPr lvl="3"/>
            <a:r>
              <a:rPr lang="en-US"/>
              <a:t>Bullet text, Delivery, 12 </a:t>
            </a:r>
            <a:r>
              <a:rPr lang="en-US" err="1"/>
              <a:t>pt</a:t>
            </a:r>
          </a:p>
          <a:p>
            <a:pPr lvl="4"/>
            <a:r>
              <a:rPr lang="en-US"/>
              <a:t>Action title, Delivery Regular, 15 </a:t>
            </a:r>
            <a:r>
              <a:rPr lang="en-US" err="1"/>
              <a:t>pt</a:t>
            </a:r>
            <a:endParaRPr lang="en-US"/>
          </a:p>
          <a:p>
            <a:pPr lvl="5"/>
            <a:r>
              <a:rPr lang="en-US" sz="1600"/>
              <a:t>Paragraph Headline, Delivery Bold, 12 </a:t>
            </a:r>
            <a:r>
              <a:rPr lang="en-US" sz="1600" err="1"/>
              <a:t>pt</a:t>
            </a:r>
            <a:endParaRPr lang="en-US" sz="1600"/>
          </a:p>
          <a:p>
            <a:pPr lvl="6"/>
            <a:r>
              <a:rPr lang="en-US" sz="1600"/>
              <a:t>Bullet number, Delivery, 12 </a:t>
            </a:r>
            <a:r>
              <a:rPr lang="en-US" sz="1600" err="1"/>
              <a:t>pt</a:t>
            </a:r>
          </a:p>
          <a:p>
            <a:pPr lvl="6"/>
            <a:endParaRPr lang="en-US"/>
          </a:p>
        </p:txBody>
      </p:sp>
      <p:sp>
        <p:nvSpPr>
          <p:cNvPr id="7" name="Title Placeholder 6">
            <a:extLst>
              <a:ext uri="{FF2B5EF4-FFF2-40B4-BE49-F238E27FC236}">
                <a16:creationId xmlns:a16="http://schemas.microsoft.com/office/drawing/2014/main" id="{82927099-8B95-48F9-92CE-1BDC9AB08BDE}"/>
              </a:ext>
            </a:extLst>
          </p:cNvPr>
          <p:cNvSpPr>
            <a:spLocks noGrp="1"/>
          </p:cNvSpPr>
          <p:nvPr>
            <p:ph type="title"/>
          </p:nvPr>
        </p:nvSpPr>
        <p:spPr>
          <a:xfrm>
            <a:off x="432001" y="513551"/>
            <a:ext cx="11327999" cy="658600"/>
          </a:xfrm>
          <a:prstGeom prst="rect">
            <a:avLst/>
          </a:prstGeom>
        </p:spPr>
        <p:txBody>
          <a:bodyPr vert="horz" lIns="0" tIns="0" rIns="0" bIns="0" rtlCol="0" anchor="b">
            <a:noAutofit/>
          </a:bodyPr>
          <a:lstStyle/>
          <a:p>
            <a:r>
              <a:rPr lang="en-US"/>
              <a:t>Double headline with one or two lines, Delivery Bold, 18 </a:t>
            </a:r>
            <a:r>
              <a:rPr lang="en-US" err="1"/>
              <a:t>pt</a:t>
            </a:r>
            <a:endParaRPr lang="en-US"/>
          </a:p>
        </p:txBody>
      </p:sp>
      <p:sp>
        <p:nvSpPr>
          <p:cNvPr id="6" name="TextBox 5"/>
          <p:cNvSpPr txBox="1"/>
          <p:nvPr>
            <p:extLst>
              <p:ext uri="{1162E1C5-73C7-4A58-AE30-91384D911F3F}">
                <p184:classification xmlns:p184="http://schemas.microsoft.com/office/powerpoint/2018/4/main" val="hdr"/>
              </p:ext>
            </p:extLst>
          </p:nvPr>
        </p:nvSpPr>
        <p:spPr>
          <a:xfrm>
            <a:off x="0" y="0"/>
            <a:ext cx="1390650" cy="152400"/>
          </a:xfrm>
          <a:prstGeom prst="rect">
            <a:avLst/>
          </a:prstGeom>
        </p:spPr>
        <p:txBody>
          <a:bodyPr horzOverflow="overflow" lIns="0" tIns="0" rIns="0" bIns="0">
            <a:spAutoFit/>
          </a:bodyPr>
          <a:lstStyle/>
          <a:p>
            <a:pPr algn="l"/>
            <a:r>
              <a:rPr lang="nl-BE" sz="1000">
                <a:solidFill>
                  <a:srgbClr val="747474"/>
                </a:solidFill>
                <a:latin typeface="delivery" panose="020F0503020204020204" pitchFamily="34" charset="0"/>
                <a:ea typeface="delivery" panose="020F0503020204020204" pitchFamily="34" charset="0"/>
                <a:cs typeface="delivery" panose="020F0503020204020204" pitchFamily="34" charset="0"/>
              </a:rPr>
              <a:t>UNCLASSIFIED (PUBLIC)</a:t>
            </a:r>
          </a:p>
        </p:txBody>
      </p:sp>
      <p:sp>
        <p:nvSpPr>
          <p:cNvPr id="5" name="MSIPCMContentMarking" descr="{&quot;HashCode&quot;:-938250575,&quot;Placement&quot;:&quot;Header&quot;,&quot;Top&quot;:0.0,&quot;Left&quot;:0.0,&quot;SlideWidth&quot;:960,&quot;SlideHeight&quot;:540}">
            <a:extLst>
              <a:ext uri="{FF2B5EF4-FFF2-40B4-BE49-F238E27FC236}">
                <a16:creationId xmlns:a16="http://schemas.microsoft.com/office/drawing/2014/main" id="{43E6D281-E1D9-F8A7-153D-7530DC9B0EED}"/>
              </a:ext>
            </a:extLst>
          </p:cNvPr>
          <p:cNvSpPr txBox="1"/>
          <p:nvPr userDrawn="1"/>
        </p:nvSpPr>
        <p:spPr>
          <a:xfrm>
            <a:off x="0" y="0"/>
            <a:ext cx="1665012" cy="234315"/>
          </a:xfrm>
          <a:prstGeom prst="rect">
            <a:avLst/>
          </a:prstGeom>
          <a:noFill/>
        </p:spPr>
        <p:txBody>
          <a:bodyPr vert="horz" wrap="square" lIns="0" tIns="0" rIns="0" bIns="0" rtlCol="0" anchor="ctr" anchorCtr="1">
            <a:noAutofit/>
          </a:bodyPr>
          <a:lstStyle/>
          <a:p>
            <a:pPr algn="l">
              <a:lnSpc>
                <a:spcPct val="110000"/>
              </a:lnSpc>
              <a:spcBef>
                <a:spcPts val="0"/>
              </a:spcBef>
              <a:spcAft>
                <a:spcPts val="0"/>
              </a:spcAft>
            </a:pPr>
            <a:r>
              <a:rPr lang="nl-BE" sz="1000">
                <a:solidFill>
                  <a:srgbClr val="747474"/>
                </a:solidFill>
                <a:latin typeface="delivery" panose="020F0503020204020204" pitchFamily="34" charset="0"/>
              </a:rPr>
              <a:t>UNCLASSIFIED (PUBLIC)</a:t>
            </a:r>
            <a:endParaRPr lang="nl-BE" sz="1000" dirty="0" err="1">
              <a:solidFill>
                <a:srgbClr val="747474"/>
              </a:solidFill>
              <a:latin typeface="delivery" panose="020F0503020204020204" pitchFamily="34" charset="0"/>
            </a:endParaRPr>
          </a:p>
        </p:txBody>
      </p:sp>
    </p:spTree>
    <p:extLst>
      <p:ext uri="{BB962C8B-B14F-4D97-AF65-F5344CB8AC3E}">
        <p14:creationId xmlns:p14="http://schemas.microsoft.com/office/powerpoint/2010/main" val="238881896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Lst>
  <p:hf sldNum="0" hdr="0" dt="0"/>
  <p:txStyles>
    <p:titleStyle>
      <a:lvl1pPr algn="l" defTabSz="914377" rtl="0" eaLnBrk="1" latinLnBrk="0" hangingPunct="1">
        <a:lnSpc>
          <a:spcPct val="100000"/>
        </a:lnSpc>
        <a:spcBef>
          <a:spcPct val="0"/>
        </a:spcBef>
        <a:buNone/>
        <a:defRPr sz="2400" b="1" kern="1200">
          <a:solidFill>
            <a:schemeClr val="tx1"/>
          </a:solidFill>
          <a:latin typeface="+mj-lt"/>
          <a:ea typeface="+mj-ea"/>
          <a:cs typeface="+mj-cs"/>
        </a:defRPr>
      </a:lvl1pPr>
    </p:titleStyle>
    <p:bodyStyle>
      <a:lvl1pPr marL="0" indent="0" algn="l" defTabSz="914377" rtl="0" eaLnBrk="1" latinLnBrk="0" hangingPunct="1">
        <a:lnSpc>
          <a:spcPct val="110000"/>
        </a:lnSpc>
        <a:spcBef>
          <a:spcPts val="0"/>
        </a:spcBef>
        <a:spcAft>
          <a:spcPts val="667"/>
        </a:spcAft>
        <a:buFont typeface="Arial" panose="020B0604020202020204" pitchFamily="34" charset="0"/>
        <a:buNone/>
        <a:defRPr sz="1600" kern="1200">
          <a:solidFill>
            <a:schemeClr val="tx1"/>
          </a:solidFill>
          <a:latin typeface="+mn-lt"/>
          <a:ea typeface="+mn-ea"/>
          <a:cs typeface="+mn-cs"/>
        </a:defRPr>
      </a:lvl1pPr>
      <a:lvl2pPr marL="239994" indent="-239994" algn="l" defTabSz="914377" rtl="0" eaLnBrk="1" latinLnBrk="0" hangingPunct="1">
        <a:lnSpc>
          <a:spcPct val="110000"/>
        </a:lnSpc>
        <a:spcBef>
          <a:spcPts val="0"/>
        </a:spcBef>
        <a:spcAft>
          <a:spcPts val="667"/>
        </a:spcAft>
        <a:buClr>
          <a:schemeClr val="accent4"/>
        </a:buClr>
        <a:buFont typeface="Arial" panose="020B0604020202020204" pitchFamily="34" charset="0"/>
        <a:buChar char="•"/>
        <a:defRPr sz="1600" kern="1200">
          <a:solidFill>
            <a:schemeClr val="tx1"/>
          </a:solidFill>
          <a:latin typeface="+mn-lt"/>
          <a:ea typeface="+mn-ea"/>
          <a:cs typeface="+mn-cs"/>
        </a:defRPr>
      </a:lvl2pPr>
      <a:lvl3pPr marL="479988" indent="-239994" algn="l" defTabSz="914377" rtl="0" eaLnBrk="1" latinLnBrk="0" hangingPunct="1">
        <a:lnSpc>
          <a:spcPct val="110000"/>
        </a:lnSpc>
        <a:spcBef>
          <a:spcPts val="0"/>
        </a:spcBef>
        <a:spcAft>
          <a:spcPts val="667"/>
        </a:spcAft>
        <a:buClr>
          <a:schemeClr val="accent4"/>
        </a:buClr>
        <a:buFont typeface="Symbol" panose="05050102010706020507" pitchFamily="18" charset="2"/>
        <a:buChar char="-"/>
        <a:defRPr sz="1600" kern="1200">
          <a:solidFill>
            <a:schemeClr val="tx1"/>
          </a:solidFill>
          <a:latin typeface="+mn-lt"/>
          <a:ea typeface="+mn-ea"/>
          <a:cs typeface="+mn-cs"/>
        </a:defRPr>
      </a:lvl3pPr>
      <a:lvl4pPr marL="719982" indent="-239994" algn="l" defTabSz="914377" rtl="0" eaLnBrk="1" latinLnBrk="0" hangingPunct="1">
        <a:lnSpc>
          <a:spcPct val="110000"/>
        </a:lnSpc>
        <a:spcBef>
          <a:spcPts val="0"/>
        </a:spcBef>
        <a:spcAft>
          <a:spcPts val="667"/>
        </a:spcAft>
        <a:buClr>
          <a:schemeClr val="accent4"/>
        </a:buClr>
        <a:buFont typeface="Symbol" panose="05050102010706020507" pitchFamily="18" charset="2"/>
        <a:buChar char="-"/>
        <a:defRPr sz="1600" kern="1200">
          <a:solidFill>
            <a:schemeClr val="tx1"/>
          </a:solidFill>
          <a:latin typeface="+mn-lt"/>
          <a:ea typeface="+mn-ea"/>
          <a:cs typeface="+mn-cs"/>
        </a:defRPr>
      </a:lvl4pPr>
      <a:lvl5pPr marL="0" indent="0" algn="l" defTabSz="914377" rtl="0" eaLnBrk="1" latinLnBrk="0" hangingPunct="1">
        <a:lnSpc>
          <a:spcPct val="110000"/>
        </a:lnSpc>
        <a:spcBef>
          <a:spcPts val="0"/>
        </a:spcBef>
        <a:spcAft>
          <a:spcPts val="667"/>
        </a:spcAft>
        <a:buFont typeface="Arial" panose="020B0604020202020204" pitchFamily="34" charset="0"/>
        <a:buNone/>
        <a:defRPr sz="2000" kern="1200">
          <a:solidFill>
            <a:schemeClr val="tx1"/>
          </a:solidFill>
          <a:latin typeface="+mn-lt"/>
          <a:ea typeface="+mn-ea"/>
          <a:cs typeface="+mn-cs"/>
        </a:defRPr>
      </a:lvl5pPr>
      <a:lvl6pPr marL="0" indent="0" algn="l" defTabSz="914377" rtl="0" eaLnBrk="1" latinLnBrk="0" hangingPunct="1">
        <a:lnSpc>
          <a:spcPct val="110000"/>
        </a:lnSpc>
        <a:spcBef>
          <a:spcPts val="0"/>
        </a:spcBef>
        <a:spcAft>
          <a:spcPts val="0"/>
        </a:spcAft>
        <a:buFont typeface="+mj-lt"/>
        <a:buNone/>
        <a:defRPr sz="1800" b="1" kern="1200">
          <a:solidFill>
            <a:schemeClr val="tx1"/>
          </a:solidFill>
          <a:latin typeface="+mn-lt"/>
          <a:ea typeface="+mn-ea"/>
          <a:cs typeface="+mn-cs"/>
        </a:defRPr>
      </a:lvl6pPr>
      <a:lvl7pPr marL="239994" indent="-239994" algn="l" defTabSz="914377" rtl="0" eaLnBrk="1" latinLnBrk="0" hangingPunct="1">
        <a:lnSpc>
          <a:spcPct val="110000"/>
        </a:lnSpc>
        <a:spcBef>
          <a:spcPts val="0"/>
        </a:spcBef>
        <a:spcAft>
          <a:spcPts val="667"/>
        </a:spcAft>
        <a:buClr>
          <a:schemeClr val="accent4"/>
        </a:buClr>
        <a:buFont typeface="+mj-lt"/>
        <a:buAutoNum type="arabicPeriod"/>
        <a:defRPr sz="10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333" kern="10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04">
          <p15:clr>
            <a:srgbClr val="F26B43"/>
          </p15:clr>
        </p15:guide>
        <p15:guide id="3" pos="5556">
          <p15:clr>
            <a:srgbClr val="F26B43"/>
          </p15:clr>
        </p15:guide>
        <p15:guide id="6" orient="horz" pos="725">
          <p15:clr>
            <a:srgbClr val="F26B43"/>
          </p15:clr>
        </p15:guide>
        <p15:guide id="17" orient="horz" pos="2949">
          <p15:clr>
            <a:srgbClr val="F26B43"/>
          </p15:clr>
        </p15:guide>
        <p15:guide id="18" orient="horz" pos="2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CA856C2E-8F2D-41A0-AE6C-F0526A45A6EE}"/>
              </a:ext>
            </a:extLst>
          </p:cNvPr>
          <p:cNvSpPr>
            <a:spLocks noGrp="1"/>
          </p:cNvSpPr>
          <p:nvPr>
            <p:ph type="ftr" sz="quarter" idx="3"/>
          </p:nvPr>
        </p:nvSpPr>
        <p:spPr>
          <a:xfrm>
            <a:off x="431999" y="6405310"/>
            <a:ext cx="10823376" cy="184665"/>
          </a:xfrm>
          <a:prstGeom prst="rect">
            <a:avLst/>
          </a:prstGeom>
        </p:spPr>
        <p:txBody>
          <a:bodyPr vert="horz" lIns="0" tIns="0" rIns="0" bIns="0" rtlCol="0" anchor="ctr">
            <a:noAutofit/>
          </a:bodyPr>
          <a:lstStyle>
            <a:lvl1pPr algn="l">
              <a:defRPr sz="1200">
                <a:solidFill>
                  <a:schemeClr val="tx1"/>
                </a:solidFill>
              </a:defRPr>
            </a:lvl1pPr>
          </a:lstStyle>
          <a:p>
            <a:r>
              <a:rPr lang="en-US"/>
              <a:t>DHL Express | SAF Customer Presentation | Bonn | April 2022</a:t>
            </a:r>
          </a:p>
        </p:txBody>
      </p:sp>
      <p:sp>
        <p:nvSpPr>
          <p:cNvPr id="11" name="Slide Number Placeholder 10">
            <a:extLst>
              <a:ext uri="{FF2B5EF4-FFF2-40B4-BE49-F238E27FC236}">
                <a16:creationId xmlns:a16="http://schemas.microsoft.com/office/drawing/2014/main" id="{8C9B7831-1594-4A3A-AB85-33FDCF3EA950}"/>
              </a:ext>
            </a:extLst>
          </p:cNvPr>
          <p:cNvSpPr>
            <a:spLocks noGrp="1"/>
          </p:cNvSpPr>
          <p:nvPr>
            <p:ph type="sldNum" sz="quarter" idx="4"/>
          </p:nvPr>
        </p:nvSpPr>
        <p:spPr>
          <a:xfrm>
            <a:off x="11255376" y="6405310"/>
            <a:ext cx="504625" cy="184665"/>
          </a:xfrm>
          <a:prstGeom prst="rect">
            <a:avLst/>
          </a:prstGeom>
        </p:spPr>
        <p:txBody>
          <a:bodyPr vert="horz" lIns="0" tIns="0" rIns="0" bIns="0" rtlCol="0" anchor="ctr"/>
          <a:lstStyle>
            <a:lvl1pPr algn="r">
              <a:defRPr sz="1200">
                <a:solidFill>
                  <a:schemeClr val="tx1"/>
                </a:solidFill>
              </a:defRPr>
            </a:lvl1pPr>
          </a:lstStyle>
          <a:p>
            <a:fld id="{C2245BC1-4D7B-4ED3-8F01-840FA35126C6}" type="slidenum">
              <a:rPr lang="en-US" smtClean="0"/>
              <a:pPr/>
              <a:t>‹#›</a:t>
            </a:fld>
            <a:endParaRPr lang="en-US"/>
          </a:p>
        </p:txBody>
      </p:sp>
      <p:sp>
        <p:nvSpPr>
          <p:cNvPr id="4" name="Text Placeholder 3">
            <a:extLst>
              <a:ext uri="{FF2B5EF4-FFF2-40B4-BE49-F238E27FC236}">
                <a16:creationId xmlns:a16="http://schemas.microsoft.com/office/drawing/2014/main" id="{B7E9B0AD-0310-4651-A938-50E6BDB45524}"/>
              </a:ext>
            </a:extLst>
          </p:cNvPr>
          <p:cNvSpPr>
            <a:spLocks noGrp="1"/>
          </p:cNvSpPr>
          <p:nvPr>
            <p:ph type="body" idx="1"/>
          </p:nvPr>
        </p:nvSpPr>
        <p:spPr>
          <a:xfrm>
            <a:off x="432001" y="1534584"/>
            <a:ext cx="11327999" cy="4704000"/>
          </a:xfrm>
          <a:prstGeom prst="rect">
            <a:avLst/>
          </a:prstGeom>
        </p:spPr>
        <p:txBody>
          <a:bodyPr vert="horz" lIns="0" tIns="0" rIns="0" bIns="0" rtlCol="0">
            <a:noAutofit/>
          </a:bodyPr>
          <a:lstStyle/>
          <a:p>
            <a:pPr lvl="0"/>
            <a:r>
              <a:rPr lang="en-US"/>
              <a:t>Body text in Delivery, 12 </a:t>
            </a:r>
            <a:r>
              <a:rPr lang="en-US" err="1"/>
              <a:t>pt</a:t>
            </a:r>
            <a:endParaRPr lang="en-US"/>
          </a:p>
          <a:p>
            <a:pPr lvl="1"/>
            <a:r>
              <a:rPr lang="en-US"/>
              <a:t>Bullet text, Delivery, 12 </a:t>
            </a:r>
            <a:r>
              <a:rPr lang="en-US" err="1"/>
              <a:t>pt</a:t>
            </a:r>
          </a:p>
          <a:p>
            <a:pPr lvl="2"/>
            <a:r>
              <a:rPr lang="en-US"/>
              <a:t>Bullet text, Delivery, 12 </a:t>
            </a:r>
            <a:r>
              <a:rPr lang="en-US" err="1"/>
              <a:t>pt</a:t>
            </a:r>
          </a:p>
          <a:p>
            <a:pPr lvl="3"/>
            <a:r>
              <a:rPr lang="en-US"/>
              <a:t>Bullet text, Delivery, 12 </a:t>
            </a:r>
            <a:r>
              <a:rPr lang="en-US" err="1"/>
              <a:t>pt</a:t>
            </a:r>
          </a:p>
          <a:p>
            <a:pPr lvl="4"/>
            <a:r>
              <a:rPr lang="en-US"/>
              <a:t>Action title, Delivery Regular, 15 </a:t>
            </a:r>
            <a:r>
              <a:rPr lang="en-US" err="1"/>
              <a:t>pt</a:t>
            </a:r>
            <a:endParaRPr lang="en-US"/>
          </a:p>
          <a:p>
            <a:pPr lvl="5"/>
            <a:r>
              <a:rPr lang="en-US" sz="1600"/>
              <a:t>Paragraph Headline, Delivery Bold, 12 </a:t>
            </a:r>
            <a:r>
              <a:rPr lang="en-US" sz="1600" err="1"/>
              <a:t>pt</a:t>
            </a:r>
            <a:endParaRPr lang="en-US" sz="1600"/>
          </a:p>
          <a:p>
            <a:pPr lvl="6"/>
            <a:r>
              <a:rPr lang="en-US" sz="1600"/>
              <a:t>Bullet number, Delivery, 12 </a:t>
            </a:r>
            <a:r>
              <a:rPr lang="en-US" sz="1600" err="1"/>
              <a:t>pt</a:t>
            </a:r>
          </a:p>
          <a:p>
            <a:pPr lvl="6"/>
            <a:endParaRPr lang="en-US"/>
          </a:p>
        </p:txBody>
      </p:sp>
      <p:sp>
        <p:nvSpPr>
          <p:cNvPr id="7" name="Title Placeholder 6">
            <a:extLst>
              <a:ext uri="{FF2B5EF4-FFF2-40B4-BE49-F238E27FC236}">
                <a16:creationId xmlns:a16="http://schemas.microsoft.com/office/drawing/2014/main" id="{82927099-8B95-48F9-92CE-1BDC9AB08BDE}"/>
              </a:ext>
            </a:extLst>
          </p:cNvPr>
          <p:cNvSpPr>
            <a:spLocks noGrp="1"/>
          </p:cNvSpPr>
          <p:nvPr>
            <p:ph type="title"/>
          </p:nvPr>
        </p:nvSpPr>
        <p:spPr>
          <a:xfrm>
            <a:off x="432001" y="513551"/>
            <a:ext cx="11327999" cy="658600"/>
          </a:xfrm>
          <a:prstGeom prst="rect">
            <a:avLst/>
          </a:prstGeom>
        </p:spPr>
        <p:txBody>
          <a:bodyPr vert="horz" lIns="0" tIns="0" rIns="0" bIns="0" rtlCol="0" anchor="b">
            <a:noAutofit/>
          </a:bodyPr>
          <a:lstStyle/>
          <a:p>
            <a:r>
              <a:rPr lang="en-US"/>
              <a:t>Double headline with one or two lines, Delivery Bold, 18 </a:t>
            </a:r>
            <a:r>
              <a:rPr lang="en-US" err="1"/>
              <a:t>pt</a:t>
            </a:r>
            <a:endParaRPr lang="en-US"/>
          </a:p>
        </p:txBody>
      </p:sp>
      <p:sp>
        <p:nvSpPr>
          <p:cNvPr id="3" name="TextBox 2"/>
          <p:cNvSpPr txBox="1"/>
          <p:nvPr>
            <p:extLst>
              <p:ext uri="{1162E1C5-73C7-4A58-AE30-91384D911F3F}">
                <p184:classification xmlns:p184="http://schemas.microsoft.com/office/powerpoint/2018/4/main" val="hdr"/>
              </p:ext>
            </p:extLst>
          </p:nvPr>
        </p:nvSpPr>
        <p:spPr>
          <a:xfrm>
            <a:off x="0" y="0"/>
            <a:ext cx="1390650" cy="152400"/>
          </a:xfrm>
          <a:prstGeom prst="rect">
            <a:avLst/>
          </a:prstGeom>
        </p:spPr>
        <p:txBody>
          <a:bodyPr horzOverflow="overflow" lIns="0" tIns="0" rIns="0" bIns="0">
            <a:spAutoFit/>
          </a:bodyPr>
          <a:lstStyle/>
          <a:p>
            <a:pPr algn="l"/>
            <a:r>
              <a:rPr lang="nl-BE" sz="1000">
                <a:solidFill>
                  <a:srgbClr val="747474"/>
                </a:solidFill>
                <a:latin typeface="delivery" panose="020F0503020204020204" pitchFamily="34" charset="0"/>
                <a:ea typeface="delivery" panose="020F0503020204020204" pitchFamily="34" charset="0"/>
                <a:cs typeface="delivery" panose="020F0503020204020204" pitchFamily="34" charset="0"/>
              </a:rPr>
              <a:t>UNCLASSIFIED (PUBLIC)</a:t>
            </a:r>
          </a:p>
        </p:txBody>
      </p:sp>
      <p:sp>
        <p:nvSpPr>
          <p:cNvPr id="2" name="MSIPCMContentMarking" descr="{&quot;HashCode&quot;:-938250575,&quot;Placement&quot;:&quot;Header&quot;,&quot;Top&quot;:0.0,&quot;Left&quot;:0.0,&quot;SlideWidth&quot;:960,&quot;SlideHeight&quot;:540}">
            <a:extLst>
              <a:ext uri="{FF2B5EF4-FFF2-40B4-BE49-F238E27FC236}">
                <a16:creationId xmlns:a16="http://schemas.microsoft.com/office/drawing/2014/main" id="{A7C16019-5082-4170-93FA-B4B15979392C}"/>
              </a:ext>
            </a:extLst>
          </p:cNvPr>
          <p:cNvSpPr txBox="1"/>
          <p:nvPr userDrawn="1"/>
        </p:nvSpPr>
        <p:spPr>
          <a:xfrm>
            <a:off x="0" y="0"/>
            <a:ext cx="1665012" cy="234315"/>
          </a:xfrm>
          <a:prstGeom prst="rect">
            <a:avLst/>
          </a:prstGeom>
          <a:noFill/>
        </p:spPr>
        <p:txBody>
          <a:bodyPr vert="horz" wrap="square" lIns="0" tIns="0" rIns="0" bIns="0" rtlCol="0" anchor="ctr" anchorCtr="1">
            <a:noAutofit/>
          </a:bodyPr>
          <a:lstStyle/>
          <a:p>
            <a:pPr algn="l">
              <a:lnSpc>
                <a:spcPct val="110000"/>
              </a:lnSpc>
              <a:spcBef>
                <a:spcPts val="0"/>
              </a:spcBef>
              <a:spcAft>
                <a:spcPts val="0"/>
              </a:spcAft>
            </a:pPr>
            <a:r>
              <a:rPr lang="nl-BE" sz="1000">
                <a:solidFill>
                  <a:srgbClr val="747474"/>
                </a:solidFill>
                <a:latin typeface="delivery" panose="020F0503020204020204" pitchFamily="34" charset="0"/>
              </a:rPr>
              <a:t>UNCLASSIFIED (PUBLIC)</a:t>
            </a:r>
            <a:endParaRPr lang="nl-BE" sz="1000" dirty="0" err="1">
              <a:solidFill>
                <a:srgbClr val="747474"/>
              </a:solidFill>
              <a:latin typeface="delivery" panose="020F0503020204020204" pitchFamily="34" charset="0"/>
            </a:endParaRPr>
          </a:p>
        </p:txBody>
      </p:sp>
    </p:spTree>
    <p:extLst>
      <p:ext uri="{BB962C8B-B14F-4D97-AF65-F5344CB8AC3E}">
        <p14:creationId xmlns:p14="http://schemas.microsoft.com/office/powerpoint/2010/main" val="25007106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 id="2147483814" r:id="rId22"/>
    <p:sldLayoutId id="2147483815" r:id="rId23"/>
  </p:sldLayoutIdLst>
  <p:hf sldNum="0" hdr="0" dt="0"/>
  <p:txStyles>
    <p:titleStyle>
      <a:lvl1pPr algn="l" defTabSz="914377" rtl="0" eaLnBrk="1" latinLnBrk="0" hangingPunct="1">
        <a:lnSpc>
          <a:spcPct val="100000"/>
        </a:lnSpc>
        <a:spcBef>
          <a:spcPct val="0"/>
        </a:spcBef>
        <a:buNone/>
        <a:defRPr sz="2400" b="1" kern="1200">
          <a:solidFill>
            <a:schemeClr val="accent4"/>
          </a:solidFill>
          <a:latin typeface="+mj-lt"/>
          <a:ea typeface="+mj-ea"/>
          <a:cs typeface="+mj-cs"/>
        </a:defRPr>
      </a:lvl1pPr>
    </p:titleStyle>
    <p:bodyStyle>
      <a:lvl1pPr marL="0" indent="0" algn="l" defTabSz="914377" rtl="0" eaLnBrk="1" latinLnBrk="0" hangingPunct="1">
        <a:lnSpc>
          <a:spcPct val="110000"/>
        </a:lnSpc>
        <a:spcBef>
          <a:spcPts val="0"/>
        </a:spcBef>
        <a:spcAft>
          <a:spcPts val="667"/>
        </a:spcAft>
        <a:buFont typeface="Arial" panose="020B0604020202020204" pitchFamily="34" charset="0"/>
        <a:buNone/>
        <a:defRPr sz="1600" kern="1200">
          <a:solidFill>
            <a:schemeClr val="tx1"/>
          </a:solidFill>
          <a:latin typeface="+mn-lt"/>
          <a:ea typeface="+mn-ea"/>
          <a:cs typeface="+mn-cs"/>
        </a:defRPr>
      </a:lvl1pPr>
      <a:lvl2pPr marL="239994" indent="-239994" algn="l" defTabSz="914377" rtl="0" eaLnBrk="1" latinLnBrk="0" hangingPunct="1">
        <a:lnSpc>
          <a:spcPct val="110000"/>
        </a:lnSpc>
        <a:spcBef>
          <a:spcPts val="0"/>
        </a:spcBef>
        <a:spcAft>
          <a:spcPts val="667"/>
        </a:spcAft>
        <a:buClr>
          <a:schemeClr val="accent4"/>
        </a:buClr>
        <a:buFont typeface="Arial" panose="020B0604020202020204" pitchFamily="34" charset="0"/>
        <a:buChar char="•"/>
        <a:defRPr sz="1600" kern="1200">
          <a:solidFill>
            <a:schemeClr val="tx1"/>
          </a:solidFill>
          <a:latin typeface="+mn-lt"/>
          <a:ea typeface="+mn-ea"/>
          <a:cs typeface="+mn-cs"/>
        </a:defRPr>
      </a:lvl2pPr>
      <a:lvl3pPr marL="479988" indent="-239994" algn="l" defTabSz="914377" rtl="0" eaLnBrk="1" latinLnBrk="0" hangingPunct="1">
        <a:lnSpc>
          <a:spcPct val="110000"/>
        </a:lnSpc>
        <a:spcBef>
          <a:spcPts val="0"/>
        </a:spcBef>
        <a:spcAft>
          <a:spcPts val="667"/>
        </a:spcAft>
        <a:buClr>
          <a:schemeClr val="accent4"/>
        </a:buClr>
        <a:buFont typeface="Symbol" panose="05050102010706020507" pitchFamily="18" charset="2"/>
        <a:buChar char="-"/>
        <a:defRPr sz="1600" kern="1200">
          <a:solidFill>
            <a:schemeClr val="tx1"/>
          </a:solidFill>
          <a:latin typeface="+mn-lt"/>
          <a:ea typeface="+mn-ea"/>
          <a:cs typeface="+mn-cs"/>
        </a:defRPr>
      </a:lvl3pPr>
      <a:lvl4pPr marL="719982" indent="-239994" algn="l" defTabSz="914377" rtl="0" eaLnBrk="1" latinLnBrk="0" hangingPunct="1">
        <a:lnSpc>
          <a:spcPct val="110000"/>
        </a:lnSpc>
        <a:spcBef>
          <a:spcPts val="0"/>
        </a:spcBef>
        <a:spcAft>
          <a:spcPts val="667"/>
        </a:spcAft>
        <a:buClr>
          <a:schemeClr val="accent4"/>
        </a:buClr>
        <a:buFont typeface="Symbol" panose="05050102010706020507" pitchFamily="18" charset="2"/>
        <a:buChar char="-"/>
        <a:defRPr sz="1600" kern="1200">
          <a:solidFill>
            <a:schemeClr val="tx1"/>
          </a:solidFill>
          <a:latin typeface="+mn-lt"/>
          <a:ea typeface="+mn-ea"/>
          <a:cs typeface="+mn-cs"/>
        </a:defRPr>
      </a:lvl4pPr>
      <a:lvl5pPr marL="0" indent="0" algn="l" defTabSz="914377" rtl="0" eaLnBrk="1" latinLnBrk="0" hangingPunct="1">
        <a:lnSpc>
          <a:spcPct val="110000"/>
        </a:lnSpc>
        <a:spcBef>
          <a:spcPts val="0"/>
        </a:spcBef>
        <a:spcAft>
          <a:spcPts val="667"/>
        </a:spcAft>
        <a:buFont typeface="Arial" panose="020B0604020202020204" pitchFamily="34" charset="0"/>
        <a:buNone/>
        <a:defRPr sz="2000" kern="1200">
          <a:solidFill>
            <a:schemeClr val="tx1"/>
          </a:solidFill>
          <a:latin typeface="+mn-lt"/>
          <a:ea typeface="+mn-ea"/>
          <a:cs typeface="+mn-cs"/>
        </a:defRPr>
      </a:lvl5pPr>
      <a:lvl6pPr marL="0" indent="0" algn="l" defTabSz="914377" rtl="0" eaLnBrk="1" latinLnBrk="0" hangingPunct="1">
        <a:lnSpc>
          <a:spcPct val="110000"/>
        </a:lnSpc>
        <a:spcBef>
          <a:spcPts val="0"/>
        </a:spcBef>
        <a:spcAft>
          <a:spcPts val="0"/>
        </a:spcAft>
        <a:buFont typeface="+mj-lt"/>
        <a:buNone/>
        <a:defRPr sz="1800" b="1" kern="1200">
          <a:solidFill>
            <a:schemeClr val="tx1"/>
          </a:solidFill>
          <a:latin typeface="+mn-lt"/>
          <a:ea typeface="+mn-ea"/>
          <a:cs typeface="+mn-cs"/>
        </a:defRPr>
      </a:lvl6pPr>
      <a:lvl7pPr marL="239994" indent="-239994" algn="l" defTabSz="914377" rtl="0" eaLnBrk="1" latinLnBrk="0" hangingPunct="1">
        <a:lnSpc>
          <a:spcPct val="110000"/>
        </a:lnSpc>
        <a:spcBef>
          <a:spcPts val="0"/>
        </a:spcBef>
        <a:spcAft>
          <a:spcPts val="667"/>
        </a:spcAft>
        <a:buClr>
          <a:schemeClr val="accent4"/>
        </a:buClr>
        <a:buFont typeface="+mj-lt"/>
        <a:buAutoNum type="arabicPeriod"/>
        <a:defRPr sz="10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333" kern="10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04">
          <p15:clr>
            <a:srgbClr val="F26B43"/>
          </p15:clr>
        </p15:guide>
        <p15:guide id="3" pos="5556">
          <p15:clr>
            <a:srgbClr val="F26B43"/>
          </p15:clr>
        </p15:guide>
        <p15:guide id="6" orient="horz" pos="725">
          <p15:clr>
            <a:srgbClr val="F26B43"/>
          </p15:clr>
        </p15:guide>
        <p15:guide id="17" orient="horz" pos="2949">
          <p15:clr>
            <a:srgbClr val="F26B43"/>
          </p15:clr>
        </p15:guide>
        <p15:guide id="18"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5.jpeg"/><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hyperlink" Target="https://www.globenewswire.com/news-release/2020/09/24/2098493/0/en/Global-20-9-Trillion-Business-To-Business-B2B-E-Commerce-Markets-Size-Share-Trends-Analysis-Forecasts-2016-2019-2020-2027.html" TargetMode="External"/><Relationship Id="rId2" Type="http://schemas.openxmlformats.org/officeDocument/2006/relationships/image" Target="../media/image40.jpeg"/><Relationship Id="rId1" Type="http://schemas.openxmlformats.org/officeDocument/2006/relationships/slideLayout" Target="../slideLayouts/slideLayout24.xml"/><Relationship Id="rId5" Type="http://schemas.openxmlformats.org/officeDocument/2006/relationships/hyperlink" Target="https://www.netsolutions.com/insights/b2b-ecommerce-trends/" TargetMode="External"/><Relationship Id="rId4" Type="http://schemas.openxmlformats.org/officeDocument/2006/relationships/hyperlink" Target="https://www.forrester.com/report/US+B2B+eCommerce+Will+Hit+12+Trillion+By+2021/-/E-RES13617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jpe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hyperlink" Target="https://info.sana-commerce.com/int_wp_b2b-buying-process-2019-report.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6.emf"/><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2.xml"/><Relationship Id="rId7" Type="http://schemas.openxmlformats.org/officeDocument/2006/relationships/oleObject" Target="../embeddings/oleObject21.bin"/><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notesSlide" Target="../notesSlides/notesSlide7.xml"/><Relationship Id="rId9"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9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emf"/></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xml"/><Relationship Id="rId1" Type="http://schemas.openxmlformats.org/officeDocument/2006/relationships/slideLayout" Target="../slideLayouts/slideLayout93.xml"/><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59.png"/><Relationship Id="rId3" Type="http://schemas.openxmlformats.org/officeDocument/2006/relationships/image" Target="../media/image54.emf"/><Relationship Id="rId7" Type="http://schemas.openxmlformats.org/officeDocument/2006/relationships/image" Target="../media/image64.png"/><Relationship Id="rId12" Type="http://schemas.microsoft.com/office/2007/relationships/hdphoto" Target="../media/hdphoto4.wdp"/><Relationship Id="rId2" Type="http://schemas.openxmlformats.org/officeDocument/2006/relationships/image" Target="../media/image61.jpeg"/><Relationship Id="rId1" Type="http://schemas.openxmlformats.org/officeDocument/2006/relationships/slideLayout" Target="../slideLayouts/slideLayout111.xml"/><Relationship Id="rId6" Type="http://schemas.openxmlformats.org/officeDocument/2006/relationships/image" Target="../media/image63.png"/><Relationship Id="rId11" Type="http://schemas.openxmlformats.org/officeDocument/2006/relationships/image" Target="../media/image66.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62.png"/><Relationship Id="rId9" Type="http://schemas.openxmlformats.org/officeDocument/2006/relationships/image" Target="../media/image65.png"/><Relationship Id="rId1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68.jpeg"/><Relationship Id="rId1" Type="http://schemas.openxmlformats.org/officeDocument/2006/relationships/slideLayout" Target="../slideLayouts/slideLayout11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chart" Target="../charts/chart7.xml"/></Relationships>
</file>

<file path=ppt/slides/_rels/slide2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70.jpeg"/><Relationship Id="rId7" Type="http://schemas.openxmlformats.org/officeDocument/2006/relationships/image" Target="../media/image72.png"/><Relationship Id="rId2" Type="http://schemas.openxmlformats.org/officeDocument/2006/relationships/image" Target="../media/image69.jpeg"/><Relationship Id="rId1" Type="http://schemas.openxmlformats.org/officeDocument/2006/relationships/slideLayout" Target="../slideLayouts/slideLayout140.xml"/><Relationship Id="rId6" Type="http://schemas.openxmlformats.org/officeDocument/2006/relationships/image" Target="../media/image71.png"/><Relationship Id="rId5" Type="http://schemas.openxmlformats.org/officeDocument/2006/relationships/image" Target="../media/image59.png"/><Relationship Id="rId4" Type="http://schemas.openxmlformats.org/officeDocument/2006/relationships/image" Target="../media/image54.emf"/><Relationship Id="rId9"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75.jpeg"/><Relationship Id="rId7"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93.xml"/><Relationship Id="rId6" Type="http://schemas.openxmlformats.org/officeDocument/2006/relationships/image" Target="../media/image77.png"/><Relationship Id="rId5" Type="http://schemas.microsoft.com/office/2007/relationships/hdphoto" Target="../media/hdphoto5.wdp"/><Relationship Id="rId4" Type="http://schemas.openxmlformats.org/officeDocument/2006/relationships/image" Target="../media/image76.png"/></Relationships>
</file>

<file path=ppt/slides/_rels/slide31.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93.xml"/><Relationship Id="rId6" Type="http://schemas.openxmlformats.org/officeDocument/2006/relationships/image" Target="../media/image59.png"/><Relationship Id="rId5" Type="http://schemas.microsoft.com/office/2007/relationships/hdphoto" Target="../media/hdphoto5.wdp"/><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18" Type="http://schemas.openxmlformats.org/officeDocument/2006/relationships/image" Target="../media/image88.png"/><Relationship Id="rId3" Type="http://schemas.openxmlformats.org/officeDocument/2006/relationships/slideLayout" Target="../slideLayouts/slideLayout52.xml"/><Relationship Id="rId21" Type="http://schemas.openxmlformats.org/officeDocument/2006/relationships/image" Target="../media/image67.png"/><Relationship Id="rId7" Type="http://schemas.openxmlformats.org/officeDocument/2006/relationships/image" Target="../media/image4.emf"/><Relationship Id="rId12" Type="http://schemas.openxmlformats.org/officeDocument/2006/relationships/image" Target="../media/image82.png"/><Relationship Id="rId17" Type="http://schemas.openxmlformats.org/officeDocument/2006/relationships/image" Target="../media/image87.svg"/><Relationship Id="rId25" Type="http://schemas.openxmlformats.org/officeDocument/2006/relationships/image" Target="../media/image93.svg"/><Relationship Id="rId2" Type="http://schemas.openxmlformats.org/officeDocument/2006/relationships/tags" Target="../tags/tag43.xml"/><Relationship Id="rId16" Type="http://schemas.openxmlformats.org/officeDocument/2006/relationships/image" Target="../media/image86.png"/><Relationship Id="rId20" Type="http://schemas.openxmlformats.org/officeDocument/2006/relationships/image" Target="../media/image59.png"/><Relationship Id="rId1" Type="http://schemas.openxmlformats.org/officeDocument/2006/relationships/tags" Target="../tags/tag42.xml"/><Relationship Id="rId6" Type="http://schemas.openxmlformats.org/officeDocument/2006/relationships/oleObject" Target="../embeddings/oleObject22.bin"/><Relationship Id="rId11" Type="http://schemas.openxmlformats.org/officeDocument/2006/relationships/image" Target="../media/image81.svg"/><Relationship Id="rId24" Type="http://schemas.openxmlformats.org/officeDocument/2006/relationships/image" Target="../media/image92.png"/><Relationship Id="rId5" Type="http://schemas.openxmlformats.org/officeDocument/2006/relationships/image" Target="../media/image68.jpeg"/><Relationship Id="rId15" Type="http://schemas.openxmlformats.org/officeDocument/2006/relationships/image" Target="../media/image85.svg"/><Relationship Id="rId23" Type="http://schemas.openxmlformats.org/officeDocument/2006/relationships/image" Target="../media/image91.svg"/><Relationship Id="rId10" Type="http://schemas.openxmlformats.org/officeDocument/2006/relationships/image" Target="../media/image80.png"/><Relationship Id="rId19" Type="http://schemas.openxmlformats.org/officeDocument/2006/relationships/image" Target="../media/image89.svg"/><Relationship Id="rId4" Type="http://schemas.openxmlformats.org/officeDocument/2006/relationships/notesSlide" Target="../notesSlides/notesSlide12.xml"/><Relationship Id="rId9" Type="http://schemas.openxmlformats.org/officeDocument/2006/relationships/image" Target="../media/image79.svg"/><Relationship Id="rId14" Type="http://schemas.openxmlformats.org/officeDocument/2006/relationships/image" Target="../media/image84.png"/><Relationship Id="rId22" Type="http://schemas.openxmlformats.org/officeDocument/2006/relationships/image" Target="../media/image90.png"/></Relationships>
</file>

<file path=ppt/slides/_rels/slide33.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94.png"/><Relationship Id="rId2" Type="http://schemas.openxmlformats.org/officeDocument/2006/relationships/notesSlide" Target="../notesSlides/notesSlide13.xml"/><Relationship Id="rId1" Type="http://schemas.openxmlformats.org/officeDocument/2006/relationships/slideLayout" Target="../slideLayouts/slideLayout93.xml"/><Relationship Id="rId6" Type="http://schemas.openxmlformats.org/officeDocument/2006/relationships/chart" Target="../charts/chart8.xml"/><Relationship Id="rId5" Type="http://schemas.microsoft.com/office/2007/relationships/hdphoto" Target="../media/hdphoto5.wdp"/><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93.xml"/><Relationship Id="rId6" Type="http://schemas.openxmlformats.org/officeDocument/2006/relationships/image" Target="../media/image94.png"/><Relationship Id="rId5" Type="http://schemas.microsoft.com/office/2007/relationships/hdphoto" Target="../media/hdphoto5.wdp"/><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39.png"/><Relationship Id="rId1" Type="http://schemas.openxmlformats.org/officeDocument/2006/relationships/slideLayout" Target="../slideLayouts/slideLayout149.xml"/><Relationship Id="rId5" Type="http://schemas.openxmlformats.org/officeDocument/2006/relationships/image" Target="../media/image97.png"/><Relationship Id="rId4" Type="http://schemas.openxmlformats.org/officeDocument/2006/relationships/image" Target="../media/image9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Layout" Target="../slideLayouts/slideLayout1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p:cNvSpPr/>
          <p:nvPr/>
        </p:nvSpPr>
        <p:spPr>
          <a:xfrm>
            <a:off x="330132" y="1972969"/>
            <a:ext cx="7854312" cy="2535053"/>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white"/>
              </a:solidFill>
              <a:effectLst/>
              <a:uLnTx/>
              <a:uFillTx/>
              <a:latin typeface="Delivery" panose="020F0503020204020204" pitchFamily="34" charset="0"/>
              <a:ea typeface="+mn-ea"/>
              <a:cs typeface="+mn-cs"/>
            </a:endParaRPr>
          </a:p>
          <a:p>
            <a:pPr marL="0" marR="0" lvl="0" indent="0" algn="l" defTabSz="914400" rtl="0" eaLnBrk="1" fontAlgn="auto" latinLnBrk="0" hangingPunct="1">
              <a:lnSpc>
                <a:spcPts val="46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Delivery Cd Black" panose="020F0906020204020204" pitchFamily="34" charset="0"/>
                <a:ea typeface="+mn-ea"/>
                <a:cs typeface="+mn-cs"/>
              </a:rPr>
              <a:t>DHL EXPRESS</a:t>
            </a:r>
          </a:p>
          <a:p>
            <a:pPr marL="0" marR="0" lvl="0" indent="0" algn="l" defTabSz="914400" rtl="0" eaLnBrk="1" fontAlgn="auto" latinLnBrk="0" hangingPunct="1">
              <a:lnSpc>
                <a:spcPts val="46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Delivery Cd Black" panose="020F0906020204020204" pitchFamily="34" charset="0"/>
                <a:ea typeface="+mn-ea"/>
                <a:cs typeface="+mn-cs"/>
              </a:rPr>
              <a:t>E-COMMERCE SOLUTIONS</a:t>
            </a:r>
          </a:p>
          <a:p>
            <a:pPr marL="0" marR="0" lvl="0" indent="0" algn="l" defTabSz="914400" rtl="0" eaLnBrk="1" fontAlgn="auto" latinLnBrk="0" hangingPunct="1">
              <a:lnSpc>
                <a:spcPts val="46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solidFill>
                <a:effectLst/>
                <a:uLnTx/>
                <a:uFillTx/>
                <a:latin typeface="Delivery Arabic Cd Light" panose="020F0406020204020204" pitchFamily="34" charset="-78"/>
                <a:ea typeface="+mn-ea"/>
                <a:cs typeface="Delivery Arabic Cd Light" panose="020F0406020204020204" pitchFamily="34" charset="-78"/>
              </a:rPr>
              <a:t>Realizing your global e-commerce potential</a:t>
            </a:r>
          </a:p>
          <a:p>
            <a:pPr marL="0" marR="0" lvl="0" indent="0" algn="l" defTabSz="914400" rtl="0" eaLnBrk="1" fontAlgn="auto" latinLnBrk="0" hangingPunct="1">
              <a:lnSpc>
                <a:spcPts val="4600"/>
              </a:lnSpc>
              <a:spcBef>
                <a:spcPts val="0"/>
              </a:spcBef>
              <a:spcAft>
                <a:spcPts val="0"/>
              </a:spcAft>
              <a:buClrTx/>
              <a:buSzTx/>
              <a:buFontTx/>
              <a:buNone/>
              <a:tabLst/>
              <a:defRPr/>
            </a:pPr>
            <a:endParaRPr kumimoji="0" lang="nl-NL" sz="4600" b="1" i="0" u="none" strike="noStrike" kern="1200" cap="none" spc="0" normalizeH="0" baseline="0" noProof="0" dirty="0">
              <a:ln>
                <a:noFill/>
              </a:ln>
              <a:solidFill>
                <a:prstClr val="white"/>
              </a:solidFill>
              <a:effectLst/>
              <a:uLnTx/>
              <a:uFillTx/>
              <a:latin typeface="Delivery Cd Black" panose="020F0906020204020204" pitchFamily="34" charset="0"/>
              <a:ea typeface="+mn-ea"/>
              <a:cs typeface="+mn-cs"/>
            </a:endParaRPr>
          </a:p>
        </p:txBody>
      </p:sp>
      <p:sp>
        <p:nvSpPr>
          <p:cNvPr id="14" name="Rectangle 13">
            <a:extLst>
              <a:ext uri="{FF2B5EF4-FFF2-40B4-BE49-F238E27FC236}">
                <a16:creationId xmlns:a16="http://schemas.microsoft.com/office/drawing/2014/main" id="{7F1B24A3-CC1F-C446-A0AA-AF09C517DBFF}"/>
              </a:ext>
            </a:extLst>
          </p:cNvPr>
          <p:cNvSpPr/>
          <p:nvPr/>
        </p:nvSpPr>
        <p:spPr>
          <a:xfrm>
            <a:off x="330133" y="305104"/>
            <a:ext cx="5170217" cy="1518510"/>
          </a:xfrm>
          <a:prstGeom prst="rect">
            <a:avLst/>
          </a:prstGeom>
          <a:gradFill flip="none" rotWithShape="1">
            <a:gsLst>
              <a:gs pos="57000">
                <a:srgbClr val="FFCE00"/>
              </a:gs>
              <a:gs pos="100000">
                <a:srgbClr val="FFCE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453530" y="6161264"/>
            <a:ext cx="47211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Delivery" panose="020F0503020204020204" pitchFamily="34" charset="0"/>
                <a:ea typeface="+mn-ea"/>
                <a:cs typeface="+mn-cs"/>
              </a:rPr>
              <a:t>DHL Express - Excellence. Simply delivered.</a:t>
            </a:r>
            <a:endParaRPr kumimoji="0" lang="nl-NL" sz="1800" b="1" i="0" u="none" strike="noStrike" kern="1200" cap="none" spc="0" normalizeH="0" baseline="0" noProof="0" dirty="0">
              <a:ln>
                <a:noFill/>
              </a:ln>
              <a:solidFill>
                <a:prstClr val="white"/>
              </a:solidFill>
              <a:effectLst/>
              <a:uLnTx/>
              <a:uFillTx/>
              <a:latin typeface="Delivery" panose="020F0503020204020204" pitchFamily="34" charset="0"/>
              <a:ea typeface="+mn-ea"/>
              <a:cs typeface="+mn-cs"/>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587" y="514764"/>
            <a:ext cx="1683313" cy="24132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0132" y="5196483"/>
            <a:ext cx="3481547" cy="973055"/>
          </a:xfrm>
          <a:prstGeom prst="rect">
            <a:avLst/>
          </a:prstGeom>
        </p:spPr>
      </p:pic>
    </p:spTree>
    <p:extLst>
      <p:ext uri="{BB962C8B-B14F-4D97-AF65-F5344CB8AC3E}">
        <p14:creationId xmlns:p14="http://schemas.microsoft.com/office/powerpoint/2010/main" val="3128589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3"/>
            </a:gs>
          </a:gsLst>
          <a:lin ang="0" scaled="1"/>
        </a:gradFill>
        <a:effectLst/>
      </p:bgPr>
    </p:bg>
    <p:spTree>
      <p:nvGrpSpPr>
        <p:cNvPr id="1" name=""/>
        <p:cNvGrpSpPr/>
        <p:nvPr/>
      </p:nvGrpSpPr>
      <p:grpSpPr>
        <a:xfrm>
          <a:off x="0" y="0"/>
          <a:ext cx="0" cy="0"/>
          <a:chOff x="0" y="0"/>
          <a:chExt cx="0" cy="0"/>
        </a:xfrm>
      </p:grpSpPr>
      <p:sp>
        <p:nvSpPr>
          <p:cNvPr id="46" name="Oval 45">
            <a:extLst>
              <a:ext uri="{FF2B5EF4-FFF2-40B4-BE49-F238E27FC236}">
                <a16:creationId xmlns:a16="http://schemas.microsoft.com/office/drawing/2014/main" id="{DC2630EA-14CE-4124-9D18-80C770E2DA87}"/>
              </a:ext>
            </a:extLst>
          </p:cNvPr>
          <p:cNvSpPr/>
          <p:nvPr/>
        </p:nvSpPr>
        <p:spPr>
          <a:xfrm>
            <a:off x="10136440" y="2986761"/>
            <a:ext cx="2055560" cy="2055559"/>
          </a:xfrm>
          <a:prstGeom prst="ellipse">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A7DE5CF2-F228-44A2-BC3A-F69924A6ECE2}"/>
              </a:ext>
            </a:extLst>
          </p:cNvPr>
          <p:cNvSpPr/>
          <p:nvPr/>
        </p:nvSpPr>
        <p:spPr>
          <a:xfrm>
            <a:off x="-3" y="-6847"/>
            <a:ext cx="8649147" cy="6857997"/>
          </a:xfrm>
          <a:prstGeom prst="rect">
            <a:avLst/>
          </a:prstGeom>
          <a:gradFill flip="none" rotWithShape="1">
            <a:gsLst>
              <a:gs pos="56000">
                <a:srgbClr val="000000">
                  <a:alpha val="60000"/>
                </a:srgbClr>
              </a:gs>
              <a:gs pos="0">
                <a:srgbClr val="000000">
                  <a:alpha val="85000"/>
                </a:srgbClr>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sp>
        <p:nvSpPr>
          <p:cNvPr id="49" name="Rectangle 48">
            <a:extLst>
              <a:ext uri="{FF2B5EF4-FFF2-40B4-BE49-F238E27FC236}">
                <a16:creationId xmlns:a16="http://schemas.microsoft.com/office/drawing/2014/main" id="{A7DE5CF2-F228-44A2-BC3A-F69924A6ECE2}"/>
              </a:ext>
            </a:extLst>
          </p:cNvPr>
          <p:cNvSpPr/>
          <p:nvPr/>
        </p:nvSpPr>
        <p:spPr>
          <a:xfrm rot="16200000">
            <a:off x="4364192" y="-952724"/>
            <a:ext cx="3463611" cy="12192001"/>
          </a:xfrm>
          <a:prstGeom prst="rect">
            <a:avLst/>
          </a:prstGeom>
          <a:gradFill flip="none" rotWithShape="1">
            <a:gsLst>
              <a:gs pos="56000">
                <a:srgbClr val="000000">
                  <a:alpha val="60000"/>
                </a:srgbClr>
              </a:gs>
              <a:gs pos="0">
                <a:srgbClr val="000000">
                  <a:alpha val="85000"/>
                </a:srgbClr>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sp>
        <p:nvSpPr>
          <p:cNvPr id="44" name="Oval 43">
            <a:extLst>
              <a:ext uri="{FF2B5EF4-FFF2-40B4-BE49-F238E27FC236}">
                <a16:creationId xmlns:a16="http://schemas.microsoft.com/office/drawing/2014/main" id="{87936FBD-DB1F-476B-A345-29AF6A883D54}"/>
              </a:ext>
            </a:extLst>
          </p:cNvPr>
          <p:cNvSpPr/>
          <p:nvPr/>
        </p:nvSpPr>
        <p:spPr>
          <a:xfrm>
            <a:off x="5427876" y="616414"/>
            <a:ext cx="5873432" cy="58734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Rectangle 55"/>
          <p:cNvSpPr/>
          <p:nvPr/>
        </p:nvSpPr>
        <p:spPr>
          <a:xfrm>
            <a:off x="875971" y="2125262"/>
            <a:ext cx="3873903" cy="193899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OF CONSUMERS PLACE A PREMIUM ON EXPERIENCE AND CONVENIENCE.</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sp>
        <p:nvSpPr>
          <p:cNvPr id="57" name="Rectangle 56"/>
          <p:cNvSpPr/>
          <p:nvPr/>
        </p:nvSpPr>
        <p:spPr>
          <a:xfrm>
            <a:off x="839421" y="4002389"/>
            <a:ext cx="3910453" cy="206210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A growing number of consumers prioritize convenience over costs; 35% of online shoppers say they are happy to pay to get their items delivered </a:t>
            </a:r>
            <a:r>
              <a:rPr kumimoji="0" lang="en-US" sz="2400"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WHEN</a:t>
            </a:r>
            <a:r>
              <a:rPr kumimoji="0" lang="en-US" sz="24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 </a:t>
            </a:r>
            <a:r>
              <a:rPr kumimoji="0" lang="en-US" sz="20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and </a:t>
            </a:r>
            <a:r>
              <a:rPr kumimoji="0" lang="en-US" sz="2400"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WHERE</a:t>
            </a:r>
            <a:r>
              <a:rPr kumimoji="0" lang="en-US" sz="24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 </a:t>
            </a:r>
            <a:r>
              <a:rPr kumimoji="0" lang="en-US" sz="20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they want.</a:t>
            </a:r>
          </a:p>
        </p:txBody>
      </p:sp>
      <p:sp>
        <p:nvSpPr>
          <p:cNvPr id="58" name="Rectangle 57"/>
          <p:cNvSpPr/>
          <p:nvPr/>
        </p:nvSpPr>
        <p:spPr>
          <a:xfrm>
            <a:off x="1" y="718474"/>
            <a:ext cx="4747359" cy="12764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Delivery" panose="020F0503020204020204" pitchFamily="34" charset="0"/>
              <a:ea typeface="+mn-ea"/>
              <a:cs typeface="+mn-cs"/>
            </a:endParaRPr>
          </a:p>
        </p:txBody>
      </p:sp>
      <p:sp>
        <p:nvSpPr>
          <p:cNvPr id="59" name="Content Placeholder 5"/>
          <p:cNvSpPr txBox="1">
            <a:spLocks/>
          </p:cNvSpPr>
          <p:nvPr/>
        </p:nvSpPr>
        <p:spPr>
          <a:xfrm>
            <a:off x="2547836" y="588122"/>
            <a:ext cx="2287701" cy="91800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Wingdings" panose="05000000000000000000" pitchFamily="2" charset="2"/>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Wingdings" panose="05000000000000000000" pitchFamily="2" charset="2"/>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969696"/>
              </a:buClr>
              <a:buSzTx/>
              <a:buFont typeface="Wingdings" panose="05000000000000000000" pitchFamily="2" charset="2"/>
              <a:buNone/>
              <a:tabLst/>
              <a:defRPr/>
            </a:pPr>
            <a:r>
              <a:rPr kumimoji="0" lang="en-GB" sz="8800"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35</a:t>
            </a:r>
            <a:r>
              <a:rPr kumimoji="0" lang="en-GB" sz="6000"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a:t>
            </a:r>
          </a:p>
        </p:txBody>
      </p:sp>
      <p:pic>
        <p:nvPicPr>
          <p:cNvPr id="60" name="Picture 5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19351" y="996287"/>
            <a:ext cx="5139801" cy="5152526"/>
          </a:xfrm>
          <a:prstGeom prst="flowChartConnector">
            <a:avLst/>
          </a:prstGeom>
        </p:spPr>
      </p:pic>
      <p:grpSp>
        <p:nvGrpSpPr>
          <p:cNvPr id="32" name="Group 31">
            <a:extLst>
              <a:ext uri="{FF2B5EF4-FFF2-40B4-BE49-F238E27FC236}">
                <a16:creationId xmlns:a16="http://schemas.microsoft.com/office/drawing/2014/main" id="{B987F272-C0F0-6542-A22E-BBB99BAB7561}"/>
              </a:ext>
            </a:extLst>
          </p:cNvPr>
          <p:cNvGrpSpPr/>
          <p:nvPr/>
        </p:nvGrpSpPr>
        <p:grpSpPr>
          <a:xfrm>
            <a:off x="9735214" y="5446167"/>
            <a:ext cx="2246609" cy="1245719"/>
            <a:chOff x="8197062" y="6075398"/>
            <a:chExt cx="2246608" cy="1245719"/>
          </a:xfrm>
        </p:grpSpPr>
        <p:sp>
          <p:nvSpPr>
            <p:cNvPr id="34" name="Rectangle 33">
              <a:extLst>
                <a:ext uri="{FF2B5EF4-FFF2-40B4-BE49-F238E27FC236}">
                  <a16:creationId xmlns:a16="http://schemas.microsoft.com/office/drawing/2014/main" id="{C7B542E3-8A50-6248-8701-FF68CDA1F8CA}"/>
                </a:ext>
              </a:extLst>
            </p:cNvPr>
            <p:cNvSpPr/>
            <p:nvPr/>
          </p:nvSpPr>
          <p:spPr>
            <a:xfrm>
              <a:off x="8197062" y="6075398"/>
              <a:ext cx="2246608" cy="601382"/>
            </a:xfrm>
            <a:prstGeom prst="rect">
              <a:avLst/>
            </a:prstGeom>
            <a:gradFill>
              <a:gsLst>
                <a:gs pos="0">
                  <a:schemeClr val="bg1">
                    <a:alpha val="0"/>
                  </a:schemeClr>
                </a:gs>
                <a:gs pos="95000">
                  <a:srgbClr val="F9C62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sp>
          <p:nvSpPr>
            <p:cNvPr id="35" name="Rectangle 34">
              <a:extLst>
                <a:ext uri="{FF2B5EF4-FFF2-40B4-BE49-F238E27FC236}">
                  <a16:creationId xmlns:a16="http://schemas.microsoft.com/office/drawing/2014/main" id="{6A09F679-269F-684A-814D-E5B018E81580}"/>
                </a:ext>
              </a:extLst>
            </p:cNvPr>
            <p:cNvSpPr/>
            <p:nvPr/>
          </p:nvSpPr>
          <p:spPr>
            <a:xfrm>
              <a:off x="8197062" y="6677024"/>
              <a:ext cx="2246608" cy="644093"/>
            </a:xfrm>
            <a:prstGeom prst="rect">
              <a:avLst/>
            </a:prstGeom>
            <a:solidFill>
              <a:srgbClr val="F9C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grpSp>
      <p:pic>
        <p:nvPicPr>
          <p:cNvPr id="36" name="Picture 3" descr="C:\MyData\Docs\01_Presentations in Progress\27183_Template2010\20140402_Formatted_Templates\DHL_rgb_BG.png">
            <a:extLst>
              <a:ext uri="{FF2B5EF4-FFF2-40B4-BE49-F238E27FC236}">
                <a16:creationId xmlns:a16="http://schemas.microsoft.com/office/drawing/2014/main" id="{F3F0E869-732C-B449-8905-A3D07C6EA6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23733" y="6249832"/>
            <a:ext cx="1669570" cy="24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29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
            <a:ext cx="5145510" cy="6858000"/>
          </a:xfrm>
          <a:prstGeom prst="rect">
            <a:avLst/>
          </a:prstGeom>
        </p:spPr>
      </p:pic>
      <p:sp>
        <p:nvSpPr>
          <p:cNvPr id="16" name="Rectangle 15"/>
          <p:cNvSpPr/>
          <p:nvPr/>
        </p:nvSpPr>
        <p:spPr bwMode="auto">
          <a:xfrm>
            <a:off x="5780443" y="3"/>
            <a:ext cx="6411557" cy="6857997"/>
          </a:xfrm>
          <a:prstGeom prst="rect">
            <a:avLst/>
          </a:prstGeom>
          <a:solidFill>
            <a:schemeClr val="tx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1327117" rtl="0" eaLnBrk="0" fontAlgn="base" latinLnBrk="0" hangingPunct="0">
              <a:lnSpc>
                <a:spcPct val="100000"/>
              </a:lnSpc>
              <a:spcBef>
                <a:spcPct val="0"/>
              </a:spcBef>
              <a:spcAft>
                <a:spcPct val="0"/>
              </a:spcAft>
              <a:buClrTx/>
              <a:buSzTx/>
              <a:buFontTx/>
              <a:buNone/>
              <a:tabLst/>
              <a:defRPr/>
            </a:pPr>
            <a:endParaRPr kumimoji="0" lang="nl-NL"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7DE5CF2-F228-44A2-BC3A-F69924A6ECE2}"/>
              </a:ext>
            </a:extLst>
          </p:cNvPr>
          <p:cNvSpPr/>
          <p:nvPr/>
        </p:nvSpPr>
        <p:spPr>
          <a:xfrm flipH="1">
            <a:off x="4073562" y="3"/>
            <a:ext cx="1706879" cy="6857997"/>
          </a:xfrm>
          <a:prstGeom prst="rect">
            <a:avLst/>
          </a:prstGeom>
          <a:gradFill flip="none" rotWithShape="1">
            <a:gsLst>
              <a:gs pos="56000">
                <a:srgbClr val="000000">
                  <a:alpha val="60000"/>
                </a:srgbClr>
              </a:gs>
              <a:gs pos="0">
                <a:srgbClr val="000000"/>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8" name="Straight Connector 17"/>
          <p:cNvCxnSpPr/>
          <p:nvPr/>
        </p:nvCxnSpPr>
        <p:spPr bwMode="auto">
          <a:xfrm>
            <a:off x="6784490" y="1778596"/>
            <a:ext cx="1592132" cy="0"/>
          </a:xfrm>
          <a:prstGeom prst="line">
            <a:avLst/>
          </a:prstGeom>
          <a:solidFill>
            <a:schemeClr val="bg1"/>
          </a:solidFill>
          <a:ln w="25400" cap="flat" cmpd="sng" algn="ctr">
            <a:solidFill>
              <a:schemeClr val="bg1"/>
            </a:solidFill>
            <a:prstDash val="solid"/>
            <a:round/>
            <a:headEnd type="none" w="med" len="med"/>
            <a:tailEnd type="oval" w="lg" len="lg"/>
          </a:ln>
          <a:effectLst/>
        </p:spPr>
      </p:cxnSp>
      <p:cxnSp>
        <p:nvCxnSpPr>
          <p:cNvPr id="20" name="Straight Connector 19"/>
          <p:cNvCxnSpPr/>
          <p:nvPr/>
        </p:nvCxnSpPr>
        <p:spPr bwMode="auto">
          <a:xfrm>
            <a:off x="6784490" y="4993937"/>
            <a:ext cx="1592132" cy="0"/>
          </a:xfrm>
          <a:prstGeom prst="line">
            <a:avLst/>
          </a:prstGeom>
          <a:solidFill>
            <a:schemeClr val="bg1"/>
          </a:solidFill>
          <a:ln w="25400" cap="flat" cmpd="sng" algn="ctr">
            <a:solidFill>
              <a:schemeClr val="bg1"/>
            </a:solidFill>
            <a:prstDash val="solid"/>
            <a:round/>
            <a:headEnd type="none" w="med" len="med"/>
            <a:tailEnd type="oval" w="lg" len="lg"/>
          </a:ln>
          <a:effectLst/>
        </p:spPr>
      </p:cxnSp>
      <p:graphicFrame>
        <p:nvGraphicFramePr>
          <p:cNvPr id="12" name="Chart 11"/>
          <p:cNvGraphicFramePr/>
          <p:nvPr/>
        </p:nvGraphicFramePr>
        <p:xfrm>
          <a:off x="3867977" y="358585"/>
          <a:ext cx="3447231" cy="2839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3867978" y="3459279"/>
          <a:ext cx="3447231" cy="2839320"/>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5002872" y="1327191"/>
            <a:ext cx="1154162" cy="902748"/>
          </a:xfrm>
          <a:prstGeom prst="rect">
            <a:avLst/>
          </a:prstGeom>
          <a:noFill/>
        </p:spPr>
        <p:txBody>
          <a:bodyPr wrap="none" lIns="0" tIns="0" rIns="0" bIns="0" rtlCol="0">
            <a:spAutoFit/>
          </a:bodyPr>
          <a:lstStyle/>
          <a:p>
            <a:pPr marL="0" marR="0" lvl="0" indent="0" algn="ctr" defTabSz="914400" rtl="0" eaLnBrk="1" fontAlgn="auto" latinLnBrk="0" hangingPunct="1">
              <a:lnSpc>
                <a:spcPct val="110000"/>
              </a:lnSpc>
              <a:spcBef>
                <a:spcPts val="0"/>
              </a:spcBef>
              <a:spcAft>
                <a:spcPts val="667"/>
              </a:spcAft>
              <a:buClrTx/>
              <a:buSzTx/>
              <a:buFontTx/>
              <a:buNone/>
              <a:tabLst/>
              <a:defRPr/>
            </a:pPr>
            <a:r>
              <a:rPr kumimoji="0" lang="en-US" sz="5333"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45</a:t>
            </a:r>
            <a:r>
              <a:rPr kumimoji="0" lang="en-US" sz="3733"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a:t>
            </a:r>
            <a:endParaRPr kumimoji="0" lang="nl-NL" sz="4267" b="1" i="0" u="none" strike="noStrike" kern="1200" cap="none" spc="0" normalizeH="0" baseline="0" noProof="0" dirty="0" err="1">
              <a:ln>
                <a:noFill/>
              </a:ln>
              <a:solidFill>
                <a:srgbClr val="FFFFFF"/>
              </a:solidFill>
              <a:effectLst/>
              <a:uLnTx/>
              <a:uFillTx/>
              <a:latin typeface="Delivery" panose="020F0503020204020204" pitchFamily="34" charset="0"/>
              <a:ea typeface="+mn-ea"/>
              <a:cs typeface="+mn-cs"/>
            </a:endParaRPr>
          </a:p>
        </p:txBody>
      </p:sp>
      <p:sp>
        <p:nvSpPr>
          <p:cNvPr id="22" name="TextBox 21"/>
          <p:cNvSpPr txBox="1"/>
          <p:nvPr/>
        </p:nvSpPr>
        <p:spPr>
          <a:xfrm>
            <a:off x="5036377" y="4462541"/>
            <a:ext cx="1154162" cy="902748"/>
          </a:xfrm>
          <a:prstGeom prst="rect">
            <a:avLst/>
          </a:prstGeom>
          <a:noFill/>
        </p:spPr>
        <p:txBody>
          <a:bodyPr wrap="none" lIns="0" tIns="0" rIns="0" bIns="0" rtlCol="0">
            <a:spAutoFit/>
          </a:bodyPr>
          <a:lstStyle/>
          <a:p>
            <a:pPr marL="0" marR="0" lvl="0" indent="0" algn="ctr" defTabSz="914400" rtl="0" eaLnBrk="1" fontAlgn="auto" latinLnBrk="0" hangingPunct="1">
              <a:lnSpc>
                <a:spcPct val="110000"/>
              </a:lnSpc>
              <a:spcBef>
                <a:spcPts val="0"/>
              </a:spcBef>
              <a:spcAft>
                <a:spcPts val="667"/>
              </a:spcAft>
              <a:buClrTx/>
              <a:buSzTx/>
              <a:buFontTx/>
              <a:buNone/>
              <a:tabLst/>
              <a:defRPr/>
            </a:pPr>
            <a:r>
              <a:rPr kumimoji="0" lang="en-US" sz="5333"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63</a:t>
            </a:r>
            <a:r>
              <a:rPr kumimoji="0" lang="en-US" sz="3733"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a:t>
            </a:r>
            <a:endParaRPr kumimoji="0" lang="nl-NL" sz="3733" b="1" i="0" u="none" strike="noStrike" kern="1200" cap="none" spc="0" normalizeH="0" baseline="0" noProof="0" dirty="0" err="1">
              <a:ln>
                <a:noFill/>
              </a:ln>
              <a:solidFill>
                <a:srgbClr val="FFFFFF"/>
              </a:solidFill>
              <a:effectLst/>
              <a:uLnTx/>
              <a:uFillTx/>
              <a:latin typeface="Delivery" panose="020F0503020204020204" pitchFamily="34" charset="0"/>
              <a:ea typeface="+mn-ea"/>
              <a:cs typeface="+mn-cs"/>
            </a:endParaRPr>
          </a:p>
        </p:txBody>
      </p:sp>
      <p:sp>
        <p:nvSpPr>
          <p:cNvPr id="24" name="TextBox 23"/>
          <p:cNvSpPr txBox="1"/>
          <p:nvPr/>
        </p:nvSpPr>
        <p:spPr>
          <a:xfrm>
            <a:off x="8689804" y="1061068"/>
            <a:ext cx="3198565" cy="4692631"/>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667"/>
              </a:spcAft>
              <a:buClrTx/>
              <a:buSzTx/>
              <a:buFontTx/>
              <a:buNone/>
              <a:tabLst/>
              <a:defRPr/>
            </a:pPr>
            <a:r>
              <a:rPr kumimoji="0" lang="en-US" sz="2133"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45% of consumers have </a:t>
            </a:r>
            <a:r>
              <a:rPr kumimoji="0" lang="en-US" sz="2133"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abandoned</a:t>
            </a:r>
            <a:r>
              <a:rPr kumimoji="0" lang="en-US" sz="2133"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 a basket on a retailer / brand because </a:t>
            </a:r>
            <a:r>
              <a:rPr kumimoji="0" lang="en-US" sz="2133"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delivery would take too long</a:t>
            </a:r>
            <a:r>
              <a:rPr kumimoji="0" lang="en-US" sz="2133"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a:t>
            </a:r>
          </a:p>
          <a:p>
            <a:pPr marL="0" marR="0" lvl="0" indent="0" algn="l" defTabSz="914400" rtl="0" eaLnBrk="1" fontAlgn="auto" latinLnBrk="0" hangingPunct="1">
              <a:lnSpc>
                <a:spcPct val="90000"/>
              </a:lnSpc>
              <a:spcBef>
                <a:spcPts val="0"/>
              </a:spcBef>
              <a:spcAft>
                <a:spcPts val="667"/>
              </a:spcAft>
              <a:buClrTx/>
              <a:buSzTx/>
              <a:buFontTx/>
              <a:buNone/>
              <a:tabLst/>
              <a:defRPr/>
            </a:pPr>
            <a:endParaRPr kumimoji="0" lang="en-US" sz="1733"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a:p>
            <a:pPr marL="0" marR="0" lvl="0" indent="0" algn="l" defTabSz="914400" rtl="0" eaLnBrk="1" fontAlgn="auto" latinLnBrk="0" hangingPunct="1">
              <a:lnSpc>
                <a:spcPct val="90000"/>
              </a:lnSpc>
              <a:spcBef>
                <a:spcPts val="0"/>
              </a:spcBef>
              <a:spcAft>
                <a:spcPts val="667"/>
              </a:spcAft>
              <a:buClrTx/>
              <a:buSzTx/>
              <a:buFontTx/>
              <a:buNone/>
              <a:tabLst/>
              <a:defRPr/>
            </a:pPr>
            <a:endParaRPr kumimoji="0" lang="en-US" sz="1733"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a:p>
            <a:pPr marL="0" marR="0" lvl="0" indent="0" algn="l" defTabSz="914400" rtl="0" eaLnBrk="1" fontAlgn="auto" latinLnBrk="0" hangingPunct="1">
              <a:lnSpc>
                <a:spcPct val="90000"/>
              </a:lnSpc>
              <a:spcBef>
                <a:spcPts val="0"/>
              </a:spcBef>
              <a:spcAft>
                <a:spcPts val="667"/>
              </a:spcAft>
              <a:buClrTx/>
              <a:buSzTx/>
              <a:buFontTx/>
              <a:buNone/>
              <a:tabLst/>
              <a:defRPr/>
            </a:pPr>
            <a:endParaRPr kumimoji="0" lang="en-US" sz="1733"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a:p>
            <a:pPr marL="0" marR="0" lvl="0" indent="0" algn="l" defTabSz="914400" rtl="0" eaLnBrk="1" fontAlgn="auto" latinLnBrk="0" hangingPunct="1">
              <a:lnSpc>
                <a:spcPct val="90000"/>
              </a:lnSpc>
              <a:spcBef>
                <a:spcPts val="0"/>
              </a:spcBef>
              <a:spcAft>
                <a:spcPts val="667"/>
              </a:spcAft>
              <a:buClrTx/>
              <a:buSzTx/>
              <a:buFontTx/>
              <a:buNone/>
              <a:tabLst/>
              <a:defRPr/>
            </a:pPr>
            <a:endParaRPr kumimoji="0" lang="en-US" sz="1733"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a:p>
            <a:pPr marL="0" marR="0" lvl="0" indent="0" algn="l" defTabSz="914400" rtl="0" eaLnBrk="1" fontAlgn="auto" latinLnBrk="0" hangingPunct="1">
              <a:lnSpc>
                <a:spcPct val="90000"/>
              </a:lnSpc>
              <a:spcBef>
                <a:spcPts val="0"/>
              </a:spcBef>
              <a:spcAft>
                <a:spcPts val="667"/>
              </a:spcAft>
              <a:buClrTx/>
              <a:buSzTx/>
              <a:buFontTx/>
              <a:buNone/>
              <a:tabLst/>
              <a:defRPr/>
            </a:pPr>
            <a:endParaRPr kumimoji="0" lang="en-US" sz="1733"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a:p>
            <a:pPr marL="0" marR="0" lvl="0" indent="0" algn="l" defTabSz="914400" rtl="0" eaLnBrk="1" fontAlgn="auto" latinLnBrk="0" hangingPunct="1">
              <a:lnSpc>
                <a:spcPct val="90000"/>
              </a:lnSpc>
              <a:spcBef>
                <a:spcPts val="0"/>
              </a:spcBef>
              <a:spcAft>
                <a:spcPts val="667"/>
              </a:spcAft>
              <a:buClrTx/>
              <a:buSzTx/>
              <a:buFontTx/>
              <a:buNone/>
              <a:tabLst/>
              <a:defRPr/>
            </a:pPr>
            <a:r>
              <a:rPr kumimoji="0" lang="en-US" sz="2133"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When making a luxury purchase, the exclusivity of a </a:t>
            </a:r>
            <a:r>
              <a:rPr kumimoji="0" lang="en-US" sz="2133"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prestige delivery service</a:t>
            </a:r>
            <a:r>
              <a:rPr kumimoji="0" lang="en-US" sz="2133"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 appealed to 63% of consumers.</a:t>
            </a:r>
            <a:endParaRPr kumimoji="0" lang="nl-NL" sz="2133" b="0" i="0" u="none" strike="noStrike" kern="1200" cap="none" spc="0" normalizeH="0" baseline="0" noProof="0" dirty="0" err="1">
              <a:ln>
                <a:noFill/>
              </a:ln>
              <a:solidFill>
                <a:srgbClr val="FFFFFF"/>
              </a:solidFill>
              <a:effectLst/>
              <a:uLnTx/>
              <a:uFillTx/>
              <a:latin typeface="Delivery" panose="020F0503020204020204" pitchFamily="34" charset="0"/>
              <a:ea typeface="+mn-ea"/>
              <a:cs typeface="+mn-cs"/>
            </a:endParaRPr>
          </a:p>
        </p:txBody>
      </p:sp>
      <p:sp>
        <p:nvSpPr>
          <p:cNvPr id="27" name="Rectangle 26"/>
          <p:cNvSpPr/>
          <p:nvPr/>
        </p:nvSpPr>
        <p:spPr>
          <a:xfrm>
            <a:off x="6632693" y="2977567"/>
            <a:ext cx="6096000" cy="670376"/>
          </a:xfrm>
          <a:prstGeom prst="rect">
            <a:avLst/>
          </a:prstGeom>
        </p:spPr>
        <p:txBody>
          <a:bodyPr>
            <a:spAutoFit/>
          </a:bodyPr>
          <a:lstStyle/>
          <a:p>
            <a:pPr marL="0" marR="0" lvl="0" indent="0" algn="l" defTabSz="914400" rtl="0" eaLnBrk="1" fontAlgn="auto" latinLnBrk="0" hangingPunct="1">
              <a:lnSpc>
                <a:spcPct val="70000"/>
              </a:lnSpc>
              <a:spcBef>
                <a:spcPts val="0"/>
              </a:spcBef>
              <a:spcAft>
                <a:spcPts val="667"/>
              </a:spcAft>
              <a:buClrTx/>
              <a:buSzTx/>
              <a:buFontTx/>
              <a:buNone/>
              <a:tabLst/>
              <a:defRPr/>
            </a:pPr>
            <a:r>
              <a:rPr kumimoji="0" lang="en-US" sz="2133" b="0" i="0" u="none" strike="noStrike" kern="1200" cap="none" spc="0" normalizeH="0" baseline="0" noProof="0" dirty="0">
                <a:ln>
                  <a:noFill/>
                </a:ln>
                <a:solidFill>
                  <a:srgbClr val="FFC000"/>
                </a:solidFill>
                <a:effectLst/>
                <a:uLnTx/>
                <a:uFillTx/>
                <a:latin typeface="Delivery" panose="020F0503020204020204" pitchFamily="34" charset="0"/>
                <a:ea typeface="+mn-ea"/>
                <a:cs typeface="+mn-cs"/>
              </a:rPr>
              <a:t>LUXURY ITEMS REQUIRE</a:t>
            </a:r>
          </a:p>
          <a:p>
            <a:pPr marL="0" marR="0" lvl="0" indent="0" algn="l" defTabSz="914400" rtl="0" eaLnBrk="1" fontAlgn="auto" latinLnBrk="0" hangingPunct="1">
              <a:lnSpc>
                <a:spcPct val="70000"/>
              </a:lnSpc>
              <a:spcBef>
                <a:spcPts val="0"/>
              </a:spcBef>
              <a:spcAft>
                <a:spcPts val="667"/>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FAST </a:t>
            </a:r>
            <a:r>
              <a:rPr kumimoji="0" lang="en-US" sz="24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AND</a:t>
            </a:r>
            <a:r>
              <a:rPr kumimoji="0" lang="en-US" sz="2400"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 ACCURATE </a:t>
            </a:r>
            <a:r>
              <a:rPr kumimoji="0" lang="en-US" sz="24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DELIVERY</a:t>
            </a:r>
          </a:p>
        </p:txBody>
      </p:sp>
      <p:grpSp>
        <p:nvGrpSpPr>
          <p:cNvPr id="17" name="Group 16">
            <a:extLst>
              <a:ext uri="{FF2B5EF4-FFF2-40B4-BE49-F238E27FC236}">
                <a16:creationId xmlns:a16="http://schemas.microsoft.com/office/drawing/2014/main" id="{B987F272-C0F0-6542-A22E-BBB99BAB7561}"/>
              </a:ext>
            </a:extLst>
          </p:cNvPr>
          <p:cNvGrpSpPr/>
          <p:nvPr/>
        </p:nvGrpSpPr>
        <p:grpSpPr>
          <a:xfrm>
            <a:off x="9735214" y="5446167"/>
            <a:ext cx="2246609" cy="1245719"/>
            <a:chOff x="8197062" y="6075398"/>
            <a:chExt cx="2246608" cy="1245719"/>
          </a:xfrm>
        </p:grpSpPr>
        <p:sp>
          <p:nvSpPr>
            <p:cNvPr id="19" name="Rectangle 18">
              <a:extLst>
                <a:ext uri="{FF2B5EF4-FFF2-40B4-BE49-F238E27FC236}">
                  <a16:creationId xmlns:a16="http://schemas.microsoft.com/office/drawing/2014/main" id="{C7B542E3-8A50-6248-8701-FF68CDA1F8CA}"/>
                </a:ext>
              </a:extLst>
            </p:cNvPr>
            <p:cNvSpPr/>
            <p:nvPr/>
          </p:nvSpPr>
          <p:spPr>
            <a:xfrm>
              <a:off x="8197062" y="6075398"/>
              <a:ext cx="2246608" cy="601382"/>
            </a:xfrm>
            <a:prstGeom prst="rect">
              <a:avLst/>
            </a:prstGeom>
            <a:gradFill>
              <a:gsLst>
                <a:gs pos="0">
                  <a:schemeClr val="bg1">
                    <a:alpha val="0"/>
                  </a:schemeClr>
                </a:gs>
                <a:gs pos="95000">
                  <a:srgbClr val="F9C62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sp>
          <p:nvSpPr>
            <p:cNvPr id="23" name="Rectangle 22">
              <a:extLst>
                <a:ext uri="{FF2B5EF4-FFF2-40B4-BE49-F238E27FC236}">
                  <a16:creationId xmlns:a16="http://schemas.microsoft.com/office/drawing/2014/main" id="{6A09F679-269F-684A-814D-E5B018E81580}"/>
                </a:ext>
              </a:extLst>
            </p:cNvPr>
            <p:cNvSpPr/>
            <p:nvPr/>
          </p:nvSpPr>
          <p:spPr>
            <a:xfrm>
              <a:off x="8197062" y="6677024"/>
              <a:ext cx="2246608" cy="644093"/>
            </a:xfrm>
            <a:prstGeom prst="rect">
              <a:avLst/>
            </a:prstGeom>
            <a:solidFill>
              <a:srgbClr val="F9C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grpSp>
      <p:pic>
        <p:nvPicPr>
          <p:cNvPr id="28" name="Picture 3" descr="C:\MyData\Docs\01_Presentations in Progress\27183_Template2010\20140402_Formatted_Templates\DHL_rgb_BG.png">
            <a:extLst>
              <a:ext uri="{FF2B5EF4-FFF2-40B4-BE49-F238E27FC236}">
                <a16:creationId xmlns:a16="http://schemas.microsoft.com/office/drawing/2014/main" id="{F3F0E869-732C-B449-8905-A3D07C6EA6A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23733" y="6249832"/>
            <a:ext cx="1669570" cy="24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8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chess pieces on boar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648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 y="0"/>
            <a:ext cx="12191999" cy="6858000"/>
          </a:xfrm>
          <a:prstGeom prst="rect">
            <a:avLst/>
          </a:prstGeom>
          <a:gradFill>
            <a:gsLst>
              <a:gs pos="50970">
                <a:schemeClr val="bg1">
                  <a:alpha val="26000"/>
                </a:schemeClr>
              </a:gs>
              <a:gs pos="7000">
                <a:schemeClr val="tx1">
                  <a:lumMod val="45000"/>
                </a:schemeClr>
              </a:gs>
              <a:gs pos="74000">
                <a:schemeClr val="accent3">
                  <a:alpha val="9000"/>
                </a:schemeClr>
              </a:gs>
            </a:gsLst>
            <a:lin ang="0" scaled="1"/>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p:cNvSpPr/>
          <p:nvPr/>
        </p:nvSpPr>
        <p:spPr>
          <a:xfrm>
            <a:off x="249579" y="270152"/>
            <a:ext cx="7106563" cy="867930"/>
          </a:xfrm>
          <a:prstGeom prst="rect">
            <a:avLst/>
          </a:prstGeom>
        </p:spPr>
        <p:txBody>
          <a:bodyPr wrap="square">
            <a:spAutoFit/>
          </a:bodyPr>
          <a:lstStyle/>
          <a:p>
            <a:pPr marL="0" marR="0" lvl="0" indent="0" algn="l" defTabSz="457200" rtl="0" eaLnBrk="1" fontAlgn="auto" latinLnBrk="0" hangingPunct="1">
              <a:lnSpc>
                <a:spcPct val="90000"/>
              </a:lnSpc>
              <a:spcBef>
                <a:spcPts val="0"/>
              </a:spcBef>
              <a:spcAft>
                <a:spcPts val="600"/>
              </a:spcAft>
              <a:buClrTx/>
              <a:buSzPct val="100000"/>
              <a:buFontTx/>
              <a:buNone/>
              <a:tabLst/>
              <a:defRPr/>
            </a:pPr>
            <a:r>
              <a:rPr kumimoji="0" lang="en-US" sz="2000" b="1" i="0" u="none" strike="noStrike" kern="1200" cap="none" spc="0" normalizeH="0" baseline="0" noProof="0" dirty="0">
                <a:ln>
                  <a:noFill/>
                </a:ln>
                <a:solidFill>
                  <a:srgbClr val="FFC000"/>
                </a:solidFill>
                <a:effectLst/>
                <a:uLnTx/>
                <a:uFillTx/>
                <a:latin typeface="Delivery" panose="020F0503020204020204" pitchFamily="34" charset="0"/>
                <a:ea typeface="Arial" charset="0"/>
                <a:cs typeface="Arial" charset="0"/>
              </a:rPr>
              <a:t>START PLANNING</a:t>
            </a:r>
            <a:br>
              <a:rPr kumimoji="0" lang="en-US" sz="2800" b="1" i="0" u="none" strike="noStrike" kern="1200" cap="none" spc="0" normalizeH="0" baseline="0" noProof="0" dirty="0">
                <a:ln>
                  <a:noFill/>
                </a:ln>
                <a:solidFill>
                  <a:srgbClr val="FFD400"/>
                </a:solidFill>
                <a:effectLst/>
                <a:uLnTx/>
                <a:uFillTx/>
                <a:latin typeface="Delivery" panose="020F0503020204020204" pitchFamily="34" charset="0"/>
                <a:ea typeface="Arial" charset="0"/>
                <a:cs typeface="Arial" charset="0"/>
              </a:rPr>
            </a:br>
            <a:r>
              <a:rPr kumimoji="0" lang="en-US" sz="3600" b="1" i="0" u="none" strike="noStrike" kern="1200" cap="none" spc="0" normalizeH="0" baseline="0" noProof="0" dirty="0">
                <a:ln>
                  <a:noFill/>
                </a:ln>
                <a:solidFill>
                  <a:srgbClr val="FFFFFF"/>
                </a:solidFill>
                <a:effectLst/>
                <a:uLnTx/>
                <a:uFillTx/>
                <a:latin typeface="Delivery" panose="020F0503020204020204" pitchFamily="34" charset="0"/>
                <a:ea typeface="Arial" charset="0"/>
                <a:cs typeface="Arial" charset="0"/>
              </a:rPr>
              <a:t>DECIDE UPON YOUR STRATEGY</a:t>
            </a:r>
          </a:p>
        </p:txBody>
      </p:sp>
      <p:sp>
        <p:nvSpPr>
          <p:cNvPr id="21" name="Rectangle 20"/>
          <p:cNvSpPr/>
          <p:nvPr/>
        </p:nvSpPr>
        <p:spPr>
          <a:xfrm>
            <a:off x="367308" y="1565671"/>
            <a:ext cx="5924310" cy="844847"/>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
                <a:srgbClr val="FFFFFF"/>
              </a:buClr>
              <a:buSzPct val="100000"/>
              <a:buFontTx/>
              <a:buNone/>
              <a:tabLst/>
              <a:defRPr/>
            </a:pPr>
            <a:r>
              <a:rPr kumimoji="0" lang="en-US" sz="1800" b="0" i="0" u="none" strike="noStrike" kern="1200" cap="none" spc="0" normalizeH="0" baseline="0" noProof="0" dirty="0">
                <a:ln>
                  <a:noFill/>
                </a:ln>
                <a:solidFill>
                  <a:srgbClr val="FFFFFF"/>
                </a:solidFill>
                <a:effectLst/>
                <a:uLnTx/>
                <a:uFillTx/>
                <a:latin typeface="Delivery" panose="020F0503020204020204" pitchFamily="34" charset="0"/>
                <a:ea typeface="Arial" charset="0"/>
                <a:cs typeface="Arial" charset="0"/>
              </a:rPr>
              <a:t>If charges and service offerings are made clear, throughout the website, conversion rates will increase dramatically.</a:t>
            </a:r>
          </a:p>
        </p:txBody>
      </p:sp>
      <p:sp>
        <p:nvSpPr>
          <p:cNvPr id="22" name="Rectangle 21">
            <a:extLst>
              <a:ext uri="{FF2B5EF4-FFF2-40B4-BE49-F238E27FC236}">
                <a16:creationId xmlns:a16="http://schemas.microsoft.com/office/drawing/2014/main" id="{A7DE5CF2-F228-44A2-BC3A-F69924A6ECE2}"/>
              </a:ext>
            </a:extLst>
          </p:cNvPr>
          <p:cNvSpPr/>
          <p:nvPr/>
        </p:nvSpPr>
        <p:spPr>
          <a:xfrm rot="16200000">
            <a:off x="4364195" y="-935195"/>
            <a:ext cx="3463611" cy="12192001"/>
          </a:xfrm>
          <a:prstGeom prst="rect">
            <a:avLst/>
          </a:prstGeom>
          <a:gradFill flip="none" rotWithShape="1">
            <a:gsLst>
              <a:gs pos="56000">
                <a:srgbClr val="000000">
                  <a:alpha val="60000"/>
                </a:srgbClr>
              </a:gs>
              <a:gs pos="0">
                <a:srgbClr val="000000">
                  <a:alpha val="85000"/>
                </a:srgbClr>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grpSp>
        <p:nvGrpSpPr>
          <p:cNvPr id="17" name="Group 16">
            <a:extLst>
              <a:ext uri="{FF2B5EF4-FFF2-40B4-BE49-F238E27FC236}">
                <a16:creationId xmlns:a16="http://schemas.microsoft.com/office/drawing/2014/main" id="{B987F272-C0F0-6542-A22E-BBB99BAB7561}"/>
              </a:ext>
            </a:extLst>
          </p:cNvPr>
          <p:cNvGrpSpPr/>
          <p:nvPr/>
        </p:nvGrpSpPr>
        <p:grpSpPr>
          <a:xfrm>
            <a:off x="9735214" y="5446167"/>
            <a:ext cx="2246609" cy="1245719"/>
            <a:chOff x="8197062" y="6075398"/>
            <a:chExt cx="2246608" cy="1245719"/>
          </a:xfrm>
        </p:grpSpPr>
        <p:sp>
          <p:nvSpPr>
            <p:cNvPr id="19" name="Rectangle 18">
              <a:extLst>
                <a:ext uri="{FF2B5EF4-FFF2-40B4-BE49-F238E27FC236}">
                  <a16:creationId xmlns:a16="http://schemas.microsoft.com/office/drawing/2014/main" id="{C7B542E3-8A50-6248-8701-FF68CDA1F8CA}"/>
                </a:ext>
              </a:extLst>
            </p:cNvPr>
            <p:cNvSpPr/>
            <p:nvPr/>
          </p:nvSpPr>
          <p:spPr>
            <a:xfrm>
              <a:off x="8197062" y="6075398"/>
              <a:ext cx="2246608" cy="601382"/>
            </a:xfrm>
            <a:prstGeom prst="rect">
              <a:avLst/>
            </a:prstGeom>
            <a:gradFill>
              <a:gsLst>
                <a:gs pos="0">
                  <a:schemeClr val="bg1">
                    <a:alpha val="0"/>
                  </a:schemeClr>
                </a:gs>
                <a:gs pos="95000">
                  <a:srgbClr val="F9C62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sp>
          <p:nvSpPr>
            <p:cNvPr id="23" name="Rectangle 22">
              <a:extLst>
                <a:ext uri="{FF2B5EF4-FFF2-40B4-BE49-F238E27FC236}">
                  <a16:creationId xmlns:a16="http://schemas.microsoft.com/office/drawing/2014/main" id="{6A09F679-269F-684A-814D-E5B018E81580}"/>
                </a:ext>
              </a:extLst>
            </p:cNvPr>
            <p:cNvSpPr/>
            <p:nvPr/>
          </p:nvSpPr>
          <p:spPr>
            <a:xfrm>
              <a:off x="8197062" y="6677024"/>
              <a:ext cx="2246608" cy="644093"/>
            </a:xfrm>
            <a:prstGeom prst="rect">
              <a:avLst/>
            </a:prstGeom>
            <a:solidFill>
              <a:srgbClr val="F9C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grpSp>
      <p:pic>
        <p:nvPicPr>
          <p:cNvPr id="28" name="Picture 3" descr="C:\MyData\Docs\01_Presentations in Progress\27183_Template2010\20140402_Formatted_Templates\DHL_rgb_BG.png">
            <a:extLst>
              <a:ext uri="{FF2B5EF4-FFF2-40B4-BE49-F238E27FC236}">
                <a16:creationId xmlns:a16="http://schemas.microsoft.com/office/drawing/2014/main" id="{F3F0E869-732C-B449-8905-A3D07C6EA6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23733" y="6249832"/>
            <a:ext cx="1669570" cy="24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lowchart: Connector 23"/>
          <p:cNvSpPr/>
          <p:nvPr/>
        </p:nvSpPr>
        <p:spPr>
          <a:xfrm>
            <a:off x="410720" y="2990877"/>
            <a:ext cx="3231586" cy="3233676"/>
          </a:xfrm>
          <a:prstGeom prst="flowChartConnector">
            <a:avLst/>
          </a:prstGeom>
          <a:solidFill>
            <a:schemeClr val="accent3">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Delivery" panose="020F0503020204020204" pitchFamily="34" charset="0"/>
              <a:ea typeface="+mn-ea"/>
              <a:cs typeface="+mn-cs"/>
            </a:endParaRPr>
          </a:p>
        </p:txBody>
      </p:sp>
      <p:sp>
        <p:nvSpPr>
          <p:cNvPr id="25" name="Rectangle 24"/>
          <p:cNvSpPr/>
          <p:nvPr/>
        </p:nvSpPr>
        <p:spPr>
          <a:xfrm>
            <a:off x="713110" y="3537952"/>
            <a:ext cx="2588319" cy="21544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Make it clear you are open for international orders</a:t>
            </a:r>
            <a:r>
              <a:rPr kumimoji="0" lang="en-US" sz="1600"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 </a:t>
            </a:r>
            <a:r>
              <a:rPr kumimoji="0" lang="en-US" sz="1600" b="1"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Basket values often increase by more than 70% when an express shipping option is offered alongside standard</a:t>
            </a:r>
          </a:p>
        </p:txBody>
      </p:sp>
      <p:sp>
        <p:nvSpPr>
          <p:cNvPr id="26" name="Flowchart: Connector 25"/>
          <p:cNvSpPr/>
          <p:nvPr/>
        </p:nvSpPr>
        <p:spPr>
          <a:xfrm>
            <a:off x="3301430" y="3056196"/>
            <a:ext cx="3205456" cy="3207529"/>
          </a:xfrm>
          <a:prstGeom prst="flowChartConnector">
            <a:avLst/>
          </a:prstGeom>
          <a:solidFill>
            <a:schemeClr val="accent3">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Delivery" panose="020F0503020204020204" pitchFamily="34" charset="0"/>
              <a:ea typeface="+mn-ea"/>
              <a:cs typeface="+mn-cs"/>
            </a:endParaRPr>
          </a:p>
        </p:txBody>
      </p:sp>
      <p:sp>
        <p:nvSpPr>
          <p:cNvPr id="27" name="Rectangle 26"/>
          <p:cNvSpPr/>
          <p:nvPr/>
        </p:nvSpPr>
        <p:spPr>
          <a:xfrm>
            <a:off x="3856727" y="3537426"/>
            <a:ext cx="2170428" cy="221599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Offer local language, currency and payment options. </a:t>
            </a:r>
            <a:r>
              <a:rPr kumimoji="0" lang="en-US" sz="1800"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98% of online shoppers prefer to pay</a:t>
            </a:r>
            <a:br>
              <a:rPr kumimoji="0" lang="en-US" sz="1800"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br>
            <a:r>
              <a:rPr kumimoji="0" lang="en-US" sz="1800"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in their local currency</a:t>
            </a:r>
            <a:endParaRPr kumimoji="0" lang="en-US" sz="1600"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sp>
        <p:nvSpPr>
          <p:cNvPr id="30" name="Flowchart: Connector 29"/>
          <p:cNvSpPr/>
          <p:nvPr/>
        </p:nvSpPr>
        <p:spPr>
          <a:xfrm>
            <a:off x="6134365" y="3146689"/>
            <a:ext cx="3172763" cy="3174815"/>
          </a:xfrm>
          <a:prstGeom prst="flowChartConnector">
            <a:avLst/>
          </a:prstGeom>
          <a:solidFill>
            <a:schemeClr val="accent3">
              <a:lumMod val="60000"/>
              <a:lumOff val="4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Delivery" panose="020F0503020204020204" pitchFamily="34" charset="0"/>
              <a:ea typeface="+mn-ea"/>
              <a:cs typeface="+mn-cs"/>
            </a:endParaRPr>
          </a:p>
        </p:txBody>
      </p:sp>
      <p:sp>
        <p:nvSpPr>
          <p:cNvPr id="31" name="Rectangle 30"/>
          <p:cNvSpPr/>
          <p:nvPr/>
        </p:nvSpPr>
        <p:spPr>
          <a:xfrm>
            <a:off x="6721307" y="3540387"/>
            <a:ext cx="2170428" cy="24622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70% of shoppers prefer to pay Duties and Taxes at the time of purchase. </a:t>
            </a:r>
            <a:r>
              <a:rPr kumimoji="0" lang="en-US" sz="1600" b="1"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Retailers offering this are growing at twice the rate of those who don’t</a:t>
            </a:r>
          </a:p>
        </p:txBody>
      </p:sp>
    </p:spTree>
    <p:extLst>
      <p:ext uri="{BB962C8B-B14F-4D97-AF65-F5344CB8AC3E}">
        <p14:creationId xmlns:p14="http://schemas.microsoft.com/office/powerpoint/2010/main" val="12574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96344" y="542400"/>
            <a:ext cx="7995657" cy="6315601"/>
          </a:xfrm>
          <a:prstGeom prst="rect">
            <a:avLst/>
          </a:prstGeom>
        </p:spPr>
      </p:pic>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1" y="0"/>
            <a:ext cx="4196343" cy="6858000"/>
          </a:xfrm>
          <a:prstGeom prst="rect">
            <a:avLst/>
          </a:prstGeom>
        </p:spPr>
      </p:pic>
      <p:sp>
        <p:nvSpPr>
          <p:cNvPr id="14" name="Rectangle 13">
            <a:extLst>
              <a:ext uri="{FF2B5EF4-FFF2-40B4-BE49-F238E27FC236}">
                <a16:creationId xmlns:a16="http://schemas.microsoft.com/office/drawing/2014/main" id="{A7DE5CF2-F228-44A2-BC3A-F69924A6ECE2}"/>
              </a:ext>
            </a:extLst>
          </p:cNvPr>
          <p:cNvSpPr/>
          <p:nvPr/>
        </p:nvSpPr>
        <p:spPr>
          <a:xfrm>
            <a:off x="1" y="1"/>
            <a:ext cx="7135319" cy="6857999"/>
          </a:xfrm>
          <a:prstGeom prst="rect">
            <a:avLst/>
          </a:prstGeom>
          <a:gradFill flip="none" rotWithShape="1">
            <a:gsLst>
              <a:gs pos="50000">
                <a:srgbClr val="000000">
                  <a:alpha val="50000"/>
                </a:srgbClr>
              </a:gs>
              <a:gs pos="0">
                <a:srgbClr val="000000">
                  <a:alpha val="65000"/>
                </a:srgbClr>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Delivery"/>
              <a:ea typeface="+mn-ea"/>
              <a:cs typeface="+mn-cs"/>
            </a:endParaRPr>
          </a:p>
        </p:txBody>
      </p:sp>
      <p:sp>
        <p:nvSpPr>
          <p:cNvPr id="3" name="Title 2"/>
          <p:cNvSpPr>
            <a:spLocks noGrp="1"/>
          </p:cNvSpPr>
          <p:nvPr>
            <p:ph type="title"/>
          </p:nvPr>
        </p:nvSpPr>
        <p:spPr>
          <a:xfrm>
            <a:off x="487575" y="2910626"/>
            <a:ext cx="11327999" cy="1471335"/>
          </a:xfrm>
        </p:spPr>
        <p:txBody>
          <a:bodyPr/>
          <a:lstStyle/>
          <a:p>
            <a:pPr>
              <a:lnSpc>
                <a:spcPct val="75000"/>
              </a:lnSpc>
            </a:pPr>
            <a:r>
              <a:rPr lang="en-US" sz="5867" dirty="0">
                <a:solidFill>
                  <a:schemeClr val="bg1"/>
                </a:solidFill>
              </a:rPr>
              <a:t>THE ultimate </a:t>
            </a:r>
            <a:br>
              <a:rPr lang="en-US" sz="5867" dirty="0">
                <a:solidFill>
                  <a:schemeClr val="bg1"/>
                </a:solidFill>
              </a:rPr>
            </a:br>
            <a:r>
              <a:rPr lang="en-US" sz="5867" dirty="0">
                <a:solidFill>
                  <a:schemeClr val="bg1"/>
                </a:solidFill>
              </a:rPr>
              <a:t>B2B E-COMMERCE</a:t>
            </a:r>
            <a:br>
              <a:rPr lang="en-US" sz="5867" dirty="0">
                <a:solidFill>
                  <a:schemeClr val="bg1"/>
                </a:solidFill>
              </a:rPr>
            </a:br>
            <a:r>
              <a:rPr lang="en-US" sz="5867" dirty="0">
                <a:solidFill>
                  <a:schemeClr val="bg1"/>
                </a:solidFill>
              </a:rPr>
              <a:t>GUIDE</a:t>
            </a:r>
          </a:p>
        </p:txBody>
      </p:sp>
      <p:sp>
        <p:nvSpPr>
          <p:cNvPr id="5" name="Text Placeholder 4"/>
          <p:cNvSpPr>
            <a:spLocks noGrp="1"/>
          </p:cNvSpPr>
          <p:nvPr>
            <p:ph type="body" sz="quarter" idx="14"/>
          </p:nvPr>
        </p:nvSpPr>
        <p:spPr>
          <a:xfrm>
            <a:off x="538946" y="4944832"/>
            <a:ext cx="6192965" cy="533480"/>
          </a:xfrm>
        </p:spPr>
        <p:txBody>
          <a:bodyPr/>
          <a:lstStyle/>
          <a:p>
            <a:r>
              <a:rPr lang="en-US" sz="1467" b="1" dirty="0">
                <a:solidFill>
                  <a:schemeClr val="bg1"/>
                </a:solidFill>
              </a:rPr>
              <a:t>DHL Express. Excellence. Simply Delivered.</a:t>
            </a:r>
            <a:endParaRPr lang="en-US" sz="1467" dirty="0">
              <a:solidFill>
                <a:schemeClr val="bg1"/>
              </a:solidFill>
            </a:endParaRPr>
          </a:p>
        </p:txBody>
      </p:sp>
      <p:sp>
        <p:nvSpPr>
          <p:cNvPr id="2" name="Subtitle 1"/>
          <p:cNvSpPr>
            <a:spLocks noGrp="1"/>
          </p:cNvSpPr>
          <p:nvPr>
            <p:ph type="subTitle" idx="1"/>
          </p:nvPr>
        </p:nvSpPr>
        <p:spPr>
          <a:xfrm>
            <a:off x="530355" y="4352041"/>
            <a:ext cx="11327999" cy="670953"/>
          </a:xfrm>
        </p:spPr>
        <p:txBody>
          <a:bodyPr/>
          <a:lstStyle/>
          <a:p>
            <a:r>
              <a:rPr lang="en-US" dirty="0">
                <a:solidFill>
                  <a:schemeClr val="bg1"/>
                </a:solidFill>
              </a:rPr>
              <a:t>TRADITION IS OUT. DIGITAL IS IN.</a:t>
            </a:r>
          </a:p>
        </p:txBody>
      </p:sp>
      <p:pic>
        <p:nvPicPr>
          <p:cNvPr id="16" name="Picture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96344" y="-1"/>
            <a:ext cx="7995657" cy="801855"/>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508" y="5414175"/>
            <a:ext cx="3900529" cy="1090156"/>
          </a:xfrm>
          <a:prstGeom prst="rect">
            <a:avLst/>
          </a:prstGeom>
        </p:spPr>
      </p:pic>
    </p:spTree>
    <p:extLst>
      <p:ext uri="{BB962C8B-B14F-4D97-AF65-F5344CB8AC3E}">
        <p14:creationId xmlns:p14="http://schemas.microsoft.com/office/powerpoint/2010/main" val="2420997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927" y="653457"/>
            <a:ext cx="11327999" cy="658600"/>
          </a:xfrm>
        </p:spPr>
        <p:txBody>
          <a:bodyPr/>
          <a:lstStyle/>
          <a:p>
            <a:r>
              <a:rPr lang="en-GB" sz="3733" dirty="0">
                <a:latin typeface="Delivery Arabic Cd Black" panose="020F0906020204020204" pitchFamily="34" charset="-78"/>
                <a:cs typeface="Delivery Arabic Cd Black" panose="020F0906020204020204" pitchFamily="34" charset="-78"/>
              </a:rPr>
              <a:t>What is B2B E-commerce? </a:t>
            </a:r>
            <a:endParaRPr lang="en-US" sz="3733" dirty="0">
              <a:latin typeface="Delivery Arabic Cd Black" panose="020F0906020204020204" pitchFamily="34" charset="-78"/>
              <a:cs typeface="Delivery Arabic Cd Black" panose="020F0906020204020204" pitchFamily="34" charset="-78"/>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r="12471"/>
          <a:stretch/>
        </p:blipFill>
        <p:spPr>
          <a:xfrm>
            <a:off x="6423661" y="0"/>
            <a:ext cx="5768339" cy="6858000"/>
          </a:xfrm>
          <a:prstGeom prst="rect">
            <a:avLst/>
          </a:prstGeom>
        </p:spPr>
      </p:pic>
      <p:sp>
        <p:nvSpPr>
          <p:cNvPr id="7" name="Rectangle 6"/>
          <p:cNvSpPr/>
          <p:nvPr/>
        </p:nvSpPr>
        <p:spPr bwMode="auto">
          <a:xfrm>
            <a:off x="6333722" y="-1"/>
            <a:ext cx="2270633" cy="6858001"/>
          </a:xfrm>
          <a:prstGeom prst="rect">
            <a:avLst/>
          </a:prstGeom>
          <a:gradFill flip="none" rotWithShape="1">
            <a:gsLst>
              <a:gs pos="46000">
                <a:schemeClr val="bg1">
                  <a:alpha val="55000"/>
                </a:schemeClr>
              </a:gs>
              <a:gs pos="96000">
                <a:schemeClr val="bg1"/>
              </a:gs>
              <a:gs pos="0">
                <a:schemeClr val="bg1">
                  <a:alpha val="0"/>
                </a:schemeClr>
              </a:gs>
            </a:gsLst>
            <a:lin ang="10800000" scaled="1"/>
            <a:tileRect/>
          </a:gra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lvl="0" indent="0" algn="l" defTabSz="995338"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err="1">
              <a:ln>
                <a:noFill/>
              </a:ln>
              <a:solidFill>
                <a:srgbClr val="000000"/>
              </a:solidFill>
              <a:effectLst/>
              <a:uLnTx/>
              <a:uFillTx/>
              <a:latin typeface="Delivery"/>
              <a:ea typeface="+mn-ea"/>
              <a:cs typeface="+mn-cs"/>
            </a:endParaRPr>
          </a:p>
        </p:txBody>
      </p:sp>
      <p:sp>
        <p:nvSpPr>
          <p:cNvPr id="8" name="Rectangle 7"/>
          <p:cNvSpPr/>
          <p:nvPr/>
        </p:nvSpPr>
        <p:spPr>
          <a:xfrm>
            <a:off x="1" y="3119778"/>
            <a:ext cx="7405140" cy="22293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6000" tIns="48000" rIns="96000" bIns="48000" rtlCol="0" anchor="t">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black"/>
              </a:solidFill>
              <a:effectLst/>
              <a:uLnTx/>
              <a:uFillTx/>
              <a:latin typeface="Delivery"/>
              <a:ea typeface="+mn-ea"/>
              <a:cs typeface="+mn-cs"/>
            </a:endParaRPr>
          </a:p>
        </p:txBody>
      </p:sp>
      <p:sp>
        <p:nvSpPr>
          <p:cNvPr id="5" name="Content Placeholder 4"/>
          <p:cNvSpPr>
            <a:spLocks noGrp="1"/>
          </p:cNvSpPr>
          <p:nvPr>
            <p:ph sz="quarter" idx="14"/>
          </p:nvPr>
        </p:nvSpPr>
        <p:spPr>
          <a:xfrm>
            <a:off x="571909" y="1384685"/>
            <a:ext cx="6368153" cy="3092380"/>
          </a:xfrm>
        </p:spPr>
        <p:txBody>
          <a:bodyPr/>
          <a:lstStyle/>
          <a:p>
            <a:r>
              <a:rPr lang="en-GB" dirty="0"/>
              <a:t>In general, B2B E-commerce, or business-to-business Electronic Commerce, describes online order transactions between businesses via an online sales portal. </a:t>
            </a:r>
          </a:p>
          <a:p>
            <a:endParaRPr lang="en-GB" sz="400" b="1" dirty="0">
              <a:solidFill>
                <a:srgbClr val="C00000"/>
              </a:solidFill>
            </a:endParaRPr>
          </a:p>
          <a:p>
            <a:r>
              <a:rPr lang="en-GB" sz="2400" b="1" dirty="0">
                <a:solidFill>
                  <a:srgbClr val="C00000"/>
                </a:solidFill>
                <a:latin typeface="Delivery Arabic Cd Black" panose="020F0906020204020204" pitchFamily="34" charset="-78"/>
                <a:cs typeface="Delivery Arabic Cd Black" panose="020F0906020204020204" pitchFamily="34" charset="-78"/>
              </a:rPr>
              <a:t>Our definition of B2B E-commerce …</a:t>
            </a:r>
          </a:p>
          <a:p>
            <a:endParaRPr lang="en-GB" b="1" dirty="0">
              <a:solidFill>
                <a:srgbClr val="C00000"/>
              </a:solidFill>
              <a:latin typeface="Delivery Arabic Cd Black" panose="020F0906020204020204" pitchFamily="34" charset="-78"/>
              <a:cs typeface="Delivery Arabic Cd Black" panose="020F0906020204020204" pitchFamily="34" charset="-78"/>
            </a:endParaRPr>
          </a:p>
          <a:p>
            <a:pPr>
              <a:lnSpc>
                <a:spcPct val="90000"/>
              </a:lnSpc>
              <a:spcAft>
                <a:spcPts val="0"/>
              </a:spcAft>
            </a:pPr>
            <a:r>
              <a:rPr lang="en-GB" sz="3200" b="1" dirty="0">
                <a:latin typeface="Delivery Arabic Cd Black" panose="020F0906020204020204" pitchFamily="34" charset="-78"/>
                <a:cs typeface="Delivery Arabic Cd Black" panose="020F0906020204020204" pitchFamily="34" charset="-78"/>
              </a:rPr>
              <a:t>Business-2-Business E-commerce</a:t>
            </a:r>
          </a:p>
          <a:p>
            <a:pPr>
              <a:lnSpc>
                <a:spcPct val="90000"/>
              </a:lnSpc>
              <a:spcAft>
                <a:spcPts val="0"/>
              </a:spcAft>
            </a:pPr>
            <a:r>
              <a:rPr lang="en-US" dirty="0">
                <a:solidFill>
                  <a:schemeClr val="tx1">
                    <a:lumMod val="75000"/>
                    <a:lumOff val="25000"/>
                  </a:schemeClr>
                </a:solidFill>
                <a:latin typeface="Delivery Arabic Light" panose="020F0403020204020204" pitchFamily="34" charset="-78"/>
                <a:cs typeface="Delivery Arabic Light" panose="020F0403020204020204" pitchFamily="34" charset="-78"/>
              </a:rPr>
              <a:t>[</a:t>
            </a:r>
            <a:r>
              <a:rPr lang="en-US" b="1" dirty="0">
                <a:solidFill>
                  <a:schemeClr val="tx1">
                    <a:lumMod val="75000"/>
                    <a:lumOff val="25000"/>
                  </a:schemeClr>
                </a:solidFill>
                <a:latin typeface="Delivery Arabic Light" panose="020F0403020204020204" pitchFamily="34" charset="-78"/>
                <a:cs typeface="Delivery Arabic Light" panose="020F0403020204020204" pitchFamily="34" charset="-78"/>
              </a:rPr>
              <a:t> biz</a:t>
            </a:r>
            <a:r>
              <a:rPr lang="en-US" dirty="0">
                <a:solidFill>
                  <a:schemeClr val="tx1">
                    <a:lumMod val="75000"/>
                    <a:lumOff val="25000"/>
                  </a:schemeClr>
                </a:solidFill>
                <a:latin typeface="Delivery Arabic Light" panose="020F0403020204020204" pitchFamily="34" charset="-78"/>
                <a:cs typeface="Delivery Arabic Light" panose="020F0403020204020204" pitchFamily="34" charset="-78"/>
              </a:rPr>
              <a:t>-</a:t>
            </a:r>
            <a:r>
              <a:rPr lang="en-US" dirty="0" err="1">
                <a:solidFill>
                  <a:schemeClr val="tx1">
                    <a:lumMod val="75000"/>
                    <a:lumOff val="25000"/>
                  </a:schemeClr>
                </a:solidFill>
                <a:latin typeface="Delivery Arabic Light" panose="020F0403020204020204" pitchFamily="34" charset="-78"/>
                <a:cs typeface="Delivery Arabic Light" panose="020F0403020204020204" pitchFamily="34" charset="-78"/>
              </a:rPr>
              <a:t>nis</a:t>
            </a:r>
            <a:r>
              <a:rPr lang="en-US" dirty="0">
                <a:solidFill>
                  <a:schemeClr val="tx1">
                    <a:lumMod val="75000"/>
                    <a:lumOff val="25000"/>
                  </a:schemeClr>
                </a:solidFill>
                <a:latin typeface="Delivery Arabic Light" panose="020F0403020204020204" pitchFamily="34" charset="-78"/>
                <a:cs typeface="Delivery Arabic Light" panose="020F0403020204020204" pitchFamily="34" charset="-78"/>
              </a:rPr>
              <a:t> </a:t>
            </a:r>
            <a:r>
              <a:rPr lang="en-US" dirty="0" err="1">
                <a:solidFill>
                  <a:schemeClr val="tx1">
                    <a:lumMod val="75000"/>
                    <a:lumOff val="25000"/>
                  </a:schemeClr>
                </a:solidFill>
                <a:latin typeface="Delivery Arabic Light" panose="020F0403020204020204" pitchFamily="34" charset="-78"/>
                <a:cs typeface="Delivery Arabic Light" panose="020F0403020204020204" pitchFamily="34" charset="-78"/>
              </a:rPr>
              <a:t>t</a:t>
            </a:r>
            <a:r>
              <a:rPr lang="en-US" i="1" dirty="0" err="1">
                <a:solidFill>
                  <a:schemeClr val="tx1">
                    <a:lumMod val="75000"/>
                    <a:lumOff val="25000"/>
                  </a:schemeClr>
                </a:solidFill>
                <a:latin typeface="Delivery Arabic Light" panose="020F0403020204020204" pitchFamily="34" charset="-78"/>
                <a:cs typeface="Delivery Arabic Light" panose="020F0403020204020204" pitchFamily="34" charset="-78"/>
              </a:rPr>
              <a:t>uh</a:t>
            </a:r>
            <a:r>
              <a:rPr lang="en-US" i="1" dirty="0">
                <a:solidFill>
                  <a:schemeClr val="tx1">
                    <a:lumMod val="75000"/>
                    <a:lumOff val="25000"/>
                  </a:schemeClr>
                </a:solidFill>
                <a:latin typeface="Delivery Arabic Light" panose="020F0403020204020204" pitchFamily="34" charset="-78"/>
                <a:cs typeface="Delivery Arabic Light" panose="020F0403020204020204" pitchFamily="34" charset="-78"/>
              </a:rPr>
              <a:t> </a:t>
            </a:r>
            <a:r>
              <a:rPr lang="en-US" b="1" dirty="0">
                <a:solidFill>
                  <a:schemeClr val="tx1">
                    <a:lumMod val="75000"/>
                    <a:lumOff val="25000"/>
                  </a:schemeClr>
                </a:solidFill>
                <a:latin typeface="Delivery Arabic Light" panose="020F0403020204020204" pitchFamily="34" charset="-78"/>
                <a:cs typeface="Delivery Arabic Light" panose="020F0403020204020204" pitchFamily="34" charset="-78"/>
              </a:rPr>
              <a:t>biz</a:t>
            </a:r>
            <a:r>
              <a:rPr lang="en-US" dirty="0">
                <a:solidFill>
                  <a:schemeClr val="tx1">
                    <a:lumMod val="75000"/>
                    <a:lumOff val="25000"/>
                  </a:schemeClr>
                </a:solidFill>
                <a:latin typeface="Delivery Arabic Light" panose="020F0403020204020204" pitchFamily="34" charset="-78"/>
                <a:cs typeface="Delivery Arabic Light" panose="020F0403020204020204" pitchFamily="34" charset="-78"/>
              </a:rPr>
              <a:t>-</a:t>
            </a:r>
            <a:r>
              <a:rPr lang="en-US" dirty="0" err="1">
                <a:solidFill>
                  <a:schemeClr val="tx1">
                    <a:lumMod val="75000"/>
                    <a:lumOff val="25000"/>
                  </a:schemeClr>
                </a:solidFill>
                <a:latin typeface="Delivery Arabic Light" panose="020F0403020204020204" pitchFamily="34" charset="-78"/>
                <a:cs typeface="Delivery Arabic Light" panose="020F0403020204020204" pitchFamily="34" charset="-78"/>
              </a:rPr>
              <a:t>nis</a:t>
            </a:r>
            <a:r>
              <a:rPr lang="en-US" dirty="0">
                <a:solidFill>
                  <a:schemeClr val="tx1">
                    <a:lumMod val="75000"/>
                    <a:lumOff val="25000"/>
                  </a:schemeClr>
                </a:solidFill>
                <a:latin typeface="Delivery Arabic Light" panose="020F0403020204020204" pitchFamily="34" charset="-78"/>
                <a:cs typeface="Delivery Arabic Light" panose="020F0403020204020204" pitchFamily="34" charset="-78"/>
              </a:rPr>
              <a:t> </a:t>
            </a:r>
            <a:r>
              <a:rPr lang="en-US" b="1" dirty="0" err="1">
                <a:solidFill>
                  <a:schemeClr val="tx1">
                    <a:lumMod val="75000"/>
                    <a:lumOff val="25000"/>
                  </a:schemeClr>
                </a:solidFill>
                <a:latin typeface="Delivery Arabic Light" panose="020F0403020204020204" pitchFamily="34" charset="-78"/>
                <a:cs typeface="Delivery Arabic Light" panose="020F0403020204020204" pitchFamily="34" charset="-78"/>
              </a:rPr>
              <a:t>ee</a:t>
            </a:r>
            <a:r>
              <a:rPr lang="en-US" dirty="0" err="1">
                <a:solidFill>
                  <a:schemeClr val="tx1">
                    <a:lumMod val="75000"/>
                    <a:lumOff val="25000"/>
                  </a:schemeClr>
                </a:solidFill>
                <a:latin typeface="Delivery Arabic Light" panose="020F0403020204020204" pitchFamily="34" charset="-78"/>
                <a:cs typeface="Delivery Arabic Light" panose="020F0403020204020204" pitchFamily="34" charset="-78"/>
              </a:rPr>
              <a:t>-kom-ers</a:t>
            </a:r>
            <a:r>
              <a:rPr lang="en-US" dirty="0">
                <a:solidFill>
                  <a:schemeClr val="tx1">
                    <a:lumMod val="75000"/>
                    <a:lumOff val="25000"/>
                  </a:schemeClr>
                </a:solidFill>
                <a:latin typeface="Delivery Arabic Light" panose="020F0403020204020204" pitchFamily="34" charset="-78"/>
                <a:cs typeface="Delivery Arabic Light" panose="020F0403020204020204" pitchFamily="34" charset="-78"/>
              </a:rPr>
              <a:t> ] </a:t>
            </a:r>
            <a:r>
              <a:rPr lang="en-US" i="1" dirty="0">
                <a:solidFill>
                  <a:schemeClr val="tx1">
                    <a:lumMod val="75000"/>
                    <a:lumOff val="25000"/>
                  </a:schemeClr>
                </a:solidFill>
                <a:latin typeface="Delivery Arabic Light" panose="020F0403020204020204" pitchFamily="34" charset="-78"/>
                <a:cs typeface="Delivery Arabic Light" panose="020F0403020204020204" pitchFamily="34" charset="-78"/>
              </a:rPr>
              <a:t>noun</a:t>
            </a:r>
            <a:endParaRPr lang="en-GB" i="1" dirty="0">
              <a:solidFill>
                <a:schemeClr val="tx1">
                  <a:lumMod val="75000"/>
                  <a:lumOff val="25000"/>
                </a:schemeClr>
              </a:solidFill>
              <a:latin typeface="Delivery Arabic Light" panose="020F0403020204020204" pitchFamily="34" charset="-78"/>
              <a:cs typeface="Delivery Arabic Light" panose="020F0403020204020204" pitchFamily="34" charset="-78"/>
            </a:endParaRPr>
          </a:p>
          <a:p>
            <a:endParaRPr lang="en-GB" sz="533" b="1" dirty="0"/>
          </a:p>
          <a:p>
            <a:r>
              <a:rPr lang="en-GB" dirty="0"/>
              <a:t>“ A business buying from another Business, where the</a:t>
            </a:r>
            <a:r>
              <a:rPr lang="en-GB" b="1" dirty="0"/>
              <a:t> full transaction </a:t>
            </a:r>
            <a:r>
              <a:rPr lang="en-GB" dirty="0"/>
              <a:t>– </a:t>
            </a:r>
            <a:r>
              <a:rPr lang="en-GB" i="1" dirty="0"/>
              <a:t>including</a:t>
            </a:r>
            <a:r>
              <a:rPr lang="en-GB" dirty="0"/>
              <a:t> payments and shipping - is </a:t>
            </a:r>
            <a:r>
              <a:rPr lang="en-GB" b="1" dirty="0"/>
              <a:t>facilitated online </a:t>
            </a:r>
            <a:r>
              <a:rPr lang="en-GB" dirty="0"/>
              <a:t>via a </a:t>
            </a:r>
            <a:r>
              <a:rPr lang="en-GB" b="1" dirty="0"/>
              <a:t>transactional website</a:t>
            </a:r>
            <a:r>
              <a:rPr lang="en-GB" dirty="0"/>
              <a:t>, </a:t>
            </a:r>
            <a:r>
              <a:rPr lang="en-GB" i="1" dirty="0"/>
              <a:t>without</a:t>
            </a:r>
            <a:r>
              <a:rPr lang="en-GB" dirty="0"/>
              <a:t> the need to ‘become-a-customer’ first, login to a gated portal or speak to a sales-person.</a:t>
            </a:r>
          </a:p>
        </p:txBody>
      </p:sp>
      <p:sp>
        <p:nvSpPr>
          <p:cNvPr id="9" name="meta-classification">
            <a:extLst>
              <a:ext uri="{FF2B5EF4-FFF2-40B4-BE49-F238E27FC236}">
                <a16:creationId xmlns:a16="http://schemas.microsoft.com/office/drawing/2014/main" id="{CB3C5A58-B5FD-41CE-A3B3-6112D71801CF}"/>
              </a:ext>
            </a:extLst>
          </p:cNvPr>
          <p:cNvSpPr/>
          <p:nvPr/>
        </p:nvSpPr>
        <p:spPr>
          <a:xfrm>
            <a:off x="432000" y="154825"/>
            <a:ext cx="3648000" cy="192000"/>
          </a:xfrm>
          <a:prstGeom prst="rect">
            <a:avLst/>
          </a:prstGeom>
        </p:spPr>
        <p:txBody>
          <a:bodyPr wrap="none" lIns="0" tIns="0" rIns="0" bIns="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67" b="1" i="0" u="none" strike="noStrike" kern="1200" cap="all" spc="0" normalizeH="0" baseline="0" noProof="0" dirty="0">
                <a:ln>
                  <a:noFill/>
                </a:ln>
                <a:solidFill>
                  <a:srgbClr val="8C8C8C"/>
                </a:solidFill>
                <a:effectLst/>
                <a:uLnTx/>
                <a:uFillTx/>
                <a:latin typeface="Delivery"/>
                <a:ea typeface="+mn-ea"/>
                <a:cs typeface="+mn-cs"/>
              </a:rPr>
              <a:t>PUBLIC</a:t>
            </a:r>
          </a:p>
        </p:txBody>
      </p:sp>
      <p:sp>
        <p:nvSpPr>
          <p:cNvPr id="4" name="Slide Number Placeholder 3"/>
          <p:cNvSpPr>
            <a:spLocks noGrp="1"/>
          </p:cNvSpPr>
          <p:nvPr>
            <p:ph type="sldNum" sz="quarter" idx="11"/>
          </p:nvPr>
        </p:nvSpPr>
        <p:spPr>
          <a:xfrm>
            <a:off x="11485222" y="6405310"/>
            <a:ext cx="504625" cy="184665"/>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2245BC1-4D7B-4ED3-8F01-840FA35126C6}" type="slidenum">
              <a:rPr kumimoji="0" lang="en-US" sz="1200" b="0" i="0" u="none" strike="noStrike" kern="1200" cap="none" spc="0" normalizeH="0" baseline="0" noProof="0">
                <a:ln>
                  <a:noFill/>
                </a:ln>
                <a:solidFill>
                  <a:prstClr val="black"/>
                </a:solidFill>
                <a:effectLst/>
                <a:uLnTx/>
                <a:uFillTx/>
                <a:latin typeface="Delivery"/>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Delivery"/>
              <a:ea typeface="+mn-ea"/>
              <a:cs typeface="+mn-cs"/>
            </a:endParaRPr>
          </a:p>
        </p:txBody>
      </p:sp>
      <p:sp>
        <p:nvSpPr>
          <p:cNvPr id="11" name="Footer Placeholder 2"/>
          <p:cNvSpPr>
            <a:spLocks noGrp="1"/>
          </p:cNvSpPr>
          <p:nvPr>
            <p:ph type="ftr" sz="quarter" idx="10"/>
          </p:nvPr>
        </p:nvSpPr>
        <p:spPr>
          <a:xfrm>
            <a:off x="431999" y="6405310"/>
            <a:ext cx="10823376" cy="184665"/>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Delivery"/>
                <a:ea typeface="+mn-ea"/>
                <a:cs typeface="+mn-cs"/>
              </a:rPr>
              <a:t>DHL Express | The Ultimate B2B E-commerce Guide | April 2021</a:t>
            </a:r>
          </a:p>
        </p:txBody>
      </p:sp>
    </p:spTree>
    <p:extLst>
      <p:ext uri="{BB962C8B-B14F-4D97-AF65-F5344CB8AC3E}">
        <p14:creationId xmlns:p14="http://schemas.microsoft.com/office/powerpoint/2010/main" val="137593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409214"/>
            <a:ext cx="7203440" cy="7692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6013" y="0"/>
            <a:ext cx="4765987" cy="6858000"/>
          </a:xfrm>
          <a:prstGeom prst="rect">
            <a:avLst/>
          </a:prstGeom>
        </p:spPr>
      </p:pic>
      <p:sp>
        <p:nvSpPr>
          <p:cNvPr id="14" name="Rectangle 13"/>
          <p:cNvSpPr/>
          <p:nvPr/>
        </p:nvSpPr>
        <p:spPr bwMode="auto">
          <a:xfrm>
            <a:off x="7346678" y="-1"/>
            <a:ext cx="2384133" cy="6858001"/>
          </a:xfrm>
          <a:prstGeom prst="rect">
            <a:avLst/>
          </a:prstGeom>
          <a:gradFill flip="none" rotWithShape="1">
            <a:gsLst>
              <a:gs pos="46000">
                <a:schemeClr val="bg1">
                  <a:alpha val="55000"/>
                </a:schemeClr>
              </a:gs>
              <a:gs pos="96000">
                <a:schemeClr val="bg1"/>
              </a:gs>
              <a:gs pos="0">
                <a:schemeClr val="bg1">
                  <a:alpha val="0"/>
                </a:schemeClr>
              </a:gs>
            </a:gsLst>
            <a:lin ang="10800000" scaled="1"/>
            <a:tileRect/>
          </a:gra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lvl="0" indent="0" algn="l" defTabSz="995338"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mn-cs"/>
            </a:endParaRPr>
          </a:p>
        </p:txBody>
      </p:sp>
      <p:sp>
        <p:nvSpPr>
          <p:cNvPr id="6" name="Rechteck 2"/>
          <p:cNvSpPr/>
          <p:nvPr/>
        </p:nvSpPr>
        <p:spPr bwMode="hidden">
          <a:xfrm rot="16200000">
            <a:off x="8924553" y="3629807"/>
            <a:ext cx="296112" cy="5750125"/>
          </a:xfrm>
          <a:prstGeom prst="rect">
            <a:avLst/>
          </a:prstGeom>
          <a:gradFill flip="none" rotWithShape="1">
            <a:gsLst>
              <a:gs pos="0">
                <a:srgbClr val="FFC000">
                  <a:alpha val="0"/>
                </a:srgbClr>
              </a:gs>
              <a:gs pos="100000">
                <a:srgbClr val="FFCC00"/>
              </a:gs>
              <a:gs pos="33000">
                <a:srgbClr val="FFCC00">
                  <a:alpha val="77000"/>
                </a:srgbClr>
              </a:gs>
              <a:gs pos="50000">
                <a:srgbClr val="FFCC00">
                  <a:alpha val="90000"/>
                </a:srgbClr>
              </a:gs>
              <a:gs pos="69000">
                <a:srgbClr val="FFCC00"/>
              </a:gs>
            </a:gsLst>
            <a:lin ang="5400000" scaled="0"/>
            <a:tileRect/>
          </a:gradFill>
          <a:ln w="9525" cap="flat" cmpd="sng" algn="ctr">
            <a:noFill/>
            <a:prstDash val="solid"/>
            <a:round/>
            <a:headEnd type="none" w="med" len="med"/>
            <a:tailEnd type="none" w="med" len="med"/>
          </a:ln>
          <a:effectLst/>
        </p:spPr>
        <p:txBody>
          <a:bodyPr vert="horz" wrap="none" lIns="192000" tIns="192000" rIns="192000" bIns="192000" numCol="1" rtlCol="0" anchor="ctr" anchorCtr="0" compatLnSpc="1">
            <a:prstTxWarp prst="textNoShape">
              <a:avLst/>
            </a:prstTxWarp>
          </a:bodyPr>
          <a:lstStyle/>
          <a:p>
            <a:pPr marL="0" marR="0" lvl="0" indent="0" algn="l" defTabSz="1327017" rtl="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pic>
        <p:nvPicPr>
          <p:cNvPr id="7" name="Picture 3" descr="C:\MyData\Docs\01_Presentations in Progress\27183_Template2010\20140402_Formatted_Templates\DHL_rgb_BG.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0667793" y="6426908"/>
            <a:ext cx="1132623" cy="163443"/>
          </a:xfrm>
          <a:prstGeom prst="rect">
            <a:avLst/>
          </a:prstGeom>
          <a:noFill/>
          <a:ln>
            <a:noFill/>
          </a:ln>
        </p:spPr>
      </p:pic>
      <p:sp>
        <p:nvSpPr>
          <p:cNvPr id="2" name="Rectangle 1"/>
          <p:cNvSpPr/>
          <p:nvPr/>
        </p:nvSpPr>
        <p:spPr>
          <a:xfrm>
            <a:off x="529526" y="1561737"/>
            <a:ext cx="7215391" cy="2462597"/>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Delivery" panose="020F0503020204020204" pitchFamily="34" charset="0"/>
                <a:ea typeface="+mn-ea"/>
                <a:cs typeface="+mn-cs"/>
              </a:rPr>
              <a:t>B2B companies should start paying attention to the way they create customer experiences and learn from the “B2C Playbook”</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933" b="1" i="0" u="none" strike="noStrike" kern="1200" cap="none" spc="0" normalizeH="0" baseline="0" noProof="0" dirty="0">
              <a:ln>
                <a:noFill/>
              </a:ln>
              <a:solidFill>
                <a:prstClr val="black"/>
              </a:solidFill>
              <a:effectLst/>
              <a:uLnTx/>
              <a:uFillTx/>
              <a:latin typeface="Delivery" panose="020F0503020204020204" pitchFamily="34"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Delivery" panose="020F0503020204020204" pitchFamily="34" charset="0"/>
                <a:ea typeface="+mn-ea"/>
                <a:cs typeface="+mn-cs"/>
              </a:rPr>
              <a:t>However, the majority of B2B buyers still experience the same old "traditional" system that has always been there:</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Delivery" panose="020F0503020204020204" pitchFamily="34" charset="0"/>
              <a:ea typeface="+mn-ea"/>
              <a:cs typeface="+mn-cs"/>
            </a:endParaRPr>
          </a:p>
          <a:p>
            <a:pPr marL="380990" marR="0" lvl="0" indent="-380990" algn="l" defTabSz="121917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US" sz="1867" b="0" i="0" u="none" strike="noStrike" kern="1200" cap="none" spc="0" normalizeH="0" baseline="0" noProof="0" dirty="0">
                <a:ln>
                  <a:noFill/>
                </a:ln>
                <a:solidFill>
                  <a:prstClr val="black"/>
                </a:solidFill>
                <a:effectLst/>
                <a:uLnTx/>
                <a:uFillTx/>
                <a:latin typeface="Delivery" panose="020F0503020204020204" pitchFamily="34" charset="0"/>
                <a:ea typeface="+mn-ea"/>
                <a:cs typeface="+mn-cs"/>
              </a:rPr>
              <a:t>Instead of an online catalog they have to download a pdf</a:t>
            </a:r>
          </a:p>
          <a:p>
            <a:pPr marL="380990" marR="0" lvl="0" indent="-380990" algn="l" defTabSz="121917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US" sz="1867" b="0" i="0" u="none" strike="noStrike" kern="1200" cap="none" spc="0" normalizeH="0" baseline="0" noProof="0" dirty="0">
                <a:ln>
                  <a:noFill/>
                </a:ln>
                <a:solidFill>
                  <a:prstClr val="black"/>
                </a:solidFill>
                <a:effectLst/>
                <a:uLnTx/>
                <a:uFillTx/>
                <a:latin typeface="Delivery" panose="020F0503020204020204" pitchFamily="34" charset="0"/>
                <a:ea typeface="+mn-ea"/>
                <a:cs typeface="+mn-cs"/>
              </a:rPr>
              <a:t>Instead of an option to "</a:t>
            </a:r>
            <a:r>
              <a:rPr kumimoji="0" lang="en-US" sz="1867" b="0" i="1" u="none" strike="noStrike" kern="1200" cap="none" spc="0" normalizeH="0" baseline="0" noProof="0" dirty="0">
                <a:ln>
                  <a:noFill/>
                </a:ln>
                <a:solidFill>
                  <a:prstClr val="black"/>
                </a:solidFill>
                <a:effectLst/>
                <a:uLnTx/>
                <a:uFillTx/>
                <a:latin typeface="Delivery" panose="020F0503020204020204" pitchFamily="34" charset="0"/>
                <a:ea typeface="+mn-ea"/>
                <a:cs typeface="+mn-cs"/>
              </a:rPr>
              <a:t>order online in three clicks</a:t>
            </a:r>
            <a:r>
              <a:rPr kumimoji="0" lang="en-US" sz="1867" b="0" i="0" u="none" strike="noStrike" kern="1200" cap="none" spc="0" normalizeH="0" baseline="0" noProof="0" dirty="0">
                <a:ln>
                  <a:noFill/>
                </a:ln>
                <a:solidFill>
                  <a:prstClr val="black"/>
                </a:solidFill>
                <a:effectLst/>
                <a:uLnTx/>
                <a:uFillTx/>
                <a:latin typeface="Delivery" panose="020F0503020204020204" pitchFamily="34" charset="0"/>
                <a:ea typeface="+mn-ea"/>
                <a:cs typeface="+mn-cs"/>
              </a:rPr>
              <a:t>", they have to call a sales person</a:t>
            </a:r>
          </a:p>
        </p:txBody>
      </p:sp>
      <p:sp>
        <p:nvSpPr>
          <p:cNvPr id="10" name="Rectangle 9"/>
          <p:cNvSpPr/>
          <p:nvPr/>
        </p:nvSpPr>
        <p:spPr>
          <a:xfrm>
            <a:off x="1936675" y="4539604"/>
            <a:ext cx="4894408" cy="564001"/>
          </a:xfrm>
          <a:prstGeom prst="rect">
            <a:avLst/>
          </a:prstGeom>
        </p:spPr>
        <p:txBody>
          <a:bodyPr wrap="square">
            <a:spAutoFit/>
          </a:bodyPr>
          <a:lstStyle/>
          <a:p>
            <a:pPr marL="0" marR="0" lvl="0" indent="0" algn="l" defTabSz="1219170" rtl="0" eaLnBrk="1" fontAlgn="auto" latinLnBrk="0" hangingPunct="1">
              <a:lnSpc>
                <a:spcPct val="8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Delivery" panose="020F0503020204020204" pitchFamily="34" charset="0"/>
                <a:ea typeface="+mn-ea"/>
                <a:cs typeface="+mn-cs"/>
              </a:rPr>
              <a:t>OF</a:t>
            </a:r>
            <a:r>
              <a:rPr kumimoji="0" lang="en-US" sz="1867" b="1" i="0" u="none" strike="noStrike" kern="1200" cap="none" spc="0" normalizeH="0" baseline="0" noProof="0" dirty="0">
                <a:ln>
                  <a:noFill/>
                </a:ln>
                <a:solidFill>
                  <a:prstClr val="black"/>
                </a:solidFill>
                <a:effectLst/>
                <a:uLnTx/>
                <a:uFillTx/>
                <a:latin typeface="Delivery" panose="020F0503020204020204" pitchFamily="34" charset="0"/>
                <a:ea typeface="+mn-ea"/>
                <a:cs typeface="+mn-cs"/>
              </a:rPr>
              <a:t> B2B BUYERS </a:t>
            </a:r>
            <a:r>
              <a:rPr kumimoji="0" lang="en-US" sz="1867" b="0" i="0" u="none" strike="noStrike" kern="1200" cap="none" spc="0" normalizeH="0" baseline="0" noProof="0" dirty="0">
                <a:ln>
                  <a:noFill/>
                </a:ln>
                <a:solidFill>
                  <a:prstClr val="black"/>
                </a:solidFill>
                <a:effectLst/>
                <a:uLnTx/>
                <a:uFillTx/>
                <a:latin typeface="Delivery" panose="020F0503020204020204" pitchFamily="34" charset="0"/>
                <a:ea typeface="+mn-ea"/>
                <a:cs typeface="+mn-cs"/>
              </a:rPr>
              <a:t>NOW EXPECT THE </a:t>
            </a:r>
            <a:r>
              <a:rPr kumimoji="0" lang="en-US" sz="1867" b="1" i="0" u="none" strike="noStrike" kern="1200" cap="none" spc="0" normalizeH="0" baseline="0" noProof="0" dirty="0">
                <a:ln>
                  <a:noFill/>
                </a:ln>
                <a:solidFill>
                  <a:prstClr val="black"/>
                </a:solidFill>
                <a:effectLst/>
                <a:uLnTx/>
                <a:uFillTx/>
                <a:latin typeface="Delivery" panose="020F0503020204020204" pitchFamily="34" charset="0"/>
                <a:ea typeface="+mn-ea"/>
                <a:cs typeface="+mn-cs"/>
              </a:rPr>
              <a:t>SAME</a:t>
            </a:r>
          </a:p>
          <a:p>
            <a:pPr marL="0" marR="0" lvl="0" indent="0" algn="l" defTabSz="1219170" rtl="0" eaLnBrk="1" fontAlgn="auto" latinLnBrk="0" hangingPunct="1">
              <a:lnSpc>
                <a:spcPct val="8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Delivery" panose="020F0503020204020204" pitchFamily="34" charset="0"/>
                <a:ea typeface="+mn-ea"/>
                <a:cs typeface="+mn-cs"/>
              </a:rPr>
              <a:t>BUYING EXPERIENCE AS B2C CUSTOMERS</a:t>
            </a:r>
          </a:p>
        </p:txBody>
      </p:sp>
      <p:sp>
        <p:nvSpPr>
          <p:cNvPr id="11" name="Rectangle 10"/>
          <p:cNvSpPr/>
          <p:nvPr/>
        </p:nvSpPr>
        <p:spPr>
          <a:xfrm>
            <a:off x="879293" y="4355034"/>
            <a:ext cx="1944899" cy="830997"/>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Delivery Arabic Cd Black" panose="020F0906020204020204" pitchFamily="34" charset="-78"/>
                <a:ea typeface="+mn-ea"/>
                <a:cs typeface="Delivery Arabic Cd Black" panose="020F0906020204020204" pitchFamily="34" charset="-78"/>
              </a:rPr>
              <a:t>80</a:t>
            </a:r>
            <a:r>
              <a:rPr kumimoji="0" lang="en-US" sz="3200" b="1" i="0" u="none" strike="noStrike" kern="1200" cap="none" spc="0" normalizeH="0" baseline="0" noProof="0" dirty="0">
                <a:ln>
                  <a:noFill/>
                </a:ln>
                <a:solidFill>
                  <a:prstClr val="black"/>
                </a:solidFill>
                <a:effectLst/>
                <a:uLnTx/>
                <a:uFillTx/>
                <a:latin typeface="Delivery" panose="020F0503020204020204" pitchFamily="34" charset="0"/>
                <a:ea typeface="+mn-ea"/>
                <a:cs typeface="+mn-cs"/>
              </a:rPr>
              <a:t>%</a:t>
            </a:r>
            <a:r>
              <a:rPr kumimoji="0" lang="en-US" sz="4267"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5" name="Rectangle 14"/>
          <p:cNvSpPr/>
          <p:nvPr/>
        </p:nvSpPr>
        <p:spPr bwMode="auto">
          <a:xfrm rot="5400000">
            <a:off x="8533571" y="-1330129"/>
            <a:ext cx="2328300" cy="4988561"/>
          </a:xfrm>
          <a:prstGeom prst="rect">
            <a:avLst/>
          </a:prstGeom>
          <a:gradFill flip="none" rotWithShape="1">
            <a:gsLst>
              <a:gs pos="46000">
                <a:schemeClr val="bg1">
                  <a:alpha val="55000"/>
                </a:schemeClr>
              </a:gs>
              <a:gs pos="96000">
                <a:schemeClr val="bg1"/>
              </a:gs>
              <a:gs pos="0">
                <a:schemeClr val="bg1">
                  <a:alpha val="0"/>
                </a:schemeClr>
              </a:gs>
            </a:gsLst>
            <a:lin ang="10800000" scaled="1"/>
            <a:tileRect/>
          </a:gra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lvl="0" indent="0" algn="l" defTabSz="995338"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mn-cs"/>
            </a:endParaRPr>
          </a:p>
        </p:txBody>
      </p:sp>
      <p:sp>
        <p:nvSpPr>
          <p:cNvPr id="9" name="Rectangle 8"/>
          <p:cNvSpPr/>
          <p:nvPr/>
        </p:nvSpPr>
        <p:spPr>
          <a:xfrm>
            <a:off x="499547" y="672257"/>
            <a:ext cx="7921325" cy="887294"/>
          </a:xfrm>
          <a:prstGeom prst="rect">
            <a:avLst/>
          </a:prstGeom>
        </p:spPr>
        <p:txBody>
          <a:bodyPr wrap="square">
            <a:spAutoFit/>
          </a:bodyPr>
          <a:lstStyle/>
          <a:p>
            <a:pPr marL="0" marR="0" lvl="0" indent="0" algn="l" defTabSz="1219170" rtl="0" eaLnBrk="1" fontAlgn="auto" latinLnBrk="0" hangingPunct="1">
              <a:lnSpc>
                <a:spcPct val="8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Delivery Arabic Cd Black" panose="020F0906020204020204" pitchFamily="34" charset="-78"/>
                <a:ea typeface="+mn-ea"/>
                <a:cs typeface="Delivery Arabic Cd Black" panose="020F0906020204020204" pitchFamily="34" charset="-78"/>
              </a:rPr>
              <a:t>B2C Customer Experiences have set the</a:t>
            </a:r>
          </a:p>
          <a:p>
            <a:pPr marL="0" marR="0" lvl="0" indent="0" algn="l" defTabSz="1219170" rtl="0" eaLnBrk="1" fontAlgn="auto" latinLnBrk="0" hangingPunct="1">
              <a:lnSpc>
                <a:spcPct val="8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Delivery Arabic Cd Black" panose="020F0906020204020204" pitchFamily="34" charset="-78"/>
                <a:ea typeface="+mn-ea"/>
                <a:cs typeface="Delivery Arabic Cd Black" panose="020F0906020204020204" pitchFamily="34" charset="-78"/>
              </a:rPr>
              <a:t>tone for B2B CX transformation</a:t>
            </a:r>
          </a:p>
        </p:txBody>
      </p:sp>
      <p:sp>
        <p:nvSpPr>
          <p:cNvPr id="19" name="meta-classification">
            <a:extLst>
              <a:ext uri="{FF2B5EF4-FFF2-40B4-BE49-F238E27FC236}">
                <a16:creationId xmlns:a16="http://schemas.microsoft.com/office/drawing/2014/main" id="{CB3C5A58-B5FD-41CE-A3B3-6112D71801CF}"/>
              </a:ext>
            </a:extLst>
          </p:cNvPr>
          <p:cNvSpPr/>
          <p:nvPr/>
        </p:nvSpPr>
        <p:spPr>
          <a:xfrm>
            <a:off x="432000" y="154825"/>
            <a:ext cx="3648000" cy="192000"/>
          </a:xfrm>
          <a:prstGeom prst="rect">
            <a:avLst/>
          </a:prstGeom>
        </p:spPr>
        <p:txBody>
          <a:bodyPr wrap="none" lIns="0" tIns="0" rIns="0" bIns="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67" b="1" i="0" u="none" strike="noStrike" kern="1200" cap="all" spc="0" normalizeH="0" baseline="0" noProof="0" dirty="0">
                <a:ln>
                  <a:noFill/>
                </a:ln>
                <a:solidFill>
                  <a:srgbClr val="8C8C8C"/>
                </a:solidFill>
                <a:effectLst/>
                <a:uLnTx/>
                <a:uFillTx/>
                <a:latin typeface="Delivery"/>
                <a:ea typeface="+mn-ea"/>
                <a:cs typeface="+mn-cs"/>
              </a:rPr>
              <a:t>PUBLIC</a:t>
            </a:r>
          </a:p>
        </p:txBody>
      </p:sp>
      <p:sp>
        <p:nvSpPr>
          <p:cNvPr id="18" name="Footer Placeholder 2"/>
          <p:cNvSpPr txBox="1">
            <a:spLocks/>
          </p:cNvSpPr>
          <p:nvPr/>
        </p:nvSpPr>
        <p:spPr>
          <a:xfrm>
            <a:off x="431999" y="6405310"/>
            <a:ext cx="10823376" cy="184665"/>
          </a:xfrm>
          <a:prstGeom prst="rect">
            <a:avLst/>
          </a:prstGeom>
        </p:spPr>
        <p:txBody>
          <a:bodyPr vert="horz" lIns="0" tIns="0" rIns="0" bIns="0" rtlCol="0" anchor="ctr">
            <a:noAutofit/>
          </a:bodyPr>
          <a:lstStyle>
            <a:defPPr>
              <a:defRPr lang="de-DE"/>
            </a:defPPr>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Delivery"/>
                <a:ea typeface="+mn-ea"/>
                <a:cs typeface="+mn-cs"/>
              </a:rPr>
              <a:t>DHL Express | The Ultimate B2B E-commerce Guide | April 2021</a:t>
            </a:r>
          </a:p>
        </p:txBody>
      </p:sp>
    </p:spTree>
    <p:extLst>
      <p:ext uri="{BB962C8B-B14F-4D97-AF65-F5344CB8AC3E}">
        <p14:creationId xmlns:p14="http://schemas.microsoft.com/office/powerpoint/2010/main" val="240295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8792" y="0"/>
            <a:ext cx="4563208" cy="6858000"/>
          </a:xfrm>
          <a:prstGeom prst="rect">
            <a:avLst/>
          </a:prstGeom>
        </p:spPr>
      </p:pic>
      <p:sp>
        <p:nvSpPr>
          <p:cNvPr id="4" name="Slide Number Placeholder 3"/>
          <p:cNvSpPr>
            <a:spLocks noGrp="1"/>
          </p:cNvSpPr>
          <p:nvPr>
            <p:ph type="sldNum" sz="quarter" idx="11"/>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2245BC1-4D7B-4ED3-8F01-840FA35126C6}" type="slidenum">
              <a:rPr kumimoji="0" lang="en-US" sz="1200" b="0" i="0" u="none" strike="noStrike" kern="1200" cap="none" spc="0" normalizeH="0" baseline="0" noProof="0">
                <a:ln>
                  <a:noFill/>
                </a:ln>
                <a:solidFill>
                  <a:prstClr val="black"/>
                </a:solidFill>
                <a:effectLst/>
                <a:uLnTx/>
                <a:uFillTx/>
                <a:latin typeface="Delivery"/>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Delivery"/>
              <a:ea typeface="+mn-ea"/>
              <a:cs typeface="+mn-cs"/>
            </a:endParaRPr>
          </a:p>
        </p:txBody>
      </p:sp>
      <p:sp>
        <p:nvSpPr>
          <p:cNvPr id="6" name="Rectangle 5"/>
          <p:cNvSpPr/>
          <p:nvPr/>
        </p:nvSpPr>
        <p:spPr>
          <a:xfrm>
            <a:off x="431999" y="1650349"/>
            <a:ext cx="6096000" cy="1323439"/>
          </a:xfrm>
          <a:prstGeom prst="rect">
            <a:avLst/>
          </a:prstGeom>
        </p:spPr>
        <p:txBody>
          <a:bodyP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Delivery"/>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Delivery"/>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Delivery"/>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Delivery"/>
              <a:ea typeface="+mn-ea"/>
              <a:cs typeface="+mn-cs"/>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Delivery"/>
              <a:ea typeface="+mn-ea"/>
              <a:cs typeface="+mn-cs"/>
            </a:endParaRPr>
          </a:p>
        </p:txBody>
      </p:sp>
      <p:sp>
        <p:nvSpPr>
          <p:cNvPr id="14" name="meta-classification">
            <a:extLst>
              <a:ext uri="{FF2B5EF4-FFF2-40B4-BE49-F238E27FC236}">
                <a16:creationId xmlns:a16="http://schemas.microsoft.com/office/drawing/2014/main" id="{CB3C5A58-B5FD-41CE-A3B3-6112D71801CF}"/>
              </a:ext>
            </a:extLst>
          </p:cNvPr>
          <p:cNvSpPr/>
          <p:nvPr/>
        </p:nvSpPr>
        <p:spPr>
          <a:xfrm>
            <a:off x="432000" y="154825"/>
            <a:ext cx="3648000" cy="192000"/>
          </a:xfrm>
          <a:prstGeom prst="rect">
            <a:avLst/>
          </a:prstGeom>
        </p:spPr>
        <p:txBody>
          <a:bodyPr wrap="none" lIns="0" tIns="0" rIns="0" bIns="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67" b="1" i="0" u="none" strike="noStrike" kern="1200" cap="all" spc="0" normalizeH="0" baseline="0" noProof="0" dirty="0">
                <a:ln>
                  <a:noFill/>
                </a:ln>
                <a:solidFill>
                  <a:srgbClr val="8C8C8C"/>
                </a:solidFill>
                <a:effectLst/>
                <a:uLnTx/>
                <a:uFillTx/>
                <a:latin typeface="Delivery"/>
                <a:ea typeface="+mn-ea"/>
                <a:cs typeface="+mn-cs"/>
              </a:rPr>
              <a:t>PUBLIC</a:t>
            </a:r>
          </a:p>
        </p:txBody>
      </p:sp>
      <p:sp>
        <p:nvSpPr>
          <p:cNvPr id="20" name="Rectangle 19"/>
          <p:cNvSpPr/>
          <p:nvPr/>
        </p:nvSpPr>
        <p:spPr bwMode="auto">
          <a:xfrm>
            <a:off x="7545049" y="-1"/>
            <a:ext cx="2378439" cy="6858001"/>
          </a:xfrm>
          <a:prstGeom prst="rect">
            <a:avLst/>
          </a:prstGeom>
          <a:gradFill flip="none" rotWithShape="1">
            <a:gsLst>
              <a:gs pos="46000">
                <a:schemeClr val="bg1">
                  <a:alpha val="55000"/>
                </a:schemeClr>
              </a:gs>
              <a:gs pos="96000">
                <a:schemeClr val="bg1"/>
              </a:gs>
              <a:gs pos="0">
                <a:schemeClr val="bg1">
                  <a:alpha val="0"/>
                </a:schemeClr>
              </a:gs>
            </a:gsLst>
            <a:lin ang="10800000" scaled="1"/>
            <a:tileRect/>
          </a:gra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lvl="0" indent="0" algn="l" defTabSz="995338"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err="1">
              <a:ln>
                <a:noFill/>
              </a:ln>
              <a:solidFill>
                <a:srgbClr val="000000"/>
              </a:solidFill>
              <a:effectLst/>
              <a:uLnTx/>
              <a:uFillTx/>
              <a:latin typeface="Delivery"/>
              <a:ea typeface="+mn-ea"/>
              <a:cs typeface="+mn-cs"/>
            </a:endParaRPr>
          </a:p>
        </p:txBody>
      </p:sp>
      <p:graphicFrame>
        <p:nvGraphicFramePr>
          <p:cNvPr id="7" name="Table 6"/>
          <p:cNvGraphicFramePr>
            <a:graphicFrameLocks noGrp="1"/>
          </p:cNvGraphicFramePr>
          <p:nvPr/>
        </p:nvGraphicFramePr>
        <p:xfrm>
          <a:off x="501950" y="3701107"/>
          <a:ext cx="8810049" cy="2387600"/>
        </p:xfrm>
        <a:graphic>
          <a:graphicData uri="http://schemas.openxmlformats.org/drawingml/2006/table">
            <a:tbl>
              <a:tblPr firstRow="1" bandRow="1"/>
              <a:tblGrid>
                <a:gridCol w="3418248">
                  <a:extLst>
                    <a:ext uri="{9D8B030D-6E8A-4147-A177-3AD203B41FA5}">
                      <a16:colId xmlns:a16="http://schemas.microsoft.com/office/drawing/2014/main" val="20000"/>
                    </a:ext>
                  </a:extLst>
                </a:gridCol>
                <a:gridCol w="5391801">
                  <a:extLst>
                    <a:ext uri="{9D8B030D-6E8A-4147-A177-3AD203B41FA5}">
                      <a16:colId xmlns:a16="http://schemas.microsoft.com/office/drawing/2014/main" val="20001"/>
                    </a:ext>
                  </a:extLst>
                </a:gridCol>
              </a:tblGrid>
              <a:tr h="8737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4300" dirty="0">
                          <a:solidFill>
                            <a:srgbClr val="000000"/>
                          </a:solidFill>
                          <a:latin typeface="+mj-lt"/>
                          <a:cs typeface="Delivery Arabic Cd Black" panose="020F0906020204020204" pitchFamily="34" charset="-78"/>
                        </a:rPr>
                        <a:t>$</a:t>
                      </a:r>
                      <a:r>
                        <a:rPr lang="en-US" sz="5300" dirty="0">
                          <a:solidFill>
                            <a:srgbClr val="000000"/>
                          </a:solidFill>
                          <a:latin typeface="Delivery Arabic Cd Black" panose="020F0906020204020204" pitchFamily="34" charset="-78"/>
                          <a:cs typeface="Delivery Arabic Cd Black" panose="020F0906020204020204" pitchFamily="34" charset="-78"/>
                        </a:rPr>
                        <a:t>20.9 </a:t>
                      </a:r>
                      <a:r>
                        <a:rPr lang="en-US" sz="4300" dirty="0" err="1">
                          <a:solidFill>
                            <a:srgbClr val="000000"/>
                          </a:solidFill>
                          <a:latin typeface="+mj-lt"/>
                          <a:cs typeface="Delivery Arabic Cd Black" panose="020F0906020204020204" pitchFamily="34" charset="-78"/>
                        </a:rPr>
                        <a:t>tn</a:t>
                      </a:r>
                      <a:endParaRPr lang="en-US" sz="4300" kern="1000" dirty="0">
                        <a:solidFill>
                          <a:srgbClr val="000000"/>
                        </a:solidFill>
                        <a:latin typeface="+mj-lt"/>
                        <a:ea typeface="+mn-ea"/>
                        <a:cs typeface="Delivery Arabic Cd Black" panose="020F0906020204020204" pitchFamily="34" charset="-78"/>
                      </a:endParaRPr>
                    </a:p>
                  </a:txBody>
                  <a:tcPr marL="243840" marR="243840" marT="60960" marB="0" anchor="b">
                    <a:lnL>
                      <a:noFill/>
                    </a:lnL>
                    <a:lnR>
                      <a:noFill/>
                    </a:lnR>
                    <a:lnT w="28575" cmpd="sng">
                      <a:noFill/>
                    </a:lnT>
                    <a:lnB w="12700" cmpd="sng">
                      <a:noFill/>
                    </a:lnB>
                    <a:lnTlToBr w="12700" cmpd="sng">
                      <a:noFill/>
                      <a:prstDash val="solid"/>
                    </a:lnTlToBr>
                    <a:lnBlToTr w="12700" cmpd="sng">
                      <a:noFill/>
                      <a:prstDash val="solid"/>
                    </a:lnBlToTr>
                    <a:solidFill>
                      <a:schemeClr val="bg1">
                        <a:alpha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5300" kern="1000" dirty="0">
                          <a:solidFill>
                            <a:srgbClr val="000000"/>
                          </a:solidFill>
                          <a:latin typeface="Delivery Arabic Cd Black" panose="020F0906020204020204" pitchFamily="34" charset="-78"/>
                          <a:ea typeface="+mn-ea"/>
                          <a:cs typeface="Delivery Arabic Cd Black" panose="020F0906020204020204" pitchFamily="34" charset="-78"/>
                        </a:rPr>
                        <a:t>12</a:t>
                      </a:r>
                      <a:r>
                        <a:rPr lang="en-US" sz="4300" kern="1000" dirty="0">
                          <a:solidFill>
                            <a:srgbClr val="000000"/>
                          </a:solidFill>
                          <a:latin typeface="+mj-lt"/>
                          <a:ea typeface="+mn-ea"/>
                          <a:cs typeface="Delivery Arabic Cd Black" panose="020F0906020204020204" pitchFamily="34" charset="-78"/>
                        </a:rPr>
                        <a:t>%</a:t>
                      </a:r>
                    </a:p>
                  </a:txBody>
                  <a:tcPr marL="121920" marR="243840" marT="60960" marB="0" anchor="b">
                    <a:lnL>
                      <a:noFill/>
                    </a:lnL>
                    <a:lnR>
                      <a:noFill/>
                    </a:lnR>
                    <a:lnT w="28575" cmpd="sng">
                      <a:noFill/>
                    </a:lnT>
                    <a:lnB w="12700" cmpd="sng">
                      <a:noFill/>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10000"/>
                  </a:ext>
                </a:extLst>
              </a:tr>
              <a:tr h="1513840">
                <a:tc>
                  <a:txBody>
                    <a:bodyPr/>
                    <a:lstStyle/>
                    <a:p>
                      <a:pPr>
                        <a:lnSpc>
                          <a:spcPct val="100000"/>
                        </a:lnSpc>
                      </a:pPr>
                      <a:r>
                        <a:rPr lang="en-US" sz="1400" kern="1000" dirty="0">
                          <a:solidFill>
                            <a:srgbClr val="000000"/>
                          </a:solidFill>
                          <a:latin typeface="+mn-lt"/>
                          <a:ea typeface="+mn-ea"/>
                          <a:cs typeface="+mn-cs"/>
                        </a:rPr>
                        <a:t>The B2B e-commerce market is projected to reach a value of</a:t>
                      </a:r>
                    </a:p>
                    <a:p>
                      <a:pPr>
                        <a:lnSpc>
                          <a:spcPct val="100000"/>
                        </a:lnSpc>
                      </a:pPr>
                      <a:r>
                        <a:rPr lang="en-US" sz="1400" kern="1000" dirty="0">
                          <a:solidFill>
                            <a:srgbClr val="000000"/>
                          </a:solidFill>
                          <a:latin typeface="+mn-lt"/>
                          <a:ea typeface="+mn-ea"/>
                          <a:cs typeface="+mn-cs"/>
                        </a:rPr>
                        <a:t>$20.9 trillion by 2027</a:t>
                      </a:r>
                    </a:p>
                    <a:p>
                      <a:pPr>
                        <a:lnSpc>
                          <a:spcPct val="100000"/>
                        </a:lnSpc>
                      </a:pPr>
                      <a:endParaRPr lang="en-US" sz="1400" b="1" kern="1000" dirty="0">
                        <a:solidFill>
                          <a:srgbClr val="000000"/>
                        </a:solidFill>
                        <a:latin typeface="+mn-lt"/>
                        <a:ea typeface="+mn-ea"/>
                        <a:cs typeface="+mn-cs"/>
                      </a:endParaRPr>
                    </a:p>
                    <a:p>
                      <a:pPr>
                        <a:lnSpc>
                          <a:spcPct val="100000"/>
                        </a:lnSpc>
                      </a:pPr>
                      <a:endParaRPr lang="en-US" sz="800" b="1" kern="1000" dirty="0">
                        <a:solidFill>
                          <a:srgbClr val="000000"/>
                        </a:solidFill>
                        <a:latin typeface="+mn-lt"/>
                        <a:ea typeface="+mn-ea"/>
                        <a:cs typeface="+mn-cs"/>
                      </a:endParaRPr>
                    </a:p>
                    <a:p>
                      <a:pPr>
                        <a:lnSpc>
                          <a:spcPct val="100000"/>
                        </a:lnSpc>
                      </a:pPr>
                      <a:endParaRPr lang="en-US" sz="1400" kern="1000" dirty="0">
                        <a:solidFill>
                          <a:srgbClr val="000000"/>
                        </a:solidFill>
                        <a:latin typeface="+mn-lt"/>
                        <a:ea typeface="+mn-ea"/>
                        <a:cs typeface="+mn-cs"/>
                      </a:endParaRPr>
                    </a:p>
                    <a:p>
                      <a:pPr>
                        <a:lnSpc>
                          <a:spcPct val="100000"/>
                        </a:lnSpc>
                      </a:pPr>
                      <a:r>
                        <a:rPr lang="en-US" sz="1300" b="1" kern="1000" dirty="0">
                          <a:solidFill>
                            <a:schemeClr val="tx1">
                              <a:lumMod val="50000"/>
                              <a:lumOff val="50000"/>
                            </a:schemeClr>
                          </a:solidFill>
                          <a:latin typeface="+mn-lt"/>
                          <a:ea typeface="+mn-ea"/>
                          <a:cs typeface="+mn-cs"/>
                          <a:hlinkClick r:id="rId3"/>
                        </a:rPr>
                        <a:t>Globe Newswire</a:t>
                      </a:r>
                      <a:r>
                        <a:rPr lang="en-US" sz="1300" kern="1000" dirty="0">
                          <a:solidFill>
                            <a:schemeClr val="tx1">
                              <a:lumMod val="50000"/>
                              <a:lumOff val="50000"/>
                            </a:schemeClr>
                          </a:solidFill>
                          <a:latin typeface="+mn-lt"/>
                          <a:ea typeface="+mn-ea"/>
                          <a:cs typeface="+mn-cs"/>
                        </a:rPr>
                        <a:t>, </a:t>
                      </a:r>
                      <a:r>
                        <a:rPr lang="en-US" sz="1300" kern="1000" dirty="0">
                          <a:solidFill>
                            <a:schemeClr val="tx1">
                              <a:lumMod val="75000"/>
                              <a:lumOff val="25000"/>
                            </a:schemeClr>
                          </a:solidFill>
                          <a:latin typeface="+mn-lt"/>
                          <a:ea typeface="+mn-ea"/>
                          <a:cs typeface="+mn-cs"/>
                        </a:rPr>
                        <a:t>2020</a:t>
                      </a:r>
                    </a:p>
                  </a:txBody>
                  <a:tcPr marL="243840" marR="243840" marT="60960" marB="60960">
                    <a:lnL>
                      <a:noFill/>
                    </a:lnL>
                    <a:lnR>
                      <a:noFill/>
                    </a:lnR>
                    <a:lnT w="12700" cmpd="sng">
                      <a:noFill/>
                    </a:lnT>
                    <a:lnB w="28575" cmpd="sng">
                      <a:noFill/>
                    </a:lnB>
                    <a:lnTlToBr w="12700" cmpd="sng">
                      <a:noFill/>
                      <a:prstDash val="solid"/>
                    </a:lnTlToBr>
                    <a:lnBlToTr w="12700" cmpd="sng">
                      <a:noFill/>
                      <a:prstDash val="solid"/>
                    </a:lnBlToTr>
                    <a:solidFill>
                      <a:schemeClr val="bg1">
                        <a:alpha val="40000"/>
                      </a:schemeClr>
                    </a:solidFill>
                  </a:tcPr>
                </a:tc>
                <a:tc>
                  <a:txBody>
                    <a:bodyPr/>
                    <a:lstStyle/>
                    <a:p>
                      <a:pPr>
                        <a:lnSpc>
                          <a:spcPct val="100000"/>
                        </a:lnSpc>
                      </a:pPr>
                      <a:r>
                        <a:rPr lang="en-US" sz="1400" kern="1000" dirty="0">
                          <a:solidFill>
                            <a:srgbClr val="000000"/>
                          </a:solidFill>
                          <a:latin typeface="+mn-lt"/>
                          <a:ea typeface="+mn-ea"/>
                          <a:cs typeface="+mn-cs"/>
                        </a:rPr>
                        <a:t>B2B </a:t>
                      </a:r>
                      <a:r>
                        <a:rPr lang="en-US" sz="1400" kern="1000" dirty="0">
                          <a:solidFill>
                            <a:schemeClr val="tx1"/>
                          </a:solidFill>
                          <a:latin typeface="+mn-lt"/>
                          <a:ea typeface="+mn-ea"/>
                          <a:cs typeface="+mn-cs"/>
                        </a:rPr>
                        <a:t>e-commerce was predicted</a:t>
                      </a:r>
                    </a:p>
                    <a:p>
                      <a:pPr>
                        <a:lnSpc>
                          <a:spcPct val="100000"/>
                        </a:lnSpc>
                      </a:pPr>
                      <a:r>
                        <a:rPr lang="en-US" sz="1400" kern="1000" dirty="0">
                          <a:solidFill>
                            <a:schemeClr val="tx1"/>
                          </a:solidFill>
                          <a:latin typeface="+mn-lt"/>
                          <a:ea typeface="+mn-ea"/>
                          <a:cs typeface="+mn-cs"/>
                        </a:rPr>
                        <a:t>to make up more than 12% of the</a:t>
                      </a:r>
                    </a:p>
                    <a:p>
                      <a:pPr>
                        <a:lnSpc>
                          <a:spcPct val="100000"/>
                        </a:lnSpc>
                      </a:pPr>
                      <a:r>
                        <a:rPr lang="en-US" sz="1400" kern="1000" dirty="0">
                          <a:solidFill>
                            <a:schemeClr val="tx1"/>
                          </a:solidFill>
                          <a:latin typeface="+mn-lt"/>
                          <a:ea typeface="+mn-ea"/>
                          <a:cs typeface="+mn-cs"/>
                        </a:rPr>
                        <a:t>overall B2B revenue by 2020.</a:t>
                      </a:r>
                    </a:p>
                    <a:p>
                      <a:pPr>
                        <a:lnSpc>
                          <a:spcPct val="100000"/>
                        </a:lnSpc>
                      </a:pPr>
                      <a:endParaRPr lang="en-US" sz="700" kern="1000" dirty="0">
                        <a:solidFill>
                          <a:schemeClr val="tx1"/>
                        </a:solidFill>
                        <a:latin typeface="+mn-lt"/>
                        <a:ea typeface="+mn-ea"/>
                        <a:cs typeface="+mn-cs"/>
                      </a:endParaRPr>
                    </a:p>
                    <a:p>
                      <a:pPr>
                        <a:lnSpc>
                          <a:spcPct val="100000"/>
                        </a:lnSpc>
                      </a:pPr>
                      <a:r>
                        <a:rPr lang="en-US" sz="1500" b="1" kern="1000" dirty="0">
                          <a:solidFill>
                            <a:srgbClr val="C00000"/>
                          </a:solidFill>
                          <a:latin typeface="+mn-lt"/>
                          <a:ea typeface="+mn-ea"/>
                          <a:cs typeface="+mn-cs"/>
                        </a:rPr>
                        <a:t>But </a:t>
                      </a:r>
                      <a:r>
                        <a:rPr lang="en-US" sz="1500" b="1" kern="1000" baseline="0" dirty="0">
                          <a:solidFill>
                            <a:srgbClr val="C00000"/>
                          </a:solidFill>
                          <a:latin typeface="+mn-lt"/>
                          <a:ea typeface="+mn-ea"/>
                          <a:cs typeface="+mn-cs"/>
                        </a:rPr>
                        <a:t>that number is growing fast </a:t>
                      </a:r>
                      <a:r>
                        <a:rPr lang="en-US" sz="1500" b="1" kern="1000" dirty="0">
                          <a:solidFill>
                            <a:srgbClr val="C00000"/>
                          </a:solidFill>
                          <a:latin typeface="+mn-lt"/>
                          <a:ea typeface="+mn-ea"/>
                          <a:cs typeface="+mn-cs"/>
                        </a:rPr>
                        <a:t>…</a:t>
                      </a:r>
                    </a:p>
                    <a:p>
                      <a:pPr>
                        <a:lnSpc>
                          <a:spcPct val="100000"/>
                        </a:lnSpc>
                      </a:pPr>
                      <a:endParaRPr lang="en-US" sz="1400" b="1" kern="1000" dirty="0">
                        <a:solidFill>
                          <a:schemeClr val="tx1">
                            <a:lumMod val="50000"/>
                            <a:lumOff val="50000"/>
                          </a:schemeClr>
                        </a:solidFill>
                        <a:latin typeface="+mn-lt"/>
                        <a:ea typeface="+mn-ea"/>
                        <a:cs typeface="+mn-cs"/>
                        <a:hlinkClick r:id="rId4"/>
                      </a:endParaRPr>
                    </a:p>
                    <a:p>
                      <a:pPr>
                        <a:lnSpc>
                          <a:spcPct val="100000"/>
                        </a:lnSpc>
                      </a:pPr>
                      <a:r>
                        <a:rPr lang="en-US" sz="1300" b="1" kern="1000" dirty="0">
                          <a:solidFill>
                            <a:schemeClr val="tx1">
                              <a:lumMod val="50000"/>
                              <a:lumOff val="50000"/>
                            </a:schemeClr>
                          </a:solidFill>
                          <a:latin typeface="+mn-lt"/>
                          <a:ea typeface="+mn-ea"/>
                          <a:cs typeface="+mn-cs"/>
                          <a:hlinkClick r:id="rId4"/>
                        </a:rPr>
                        <a:t>Forrester</a:t>
                      </a:r>
                      <a:r>
                        <a:rPr lang="en-US" sz="1300" kern="1000" dirty="0">
                          <a:solidFill>
                            <a:schemeClr val="tx1">
                              <a:lumMod val="50000"/>
                              <a:lumOff val="50000"/>
                            </a:schemeClr>
                          </a:solidFill>
                          <a:latin typeface="+mn-lt"/>
                          <a:ea typeface="+mn-ea"/>
                          <a:cs typeface="+mn-cs"/>
                        </a:rPr>
                        <a:t>, </a:t>
                      </a:r>
                      <a:r>
                        <a:rPr lang="en-US" sz="1300" kern="1000" dirty="0">
                          <a:solidFill>
                            <a:schemeClr val="tx1">
                              <a:lumMod val="75000"/>
                              <a:lumOff val="25000"/>
                            </a:schemeClr>
                          </a:solidFill>
                          <a:latin typeface="+mn-lt"/>
                          <a:ea typeface="+mn-ea"/>
                          <a:cs typeface="+mn-cs"/>
                        </a:rPr>
                        <a:t>2019</a:t>
                      </a:r>
                    </a:p>
                  </a:txBody>
                  <a:tcPr marL="121920" marR="243840" marT="60960" marB="60960">
                    <a:lnL>
                      <a:noFill/>
                    </a:lnL>
                    <a:lnR>
                      <a:noFill/>
                    </a:lnR>
                    <a:lnT w="12700" cmpd="sng">
                      <a:noFill/>
                    </a:lnT>
                    <a:lnB w="28575" cmpd="sng">
                      <a:noFill/>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nvGraphicFramePr>
        <p:xfrm>
          <a:off x="501949" y="1423644"/>
          <a:ext cx="6448451" cy="2300088"/>
        </p:xfrm>
        <a:graphic>
          <a:graphicData uri="http://schemas.openxmlformats.org/drawingml/2006/table">
            <a:tbl>
              <a:tblPr firstRow="1" bandRow="1"/>
              <a:tblGrid>
                <a:gridCol w="3453251">
                  <a:extLst>
                    <a:ext uri="{9D8B030D-6E8A-4147-A177-3AD203B41FA5}">
                      <a16:colId xmlns:a16="http://schemas.microsoft.com/office/drawing/2014/main" val="20000"/>
                    </a:ext>
                  </a:extLst>
                </a:gridCol>
                <a:gridCol w="2995200">
                  <a:extLst>
                    <a:ext uri="{9D8B030D-6E8A-4147-A177-3AD203B41FA5}">
                      <a16:colId xmlns:a16="http://schemas.microsoft.com/office/drawing/2014/main" val="20001"/>
                    </a:ext>
                  </a:extLst>
                </a:gridCol>
              </a:tblGrid>
              <a:tr h="9081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800" b="0" i="0" u="none" strike="noStrike" kern="1000" cap="none" spc="0" normalizeH="0" baseline="0" noProof="0" dirty="0">
                          <a:ln>
                            <a:noFill/>
                          </a:ln>
                          <a:solidFill>
                            <a:prstClr val="black"/>
                          </a:solidFill>
                          <a:effectLst/>
                          <a:uLnTx/>
                          <a:uFillTx/>
                          <a:latin typeface="+mn-lt"/>
                          <a:ea typeface="+mn-ea"/>
                          <a:cs typeface="Delivery Arabic Cd Black" panose="020F0906020204020204" pitchFamily="34" charset="-78"/>
                        </a:rPr>
                        <a:t>+</a:t>
                      </a:r>
                      <a:r>
                        <a:rPr kumimoji="0" lang="en-US" sz="5300" b="0" i="0" u="none" strike="noStrike" kern="1000" cap="none" spc="0" normalizeH="0" baseline="0" noProof="0" dirty="0">
                          <a:ln>
                            <a:noFill/>
                          </a:ln>
                          <a:solidFill>
                            <a:prstClr val="black"/>
                          </a:solidFill>
                          <a:effectLst/>
                          <a:uLnTx/>
                          <a:uFillTx/>
                          <a:latin typeface="Delivery Arabic Cd Black" panose="020F0906020204020204" pitchFamily="34" charset="-78"/>
                          <a:ea typeface="+mn-ea"/>
                          <a:cs typeface="Delivery Arabic Cd Black" panose="020F0906020204020204" pitchFamily="34" charset="-78"/>
                        </a:rPr>
                        <a:t>18.2</a:t>
                      </a:r>
                      <a:r>
                        <a:rPr kumimoji="0" lang="en-US" sz="4300" b="0" i="0" u="none" strike="noStrike" kern="1000" cap="none" spc="0" normalizeH="0" baseline="0" noProof="0" dirty="0">
                          <a:ln>
                            <a:noFill/>
                          </a:ln>
                          <a:solidFill>
                            <a:prstClr val="black"/>
                          </a:solidFill>
                          <a:effectLst/>
                          <a:uLnTx/>
                          <a:uFillTx/>
                          <a:latin typeface="+mn-lt"/>
                          <a:ea typeface="+mn-ea"/>
                          <a:cs typeface="Delivery Arabic Cd Black" panose="020F0906020204020204" pitchFamily="34" charset="-78"/>
                        </a:rPr>
                        <a:t>%</a:t>
                      </a:r>
                    </a:p>
                  </a:txBody>
                  <a:tcPr marL="243840" marR="243840" marT="60960" marB="0" anchor="b">
                    <a:lnL>
                      <a:noFill/>
                    </a:lnL>
                    <a:lnR>
                      <a:noFill/>
                    </a:lnR>
                    <a:lnT w="28575" cmpd="sng">
                      <a:noFill/>
                    </a:lnT>
                    <a:lnB w="12700" cmpd="sng">
                      <a:noFill/>
                    </a:lnB>
                    <a:lnTlToBr w="12700" cmpd="sng">
                      <a:noFill/>
                      <a:prstDash val="solid"/>
                    </a:lnTlToBr>
                    <a:lnBlToTr w="12700" cmpd="sng">
                      <a:noFill/>
                      <a:prstDash val="solid"/>
                    </a:lnBlToTr>
                    <a:solidFill>
                      <a:schemeClr val="bg1">
                        <a:alpha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4800" kern="1000" dirty="0">
                          <a:solidFill>
                            <a:srgbClr val="000000"/>
                          </a:solidFill>
                          <a:latin typeface="+mj-lt"/>
                          <a:ea typeface="+mn-ea"/>
                          <a:cs typeface="Delivery Arabic Cd Black" panose="020F0906020204020204" pitchFamily="34" charset="-78"/>
                        </a:rPr>
                        <a:t>+</a:t>
                      </a:r>
                      <a:r>
                        <a:rPr lang="en-US" sz="5300" kern="1000" dirty="0">
                          <a:solidFill>
                            <a:srgbClr val="000000"/>
                          </a:solidFill>
                          <a:latin typeface="Delivery Arabic Cd Black" panose="020F0906020204020204" pitchFamily="34" charset="-78"/>
                          <a:ea typeface="+mn-ea"/>
                          <a:cs typeface="Delivery Arabic Cd Black" panose="020F0906020204020204" pitchFamily="34" charset="-78"/>
                        </a:rPr>
                        <a:t>75</a:t>
                      </a:r>
                      <a:r>
                        <a:rPr lang="en-US" sz="4300" kern="1000" dirty="0">
                          <a:solidFill>
                            <a:srgbClr val="000000"/>
                          </a:solidFill>
                          <a:latin typeface="+mj-lt"/>
                          <a:ea typeface="+mn-ea"/>
                          <a:cs typeface="Delivery Arabic Cd Black" panose="020F0906020204020204" pitchFamily="34" charset="-78"/>
                        </a:rPr>
                        <a:t>%</a:t>
                      </a:r>
                    </a:p>
                  </a:txBody>
                  <a:tcPr marL="121920" marR="243840" marT="60960" marB="0" anchor="b">
                    <a:lnL>
                      <a:noFill/>
                    </a:lnL>
                    <a:lnR>
                      <a:noFill/>
                    </a:lnR>
                    <a:lnT w="28575" cmpd="sng">
                      <a:noFill/>
                    </a:lnT>
                    <a:lnB w="12700" cmpd="sng">
                      <a:noFill/>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10000"/>
                  </a:ext>
                </a:extLst>
              </a:tr>
              <a:tr h="1391920">
                <a:tc>
                  <a:txBody>
                    <a:bodyPr/>
                    <a:lstStyle/>
                    <a:p>
                      <a:pPr>
                        <a:lnSpc>
                          <a:spcPct val="100000"/>
                        </a:lnSpc>
                      </a:pPr>
                      <a:r>
                        <a:rPr lang="en-US" sz="1400" kern="1000" dirty="0">
                          <a:solidFill>
                            <a:schemeClr val="tx1"/>
                          </a:solidFill>
                          <a:latin typeface="+mn-lt"/>
                          <a:ea typeface="+mn-ea"/>
                          <a:cs typeface="Times New Roman" panose="02020603050405020304" pitchFamily="18" charset="0"/>
                        </a:rPr>
                        <a:t>in 2019 alone, sales on B2B ecommerce sites and marketplaces jumped 18.2% to reach $12.3 trillion, </a:t>
                      </a:r>
                      <a:r>
                        <a:rPr lang="en-US" sz="1400" b="1" kern="1000" dirty="0">
                          <a:solidFill>
                            <a:schemeClr val="tx1"/>
                          </a:solidFill>
                          <a:latin typeface="+mn-lt"/>
                          <a:ea typeface="+mn-ea"/>
                          <a:cs typeface="Times New Roman" panose="02020603050405020304" pitchFamily="18" charset="0"/>
                        </a:rPr>
                        <a:t>outgrowing the B2C sector</a:t>
                      </a:r>
                      <a:r>
                        <a:rPr lang="en-US" sz="1400" kern="1000" dirty="0">
                          <a:solidFill>
                            <a:schemeClr val="tx1"/>
                          </a:solidFill>
                          <a:latin typeface="+mn-lt"/>
                          <a:ea typeface="+mn-ea"/>
                          <a:cs typeface="Times New Roman" panose="02020603050405020304" pitchFamily="18" charset="0"/>
                        </a:rPr>
                        <a:t>.</a:t>
                      </a:r>
                    </a:p>
                    <a:p>
                      <a:pPr>
                        <a:lnSpc>
                          <a:spcPct val="100000"/>
                        </a:lnSpc>
                      </a:pPr>
                      <a:endParaRPr lang="en-US" sz="1400" b="1" kern="1000" dirty="0">
                        <a:solidFill>
                          <a:schemeClr val="tx1">
                            <a:lumMod val="50000"/>
                            <a:lumOff val="50000"/>
                          </a:schemeClr>
                        </a:solidFill>
                        <a:latin typeface="+mn-lt"/>
                        <a:ea typeface="+mn-ea"/>
                        <a:cs typeface="+mn-cs"/>
                        <a:hlinkClick r:id="rId4"/>
                      </a:endParaRPr>
                    </a:p>
                    <a:p>
                      <a:pPr>
                        <a:lnSpc>
                          <a:spcPct val="100000"/>
                        </a:lnSpc>
                      </a:pPr>
                      <a:r>
                        <a:rPr lang="en-US" sz="1300" b="1" kern="1000" dirty="0">
                          <a:solidFill>
                            <a:schemeClr val="tx1">
                              <a:lumMod val="50000"/>
                              <a:lumOff val="50000"/>
                            </a:schemeClr>
                          </a:solidFill>
                          <a:latin typeface="+mn-lt"/>
                          <a:ea typeface="+mn-ea"/>
                          <a:cs typeface="+mn-cs"/>
                          <a:hlinkClick r:id="rId4"/>
                        </a:rPr>
                        <a:t>Forrester</a:t>
                      </a:r>
                      <a:r>
                        <a:rPr lang="en-US" sz="1300" kern="1000" dirty="0">
                          <a:solidFill>
                            <a:schemeClr val="tx1">
                              <a:lumMod val="50000"/>
                              <a:lumOff val="50000"/>
                            </a:schemeClr>
                          </a:solidFill>
                          <a:latin typeface="+mn-lt"/>
                          <a:ea typeface="+mn-ea"/>
                          <a:cs typeface="+mn-cs"/>
                        </a:rPr>
                        <a:t>, </a:t>
                      </a:r>
                      <a:r>
                        <a:rPr lang="en-US" sz="1300" kern="1000" dirty="0">
                          <a:solidFill>
                            <a:schemeClr val="tx1">
                              <a:lumMod val="75000"/>
                              <a:lumOff val="25000"/>
                            </a:schemeClr>
                          </a:solidFill>
                          <a:latin typeface="+mn-lt"/>
                          <a:ea typeface="+mn-ea"/>
                          <a:cs typeface="+mn-cs"/>
                        </a:rPr>
                        <a:t>2019</a:t>
                      </a:r>
                    </a:p>
                  </a:txBody>
                  <a:tcPr marL="243840" marR="243840" marT="60960" marB="60960">
                    <a:lnL>
                      <a:noFill/>
                    </a:lnL>
                    <a:lnR>
                      <a:noFill/>
                    </a:lnR>
                    <a:lnT w="12700" cmpd="sng">
                      <a:noFill/>
                    </a:lnT>
                    <a:lnB w="28575" cmpd="sng">
                      <a:noFill/>
                    </a:lnB>
                    <a:lnTlToBr w="12700" cmpd="sng">
                      <a:noFill/>
                      <a:prstDash val="solid"/>
                    </a:lnTlToBr>
                    <a:lnBlToTr w="12700" cmpd="sng">
                      <a:noFill/>
                      <a:prstDash val="solid"/>
                    </a:lnBlToTr>
                    <a:solidFill>
                      <a:schemeClr val="bg1">
                        <a:alpha val="40000"/>
                      </a:schemeClr>
                    </a:solidFill>
                  </a:tcPr>
                </a:tc>
                <a:tc>
                  <a:txBody>
                    <a:bodyPr/>
                    <a:lstStyle/>
                    <a:p>
                      <a:r>
                        <a:rPr lang="en-US" sz="1400" kern="1000" dirty="0">
                          <a:solidFill>
                            <a:schemeClr val="tx1"/>
                          </a:solidFill>
                          <a:latin typeface="+mn-lt"/>
                          <a:ea typeface="+mn-ea"/>
                          <a:cs typeface="+mn-cs"/>
                        </a:rPr>
                        <a:t>35.6% of B2B companies expect an increase of up to 75% in online sales from</a:t>
                      </a:r>
                      <a:r>
                        <a:rPr lang="en-US" sz="1400" kern="1000" baseline="0" dirty="0">
                          <a:solidFill>
                            <a:schemeClr val="tx1"/>
                          </a:solidFill>
                          <a:latin typeface="+mn-lt"/>
                          <a:ea typeface="+mn-ea"/>
                          <a:cs typeface="+mn-cs"/>
                        </a:rPr>
                        <a:t> </a:t>
                      </a:r>
                      <a:r>
                        <a:rPr lang="en-US" sz="1400" kern="1000" dirty="0">
                          <a:solidFill>
                            <a:schemeClr val="tx1"/>
                          </a:solidFill>
                          <a:latin typeface="+mn-lt"/>
                          <a:ea typeface="+mn-ea"/>
                          <a:cs typeface="+mn-cs"/>
                        </a:rPr>
                        <a:t>B2B buyers.</a:t>
                      </a:r>
                    </a:p>
                    <a:p>
                      <a:endParaRPr lang="en-US" sz="1400" kern="1000" dirty="0">
                        <a:solidFill>
                          <a:schemeClr val="tx1"/>
                        </a:solidFill>
                        <a:latin typeface="+mn-lt"/>
                        <a:ea typeface="+mn-ea"/>
                        <a:cs typeface="+mn-cs"/>
                      </a:endParaRPr>
                    </a:p>
                    <a:p>
                      <a:endParaRPr lang="en-US" sz="1400" kern="1000" dirty="0">
                        <a:solidFill>
                          <a:schemeClr val="tx1"/>
                        </a:solidFill>
                        <a:latin typeface="+mn-lt"/>
                        <a:ea typeface="+mn-ea"/>
                        <a:cs typeface="+mn-cs"/>
                      </a:endParaRPr>
                    </a:p>
                    <a:p>
                      <a:r>
                        <a:rPr lang="en-US" sz="1300" b="1" kern="1000" dirty="0">
                          <a:solidFill>
                            <a:schemeClr val="tx1">
                              <a:lumMod val="50000"/>
                              <a:lumOff val="50000"/>
                            </a:schemeClr>
                          </a:solidFill>
                          <a:latin typeface="+mn-lt"/>
                          <a:ea typeface="+mn-ea"/>
                          <a:cs typeface="+mn-cs"/>
                          <a:hlinkClick r:id="rId5"/>
                        </a:rPr>
                        <a:t>Net Solutions</a:t>
                      </a:r>
                      <a:r>
                        <a:rPr lang="en-US" sz="1300" kern="1000" dirty="0">
                          <a:solidFill>
                            <a:schemeClr val="tx1">
                              <a:lumMod val="50000"/>
                              <a:lumOff val="50000"/>
                            </a:schemeClr>
                          </a:solidFill>
                          <a:latin typeface="+mn-lt"/>
                          <a:ea typeface="+mn-ea"/>
                          <a:cs typeface="+mn-cs"/>
                        </a:rPr>
                        <a:t>, </a:t>
                      </a:r>
                      <a:r>
                        <a:rPr lang="en-US" sz="1300" kern="1000" dirty="0">
                          <a:solidFill>
                            <a:schemeClr val="tx1">
                              <a:lumMod val="75000"/>
                              <a:lumOff val="25000"/>
                            </a:schemeClr>
                          </a:solidFill>
                          <a:latin typeface="+mn-lt"/>
                          <a:ea typeface="+mn-ea"/>
                          <a:cs typeface="+mn-cs"/>
                        </a:rPr>
                        <a:t>2020</a:t>
                      </a:r>
                    </a:p>
                  </a:txBody>
                  <a:tcPr marL="121920" marR="243840" marT="60960" marB="60960">
                    <a:lnL>
                      <a:noFill/>
                    </a:lnL>
                    <a:lnR>
                      <a:noFill/>
                    </a:lnR>
                    <a:lnT w="12700" cmpd="sng">
                      <a:noFill/>
                    </a:lnT>
                    <a:lnB w="28575" cmpd="sng">
                      <a:noFill/>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10001"/>
                  </a:ext>
                </a:extLst>
              </a:tr>
            </a:tbl>
          </a:graphicData>
        </a:graphic>
      </p:graphicFrame>
      <p:sp>
        <p:nvSpPr>
          <p:cNvPr id="21" name="Footer Placeholder 2"/>
          <p:cNvSpPr>
            <a:spLocks noGrp="1"/>
          </p:cNvSpPr>
          <p:nvPr>
            <p:ph type="ftr" sz="quarter" idx="10"/>
          </p:nvPr>
        </p:nvSpPr>
        <p:spPr>
          <a:xfrm>
            <a:off x="431999" y="6405310"/>
            <a:ext cx="10823376" cy="184665"/>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Delivery"/>
                <a:ea typeface="+mn-ea"/>
                <a:cs typeface="+mn-cs"/>
              </a:rPr>
              <a:t>DHL Express | The Ultimate B2B E-commerce Guide | April 2021</a:t>
            </a:r>
          </a:p>
        </p:txBody>
      </p:sp>
      <p:sp>
        <p:nvSpPr>
          <p:cNvPr id="2" name="Title 1"/>
          <p:cNvSpPr>
            <a:spLocks noGrp="1"/>
          </p:cNvSpPr>
          <p:nvPr>
            <p:ph type="title"/>
          </p:nvPr>
        </p:nvSpPr>
        <p:spPr>
          <a:xfrm>
            <a:off x="654137" y="781884"/>
            <a:ext cx="11327999" cy="658600"/>
          </a:xfrm>
        </p:spPr>
        <p:txBody>
          <a:bodyPr/>
          <a:lstStyle/>
          <a:p>
            <a:pPr>
              <a:lnSpc>
                <a:spcPct val="90000"/>
              </a:lnSpc>
            </a:pPr>
            <a:r>
              <a:rPr lang="en-US" sz="3733" dirty="0">
                <a:latin typeface="Delivery Arabic Cd Black" panose="020F0906020204020204" pitchFamily="34" charset="-78"/>
                <a:cs typeface="Delivery Arabic Cd Black" panose="020F0906020204020204" pitchFamily="34" charset="-78"/>
              </a:rPr>
              <a:t>The B2B E-commerce Revolution</a:t>
            </a:r>
            <a:br>
              <a:rPr lang="en-US" sz="3733" dirty="0">
                <a:latin typeface="Delivery Arabic Cd Black" panose="020F0906020204020204" pitchFamily="34" charset="-78"/>
                <a:cs typeface="Delivery Arabic Cd Black" panose="020F0906020204020204" pitchFamily="34" charset="-78"/>
              </a:rPr>
            </a:br>
            <a:r>
              <a:rPr lang="en-US" b="0" dirty="0">
                <a:latin typeface="+mn-lt"/>
                <a:cs typeface="Delivery Arabic Cd Black" panose="020F0906020204020204" pitchFamily="34" charset="-78"/>
              </a:rPr>
              <a:t>Tradition is out. Digital is in.</a:t>
            </a:r>
          </a:p>
        </p:txBody>
      </p:sp>
      <p:sp>
        <p:nvSpPr>
          <p:cNvPr id="9" name="TextBox 8"/>
          <p:cNvSpPr txBox="1"/>
          <p:nvPr/>
        </p:nvSpPr>
        <p:spPr>
          <a:xfrm>
            <a:off x="12812641" y="154826"/>
            <a:ext cx="60959" cy="60959"/>
          </a:xfrm>
          <a:prstGeom prst="rect">
            <a:avLst/>
          </a:prstGeom>
          <a:noFill/>
        </p:spPr>
        <p:txBody>
          <a:bodyPr wrap="square" lIns="0" tIns="0" rIns="0" bIns="0" rtlCol="0">
            <a:noAutofit/>
          </a:bodyPr>
          <a:lstStyle/>
          <a:p>
            <a:pPr marL="0" marR="0" lvl="0" indent="0" algn="l" defTabSz="914377" rtl="0" eaLnBrk="1" fontAlgn="auto" latinLnBrk="0" hangingPunct="1">
              <a:lnSpc>
                <a:spcPct val="110000"/>
              </a:lnSpc>
              <a:spcBef>
                <a:spcPts val="0"/>
              </a:spcBef>
              <a:spcAft>
                <a:spcPts val="667"/>
              </a:spcAft>
              <a:buClrTx/>
              <a:buSzTx/>
              <a:buFontTx/>
              <a:buNone/>
              <a:tabLst/>
              <a:defRPr/>
            </a:pPr>
            <a:endParaRPr kumimoji="0" lang="en-US" sz="1600" b="0" i="0" u="none" strike="noStrike" kern="1200" cap="none" spc="0" normalizeH="0" baseline="0" noProof="0" dirty="0" err="1">
              <a:ln>
                <a:noFill/>
              </a:ln>
              <a:solidFill>
                <a:prstClr val="black"/>
              </a:solidFill>
              <a:effectLst/>
              <a:uLnTx/>
              <a:uFillTx/>
              <a:latin typeface="Delivery"/>
              <a:ea typeface="+mn-ea"/>
              <a:cs typeface="+mn-cs"/>
            </a:endParaRPr>
          </a:p>
        </p:txBody>
      </p:sp>
      <p:sp>
        <p:nvSpPr>
          <p:cNvPr id="10" name="Rectangle 9"/>
          <p:cNvSpPr/>
          <p:nvPr/>
        </p:nvSpPr>
        <p:spPr>
          <a:xfrm>
            <a:off x="7326340" y="3977632"/>
            <a:ext cx="3843041" cy="1834549"/>
          </a:xfrm>
          <a:prstGeom prst="rect">
            <a:avLst/>
          </a:prstGeom>
          <a:solidFill>
            <a:srgbClr val="C00000"/>
          </a:solidFill>
        </p:spPr>
        <p:txBody>
          <a:bodyPr wrap="square" anchor="ctr" anchorCtr="0">
            <a:no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Delivery"/>
                <a:ea typeface="+mn-ea"/>
                <a:cs typeface="+mn-cs"/>
              </a:rPr>
              <a:t>The global B2B E-commerce market (valued at USD $12.2 </a:t>
            </a:r>
            <a:r>
              <a:rPr kumimoji="0" lang="en-US" sz="2133" b="0" i="0" u="none" strike="noStrike" kern="1200" cap="none" spc="0" normalizeH="0" baseline="0" noProof="0" dirty="0" err="1">
                <a:ln>
                  <a:noFill/>
                </a:ln>
                <a:solidFill>
                  <a:prstClr val="white"/>
                </a:solidFill>
                <a:effectLst/>
                <a:uLnTx/>
                <a:uFillTx/>
                <a:latin typeface="Delivery"/>
                <a:ea typeface="+mn-ea"/>
                <a:cs typeface="+mn-cs"/>
              </a:rPr>
              <a:t>tn</a:t>
            </a:r>
            <a:r>
              <a:rPr kumimoji="0" lang="en-US" sz="2133" b="0" i="0" u="none" strike="noStrike" kern="1200" cap="none" spc="0" normalizeH="0" baseline="0" noProof="0" dirty="0">
                <a:ln>
                  <a:noFill/>
                </a:ln>
                <a:solidFill>
                  <a:prstClr val="white"/>
                </a:solidFill>
                <a:effectLst/>
                <a:uLnTx/>
                <a:uFillTx/>
                <a:latin typeface="Delivery"/>
                <a:ea typeface="+mn-ea"/>
                <a:cs typeface="+mn-cs"/>
              </a:rPr>
              <a:t> in 2019) </a:t>
            </a:r>
            <a:r>
              <a:rPr kumimoji="0" lang="en-US" sz="2133" b="1" i="0" u="none" strike="noStrike" kern="1200" cap="none" spc="0" normalizeH="0" baseline="0" noProof="0" dirty="0">
                <a:ln>
                  <a:noFill/>
                </a:ln>
                <a:solidFill>
                  <a:prstClr val="white"/>
                </a:solidFill>
                <a:effectLst/>
                <a:uLnTx/>
                <a:uFillTx/>
                <a:latin typeface="Delivery"/>
                <a:ea typeface="+mn-ea"/>
                <a:cs typeface="+mn-cs"/>
              </a:rPr>
              <a:t>is already bigger </a:t>
            </a:r>
            <a:r>
              <a:rPr kumimoji="0" lang="en-US" sz="2133" b="0" i="0" u="none" strike="noStrike" kern="1200" cap="none" spc="0" normalizeH="0" baseline="0" noProof="0" dirty="0">
                <a:ln>
                  <a:noFill/>
                </a:ln>
                <a:solidFill>
                  <a:prstClr val="white"/>
                </a:solidFill>
                <a:effectLst/>
                <a:uLnTx/>
                <a:uFillTx/>
                <a:latin typeface="Delivery"/>
                <a:ea typeface="+mn-ea"/>
                <a:cs typeface="+mn-cs"/>
              </a:rPr>
              <a:t>than the B2C Market.</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dirty="0">
              <a:ln>
                <a:noFill/>
              </a:ln>
              <a:solidFill>
                <a:prstClr val="white"/>
              </a:solidFill>
              <a:effectLst/>
              <a:uLnTx/>
              <a:uFillTx/>
              <a:latin typeface="Delivery"/>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Delivery"/>
                <a:ea typeface="+mn-ea"/>
                <a:cs typeface="+mn-cs"/>
              </a:rPr>
              <a:t>[ Statista.com, 2019 ]</a:t>
            </a:r>
          </a:p>
        </p:txBody>
      </p:sp>
    </p:spTree>
    <p:extLst>
      <p:ext uri="{BB962C8B-B14F-4D97-AF65-F5344CB8AC3E}">
        <p14:creationId xmlns:p14="http://schemas.microsoft.com/office/powerpoint/2010/main" val="136319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89261" y="0"/>
            <a:ext cx="6302740" cy="6858000"/>
          </a:xfrm>
          <a:prstGeom prst="rect">
            <a:avLst/>
          </a:prstGeom>
        </p:spPr>
      </p:pic>
      <p:sp>
        <p:nvSpPr>
          <p:cNvPr id="9" name="Rechteck 2"/>
          <p:cNvSpPr/>
          <p:nvPr/>
        </p:nvSpPr>
        <p:spPr bwMode="hidden">
          <a:xfrm rot="16200000">
            <a:off x="8924553" y="3629807"/>
            <a:ext cx="296112" cy="5750125"/>
          </a:xfrm>
          <a:prstGeom prst="rect">
            <a:avLst/>
          </a:prstGeom>
          <a:gradFill flip="none" rotWithShape="1">
            <a:gsLst>
              <a:gs pos="0">
                <a:srgbClr val="FFC000">
                  <a:alpha val="0"/>
                </a:srgbClr>
              </a:gs>
              <a:gs pos="100000">
                <a:srgbClr val="FFCC00"/>
              </a:gs>
              <a:gs pos="33000">
                <a:srgbClr val="FFCC00">
                  <a:alpha val="77000"/>
                </a:srgbClr>
              </a:gs>
              <a:gs pos="50000">
                <a:srgbClr val="FFCC00">
                  <a:alpha val="90000"/>
                </a:srgbClr>
              </a:gs>
              <a:gs pos="69000">
                <a:srgbClr val="FFCC00"/>
              </a:gs>
            </a:gsLst>
            <a:lin ang="5400000" scaled="0"/>
            <a:tileRect/>
          </a:gradFill>
          <a:ln w="9525" cap="flat" cmpd="sng" algn="ctr">
            <a:noFill/>
            <a:prstDash val="solid"/>
            <a:round/>
            <a:headEnd type="none" w="med" len="med"/>
            <a:tailEnd type="none" w="med" len="med"/>
          </a:ln>
          <a:effectLst/>
        </p:spPr>
        <p:txBody>
          <a:bodyPr vert="horz" wrap="none" lIns="192000" tIns="192000" rIns="192000" bIns="192000" numCol="1" rtlCol="0" anchor="ctr" anchorCtr="0" compatLnSpc="1">
            <a:prstTxWarp prst="textNoShape">
              <a:avLst/>
            </a:prstTxWarp>
          </a:bodyPr>
          <a:lstStyle/>
          <a:p>
            <a:pPr marL="0" marR="0" lvl="0" indent="0" algn="l" defTabSz="1327017" rtl="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pic>
        <p:nvPicPr>
          <p:cNvPr id="10" name="Picture 3" descr="C:\MyData\Docs\01_Presentations in Progress\27183_Template2010\20140402_Formatted_Templates\DHL_rgb_BG.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0667793" y="6426908"/>
            <a:ext cx="1132623" cy="163443"/>
          </a:xfrm>
          <a:prstGeom prst="rect">
            <a:avLst/>
          </a:prstGeom>
          <a:noFill/>
          <a:ln>
            <a:noFill/>
          </a:ln>
        </p:spPr>
      </p:pic>
      <p:sp>
        <p:nvSpPr>
          <p:cNvPr id="6" name="Rectangle 5"/>
          <p:cNvSpPr/>
          <p:nvPr/>
        </p:nvSpPr>
        <p:spPr>
          <a:xfrm>
            <a:off x="321689" y="6037442"/>
            <a:ext cx="6096000" cy="235898"/>
          </a:xfrm>
          <a:prstGeom prst="rect">
            <a:avLst/>
          </a:prstGeom>
        </p:spPr>
        <p:txBody>
          <a:bodyP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dirty="0">
                <a:ln>
                  <a:noFill/>
                </a:ln>
                <a:solidFill>
                  <a:prstClr val="black"/>
                </a:solidFill>
                <a:effectLst/>
                <a:uLnTx/>
                <a:uFillTx/>
                <a:latin typeface="Delivery" panose="020F0503020204020204" pitchFamily="34" charset="0"/>
                <a:ea typeface="+mn-ea"/>
                <a:cs typeface="+mn-cs"/>
              </a:rPr>
              <a:t>Source</a:t>
            </a:r>
            <a:r>
              <a:rPr kumimoji="0" lang="en-US" sz="933" b="0" i="0" u="none" strike="noStrike" kern="1200" cap="none" spc="0" normalizeH="0" baseline="0" noProof="0" dirty="0">
                <a:ln>
                  <a:noFill/>
                </a:ln>
                <a:solidFill>
                  <a:prstClr val="black"/>
                </a:solidFill>
                <a:effectLst/>
                <a:uLnTx/>
                <a:uFillTx/>
                <a:latin typeface="Delivery" panose="020F0503020204020204" pitchFamily="34" charset="0"/>
                <a:ea typeface="+mn-ea"/>
                <a:cs typeface="+mn-cs"/>
              </a:rPr>
              <a:t>: </a:t>
            </a:r>
            <a:r>
              <a:rPr kumimoji="0" lang="en-US" sz="1067" b="0" i="0" u="none" strike="noStrike" kern="1200" cap="none" spc="0" normalizeH="0" baseline="40000" noProof="0" dirty="0">
                <a:ln>
                  <a:noFill/>
                </a:ln>
                <a:solidFill>
                  <a:prstClr val="black"/>
                </a:solidFill>
                <a:effectLst/>
                <a:uLnTx/>
                <a:uFillTx/>
                <a:latin typeface="Delivery" panose="020F0503020204020204" pitchFamily="34" charset="0"/>
                <a:ea typeface="+mn-ea"/>
                <a:cs typeface="+mn-cs"/>
              </a:rPr>
              <a:t>1</a:t>
            </a:r>
            <a:r>
              <a:rPr kumimoji="0" lang="en-US" sz="933" b="0" i="0" u="none" strike="noStrike" kern="1200" cap="none" spc="0" normalizeH="0" baseline="0" noProof="0" dirty="0">
                <a:ln>
                  <a:noFill/>
                </a:ln>
                <a:solidFill>
                  <a:prstClr val="black"/>
                </a:solidFill>
                <a:effectLst/>
                <a:uLnTx/>
                <a:uFillTx/>
                <a:latin typeface="Delivery" panose="020F0503020204020204" pitchFamily="34" charset="0"/>
                <a:ea typeface="+mn-ea"/>
                <a:cs typeface="+mn-cs"/>
              </a:rPr>
              <a:t> - The Future of Sales in 2025: A Gartner Trend Insight Report. </a:t>
            </a:r>
            <a:r>
              <a:rPr kumimoji="0" lang="en-US" sz="1067" b="0" i="0" u="none" strike="noStrike" kern="1200" cap="none" spc="0" normalizeH="0" baseline="40000" noProof="0" dirty="0">
                <a:ln>
                  <a:noFill/>
                </a:ln>
                <a:solidFill>
                  <a:prstClr val="black"/>
                </a:solidFill>
                <a:effectLst/>
                <a:uLnTx/>
                <a:uFillTx/>
                <a:latin typeface="Delivery" panose="020F0503020204020204" pitchFamily="34" charset="0"/>
                <a:ea typeface="+mn-ea"/>
                <a:cs typeface="+mn-cs"/>
              </a:rPr>
              <a:t>2 </a:t>
            </a:r>
            <a:r>
              <a:rPr kumimoji="0" lang="en-US" sz="933" b="0" i="0" u="none" strike="noStrike" kern="1200" cap="none" spc="0" normalizeH="0" baseline="0" noProof="0" dirty="0">
                <a:ln>
                  <a:noFill/>
                </a:ln>
                <a:solidFill>
                  <a:prstClr val="black"/>
                </a:solidFill>
                <a:effectLst/>
                <a:uLnTx/>
                <a:uFillTx/>
                <a:latin typeface="Delivery" panose="020F0503020204020204" pitchFamily="34" charset="0"/>
                <a:ea typeface="+mn-ea"/>
                <a:cs typeface="+mn-cs"/>
              </a:rPr>
              <a:t> - Digital Commerce 360, 2020</a:t>
            </a:r>
          </a:p>
        </p:txBody>
      </p:sp>
      <p:sp>
        <p:nvSpPr>
          <p:cNvPr id="12" name="Rectangle 11"/>
          <p:cNvSpPr/>
          <p:nvPr/>
        </p:nvSpPr>
        <p:spPr bwMode="auto">
          <a:xfrm>
            <a:off x="5839294" y="-1"/>
            <a:ext cx="3914308" cy="6858001"/>
          </a:xfrm>
          <a:prstGeom prst="rect">
            <a:avLst/>
          </a:prstGeom>
          <a:gradFill flip="none" rotWithShape="1">
            <a:gsLst>
              <a:gs pos="46000">
                <a:schemeClr val="bg1">
                  <a:alpha val="55000"/>
                </a:schemeClr>
              </a:gs>
              <a:gs pos="96000">
                <a:schemeClr val="bg1"/>
              </a:gs>
              <a:gs pos="0">
                <a:schemeClr val="bg1">
                  <a:alpha val="0"/>
                </a:schemeClr>
              </a:gs>
            </a:gsLst>
            <a:lin ang="10800000" scaled="1"/>
            <a:tileRect/>
          </a:gra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lvl="0" indent="0" algn="l" defTabSz="995338"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mn-cs"/>
            </a:endParaRPr>
          </a:p>
        </p:txBody>
      </p:sp>
      <p:sp>
        <p:nvSpPr>
          <p:cNvPr id="3" name="Rectangle 2"/>
          <p:cNvSpPr/>
          <p:nvPr/>
        </p:nvSpPr>
        <p:spPr>
          <a:xfrm>
            <a:off x="427073" y="677983"/>
            <a:ext cx="7947433" cy="954107"/>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Delivery Arabic Cd Black" panose="020F0906020204020204" pitchFamily="34" charset="-78"/>
                <a:ea typeface="+mn-ea"/>
                <a:cs typeface="Delivery Arabic Cd Black" panose="020F0906020204020204" pitchFamily="34" charset="-78"/>
              </a:rPr>
              <a:t>A B2B Trend driven by B2B Buyers’ Behavior</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Delivery" panose="020F0503020204020204" pitchFamily="34" charset="0"/>
                <a:ea typeface="+mn-ea"/>
                <a:cs typeface="Delivery Arabic Cd Black" panose="020F0906020204020204" pitchFamily="34" charset="-78"/>
              </a:rPr>
              <a:t>Gartner</a:t>
            </a:r>
            <a:r>
              <a:rPr kumimoji="0" lang="en-US" sz="1600" b="0" i="0" u="none" strike="noStrike" kern="1200" cap="none" spc="0" normalizeH="0" baseline="50000" noProof="0" dirty="0">
                <a:ln>
                  <a:noFill/>
                </a:ln>
                <a:solidFill>
                  <a:srgbClr val="C00000"/>
                </a:solidFill>
                <a:effectLst/>
                <a:uLnTx/>
                <a:uFillTx/>
                <a:latin typeface="Delivery" panose="020F0503020204020204" pitchFamily="34" charset="0"/>
                <a:ea typeface="+mn-ea"/>
                <a:cs typeface="Delivery Arabic Cd Black" panose="020F0906020204020204" pitchFamily="34" charset="-78"/>
              </a:rPr>
              <a:t>1</a:t>
            </a:r>
            <a:r>
              <a:rPr kumimoji="0" lang="en-US" sz="2400" b="0" i="0" u="none" strike="noStrike" kern="1200" cap="none" spc="0" normalizeH="0" baseline="0" noProof="0" dirty="0">
                <a:ln>
                  <a:noFill/>
                </a:ln>
                <a:solidFill>
                  <a:srgbClr val="C00000"/>
                </a:solidFill>
                <a:effectLst/>
                <a:uLnTx/>
                <a:uFillTx/>
                <a:latin typeface="Delivery" panose="020F0503020204020204" pitchFamily="34" charset="0"/>
                <a:ea typeface="+mn-ea"/>
                <a:cs typeface="Delivery Arabic Cd Black" panose="020F0906020204020204" pitchFamily="34" charset="-78"/>
              </a:rPr>
              <a:t> expects that by 2025…</a:t>
            </a:r>
          </a:p>
        </p:txBody>
      </p:sp>
      <p:sp>
        <p:nvSpPr>
          <p:cNvPr id="13" name="Rectangle 12"/>
          <p:cNvSpPr/>
          <p:nvPr/>
        </p:nvSpPr>
        <p:spPr>
          <a:xfrm>
            <a:off x="1" y="4040770"/>
            <a:ext cx="6565691" cy="7922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endParaRPr>
          </a:p>
        </p:txBody>
      </p:sp>
      <p:graphicFrame>
        <p:nvGraphicFramePr>
          <p:cNvPr id="4" name="Table 3"/>
          <p:cNvGraphicFramePr>
            <a:graphicFrameLocks noGrp="1"/>
          </p:cNvGraphicFramePr>
          <p:nvPr/>
        </p:nvGraphicFramePr>
        <p:xfrm>
          <a:off x="551537" y="1728865"/>
          <a:ext cx="7434225" cy="3375336"/>
        </p:xfrm>
        <a:graphic>
          <a:graphicData uri="http://schemas.openxmlformats.org/drawingml/2006/table">
            <a:tbl>
              <a:tblPr firstRow="1" bandRow="1"/>
              <a:tblGrid>
                <a:gridCol w="2478075">
                  <a:extLst>
                    <a:ext uri="{9D8B030D-6E8A-4147-A177-3AD203B41FA5}">
                      <a16:colId xmlns:a16="http://schemas.microsoft.com/office/drawing/2014/main" val="20000"/>
                    </a:ext>
                  </a:extLst>
                </a:gridCol>
                <a:gridCol w="2478075">
                  <a:extLst>
                    <a:ext uri="{9D8B030D-6E8A-4147-A177-3AD203B41FA5}">
                      <a16:colId xmlns:a16="http://schemas.microsoft.com/office/drawing/2014/main" val="20001"/>
                    </a:ext>
                  </a:extLst>
                </a:gridCol>
                <a:gridCol w="2478075">
                  <a:extLst>
                    <a:ext uri="{9D8B030D-6E8A-4147-A177-3AD203B41FA5}">
                      <a16:colId xmlns:a16="http://schemas.microsoft.com/office/drawing/2014/main" val="20002"/>
                    </a:ext>
                  </a:extLst>
                </a:gridCol>
              </a:tblGrid>
              <a:tr h="1828800">
                <a:tc>
                  <a:txBody>
                    <a:bodyPr/>
                    <a:lstStyle/>
                    <a:p>
                      <a:r>
                        <a:rPr lang="en-US" sz="4800" dirty="0">
                          <a:solidFill>
                            <a:schemeClr val="tx1"/>
                          </a:solidFill>
                          <a:latin typeface="Delivery Arabic Cd Black" panose="020F0906020204020204" pitchFamily="34" charset="-78"/>
                          <a:cs typeface="Delivery Arabic Cd Black" panose="020F0906020204020204" pitchFamily="34" charset="-78"/>
                        </a:rPr>
                        <a:t>80</a:t>
                      </a:r>
                      <a:r>
                        <a:rPr lang="en-US" sz="4300" dirty="0">
                          <a:solidFill>
                            <a:schemeClr val="tx1"/>
                          </a:solidFill>
                          <a:latin typeface="Delivery Arabic Cd Black" panose="020F0906020204020204" pitchFamily="34" charset="-78"/>
                          <a:cs typeface="Delivery Arabic Cd Black" panose="020F0906020204020204" pitchFamily="34" charset="-78"/>
                        </a:rPr>
                        <a:t>%</a:t>
                      </a:r>
                    </a:p>
                    <a:p>
                      <a:r>
                        <a:rPr lang="en-US" sz="1600" dirty="0">
                          <a:solidFill>
                            <a:schemeClr val="tx1"/>
                          </a:solidFill>
                          <a:latin typeface="Delivery" panose="020F0503020204020204" pitchFamily="34" charset="0"/>
                        </a:rPr>
                        <a:t>of B2B sales interactions will occur in digital channels</a:t>
                      </a:r>
                    </a:p>
                  </a:txBody>
                  <a:tcPr marL="121920" marR="121920" marT="60960" marB="60960">
                    <a:lnL>
                      <a:noFill/>
                    </a:lnL>
                    <a:lnR>
                      <a:noFill/>
                    </a:lnR>
                    <a:lnT w="28575"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4800" dirty="0">
                          <a:solidFill>
                            <a:schemeClr val="tx1"/>
                          </a:solidFill>
                          <a:latin typeface="Delivery Arabic Cd Black" panose="020F0906020204020204" pitchFamily="34" charset="-78"/>
                          <a:cs typeface="Delivery Arabic Cd Black" panose="020F0906020204020204" pitchFamily="34" charset="-78"/>
                        </a:rPr>
                        <a:t>44</a:t>
                      </a:r>
                      <a:r>
                        <a:rPr lang="en-US" sz="4300" dirty="0">
                          <a:solidFill>
                            <a:schemeClr val="tx1"/>
                          </a:solidFill>
                          <a:latin typeface="Delivery Arabic Cd Black" panose="020F0906020204020204" pitchFamily="34" charset="-78"/>
                          <a:cs typeface="Delivery Arabic Cd Black" panose="020F0906020204020204" pitchFamily="34" charset="-78"/>
                        </a:rPr>
                        <a:t>%</a:t>
                      </a:r>
                    </a:p>
                    <a:p>
                      <a:r>
                        <a:rPr lang="en-US" sz="1600" dirty="0">
                          <a:solidFill>
                            <a:schemeClr val="tx1"/>
                          </a:solidFill>
                          <a:latin typeface="Delivery" panose="020F0503020204020204" pitchFamily="34" charset="0"/>
                        </a:rPr>
                        <a:t>of millennials prefer no sales rep interaction in a B2B purchase setting</a:t>
                      </a:r>
                    </a:p>
                  </a:txBody>
                  <a:tcPr marL="243840" marR="121920" marT="60960" marB="60960">
                    <a:lnL>
                      <a:noFill/>
                    </a:lnL>
                    <a:lnR>
                      <a:noFill/>
                    </a:lnR>
                    <a:lnT w="28575"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4800" dirty="0">
                          <a:solidFill>
                            <a:schemeClr val="tx1"/>
                          </a:solidFill>
                          <a:latin typeface="Delivery Arabic Cd Black" panose="020F0906020204020204" pitchFamily="34" charset="-78"/>
                          <a:cs typeface="Delivery Arabic Cd Black" panose="020F0906020204020204" pitchFamily="34" charset="-78"/>
                        </a:rPr>
                        <a:t>33</a:t>
                      </a:r>
                      <a:r>
                        <a:rPr lang="en-US" sz="4300" dirty="0">
                          <a:solidFill>
                            <a:schemeClr val="tx1"/>
                          </a:solidFill>
                          <a:latin typeface="Delivery Arabic Cd Black" panose="020F0906020204020204" pitchFamily="34" charset="-78"/>
                          <a:cs typeface="Delivery Arabic Cd Black" panose="020F0906020204020204" pitchFamily="34" charset="-78"/>
                        </a:rPr>
                        <a:t>%</a:t>
                      </a:r>
                    </a:p>
                    <a:p>
                      <a:r>
                        <a:rPr lang="en-US" sz="1600" dirty="0">
                          <a:solidFill>
                            <a:schemeClr val="tx1"/>
                          </a:solidFill>
                          <a:latin typeface="Delivery" panose="020F0503020204020204" pitchFamily="34" charset="0"/>
                        </a:rPr>
                        <a:t>of all buyers desire</a:t>
                      </a:r>
                    </a:p>
                    <a:p>
                      <a:r>
                        <a:rPr lang="en-US" sz="1600" dirty="0">
                          <a:solidFill>
                            <a:schemeClr val="tx1"/>
                          </a:solidFill>
                          <a:latin typeface="Delivery" panose="020F0503020204020204" pitchFamily="34" charset="0"/>
                        </a:rPr>
                        <a:t>a seller-free sales</a:t>
                      </a:r>
                    </a:p>
                    <a:p>
                      <a:r>
                        <a:rPr lang="en-US" sz="1600" dirty="0">
                          <a:solidFill>
                            <a:schemeClr val="tx1"/>
                          </a:solidFill>
                          <a:latin typeface="Delivery" panose="020F0503020204020204" pitchFamily="34" charset="0"/>
                        </a:rPr>
                        <a:t>experience.</a:t>
                      </a:r>
                    </a:p>
                    <a:p>
                      <a:endParaRPr lang="en-US" sz="1600" dirty="0">
                        <a:solidFill>
                          <a:schemeClr val="tx1"/>
                        </a:solidFill>
                        <a:latin typeface="Delivery" panose="020F0503020204020204" pitchFamily="34" charset="0"/>
                      </a:endParaRPr>
                    </a:p>
                  </a:txBody>
                  <a:tcPr marL="243840" marR="121920" marT="60960" marB="60960">
                    <a:lnL>
                      <a:noFill/>
                    </a:lnL>
                    <a:lnR>
                      <a:noFill/>
                    </a:lnR>
                    <a:lnT w="28575"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546536">
                <a:tc gridSpan="3">
                  <a:txBody>
                    <a:bodyPr/>
                    <a:lstStyle/>
                    <a:p>
                      <a:r>
                        <a:rPr lang="en-US" sz="2100" dirty="0">
                          <a:solidFill>
                            <a:schemeClr val="tx1"/>
                          </a:solidFill>
                          <a:latin typeface="Delivery Arabic Cd Black" panose="020F0906020204020204" pitchFamily="34" charset="-78"/>
                          <a:cs typeface="Delivery Arabic Cd Black" panose="020F0906020204020204" pitchFamily="34" charset="-78"/>
                        </a:rPr>
                        <a:t>AND BECAUSE OF THIS…</a:t>
                      </a:r>
                    </a:p>
                    <a:p>
                      <a:endParaRPr lang="en-US" sz="1300" b="1" dirty="0">
                        <a:solidFill>
                          <a:schemeClr val="tx1"/>
                        </a:solidFill>
                        <a:latin typeface="Delivery" panose="020F0503020204020204" pitchFamily="34" charset="0"/>
                        <a:cs typeface="Delivery Arabic Cd Black" panose="020F0906020204020204" pitchFamily="34" charset="-78"/>
                      </a:endParaRPr>
                    </a:p>
                    <a:p>
                      <a:pPr>
                        <a:lnSpc>
                          <a:spcPct val="85000"/>
                        </a:lnSpc>
                      </a:pPr>
                      <a:r>
                        <a:rPr lang="en-US" sz="2400" b="1" dirty="0">
                          <a:solidFill>
                            <a:srgbClr val="C00000"/>
                          </a:solidFill>
                          <a:latin typeface="Delivery Arabic Cd Black" panose="020F0906020204020204" pitchFamily="34" charset="-78"/>
                          <a:cs typeface="Delivery Arabic Cd Black" panose="020F0906020204020204" pitchFamily="34" charset="-78"/>
                        </a:rPr>
                        <a:t>64% of B2B companies </a:t>
                      </a:r>
                      <a:r>
                        <a:rPr lang="en-US" sz="2400" dirty="0">
                          <a:solidFill>
                            <a:srgbClr val="C00000"/>
                          </a:solidFill>
                          <a:latin typeface="Delivery" panose="020F0503020204020204" pitchFamily="34" charset="0"/>
                        </a:rPr>
                        <a:t>plan to increase</a:t>
                      </a:r>
                    </a:p>
                    <a:p>
                      <a:pPr>
                        <a:lnSpc>
                          <a:spcPct val="85000"/>
                        </a:lnSpc>
                      </a:pPr>
                      <a:r>
                        <a:rPr lang="en-US" sz="2400" dirty="0">
                          <a:solidFill>
                            <a:srgbClr val="C00000"/>
                          </a:solidFill>
                          <a:latin typeface="Delivery" panose="020F0503020204020204" pitchFamily="34" charset="0"/>
                        </a:rPr>
                        <a:t>Investments in their E-commerce websites</a:t>
                      </a:r>
                      <a:r>
                        <a:rPr lang="en-US" sz="1600" baseline="0" dirty="0">
                          <a:solidFill>
                            <a:srgbClr val="C00000"/>
                          </a:solidFill>
                          <a:latin typeface="Delivery" panose="020F0503020204020204" pitchFamily="34" charset="0"/>
                        </a:rPr>
                        <a:t> </a:t>
                      </a:r>
                      <a:r>
                        <a:rPr lang="en-US" sz="1600" baseline="40000" dirty="0">
                          <a:solidFill>
                            <a:srgbClr val="C00000"/>
                          </a:solidFill>
                          <a:latin typeface="Delivery" panose="020F0503020204020204" pitchFamily="34" charset="0"/>
                        </a:rPr>
                        <a:t>1</a:t>
                      </a:r>
                    </a:p>
                  </a:txBody>
                  <a:tcPr marL="121920" marR="121920" marT="60960" marB="60960">
                    <a:lnL>
                      <a:noFill/>
                    </a:lnL>
                    <a:lnR>
                      <a:noFill/>
                    </a:lnR>
                    <a:lnT w="12700" cap="flat" cmpd="sng" algn="ctr">
                      <a:noFill/>
                      <a:prstDash val="solid"/>
                      <a:round/>
                      <a:headEnd type="none" w="med" len="med"/>
                      <a:tailEnd type="none" w="med" len="med"/>
                    </a:lnT>
                    <a:lnB w="28575" cmpd="sng">
                      <a:noFill/>
                    </a:lnB>
                    <a:lnTlToBr w="12700" cmpd="sng">
                      <a:noFill/>
                      <a:prstDash val="solid"/>
                    </a:lnTlToBr>
                    <a:lnBlToTr w="12700" cmpd="sng">
                      <a:noFill/>
                      <a:prstDash val="solid"/>
                    </a:lnBlToTr>
                  </a:tcPr>
                </a:tc>
                <a:tc hMerge="1">
                  <a:txBody>
                    <a:bodyPr/>
                    <a:lstStyle/>
                    <a:p>
                      <a:endParaRPr lang="en-US" sz="1200" dirty="0">
                        <a:solidFill>
                          <a:schemeClr val="bg1"/>
                        </a:solidFill>
                        <a:latin typeface="Delivery" panose="020F0503020204020204" pitchFamily="34" charset="0"/>
                      </a:endParaRPr>
                    </a:p>
                  </a:txBody>
                  <a:tcPr marL="182880">
                    <a:lnT w="12700" cap="flat" cmpd="sng" algn="ctr">
                      <a:solidFill>
                        <a:schemeClr val="bg1"/>
                      </a:solidFill>
                      <a:prstDash val="solid"/>
                      <a:round/>
                      <a:headEnd type="none" w="med" len="med"/>
                      <a:tailEnd type="none" w="med" len="med"/>
                    </a:lnT>
                  </a:tcPr>
                </a:tc>
                <a:tc hMerge="1">
                  <a:txBody>
                    <a:bodyPr/>
                    <a:lstStyle/>
                    <a:p>
                      <a:endParaRPr lang="en-US" sz="1200" dirty="0">
                        <a:solidFill>
                          <a:schemeClr val="bg1"/>
                        </a:solidFill>
                        <a:latin typeface="Delivery" panose="020F0503020204020204" pitchFamily="34" charset="0"/>
                      </a:endParaRPr>
                    </a:p>
                  </a:txBody>
                  <a:tcPr marL="18288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15" name="meta-classification">
            <a:extLst>
              <a:ext uri="{FF2B5EF4-FFF2-40B4-BE49-F238E27FC236}">
                <a16:creationId xmlns:a16="http://schemas.microsoft.com/office/drawing/2014/main" id="{CB3C5A58-B5FD-41CE-A3B3-6112D71801CF}"/>
              </a:ext>
            </a:extLst>
          </p:cNvPr>
          <p:cNvSpPr/>
          <p:nvPr/>
        </p:nvSpPr>
        <p:spPr>
          <a:xfrm>
            <a:off x="432000" y="154825"/>
            <a:ext cx="3648000" cy="192000"/>
          </a:xfrm>
          <a:prstGeom prst="rect">
            <a:avLst/>
          </a:prstGeom>
        </p:spPr>
        <p:txBody>
          <a:bodyPr wrap="none" lIns="0" tIns="0" rIns="0" bIns="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67" b="1" i="0" u="none" strike="noStrike" kern="1200" cap="all" spc="0" normalizeH="0" baseline="0" noProof="0" dirty="0">
                <a:ln>
                  <a:noFill/>
                </a:ln>
                <a:solidFill>
                  <a:srgbClr val="8C8C8C"/>
                </a:solidFill>
                <a:effectLst/>
                <a:uLnTx/>
                <a:uFillTx/>
                <a:latin typeface="Delivery"/>
                <a:ea typeface="+mn-ea"/>
                <a:cs typeface="+mn-cs"/>
              </a:rPr>
              <a:t>PUBLIC</a:t>
            </a:r>
          </a:p>
        </p:txBody>
      </p:sp>
      <p:sp>
        <p:nvSpPr>
          <p:cNvPr id="16" name="Footer Placeholder 2"/>
          <p:cNvSpPr txBox="1">
            <a:spLocks/>
          </p:cNvSpPr>
          <p:nvPr/>
        </p:nvSpPr>
        <p:spPr>
          <a:xfrm>
            <a:off x="431999" y="6405310"/>
            <a:ext cx="10823376" cy="184665"/>
          </a:xfrm>
          <a:prstGeom prst="rect">
            <a:avLst/>
          </a:prstGeom>
        </p:spPr>
        <p:txBody>
          <a:bodyPr vert="horz" lIns="0" tIns="0" rIns="0" bIns="0" rtlCol="0" anchor="ctr">
            <a:noAutofit/>
          </a:bodyPr>
          <a:lstStyle>
            <a:defPPr>
              <a:defRPr lang="de-DE"/>
            </a:defPPr>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Delivery"/>
                <a:ea typeface="+mn-ea"/>
                <a:cs typeface="+mn-cs"/>
              </a:rPr>
              <a:t>DHL Express | The Ultimate B2B E-commerce Guide | April 2021</a:t>
            </a:r>
          </a:p>
        </p:txBody>
      </p:sp>
    </p:spTree>
    <p:extLst>
      <p:ext uri="{BB962C8B-B14F-4D97-AF65-F5344CB8AC3E}">
        <p14:creationId xmlns:p14="http://schemas.microsoft.com/office/powerpoint/2010/main" val="394932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2"/>
          <p:cNvSpPr/>
          <p:nvPr/>
        </p:nvSpPr>
        <p:spPr bwMode="hidden">
          <a:xfrm rot="10800000">
            <a:off x="604490" y="1458083"/>
            <a:ext cx="4294999" cy="3907901"/>
          </a:xfrm>
          <a:prstGeom prst="rect">
            <a:avLst/>
          </a:prstGeom>
          <a:gradFill flip="none" rotWithShape="1">
            <a:gsLst>
              <a:gs pos="0">
                <a:srgbClr val="FFC000">
                  <a:alpha val="0"/>
                </a:srgbClr>
              </a:gs>
              <a:gs pos="100000">
                <a:srgbClr val="FFCC00"/>
              </a:gs>
              <a:gs pos="33000">
                <a:srgbClr val="FFCC00">
                  <a:alpha val="77000"/>
                </a:srgbClr>
              </a:gs>
              <a:gs pos="50000">
                <a:srgbClr val="FFCC00">
                  <a:alpha val="90000"/>
                </a:srgbClr>
              </a:gs>
              <a:gs pos="69000">
                <a:srgbClr val="FFCC00"/>
              </a:gs>
            </a:gsLst>
            <a:lin ang="5400000" scaled="0"/>
            <a:tileRect/>
          </a:gradFill>
          <a:ln w="9525" cap="flat" cmpd="sng" algn="ctr">
            <a:noFill/>
            <a:prstDash val="solid"/>
            <a:round/>
            <a:headEnd type="none" w="med" len="med"/>
            <a:tailEnd type="none" w="med" len="med"/>
          </a:ln>
          <a:effectLst/>
        </p:spPr>
        <p:txBody>
          <a:bodyPr vert="horz" wrap="none" lIns="192000" tIns="192000" rIns="192000" bIns="192000" numCol="1" rtlCol="0" anchor="ctr" anchorCtr="0" compatLnSpc="1">
            <a:prstTxWarp prst="textNoShape">
              <a:avLst/>
            </a:prstTxWarp>
          </a:bodyPr>
          <a:lstStyle/>
          <a:p>
            <a:pPr marL="0" marR="0" lvl="0" indent="0" algn="l" defTabSz="1327017" rtl="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000000"/>
              </a:solidFill>
              <a:effectLst/>
              <a:uLnTx/>
              <a:uFillTx/>
              <a:latin typeface="Delivery"/>
              <a:ea typeface="+mn-ea"/>
              <a:cs typeface="+mn-cs"/>
            </a:endParaRPr>
          </a:p>
        </p:txBody>
      </p:sp>
      <p:sp>
        <p:nvSpPr>
          <p:cNvPr id="2" name="Title 1"/>
          <p:cNvSpPr>
            <a:spLocks noGrp="1"/>
          </p:cNvSpPr>
          <p:nvPr>
            <p:ph type="title"/>
          </p:nvPr>
        </p:nvSpPr>
        <p:spPr>
          <a:xfrm>
            <a:off x="754552" y="1857240"/>
            <a:ext cx="4294997" cy="1396288"/>
          </a:xfrm>
        </p:spPr>
        <p:txBody>
          <a:bodyPr/>
          <a:lstStyle/>
          <a:p>
            <a:pPr>
              <a:lnSpc>
                <a:spcPct val="90000"/>
              </a:lnSpc>
            </a:pPr>
            <a:r>
              <a:rPr lang="en-US" sz="3200" dirty="0">
                <a:latin typeface="Delivery Arabic Cd Black" panose="020F0906020204020204" pitchFamily="34" charset="-78"/>
                <a:cs typeface="Delivery Arabic Cd Black" panose="020F0906020204020204" pitchFamily="34" charset="-78"/>
              </a:rPr>
              <a:t>Can you buy 5 ‘</a:t>
            </a:r>
            <a:r>
              <a:rPr lang="en-US" sz="3200" dirty="0" err="1">
                <a:latin typeface="Delivery Arabic Cd Black" panose="020F0906020204020204" pitchFamily="34" charset="-78"/>
                <a:cs typeface="Delivery Arabic Cd Black" panose="020F0906020204020204" pitchFamily="34" charset="-78"/>
              </a:rPr>
              <a:t>DeWalt</a:t>
            </a:r>
            <a:br>
              <a:rPr lang="en-US" sz="3200" dirty="0">
                <a:latin typeface="Delivery Arabic Cd Black" panose="020F0906020204020204" pitchFamily="34" charset="-78"/>
                <a:cs typeface="Delivery Arabic Cd Black" panose="020F0906020204020204" pitchFamily="34" charset="-78"/>
              </a:rPr>
            </a:br>
            <a:r>
              <a:rPr lang="en-US" sz="3200" dirty="0">
                <a:latin typeface="Delivery Arabic Cd Black" panose="020F0906020204020204" pitchFamily="34" charset="-78"/>
                <a:cs typeface="Delivery Arabic Cd Black" panose="020F0906020204020204" pitchFamily="34" charset="-78"/>
              </a:rPr>
              <a:t>Table Top </a:t>
            </a:r>
            <a:r>
              <a:rPr lang="en-US" sz="3200" dirty="0" err="1">
                <a:latin typeface="Delivery Arabic Cd Black" panose="020F0906020204020204" pitchFamily="34" charset="-78"/>
                <a:cs typeface="Delivery Arabic Cd Black" panose="020F0906020204020204" pitchFamily="34" charset="-78"/>
              </a:rPr>
              <a:t>Mitre</a:t>
            </a:r>
            <a:r>
              <a:rPr lang="en-US" sz="3200" dirty="0">
                <a:latin typeface="Delivery Arabic Cd Black" panose="020F0906020204020204" pitchFamily="34" charset="-78"/>
                <a:cs typeface="Delivery Arabic Cd Black" panose="020F0906020204020204" pitchFamily="34" charset="-78"/>
              </a:rPr>
              <a:t> Saws’</a:t>
            </a:r>
            <a:br>
              <a:rPr lang="en-US" sz="3200" dirty="0">
                <a:latin typeface="Delivery Arabic Cd Black" panose="020F0906020204020204" pitchFamily="34" charset="-78"/>
                <a:cs typeface="Delivery Arabic Cd Black" panose="020F0906020204020204" pitchFamily="34" charset="-78"/>
              </a:rPr>
            </a:br>
            <a:r>
              <a:rPr lang="en-US" sz="3200" dirty="0">
                <a:latin typeface="Delivery Arabic Cd Black" panose="020F0906020204020204" pitchFamily="34" charset="-78"/>
                <a:cs typeface="Delivery Arabic Cd Black" panose="020F0906020204020204" pitchFamily="34" charset="-78"/>
              </a:rPr>
              <a:t>within 30 seconds?</a:t>
            </a:r>
            <a:br>
              <a:rPr lang="en-US" sz="3200" dirty="0">
                <a:latin typeface="Delivery Arabic Cd Black" panose="020F0906020204020204" pitchFamily="34" charset="-78"/>
                <a:cs typeface="Delivery Arabic Cd Black" panose="020F0906020204020204" pitchFamily="34" charset="-78"/>
              </a:rPr>
            </a:br>
            <a:r>
              <a:rPr lang="en-US" b="0" dirty="0"/>
              <a:t>Yes you can.</a:t>
            </a:r>
          </a:p>
        </p:txBody>
      </p:sp>
      <p:sp>
        <p:nvSpPr>
          <p:cNvPr id="5" name="Slide Number Placeholder 4"/>
          <p:cNvSpPr>
            <a:spLocks noGrp="1"/>
          </p:cNvSpPr>
          <p:nvPr>
            <p:ph type="sldNum" sz="quarter" idx="11"/>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2245BC1-4D7B-4ED3-8F01-840FA35126C6}" type="slidenum">
              <a:rPr kumimoji="0" lang="en-US" sz="1200" b="0" i="0" u="none" strike="noStrike" kern="1200" cap="none" spc="0" normalizeH="0" baseline="0" noProof="0">
                <a:ln>
                  <a:noFill/>
                </a:ln>
                <a:solidFill>
                  <a:prstClr val="black"/>
                </a:solidFill>
                <a:effectLst/>
                <a:uLnTx/>
                <a:uFillTx/>
                <a:latin typeface="Delivery"/>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Delivery"/>
              <a:ea typeface="+mn-ea"/>
              <a:cs typeface="+mn-cs"/>
            </a:endParaRPr>
          </a:p>
        </p:txBody>
      </p:sp>
      <p:sp>
        <p:nvSpPr>
          <p:cNvPr id="16" name="meta-classification">
            <a:extLst>
              <a:ext uri="{FF2B5EF4-FFF2-40B4-BE49-F238E27FC236}">
                <a16:creationId xmlns:a16="http://schemas.microsoft.com/office/drawing/2014/main" id="{CB3C5A58-B5FD-41CE-A3B3-6112D71801CF}"/>
              </a:ext>
            </a:extLst>
          </p:cNvPr>
          <p:cNvSpPr/>
          <p:nvPr/>
        </p:nvSpPr>
        <p:spPr>
          <a:xfrm>
            <a:off x="432000" y="154825"/>
            <a:ext cx="3648000" cy="192000"/>
          </a:xfrm>
          <a:prstGeom prst="rect">
            <a:avLst/>
          </a:prstGeom>
        </p:spPr>
        <p:txBody>
          <a:bodyPr wrap="none" lIns="0" tIns="0" rIns="0" bIns="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67" b="1" i="0" u="none" strike="noStrike" kern="1200" cap="all" spc="0" normalizeH="0" baseline="0" noProof="0" dirty="0">
                <a:ln>
                  <a:noFill/>
                </a:ln>
                <a:solidFill>
                  <a:srgbClr val="8C8C8C"/>
                </a:solidFill>
                <a:effectLst/>
                <a:uLnTx/>
                <a:uFillTx/>
                <a:latin typeface="Delivery"/>
                <a:ea typeface="+mn-ea"/>
                <a:cs typeface="+mn-cs"/>
              </a:rPr>
              <a:t>PUBLIC</a:t>
            </a:r>
          </a:p>
        </p:txBody>
      </p:sp>
      <p:sp>
        <p:nvSpPr>
          <p:cNvPr id="10" name="Footer Placeholder 2"/>
          <p:cNvSpPr>
            <a:spLocks noGrp="1"/>
          </p:cNvSpPr>
          <p:nvPr>
            <p:ph type="ftr" sz="quarter" idx="10"/>
          </p:nvPr>
        </p:nvSpPr>
        <p:spPr>
          <a:xfrm>
            <a:off x="431999" y="6405310"/>
            <a:ext cx="10823376" cy="184665"/>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Delivery"/>
                <a:ea typeface="+mn-ea"/>
                <a:cs typeface="+mn-cs"/>
              </a:rPr>
              <a:t>DHL Express | The Ultimate B2B E-commerce Guide | April 2021</a:t>
            </a:r>
          </a:p>
        </p:txBody>
      </p:sp>
      <p:pic>
        <p:nvPicPr>
          <p:cNvPr id="12" name="Tue Mar 23 2021 3_47_13 PM">
            <a:hlinkClick r:id="" action="ppaction://media"/>
          </p:cNvPr>
          <p:cNvPicPr>
            <a:picLocks noChangeAspect="1"/>
          </p:cNvPicPr>
          <p:nvPr>
            <a:videoFile r:link="rId1"/>
            <p:extLst>
              <p:ext uri="{DAA4B4D4-6D71-4841-9C94-3DE7FCFB9230}">
                <p14:media xmlns:p14="http://schemas.microsoft.com/office/powerpoint/2010/main" r:embed="rId2">
                  <p14:trim st="816" end="1613.9999"/>
                </p14:media>
              </p:ext>
            </p:extLst>
          </p:nvPr>
        </p:nvPicPr>
        <p:blipFill>
          <a:blip r:embed="rId4"/>
          <a:stretch>
            <a:fillRect/>
          </a:stretch>
        </p:blipFill>
        <p:spPr>
          <a:xfrm>
            <a:off x="5467057" y="1783538"/>
            <a:ext cx="5466016" cy="3337809"/>
          </a:xfrm>
          <a:prstGeom prst="rect">
            <a:avLst/>
          </a:prstGeom>
        </p:spPr>
      </p:pic>
      <p:pic>
        <p:nvPicPr>
          <p:cNvPr id="14" name="Picture 2" descr="Macbook 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3162" y="1418760"/>
            <a:ext cx="7247047" cy="416146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42005" y="3394208"/>
            <a:ext cx="4295000" cy="1446935"/>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prstClr val="black"/>
                </a:solidFill>
                <a:effectLst/>
                <a:uLnTx/>
                <a:uFillTx/>
                <a:latin typeface="Delivery"/>
                <a:ea typeface="+mn-ea"/>
                <a:cs typeface="+mn-cs"/>
              </a:rPr>
              <a:t>Mister Worker</a:t>
            </a:r>
            <a:r>
              <a:rPr kumimoji="0" lang="en-US" sz="1467" b="0" i="0" u="none" strike="noStrike" kern="1200" cap="none" spc="0" normalizeH="0" baseline="0" noProof="0" dirty="0">
                <a:ln>
                  <a:noFill/>
                </a:ln>
                <a:solidFill>
                  <a:prstClr val="black"/>
                </a:solidFill>
                <a:effectLst/>
                <a:uLnTx/>
                <a:uFillTx/>
                <a:latin typeface="Delivery"/>
                <a:ea typeface="+mn-ea"/>
                <a:cs typeface="+mn-cs"/>
              </a:rPr>
              <a:t>™</a:t>
            </a:r>
            <a:r>
              <a:rPr kumimoji="0" lang="en-US" sz="1467" b="1" i="0" u="none" strike="noStrike" kern="1200" cap="none" spc="0" normalizeH="0" baseline="0" noProof="0" dirty="0">
                <a:ln>
                  <a:noFill/>
                </a:ln>
                <a:solidFill>
                  <a:prstClr val="black"/>
                </a:solidFill>
                <a:effectLst/>
                <a:uLnTx/>
                <a:uFillTx/>
                <a:latin typeface="Delivery"/>
                <a:ea typeface="+mn-ea"/>
                <a:cs typeface="+mn-cs"/>
              </a:rPr>
              <a:t> </a:t>
            </a:r>
            <a:r>
              <a:rPr kumimoji="0" lang="en-US" sz="1467" b="0" i="0" u="none" strike="noStrike" kern="1200" cap="none" spc="0" normalizeH="0" baseline="0" noProof="0" dirty="0">
                <a:ln>
                  <a:noFill/>
                </a:ln>
                <a:solidFill>
                  <a:prstClr val="black"/>
                </a:solidFill>
                <a:effectLst/>
                <a:uLnTx/>
                <a:uFillTx/>
                <a:latin typeface="Delivery"/>
                <a:ea typeface="+mn-ea"/>
                <a:cs typeface="+mn-cs"/>
              </a:rPr>
              <a:t>is an Italian B2B E-commerce store, active globally and selling worldwide.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prstClr val="black"/>
                </a:solidFill>
                <a:effectLst/>
                <a:uLnTx/>
                <a:uFillTx/>
                <a:latin typeface="Delivery"/>
                <a:ea typeface="+mn-ea"/>
                <a:cs typeface="+mn-cs"/>
              </a:rPr>
              <a:t>It has a catalogue of over 50,000 products and, for the characteristics and quality of its service, it has been </a:t>
            </a:r>
            <a:r>
              <a:rPr kumimoji="0" lang="en-US" sz="1467" b="1" i="0" u="none" strike="noStrike" kern="1200" cap="none" spc="0" normalizeH="0" baseline="0" noProof="0" dirty="0">
                <a:ln>
                  <a:noFill/>
                </a:ln>
                <a:solidFill>
                  <a:prstClr val="black"/>
                </a:solidFill>
                <a:effectLst/>
                <a:uLnTx/>
                <a:uFillTx/>
                <a:latin typeface="Delivery"/>
                <a:ea typeface="+mn-ea"/>
                <a:cs typeface="+mn-cs"/>
              </a:rPr>
              <a:t>recognized by Forbes </a:t>
            </a:r>
            <a:r>
              <a:rPr kumimoji="0" lang="en-US" sz="1467" b="0" i="0" u="none" strike="noStrike" kern="1200" cap="none" spc="0" normalizeH="0" baseline="0" noProof="0" dirty="0">
                <a:ln>
                  <a:noFill/>
                </a:ln>
                <a:solidFill>
                  <a:prstClr val="black"/>
                </a:solidFill>
                <a:effectLst/>
                <a:uLnTx/>
                <a:uFillTx/>
                <a:latin typeface="Delivery"/>
                <a:ea typeface="+mn-ea"/>
                <a:cs typeface="+mn-cs"/>
              </a:rPr>
              <a:t>(France) </a:t>
            </a:r>
            <a:r>
              <a:rPr kumimoji="0" lang="en-US" sz="1467" b="1" i="0" u="none" strike="noStrike" kern="1200" cap="none" spc="0" normalizeH="0" baseline="0" noProof="0" dirty="0">
                <a:ln>
                  <a:noFill/>
                </a:ln>
                <a:solidFill>
                  <a:prstClr val="black"/>
                </a:solidFill>
                <a:effectLst/>
                <a:uLnTx/>
                <a:uFillTx/>
                <a:latin typeface="Delivery"/>
                <a:ea typeface="+mn-ea"/>
                <a:cs typeface="+mn-cs"/>
              </a:rPr>
              <a:t>among the most promising Italian start-ups. </a:t>
            </a:r>
          </a:p>
        </p:txBody>
      </p:sp>
      <p:sp>
        <p:nvSpPr>
          <p:cNvPr id="3" name="TextBox 2"/>
          <p:cNvSpPr txBox="1"/>
          <p:nvPr/>
        </p:nvSpPr>
        <p:spPr>
          <a:xfrm>
            <a:off x="544286" y="661652"/>
            <a:ext cx="5008097" cy="1219200"/>
          </a:xfrm>
          <a:prstGeom prst="rect">
            <a:avLst/>
          </a:prstGeom>
          <a:noFill/>
        </p:spPr>
        <p:txBody>
          <a:bodyPr wrap="none" lIns="0" tIns="0" rIns="0" bIns="0" rtlCol="0">
            <a:noAutofit/>
          </a:bodyPr>
          <a:lstStyle/>
          <a:p>
            <a:pPr marL="0" marR="0" lvl="0" indent="0" algn="l" defTabSz="914377" rtl="0" eaLnBrk="1" fontAlgn="auto" latinLnBrk="0" hangingPunct="1">
              <a:lnSpc>
                <a:spcPct val="110000"/>
              </a:lnSpc>
              <a:spcBef>
                <a:spcPts val="0"/>
              </a:spcBef>
              <a:spcAft>
                <a:spcPts val="667"/>
              </a:spcAft>
              <a:buClrTx/>
              <a:buSzTx/>
              <a:buFontTx/>
              <a:buNone/>
              <a:tabLst/>
              <a:defRPr/>
            </a:pPr>
            <a:r>
              <a:rPr kumimoji="0" lang="en-US" sz="2133" b="0" i="0" u="none" strike="noStrike" kern="1200" cap="none" spc="0" normalizeH="0" baseline="0" noProof="0" dirty="0">
                <a:ln>
                  <a:noFill/>
                </a:ln>
                <a:solidFill>
                  <a:srgbClr val="C00000"/>
                </a:solidFill>
                <a:effectLst/>
                <a:uLnTx/>
                <a:uFillTx/>
                <a:latin typeface="Delivery"/>
                <a:ea typeface="+mn-ea"/>
                <a:cs typeface="+mn-cs"/>
              </a:rPr>
              <a:t>A Real Life Example: </a:t>
            </a:r>
            <a:r>
              <a:rPr kumimoji="0" lang="en-US" sz="2133" b="1" i="0" u="none" strike="noStrike" kern="1200" cap="none" spc="0" normalizeH="0" baseline="0" noProof="0" dirty="0">
                <a:ln>
                  <a:noFill/>
                </a:ln>
                <a:solidFill>
                  <a:srgbClr val="C00000"/>
                </a:solidFill>
                <a:effectLst/>
                <a:uLnTx/>
                <a:uFillTx/>
                <a:latin typeface="Delivery"/>
                <a:ea typeface="+mn-ea"/>
                <a:cs typeface="+mn-cs"/>
              </a:rPr>
              <a:t>MisterWorker.com</a:t>
            </a:r>
          </a:p>
        </p:txBody>
      </p:sp>
      <p:cxnSp>
        <p:nvCxnSpPr>
          <p:cNvPr id="9" name="Straight Connector 8"/>
          <p:cNvCxnSpPr/>
          <p:nvPr/>
        </p:nvCxnSpPr>
        <p:spPr>
          <a:xfrm flipV="1">
            <a:off x="544286" y="1106661"/>
            <a:ext cx="10963401"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46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909752" y="-1"/>
            <a:ext cx="7282248" cy="6858001"/>
          </a:xfrm>
          <a:prstGeom prst="rect">
            <a:avLst/>
          </a:prstGeom>
        </p:spPr>
      </p:pic>
      <p:sp>
        <p:nvSpPr>
          <p:cNvPr id="4" name="Slide Number Placeholder 3"/>
          <p:cNvSpPr>
            <a:spLocks noGrp="1"/>
          </p:cNvSpPr>
          <p:nvPr>
            <p:ph type="sldNum" sz="quarter" idx="11"/>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2245BC1-4D7B-4ED3-8F01-840FA35126C6}" type="slidenum">
              <a:rPr kumimoji="0" lang="en-US" sz="1200" b="0" i="0" u="none" strike="noStrike" kern="1200" cap="none" spc="0" normalizeH="0" baseline="0" noProof="0">
                <a:ln>
                  <a:noFill/>
                </a:ln>
                <a:solidFill>
                  <a:prstClr val="white"/>
                </a:solidFill>
                <a:effectLst/>
                <a:uLnTx/>
                <a:uFillTx/>
                <a:latin typeface="Delivery"/>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white"/>
              </a:solidFill>
              <a:effectLst/>
              <a:uLnTx/>
              <a:uFillTx/>
              <a:latin typeface="Delivery"/>
              <a:ea typeface="+mn-ea"/>
              <a:cs typeface="+mn-cs"/>
            </a:endParaRPr>
          </a:p>
        </p:txBody>
      </p:sp>
      <p:sp>
        <p:nvSpPr>
          <p:cNvPr id="9" name="Rectangle 8"/>
          <p:cNvSpPr/>
          <p:nvPr/>
        </p:nvSpPr>
        <p:spPr bwMode="auto">
          <a:xfrm>
            <a:off x="4696920" y="-1"/>
            <a:ext cx="3447736" cy="6858001"/>
          </a:xfrm>
          <a:prstGeom prst="rect">
            <a:avLst/>
          </a:prstGeom>
          <a:gradFill flip="none" rotWithShape="1">
            <a:gsLst>
              <a:gs pos="46000">
                <a:schemeClr val="bg1">
                  <a:alpha val="55000"/>
                </a:schemeClr>
              </a:gs>
              <a:gs pos="96000">
                <a:schemeClr val="bg1"/>
              </a:gs>
              <a:gs pos="0">
                <a:schemeClr val="bg1">
                  <a:alpha val="0"/>
                </a:schemeClr>
              </a:gs>
            </a:gsLst>
            <a:lin ang="10800000" scaled="1"/>
            <a:tileRect/>
          </a:gra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lvl="0" indent="0" algn="l" defTabSz="995338"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err="1">
              <a:ln>
                <a:noFill/>
              </a:ln>
              <a:solidFill>
                <a:srgbClr val="000000"/>
              </a:solidFill>
              <a:effectLst/>
              <a:uLnTx/>
              <a:uFillTx/>
              <a:latin typeface="Delivery"/>
              <a:ea typeface="+mn-ea"/>
              <a:cs typeface="+mn-cs"/>
            </a:endParaRPr>
          </a:p>
        </p:txBody>
      </p:sp>
      <p:sp>
        <p:nvSpPr>
          <p:cNvPr id="2" name="Title 1"/>
          <p:cNvSpPr>
            <a:spLocks noGrp="1"/>
          </p:cNvSpPr>
          <p:nvPr>
            <p:ph type="title"/>
          </p:nvPr>
        </p:nvSpPr>
        <p:spPr>
          <a:xfrm>
            <a:off x="534647" y="973249"/>
            <a:ext cx="11327999" cy="658600"/>
          </a:xfrm>
        </p:spPr>
        <p:txBody>
          <a:bodyPr/>
          <a:lstStyle/>
          <a:p>
            <a:pPr>
              <a:lnSpc>
                <a:spcPct val="90000"/>
              </a:lnSpc>
            </a:pPr>
            <a:r>
              <a:rPr lang="en-US" sz="3200" b="0" dirty="0"/>
              <a:t>Meet your new B2B customers:</a:t>
            </a:r>
            <a:br>
              <a:rPr lang="en-US" sz="3200" b="0" dirty="0"/>
            </a:br>
            <a:r>
              <a:rPr lang="en-US" sz="3733" dirty="0">
                <a:latin typeface="Delivery Arabic Cd Black" panose="020F0906020204020204" pitchFamily="34" charset="-78"/>
                <a:cs typeface="Delivery Arabic Cd Black" panose="020F0906020204020204" pitchFamily="34" charset="-78"/>
              </a:rPr>
              <a:t>The Millennials</a:t>
            </a:r>
          </a:p>
        </p:txBody>
      </p:sp>
      <p:sp>
        <p:nvSpPr>
          <p:cNvPr id="10" name="Rectangle 9"/>
          <p:cNvSpPr/>
          <p:nvPr/>
        </p:nvSpPr>
        <p:spPr>
          <a:xfrm>
            <a:off x="457415" y="1740760"/>
            <a:ext cx="6096000" cy="1939377"/>
          </a:xfrm>
          <a:prstGeom prst="rect">
            <a:avLst/>
          </a:prstGeom>
        </p:spPr>
        <p:txBody>
          <a:bodyP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Delivery"/>
                <a:ea typeface="Times New Roman" panose="02020603050405020304" pitchFamily="18" charset="0"/>
                <a:cs typeface="Calibri" panose="020F0502020204030204" pitchFamily="34" charset="0"/>
              </a:rPr>
              <a:t>Millennials account for 73% of all B2B purchasing decisions</a:t>
            </a:r>
            <a:r>
              <a:rPr kumimoji="0" lang="en-GB" sz="1867" b="1" i="0" u="none" strike="noStrike" kern="1200" cap="none" spc="0" normalizeH="0" baseline="30000" noProof="0" dirty="0">
                <a:ln>
                  <a:noFill/>
                </a:ln>
                <a:solidFill>
                  <a:prstClr val="black"/>
                </a:solidFill>
                <a:effectLst/>
                <a:uLnTx/>
                <a:uFillTx/>
                <a:latin typeface="Delivery"/>
                <a:ea typeface="Times New Roman" panose="02020603050405020304" pitchFamily="18" charset="0"/>
                <a:cs typeface="Calibri" panose="020F0502020204030204" pitchFamily="34" charset="0"/>
              </a:rPr>
              <a:t>1</a:t>
            </a:r>
            <a:r>
              <a:rPr kumimoji="0" lang="en-GB" sz="1867" b="1" i="0" u="none" strike="noStrike" kern="1200" cap="none" spc="0" normalizeH="0" baseline="0" noProof="0" dirty="0">
                <a:ln>
                  <a:noFill/>
                </a:ln>
                <a:solidFill>
                  <a:prstClr val="black"/>
                </a:solidFill>
                <a:effectLst/>
                <a:uLnTx/>
                <a:uFillTx/>
                <a:latin typeface="Delivery"/>
                <a:ea typeface="Times New Roman" panose="02020603050405020304" pitchFamily="18" charset="0"/>
                <a:cs typeface="Calibri" panose="020F0502020204030204" pitchFamily="34" charset="0"/>
              </a:rPr>
              <a:t>. Growing up with the internet and mobile phones, they are digitally native and more technology oriented than their predecessors.</a:t>
            </a:r>
          </a:p>
          <a:p>
            <a:pPr marL="0" marR="0" lvl="0" indent="0" algn="l" defTabSz="914377" rtl="0" eaLnBrk="1" fontAlgn="auto" latinLnBrk="0" hangingPunct="1">
              <a:lnSpc>
                <a:spcPct val="100000"/>
              </a:lnSpc>
              <a:spcBef>
                <a:spcPts val="0"/>
              </a:spcBef>
              <a:spcAft>
                <a:spcPts val="0"/>
              </a:spcAft>
              <a:buClrTx/>
              <a:buSzTx/>
              <a:buFontTx/>
              <a:buNone/>
              <a:tabLst>
                <a:tab pos="1528195" algn="l"/>
              </a:tabLst>
              <a:defRPr/>
            </a:pPr>
            <a:endParaRPr kumimoji="0" lang="en-GB" sz="800" b="1" i="0" u="none" strike="noStrike" kern="1200" cap="none" spc="0" normalizeH="0" baseline="0" noProof="0" dirty="0">
              <a:ln>
                <a:noFill/>
              </a:ln>
              <a:solidFill>
                <a:prstClr val="black"/>
              </a:solidFill>
              <a:effectLst/>
              <a:uLnTx/>
              <a:uFillTx/>
              <a:latin typeface="Delivery"/>
              <a:ea typeface="Times New Roman" panose="02020603050405020304" pitchFamily="18" charset="0"/>
              <a:cs typeface="Calibri" panose="020F050202020403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prstClr val="black"/>
                </a:solidFill>
                <a:effectLst/>
                <a:uLnTx/>
                <a:uFillTx/>
                <a:latin typeface="Delivery"/>
                <a:ea typeface="Times New Roman" panose="02020603050405020304" pitchFamily="18" charset="0"/>
                <a:cs typeface="Calibri" panose="020F0502020204030204" pitchFamily="34" charset="0"/>
              </a:rPr>
              <a:t>B2C customer experiences in their personal lives heavily influence what they expect from B2B transactions. </a:t>
            </a:r>
            <a:endParaRPr kumimoji="0" lang="en-US" sz="1867" b="0" i="0" u="none" strike="noStrike" kern="1200" cap="none" spc="0" normalizeH="0" baseline="0" noProof="0" dirty="0">
              <a:ln>
                <a:noFill/>
              </a:ln>
              <a:solidFill>
                <a:prstClr val="black"/>
              </a:solidFill>
              <a:effectLst/>
              <a:uLnTx/>
              <a:uFillTx/>
              <a:latin typeface="Delivery"/>
              <a:ea typeface="Calibri" panose="020F0502020204030204" pitchFamily="34" charset="0"/>
              <a:cs typeface="Times New Roman" panose="02020603050405020304" pitchFamily="18" charset="0"/>
            </a:endParaRPr>
          </a:p>
        </p:txBody>
      </p:sp>
      <p:sp>
        <p:nvSpPr>
          <p:cNvPr id="12" name="Rectangle 11"/>
          <p:cNvSpPr/>
          <p:nvPr/>
        </p:nvSpPr>
        <p:spPr>
          <a:xfrm>
            <a:off x="2" y="4080743"/>
            <a:ext cx="7585021" cy="7479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black"/>
              </a:solidFill>
              <a:effectLst/>
              <a:uLnTx/>
              <a:uFillTx/>
              <a:latin typeface="Delivery"/>
              <a:ea typeface="+mn-ea"/>
              <a:cs typeface="+mn-cs"/>
            </a:endParaRPr>
          </a:p>
        </p:txBody>
      </p:sp>
      <p:sp>
        <p:nvSpPr>
          <p:cNvPr id="11" name="Rectangle 10"/>
          <p:cNvSpPr/>
          <p:nvPr/>
        </p:nvSpPr>
        <p:spPr>
          <a:xfrm>
            <a:off x="464695" y="4114644"/>
            <a:ext cx="7120328" cy="688650"/>
          </a:xfrm>
          <a:prstGeom prst="rect">
            <a:avLst/>
          </a:prstGeom>
        </p:spPr>
        <p:txBody>
          <a:bodyPr wrap="square">
            <a:spAutoFit/>
          </a:bodyPr>
          <a:lstStyle/>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Delivery" panose="020F0503020204020204" pitchFamily="34" charset="0"/>
                <a:ea typeface="Times New Roman" panose="02020603050405020304" pitchFamily="18" charset="0"/>
                <a:cs typeface="Calibri" panose="020F0502020204030204" pitchFamily="34" charset="0"/>
              </a:rPr>
              <a:t>Research by Gartner found that </a:t>
            </a:r>
            <a:r>
              <a:rPr kumimoji="0" lang="en-US" sz="2133" b="1" i="0" u="none" strike="noStrike" kern="1200" cap="none" spc="0" normalizeH="0" baseline="0" noProof="0" dirty="0">
                <a:ln>
                  <a:noFill/>
                </a:ln>
                <a:solidFill>
                  <a:prstClr val="black"/>
                </a:solidFill>
                <a:effectLst/>
                <a:uLnTx/>
                <a:uFillTx/>
                <a:latin typeface="Delivery" panose="020F0503020204020204" pitchFamily="34" charset="0"/>
                <a:ea typeface="Times New Roman" panose="02020603050405020304" pitchFamily="18" charset="0"/>
                <a:cs typeface="Calibri" panose="020F0502020204030204" pitchFamily="34" charset="0"/>
              </a:rPr>
              <a:t>44% of millennials prefer no sales rep interaction at all in a B2B purchase setting</a:t>
            </a:r>
            <a:endParaRPr kumimoji="0" lang="en-US" sz="2133" b="0" i="0" u="none" strike="noStrike" kern="1200" cap="none" spc="0" normalizeH="0" baseline="0" noProof="0" dirty="0">
              <a:ln>
                <a:noFill/>
              </a:ln>
              <a:solidFill>
                <a:prstClr val="black"/>
              </a:solidFill>
              <a:effectLst/>
              <a:uLnTx/>
              <a:uFillTx/>
              <a:latin typeface="Delivery" panose="020F0503020204020204" pitchFamily="34" charset="0"/>
              <a:ea typeface="Calibri" panose="020F0502020204030204" pitchFamily="34" charset="0"/>
              <a:cs typeface="Times New Roman" panose="02020603050405020304" pitchFamily="18" charset="0"/>
            </a:endParaRPr>
          </a:p>
        </p:txBody>
      </p:sp>
      <p:sp>
        <p:nvSpPr>
          <p:cNvPr id="13" name="meta-classification">
            <a:extLst>
              <a:ext uri="{FF2B5EF4-FFF2-40B4-BE49-F238E27FC236}">
                <a16:creationId xmlns:a16="http://schemas.microsoft.com/office/drawing/2014/main" id="{CB3C5A58-B5FD-41CE-A3B3-6112D71801CF}"/>
              </a:ext>
            </a:extLst>
          </p:cNvPr>
          <p:cNvSpPr/>
          <p:nvPr/>
        </p:nvSpPr>
        <p:spPr>
          <a:xfrm>
            <a:off x="432000" y="154825"/>
            <a:ext cx="3648000" cy="192000"/>
          </a:xfrm>
          <a:prstGeom prst="rect">
            <a:avLst/>
          </a:prstGeom>
        </p:spPr>
        <p:txBody>
          <a:bodyPr wrap="none" lIns="0" tIns="0" rIns="0" bIns="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67" b="1" i="0" u="none" strike="noStrike" kern="1200" cap="all" spc="0" normalizeH="0" baseline="0" noProof="0" dirty="0">
                <a:ln>
                  <a:noFill/>
                </a:ln>
                <a:solidFill>
                  <a:srgbClr val="8C8C8C"/>
                </a:solidFill>
                <a:effectLst/>
                <a:uLnTx/>
                <a:uFillTx/>
                <a:latin typeface="Delivery"/>
                <a:ea typeface="+mn-ea"/>
                <a:cs typeface="+mn-cs"/>
              </a:rPr>
              <a:t>PUBLIC</a:t>
            </a:r>
          </a:p>
        </p:txBody>
      </p:sp>
      <p:sp>
        <p:nvSpPr>
          <p:cNvPr id="14" name="Footer Placeholder 2"/>
          <p:cNvSpPr>
            <a:spLocks noGrp="1"/>
          </p:cNvSpPr>
          <p:nvPr>
            <p:ph type="ftr" sz="quarter" idx="10"/>
          </p:nvPr>
        </p:nvSpPr>
        <p:spPr>
          <a:xfrm>
            <a:off x="431999" y="6405310"/>
            <a:ext cx="10823376" cy="184665"/>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Delivery"/>
                <a:ea typeface="+mn-ea"/>
                <a:cs typeface="+mn-cs"/>
              </a:rPr>
              <a:t>DHL Express | The Ultimate B2B E-commerce Guide | April 2021</a:t>
            </a:r>
          </a:p>
        </p:txBody>
      </p:sp>
      <p:sp>
        <p:nvSpPr>
          <p:cNvPr id="7" name="Rectangle 6"/>
          <p:cNvSpPr/>
          <p:nvPr/>
        </p:nvSpPr>
        <p:spPr>
          <a:xfrm>
            <a:off x="324788" y="6011438"/>
            <a:ext cx="6096000" cy="220894"/>
          </a:xfrm>
          <a:prstGeom prst="rect">
            <a:avLst/>
          </a:prstGeom>
        </p:spPr>
        <p:txBody>
          <a:bodyPr>
            <a:spAutoFit/>
          </a:bodyPr>
          <a:lstStyle/>
          <a:p>
            <a:pPr marL="0" marR="0" lvl="0" indent="0" algn="l" defTabSz="914377" rtl="0" eaLnBrk="1" fontAlgn="auto" latinLnBrk="0" hangingPunct="1">
              <a:lnSpc>
                <a:spcPct val="107000"/>
              </a:lnSpc>
              <a:spcBef>
                <a:spcPts val="0"/>
              </a:spcBef>
              <a:spcAft>
                <a:spcPts val="1067"/>
              </a:spcAft>
              <a:buClrTx/>
              <a:buSzTx/>
              <a:buFontTx/>
              <a:buNone/>
              <a:tabLst/>
              <a:defRPr/>
            </a:pPr>
            <a:r>
              <a:rPr kumimoji="0" lang="en-US" sz="800" b="1" i="0" u="none" strike="noStrike" kern="1200" cap="none" spc="0" normalizeH="0" baseline="0" noProof="0" dirty="0">
                <a:ln>
                  <a:noFill/>
                </a:ln>
                <a:solidFill>
                  <a:prstClr val="black">
                    <a:lumMod val="65000"/>
                    <a:lumOff val="35000"/>
                  </a:prstClr>
                </a:solidFill>
                <a:effectLst/>
                <a:uLnTx/>
                <a:uFillTx/>
                <a:latin typeface="Delivery"/>
                <a:ea typeface="Calibri" panose="020F0502020204030204" pitchFamily="34" charset="0"/>
                <a:cs typeface="Times New Roman" panose="02020603050405020304" pitchFamily="18" charset="0"/>
              </a:rPr>
              <a:t>Source: Sana,</a:t>
            </a:r>
            <a:r>
              <a:rPr kumimoji="0" lang="en-US" sz="800" b="0" i="0" u="none" strike="noStrike" kern="1200" cap="none" spc="0" normalizeH="0" baseline="0" noProof="0" dirty="0">
                <a:ln>
                  <a:noFill/>
                </a:ln>
                <a:solidFill>
                  <a:prstClr val="black">
                    <a:lumMod val="65000"/>
                    <a:lumOff val="35000"/>
                  </a:prstClr>
                </a:solidFill>
                <a:effectLst/>
                <a:uLnTx/>
                <a:uFillTx/>
                <a:latin typeface="Delivery"/>
                <a:ea typeface="Calibri" panose="020F0502020204030204" pitchFamily="34" charset="0"/>
                <a:cs typeface="Times New Roman" panose="02020603050405020304" pitchFamily="18" charset="0"/>
              </a:rPr>
              <a:t> </a:t>
            </a:r>
            <a:r>
              <a:rPr kumimoji="0" lang="en-US" sz="800" b="1" i="0" u="none" strike="noStrike" kern="1200" cap="none" spc="0" normalizeH="0" baseline="0" noProof="0" dirty="0">
                <a:ln>
                  <a:noFill/>
                </a:ln>
                <a:solidFill>
                  <a:prstClr val="black">
                    <a:lumMod val="65000"/>
                    <a:lumOff val="35000"/>
                  </a:prstClr>
                </a:solidFill>
                <a:effectLst/>
                <a:uLnTx/>
                <a:uFillTx/>
                <a:latin typeface="Delivery"/>
                <a:ea typeface="Calibri" panose="020F0502020204030204" pitchFamily="34" charset="0"/>
                <a:cs typeface="Times New Roman" panose="02020603050405020304" pitchFamily="18" charset="0"/>
              </a:rPr>
              <a:t>“</a:t>
            </a:r>
            <a:r>
              <a:rPr kumimoji="0" lang="en-GB" sz="800" b="1" i="0" u="none" strike="noStrike" kern="1200" cap="none" spc="0" normalizeH="0" baseline="0" noProof="0" dirty="0">
                <a:ln>
                  <a:noFill/>
                </a:ln>
                <a:solidFill>
                  <a:prstClr val="black">
                    <a:lumMod val="65000"/>
                    <a:lumOff val="35000"/>
                  </a:prstClr>
                </a:solidFill>
                <a:effectLst/>
                <a:uLnTx/>
                <a:uFillTx/>
                <a:latin typeface="Delivery"/>
                <a:ea typeface="Calibri" panose="020F0502020204030204" pitchFamily="34" charset="0"/>
                <a:cs typeface="Times New Roman" panose="02020603050405020304" pitchFamily="18" charset="0"/>
              </a:rPr>
              <a:t>How to Meet Buyers’ Demand for (Better) B2B E-Commerce” - </a:t>
            </a:r>
            <a:r>
              <a:rPr kumimoji="0" lang="en-GB" sz="800" b="0" i="0" u="none" strike="noStrike" kern="1200" cap="none" spc="0" normalizeH="0" baseline="0" noProof="0" dirty="0">
                <a:ln>
                  <a:noFill/>
                </a:ln>
                <a:solidFill>
                  <a:prstClr val="black">
                    <a:lumMod val="65000"/>
                    <a:lumOff val="35000"/>
                  </a:prstClr>
                </a:solidFill>
                <a:effectLst/>
                <a:uLnTx/>
                <a:uFillTx/>
                <a:latin typeface="Delivery"/>
                <a:ea typeface="Calibri" panose="020F0502020204030204" pitchFamily="34" charset="0"/>
                <a:cs typeface="Times New Roman" panose="02020603050405020304" pitchFamily="18" charset="0"/>
              </a:rPr>
              <a:t>February 2019, </a:t>
            </a:r>
            <a:r>
              <a:rPr kumimoji="0" lang="en-GB" sz="800" b="0" i="0" u="sng" strike="noStrike" kern="1200" cap="none" spc="0" normalizeH="0" baseline="0" noProof="0" dirty="0">
                <a:ln>
                  <a:noFill/>
                </a:ln>
                <a:solidFill>
                  <a:prstClr val="black">
                    <a:lumMod val="65000"/>
                    <a:lumOff val="35000"/>
                  </a:prstClr>
                </a:solidFill>
                <a:effectLst/>
                <a:uLnTx/>
                <a:uFillTx/>
                <a:latin typeface="Delivery"/>
                <a:ea typeface="Calibri" panose="020F0502020204030204" pitchFamily="34" charset="0"/>
                <a:cs typeface="Times New Roman" panose="02020603050405020304" pitchFamily="18" charset="0"/>
                <a:hlinkClick r:id="rId4"/>
              </a:rPr>
              <a:t>Link</a:t>
            </a:r>
            <a:endParaRPr kumimoji="0" lang="en-US" sz="800" b="0" i="0" u="none" strike="noStrike" kern="1200" cap="none" spc="0" normalizeH="0" baseline="0" noProof="0" dirty="0">
              <a:ln>
                <a:noFill/>
              </a:ln>
              <a:solidFill>
                <a:prstClr val="black">
                  <a:lumMod val="65000"/>
                  <a:lumOff val="35000"/>
                </a:prstClr>
              </a:solidFill>
              <a:effectLst/>
              <a:uLnTx/>
              <a:uFillTx/>
              <a:latin typeface="Delivery"/>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743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80037" y="542399"/>
            <a:ext cx="7995657" cy="6315601"/>
          </a:xfrm>
          <a:prstGeom prst="rect">
            <a:avLst/>
          </a:prstGeom>
        </p:spPr>
      </p:pic>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1" y="0"/>
            <a:ext cx="4196343" cy="6858000"/>
          </a:xfrm>
          <a:prstGeom prst="rect">
            <a:avLst/>
          </a:prstGeom>
        </p:spPr>
      </p:pic>
      <p:sp>
        <p:nvSpPr>
          <p:cNvPr id="14" name="Rectangle 13">
            <a:extLst>
              <a:ext uri="{FF2B5EF4-FFF2-40B4-BE49-F238E27FC236}">
                <a16:creationId xmlns:a16="http://schemas.microsoft.com/office/drawing/2014/main" id="{A7DE5CF2-F228-44A2-BC3A-F69924A6ECE2}"/>
              </a:ext>
            </a:extLst>
          </p:cNvPr>
          <p:cNvSpPr/>
          <p:nvPr/>
        </p:nvSpPr>
        <p:spPr>
          <a:xfrm>
            <a:off x="1" y="1"/>
            <a:ext cx="7135319" cy="6857999"/>
          </a:xfrm>
          <a:prstGeom prst="rect">
            <a:avLst/>
          </a:prstGeom>
          <a:gradFill flip="none" rotWithShape="1">
            <a:gsLst>
              <a:gs pos="50000">
                <a:srgbClr val="000000">
                  <a:alpha val="50000"/>
                </a:srgbClr>
              </a:gs>
              <a:gs pos="0">
                <a:srgbClr val="000000">
                  <a:alpha val="65000"/>
                </a:srgbClr>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Delivery"/>
              <a:ea typeface="+mn-ea"/>
              <a:cs typeface="+mn-cs"/>
            </a:endParaRPr>
          </a:p>
        </p:txBody>
      </p:sp>
      <p:sp>
        <p:nvSpPr>
          <p:cNvPr id="3" name="Title 2"/>
          <p:cNvSpPr>
            <a:spLocks noGrp="1"/>
          </p:cNvSpPr>
          <p:nvPr>
            <p:ph type="title"/>
          </p:nvPr>
        </p:nvSpPr>
        <p:spPr>
          <a:xfrm>
            <a:off x="487575" y="2910626"/>
            <a:ext cx="11327999" cy="1471335"/>
          </a:xfrm>
        </p:spPr>
        <p:txBody>
          <a:bodyPr/>
          <a:lstStyle/>
          <a:p>
            <a:pPr>
              <a:lnSpc>
                <a:spcPct val="75000"/>
              </a:lnSpc>
            </a:pPr>
            <a:r>
              <a:rPr lang="en-US" sz="5867" dirty="0">
                <a:solidFill>
                  <a:schemeClr val="bg1"/>
                </a:solidFill>
              </a:rPr>
              <a:t>THE ultimate </a:t>
            </a:r>
            <a:br>
              <a:rPr lang="en-US" sz="5867" dirty="0">
                <a:solidFill>
                  <a:schemeClr val="bg1"/>
                </a:solidFill>
              </a:rPr>
            </a:br>
            <a:r>
              <a:rPr lang="en-US" sz="5867" dirty="0">
                <a:solidFill>
                  <a:schemeClr val="bg1"/>
                </a:solidFill>
              </a:rPr>
              <a:t>B2C OPPORTUNITY</a:t>
            </a:r>
          </a:p>
        </p:txBody>
      </p:sp>
      <p:sp>
        <p:nvSpPr>
          <p:cNvPr id="5" name="Text Placeholder 4"/>
          <p:cNvSpPr>
            <a:spLocks noGrp="1"/>
          </p:cNvSpPr>
          <p:nvPr>
            <p:ph type="body" sz="quarter" idx="14"/>
          </p:nvPr>
        </p:nvSpPr>
        <p:spPr>
          <a:xfrm>
            <a:off x="538946" y="4944832"/>
            <a:ext cx="6192965" cy="533480"/>
          </a:xfrm>
        </p:spPr>
        <p:txBody>
          <a:bodyPr/>
          <a:lstStyle/>
          <a:p>
            <a:r>
              <a:rPr lang="en-US" sz="1467" b="1" dirty="0">
                <a:solidFill>
                  <a:schemeClr val="bg1"/>
                </a:solidFill>
              </a:rPr>
              <a:t>DHL Express. Excellence. Simply Delivered.</a:t>
            </a:r>
            <a:endParaRPr lang="en-US" sz="1467" dirty="0">
              <a:solidFill>
                <a:schemeClr val="bg1"/>
              </a:solidFill>
            </a:endParaRPr>
          </a:p>
        </p:txBody>
      </p:sp>
      <p:sp>
        <p:nvSpPr>
          <p:cNvPr id="2" name="Subtitle 1"/>
          <p:cNvSpPr>
            <a:spLocks noGrp="1"/>
          </p:cNvSpPr>
          <p:nvPr>
            <p:ph type="subTitle" idx="1"/>
          </p:nvPr>
        </p:nvSpPr>
        <p:spPr>
          <a:xfrm>
            <a:off x="530355" y="4352041"/>
            <a:ext cx="11327999" cy="670953"/>
          </a:xfrm>
        </p:spPr>
        <p:txBody>
          <a:bodyPr/>
          <a:lstStyle/>
          <a:p>
            <a:r>
              <a:rPr lang="en-US" dirty="0">
                <a:solidFill>
                  <a:schemeClr val="bg1"/>
                </a:solidFill>
              </a:rPr>
              <a:t>WHEN THE WORLD BECOMES YOUR PLAYGROUND</a:t>
            </a:r>
          </a:p>
        </p:txBody>
      </p:sp>
      <p:pic>
        <p:nvPicPr>
          <p:cNvPr id="16" name="Picture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96344" y="-1"/>
            <a:ext cx="7995657" cy="801855"/>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508" y="5414175"/>
            <a:ext cx="3900529" cy="1090156"/>
          </a:xfrm>
          <a:prstGeom prst="rect">
            <a:avLst/>
          </a:prstGeom>
        </p:spPr>
      </p:pic>
    </p:spTree>
    <p:extLst>
      <p:ext uri="{BB962C8B-B14F-4D97-AF65-F5344CB8AC3E}">
        <p14:creationId xmlns:p14="http://schemas.microsoft.com/office/powerpoint/2010/main" val="1153972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25062" y="-3"/>
            <a:ext cx="4666937" cy="6858000"/>
          </a:xfrm>
          <a:prstGeom prst="rect">
            <a:avLst/>
          </a:prstGeom>
        </p:spPr>
      </p:pic>
      <p:sp>
        <p:nvSpPr>
          <p:cNvPr id="10" name="Rectangle 9"/>
          <p:cNvSpPr/>
          <p:nvPr/>
        </p:nvSpPr>
        <p:spPr bwMode="auto">
          <a:xfrm>
            <a:off x="7335188" y="-1"/>
            <a:ext cx="2598293" cy="6858001"/>
          </a:xfrm>
          <a:prstGeom prst="rect">
            <a:avLst/>
          </a:prstGeom>
          <a:gradFill flip="none" rotWithShape="1">
            <a:gsLst>
              <a:gs pos="46000">
                <a:schemeClr val="bg1">
                  <a:alpha val="55000"/>
                </a:schemeClr>
              </a:gs>
              <a:gs pos="96000">
                <a:schemeClr val="bg1"/>
              </a:gs>
              <a:gs pos="0">
                <a:schemeClr val="bg1">
                  <a:alpha val="0"/>
                </a:schemeClr>
              </a:gs>
            </a:gsLst>
            <a:lin ang="10800000" scaled="1"/>
            <a:tileRect/>
          </a:gra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lvl="0" indent="0" algn="l" defTabSz="995338"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err="1">
              <a:ln>
                <a:noFill/>
              </a:ln>
              <a:solidFill>
                <a:srgbClr val="000000"/>
              </a:solidFill>
              <a:effectLst/>
              <a:uLnTx/>
              <a:uFillTx/>
              <a:latin typeface="Delivery"/>
              <a:ea typeface="+mn-ea"/>
              <a:cs typeface="+mn-cs"/>
            </a:endParaRPr>
          </a:p>
        </p:txBody>
      </p:sp>
      <p:sp>
        <p:nvSpPr>
          <p:cNvPr id="11" name="Rectangle 10"/>
          <p:cNvSpPr/>
          <p:nvPr/>
        </p:nvSpPr>
        <p:spPr bwMode="auto">
          <a:xfrm rot="5400000">
            <a:off x="4836823" y="-4836829"/>
            <a:ext cx="2518349" cy="12192004"/>
          </a:xfrm>
          <a:prstGeom prst="rect">
            <a:avLst/>
          </a:prstGeom>
          <a:gradFill flip="none" rotWithShape="1">
            <a:gsLst>
              <a:gs pos="46000">
                <a:schemeClr val="bg1">
                  <a:alpha val="55000"/>
                </a:schemeClr>
              </a:gs>
              <a:gs pos="96000">
                <a:schemeClr val="bg1"/>
              </a:gs>
              <a:gs pos="0">
                <a:schemeClr val="bg1">
                  <a:alpha val="0"/>
                </a:schemeClr>
              </a:gs>
            </a:gsLst>
            <a:lin ang="10800000" scaled="1"/>
            <a:tileRect/>
          </a:gra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lvl="0" indent="0" algn="l" defTabSz="995338"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err="1">
              <a:ln>
                <a:noFill/>
              </a:ln>
              <a:solidFill>
                <a:srgbClr val="000000"/>
              </a:solidFill>
              <a:effectLst/>
              <a:uLnTx/>
              <a:uFillTx/>
              <a:latin typeface="Delivery"/>
              <a:ea typeface="+mn-ea"/>
              <a:cs typeface="+mn-cs"/>
            </a:endParaRPr>
          </a:p>
        </p:txBody>
      </p:sp>
      <p:sp>
        <p:nvSpPr>
          <p:cNvPr id="2" name="Title 1"/>
          <p:cNvSpPr>
            <a:spLocks noGrp="1"/>
          </p:cNvSpPr>
          <p:nvPr>
            <p:ph type="title"/>
          </p:nvPr>
        </p:nvSpPr>
        <p:spPr>
          <a:xfrm>
            <a:off x="461982" y="488187"/>
            <a:ext cx="11327999" cy="658600"/>
          </a:xfrm>
        </p:spPr>
        <p:txBody>
          <a:bodyPr/>
          <a:lstStyle/>
          <a:p>
            <a:r>
              <a:rPr lang="en-GB" sz="3200" dirty="0">
                <a:latin typeface="Delivery Arabic Cd Black" panose="020F0906020204020204" pitchFamily="34" charset="-78"/>
                <a:ea typeface="Calibri" panose="020F0502020204030204" pitchFamily="34" charset="0"/>
                <a:cs typeface="Delivery Arabic Cd Black" panose="020F0906020204020204" pitchFamily="34" charset="-78"/>
              </a:rPr>
              <a:t>Key Barriers and Challenges </a:t>
            </a:r>
            <a:r>
              <a:rPr lang="en-GB" sz="3200" b="0" dirty="0">
                <a:latin typeface="+mn-lt"/>
                <a:ea typeface="Calibri" panose="020F0502020204030204" pitchFamily="34" charset="0"/>
                <a:cs typeface="Calibri" panose="020F0502020204030204" pitchFamily="34" charset="0"/>
              </a:rPr>
              <a:t>for E-commerce Growth</a:t>
            </a:r>
            <a:endParaRPr lang="en-US" sz="3200" b="0" dirty="0">
              <a:latin typeface="+mn-lt"/>
            </a:endParaRPr>
          </a:p>
        </p:txBody>
      </p:sp>
      <p:sp>
        <p:nvSpPr>
          <p:cNvPr id="4" name="Slide Number Placeholder 3"/>
          <p:cNvSpPr>
            <a:spLocks noGrp="1"/>
          </p:cNvSpPr>
          <p:nvPr>
            <p:ph type="sldNum" sz="quarter" idx="11"/>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2245BC1-4D7B-4ED3-8F01-840FA35126C6}" type="slidenum">
              <a:rPr kumimoji="0" lang="en-US" sz="1200" b="0" i="0" u="none" strike="noStrike" kern="1200" cap="none" spc="0" normalizeH="0" baseline="0" noProof="0">
                <a:ln>
                  <a:noFill/>
                </a:ln>
                <a:solidFill>
                  <a:prstClr val="white"/>
                </a:solidFill>
                <a:effectLst/>
                <a:uLnTx/>
                <a:uFillTx/>
                <a:latin typeface="Delivery"/>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white"/>
              </a:solidFill>
              <a:effectLst/>
              <a:uLnTx/>
              <a:uFillTx/>
              <a:latin typeface="Delivery"/>
              <a:ea typeface="+mn-ea"/>
              <a:cs typeface="+mn-cs"/>
            </a:endParaRPr>
          </a:p>
        </p:txBody>
      </p:sp>
      <p:sp>
        <p:nvSpPr>
          <p:cNvPr id="5" name="Rectangle 4"/>
          <p:cNvSpPr/>
          <p:nvPr/>
        </p:nvSpPr>
        <p:spPr>
          <a:xfrm>
            <a:off x="364328" y="1196754"/>
            <a:ext cx="8052433" cy="4609916"/>
          </a:xfrm>
          <a:prstGeom prst="rect">
            <a:avLst/>
          </a:prstGeom>
        </p:spPr>
        <p:txBody>
          <a:bodyPr wrap="square">
            <a:spAutoFit/>
          </a:bodyPr>
          <a:lstStyle/>
          <a:p>
            <a:pPr marL="0" marR="0" lvl="0" indent="0" algn="l" defTabSz="914377" rtl="0" eaLnBrk="1" fontAlgn="auto" latinLnBrk="0" hangingPunct="1">
              <a:lnSpc>
                <a:spcPct val="90000"/>
              </a:lnSpc>
              <a:spcBef>
                <a:spcPts val="0"/>
              </a:spcBef>
              <a:spcAft>
                <a:spcPts val="1067"/>
              </a:spcAft>
              <a:buClrTx/>
              <a:buSzTx/>
              <a:buFontTx/>
              <a:buNone/>
              <a:tabLst/>
              <a:defRPr/>
            </a:pPr>
            <a:r>
              <a:rPr kumimoji="0" lang="en-GB" sz="1733" b="0" i="0" u="none" strike="noStrike" kern="1200" cap="none" spc="0" normalizeH="0" baseline="0" noProof="0" dirty="0">
                <a:ln>
                  <a:noFill/>
                </a:ln>
                <a:solidFill>
                  <a:prstClr val="black"/>
                </a:solidFill>
                <a:effectLst/>
                <a:uLnTx/>
                <a:uFillTx/>
                <a:latin typeface="Delivery" panose="020F0503020204020204" pitchFamily="34" charset="0"/>
                <a:ea typeface="Calibri" panose="020F0502020204030204" pitchFamily="34" charset="0"/>
                <a:cs typeface="Calibri" panose="020F0502020204030204" pitchFamily="34" charset="0"/>
              </a:rPr>
              <a:t>Some barriers and challenges to B2B e-commerce growth were identified by supply chain experts &amp; industry leaders during DHL’s research:</a:t>
            </a:r>
          </a:p>
          <a:p>
            <a:pPr marL="0" marR="0" lvl="0" indent="0" algn="l" defTabSz="914377" rtl="0" eaLnBrk="1" fontAlgn="auto" latinLnBrk="0" hangingPunct="1">
              <a:lnSpc>
                <a:spcPct val="90000"/>
              </a:lnSpc>
              <a:spcBef>
                <a:spcPts val="0"/>
              </a:spcBef>
              <a:spcAft>
                <a:spcPts val="1067"/>
              </a:spcAft>
              <a:buClrTx/>
              <a:buSzTx/>
              <a:buFontTx/>
              <a:buNone/>
              <a:tabLst/>
              <a:defRPr/>
            </a:pPr>
            <a:endParaRPr kumimoji="0" lang="en-US" sz="133" b="0" i="0" u="none" strike="noStrike" kern="1200" cap="none" spc="0" normalizeH="0" baseline="0" noProof="0" dirty="0">
              <a:ln>
                <a:noFill/>
              </a:ln>
              <a:solidFill>
                <a:prstClr val="black"/>
              </a:solidFill>
              <a:effectLst/>
              <a:uLnTx/>
              <a:uFillTx/>
              <a:latin typeface="Delivery" panose="020F0503020204020204" pitchFamily="34" charset="0"/>
              <a:ea typeface="Calibri" panose="020F0502020204030204" pitchFamily="34" charset="0"/>
              <a:cs typeface="Times New Roman" panose="02020603050405020304" pitchFamily="18" charset="0"/>
            </a:endParaRPr>
          </a:p>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C00000"/>
                </a:solidFill>
                <a:effectLst/>
                <a:uLnTx/>
                <a:uFillTx/>
                <a:latin typeface="Delivery Arabic Cd Black" panose="020F0906020204020204" pitchFamily="34" charset="-78"/>
                <a:ea typeface="Calibri" panose="020F0502020204030204" pitchFamily="34" charset="0"/>
                <a:cs typeface="Delivery Arabic Cd Black" panose="020F0906020204020204" pitchFamily="34" charset="-78"/>
              </a:rPr>
              <a:t>1. </a:t>
            </a:r>
            <a:r>
              <a:rPr kumimoji="0" lang="en-US" sz="1867" b="1" i="0" u="none" strike="noStrike" kern="1200" cap="none" spc="0" normalizeH="0" baseline="0" noProof="0" dirty="0">
                <a:ln>
                  <a:noFill/>
                </a:ln>
                <a:solidFill>
                  <a:prstClr val="black"/>
                </a:solidFill>
                <a:effectLst/>
                <a:uLnTx/>
                <a:uFillTx/>
                <a:latin typeface="Delivery Arabic Cd Black" panose="020F0906020204020204" pitchFamily="34" charset="-78"/>
                <a:ea typeface="Calibri" panose="020F0502020204030204" pitchFamily="34" charset="0"/>
                <a:cs typeface="Delivery Arabic Cd Black" panose="020F0906020204020204" pitchFamily="34" charset="-78"/>
              </a:rPr>
              <a:t>Digital First Mindset</a:t>
            </a:r>
          </a:p>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1467" b="0" i="0" u="none" strike="noStrike" kern="1200" cap="none" spc="0" normalizeH="0" baseline="0" noProof="0" dirty="0">
                <a:ln>
                  <a:noFill/>
                </a:ln>
                <a:solidFill>
                  <a:prstClr val="black"/>
                </a:solidFill>
                <a:effectLst/>
                <a:uLnTx/>
                <a:uFillTx/>
                <a:latin typeface="Delivery" panose="020F0503020204020204" pitchFamily="34" charset="0"/>
                <a:ea typeface="Calibri" panose="020F0502020204030204" pitchFamily="34" charset="0"/>
                <a:cs typeface="Calibri" panose="020F0502020204030204" pitchFamily="34" charset="0"/>
              </a:rPr>
              <a:t>Employees will be required to upskill in order to accommodate the changing business and supply chain landscape. A ‘digital first’ mindset is required to drive success.</a:t>
            </a:r>
            <a:endParaRPr kumimoji="0" lang="en-US" sz="1467" b="0" i="0" u="none" strike="noStrike" kern="1200" cap="none" spc="0" normalizeH="0" baseline="0" noProof="0" dirty="0">
              <a:ln>
                <a:noFill/>
              </a:ln>
              <a:solidFill>
                <a:prstClr val="black"/>
              </a:solidFill>
              <a:effectLst/>
              <a:uLnTx/>
              <a:uFillTx/>
              <a:latin typeface="Delivery" panose="020F0503020204020204" pitchFamily="34" charset="0"/>
              <a:ea typeface="Calibri" panose="020F0502020204030204" pitchFamily="34" charset="0"/>
              <a:cs typeface="Times New Roman" panose="02020603050405020304" pitchFamily="18" charset="0"/>
            </a:endParaRPr>
          </a:p>
          <a:p>
            <a:pPr marL="0" marR="0" lvl="0" indent="0" algn="l" defTabSz="914377" rtl="0" eaLnBrk="1" fontAlgn="auto" latinLnBrk="0" hangingPunct="1">
              <a:lnSpc>
                <a:spcPct val="9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latin typeface="Delivery" panose="020F0503020204020204" pitchFamily="34" charset="0"/>
              <a:ea typeface="Calibri" panose="020F0502020204030204" pitchFamily="34" charset="0"/>
              <a:cs typeface="Times New Roman" panose="02020603050405020304" pitchFamily="18" charset="0"/>
            </a:endParaRPr>
          </a:p>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C00000"/>
                </a:solidFill>
                <a:effectLst/>
                <a:uLnTx/>
                <a:uFillTx/>
                <a:latin typeface="Delivery Arabic Cd Black" panose="020F0906020204020204" pitchFamily="34" charset="-78"/>
                <a:ea typeface="Calibri" panose="020F0502020204030204" pitchFamily="34" charset="0"/>
                <a:cs typeface="Delivery Arabic Cd Black" panose="020F0906020204020204" pitchFamily="34" charset="-78"/>
              </a:rPr>
              <a:t>2. </a:t>
            </a:r>
            <a:r>
              <a:rPr kumimoji="0" lang="en-US" sz="1867" b="1" i="0" u="none" strike="noStrike" kern="1200" cap="none" spc="0" normalizeH="0" baseline="0" noProof="0" dirty="0">
                <a:ln>
                  <a:noFill/>
                </a:ln>
                <a:solidFill>
                  <a:prstClr val="black"/>
                </a:solidFill>
                <a:effectLst/>
                <a:uLnTx/>
                <a:uFillTx/>
                <a:latin typeface="Delivery Arabic Cd Black" panose="020F0906020204020204" pitchFamily="34" charset="-78"/>
                <a:ea typeface="Calibri" panose="020F0502020204030204" pitchFamily="34" charset="0"/>
                <a:cs typeface="Delivery Arabic Cd Black" panose="020F0906020204020204" pitchFamily="34" charset="-78"/>
              </a:rPr>
              <a:t>Customs &amp; Cross Border Shipping </a:t>
            </a:r>
          </a:p>
          <a:p>
            <a:pPr marL="0" marR="0" lvl="0" indent="0" algn="l" defTabSz="914377" rtl="0" eaLnBrk="1" fontAlgn="auto" latinLnBrk="0" hangingPunct="1">
              <a:lnSpc>
                <a:spcPct val="90000"/>
              </a:lnSpc>
              <a:spcBef>
                <a:spcPts val="0"/>
              </a:spcBef>
              <a:spcAft>
                <a:spcPts val="1600"/>
              </a:spcAft>
              <a:buClrTx/>
              <a:buSzTx/>
              <a:buFontTx/>
              <a:buNone/>
              <a:tabLst/>
              <a:defRPr/>
            </a:pPr>
            <a:r>
              <a:rPr kumimoji="0" lang="en-US" sz="1467" b="0" i="0" u="none" strike="noStrike" kern="1200" cap="none" spc="0" normalizeH="0" baseline="0" noProof="0" dirty="0">
                <a:ln>
                  <a:noFill/>
                </a:ln>
                <a:solidFill>
                  <a:prstClr val="black"/>
                </a:solidFill>
                <a:effectLst/>
                <a:uLnTx/>
                <a:uFillTx/>
                <a:latin typeface="Delivery" panose="020F0503020204020204" pitchFamily="34" charset="0"/>
                <a:ea typeface="Calibri" panose="020F0502020204030204" pitchFamily="34" charset="0"/>
                <a:cs typeface="Calibri" panose="020F0502020204030204" pitchFamily="34" charset="0"/>
              </a:rPr>
              <a:t>Exchange rates, customs requirements, duties and taxes, and less developed infrastructures can be challenging to deal with – take time to understand the implications of cross-border shipping.</a:t>
            </a:r>
            <a:endParaRPr kumimoji="0" lang="en-US" sz="1467" b="0" i="0" u="none" strike="noStrike" kern="1200" cap="none" spc="0" normalizeH="0" baseline="0" noProof="0" dirty="0">
              <a:ln>
                <a:noFill/>
              </a:ln>
              <a:solidFill>
                <a:prstClr val="black"/>
              </a:solidFill>
              <a:effectLst/>
              <a:uLnTx/>
              <a:uFillTx/>
              <a:latin typeface="Delivery" panose="020F0503020204020204" pitchFamily="34" charset="0"/>
              <a:ea typeface="Calibri" panose="020F0502020204030204" pitchFamily="34" charset="0"/>
              <a:cs typeface="Times New Roman" panose="02020603050405020304" pitchFamily="18" charset="0"/>
            </a:endParaRPr>
          </a:p>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C00000"/>
                </a:solidFill>
                <a:effectLst/>
                <a:uLnTx/>
                <a:uFillTx/>
                <a:latin typeface="Delivery Arabic Cd Black" panose="020F0906020204020204" pitchFamily="34" charset="-78"/>
                <a:ea typeface="Calibri" panose="020F0502020204030204" pitchFamily="34" charset="0"/>
                <a:cs typeface="Delivery Arabic Cd Black" panose="020F0906020204020204" pitchFamily="34" charset="-78"/>
              </a:rPr>
              <a:t>3. </a:t>
            </a:r>
            <a:r>
              <a:rPr kumimoji="0" lang="en-US" sz="1867" b="1" i="0" u="none" strike="noStrike" kern="1200" cap="none" spc="0" normalizeH="0" baseline="0" noProof="0" dirty="0">
                <a:ln>
                  <a:noFill/>
                </a:ln>
                <a:solidFill>
                  <a:prstClr val="black"/>
                </a:solidFill>
                <a:effectLst/>
                <a:uLnTx/>
                <a:uFillTx/>
                <a:latin typeface="Delivery Arabic Cd Black" panose="020F0906020204020204" pitchFamily="34" charset="-78"/>
                <a:ea typeface="Calibri" panose="020F0502020204030204" pitchFamily="34" charset="0"/>
                <a:cs typeface="Delivery Arabic Cd Black" panose="020F0906020204020204" pitchFamily="34" charset="-78"/>
              </a:rPr>
              <a:t>Agility</a:t>
            </a:r>
            <a:endParaRPr kumimoji="0" lang="en-US" sz="1733" b="1" i="0" u="none" strike="noStrike" kern="1200" cap="none" spc="0" normalizeH="0" baseline="0" noProof="0" dirty="0">
              <a:ln>
                <a:noFill/>
              </a:ln>
              <a:solidFill>
                <a:prstClr val="black"/>
              </a:solidFill>
              <a:effectLst/>
              <a:uLnTx/>
              <a:uFillTx/>
              <a:latin typeface="Delivery Arabic Cd Black" panose="020F0906020204020204" pitchFamily="34" charset="-78"/>
              <a:ea typeface="Calibri" panose="020F0502020204030204" pitchFamily="34" charset="0"/>
              <a:cs typeface="Delivery Arabic Cd Black" panose="020F0906020204020204" pitchFamily="34" charset="-78"/>
            </a:endParaRPr>
          </a:p>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1467" b="0" i="0" u="none" strike="noStrike" kern="1200" cap="none" spc="0" normalizeH="0" baseline="0" noProof="0" dirty="0">
                <a:ln>
                  <a:noFill/>
                </a:ln>
                <a:solidFill>
                  <a:prstClr val="black"/>
                </a:solidFill>
                <a:effectLst/>
                <a:uLnTx/>
                <a:uFillTx/>
                <a:latin typeface="Delivery" panose="020F0503020204020204" pitchFamily="34" charset="0"/>
                <a:ea typeface="Calibri" panose="020F0502020204030204" pitchFamily="34" charset="0"/>
                <a:cs typeface="Calibri" panose="020F0502020204030204" pitchFamily="34" charset="0"/>
              </a:rPr>
              <a:t>Large companies with well-established B2B platforms will find it challenging to compete with agile, start-up companies. They risk being left behind if they don’t react quickly to competition from these challengers </a:t>
            </a:r>
            <a:r>
              <a:rPr kumimoji="0" lang="en-GB" sz="1467" b="0" i="0" u="none" strike="noStrike" kern="1200" cap="none" spc="0" normalizeH="0" baseline="0" noProof="0" dirty="0">
                <a:ln>
                  <a:noFill/>
                </a:ln>
                <a:solidFill>
                  <a:prstClr val="black"/>
                </a:solidFill>
                <a:effectLst/>
                <a:uLnTx/>
                <a:uFillTx/>
                <a:latin typeface="Delivery" panose="020F0503020204020204" pitchFamily="34" charset="0"/>
                <a:ea typeface="Calibri" panose="020F0502020204030204" pitchFamily="34" charset="0"/>
                <a:cs typeface="Calibri" panose="020F0502020204030204" pitchFamily="34" charset="0"/>
              </a:rPr>
              <a:t>– </a:t>
            </a:r>
            <a:r>
              <a:rPr kumimoji="0" lang="en-US" sz="1467" b="0" i="0" u="none" strike="noStrike" kern="1200" cap="none" spc="0" normalizeH="0" baseline="0" noProof="0" dirty="0">
                <a:ln>
                  <a:noFill/>
                </a:ln>
                <a:solidFill>
                  <a:prstClr val="black"/>
                </a:solidFill>
                <a:effectLst/>
                <a:uLnTx/>
                <a:uFillTx/>
                <a:latin typeface="Delivery" panose="020F0503020204020204" pitchFamily="34" charset="0"/>
                <a:ea typeface="Calibri" panose="020F0502020204030204" pitchFamily="34" charset="0"/>
                <a:cs typeface="Calibri" panose="020F0502020204030204" pitchFamily="34" charset="0"/>
              </a:rPr>
              <a:t>while not putting profitability at risk.</a:t>
            </a:r>
          </a:p>
          <a:p>
            <a:pPr marL="0" marR="0" lvl="0" indent="0" algn="l" defTabSz="914377" rtl="0" eaLnBrk="1" fontAlgn="auto" latinLnBrk="0" hangingPunct="1">
              <a:lnSpc>
                <a:spcPct val="90000"/>
              </a:lnSpc>
              <a:spcBef>
                <a:spcPts val="0"/>
              </a:spcBef>
              <a:spcAft>
                <a:spcPts val="0"/>
              </a:spcAft>
              <a:buClrTx/>
              <a:buSzTx/>
              <a:buFontTx/>
              <a:buNone/>
              <a:tabLst/>
              <a:defRPr/>
            </a:pPr>
            <a:endParaRPr kumimoji="0" lang="en-US" sz="1467" b="1" i="0" u="none" strike="noStrike" kern="1200" cap="none" spc="0" normalizeH="0" baseline="0" noProof="0" dirty="0">
              <a:ln>
                <a:noFill/>
              </a:ln>
              <a:solidFill>
                <a:prstClr val="black"/>
              </a:solidFill>
              <a:effectLst/>
              <a:uLnTx/>
              <a:uFillTx/>
              <a:latin typeface="Delivery" panose="020F0503020204020204" pitchFamily="34" charset="0"/>
              <a:ea typeface="Calibri" panose="020F0502020204030204" pitchFamily="34" charset="0"/>
              <a:cs typeface="Calibri" panose="020F0502020204030204" pitchFamily="34" charset="0"/>
            </a:endParaRPr>
          </a:p>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C00000"/>
                </a:solidFill>
                <a:effectLst/>
                <a:uLnTx/>
                <a:uFillTx/>
                <a:latin typeface="Delivery Arabic Cd Black" panose="020F0906020204020204" pitchFamily="34" charset="-78"/>
                <a:ea typeface="Calibri" panose="020F0502020204030204" pitchFamily="34" charset="0"/>
                <a:cs typeface="Delivery Arabic Cd Black" panose="020F0906020204020204" pitchFamily="34" charset="-78"/>
              </a:rPr>
              <a:t>4. </a:t>
            </a:r>
            <a:r>
              <a:rPr kumimoji="0" lang="en-US" sz="1867" b="1" i="0" u="none" strike="noStrike" kern="1200" cap="none" spc="0" normalizeH="0" baseline="0" noProof="0" dirty="0">
                <a:ln>
                  <a:noFill/>
                </a:ln>
                <a:solidFill>
                  <a:prstClr val="black"/>
                </a:solidFill>
                <a:effectLst/>
                <a:uLnTx/>
                <a:uFillTx/>
                <a:latin typeface="Delivery Arabic Cd Black" panose="020F0906020204020204" pitchFamily="34" charset="-78"/>
                <a:ea typeface="Calibri" panose="020F0502020204030204" pitchFamily="34" charset="0"/>
                <a:cs typeface="Delivery Arabic Cd Black" panose="020F0906020204020204" pitchFamily="34" charset="-78"/>
              </a:rPr>
              <a:t>Pricing</a:t>
            </a:r>
            <a:endParaRPr kumimoji="0" lang="en-US" sz="1733" b="1" i="0" u="none" strike="noStrike" kern="1200" cap="none" spc="0" normalizeH="0" baseline="0" noProof="0" dirty="0">
              <a:ln>
                <a:noFill/>
              </a:ln>
              <a:solidFill>
                <a:prstClr val="black"/>
              </a:solidFill>
              <a:effectLst/>
              <a:uLnTx/>
              <a:uFillTx/>
              <a:latin typeface="Delivery Arabic Cd Black" panose="020F0906020204020204" pitchFamily="34" charset="-78"/>
              <a:ea typeface="Calibri" panose="020F0502020204030204" pitchFamily="34" charset="0"/>
              <a:cs typeface="Delivery Arabic Cd Black" panose="020F0906020204020204" pitchFamily="34" charset="-78"/>
            </a:endParaRPr>
          </a:p>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1467" b="0" i="0" u="none" strike="noStrike" kern="1200" cap="none" spc="0" normalizeH="0" baseline="0" noProof="0" dirty="0">
                <a:ln>
                  <a:noFill/>
                </a:ln>
                <a:solidFill>
                  <a:prstClr val="black"/>
                </a:solidFill>
                <a:effectLst/>
                <a:uLnTx/>
                <a:uFillTx/>
                <a:latin typeface="Delivery" panose="020F0503020204020204" pitchFamily="34" charset="0"/>
                <a:ea typeface="Calibri" panose="020F0502020204030204" pitchFamily="34" charset="0"/>
                <a:cs typeface="Calibri" panose="020F0502020204030204" pitchFamily="34" charset="0"/>
              </a:rPr>
              <a:t>B2B buyers are used to negotiating discounts for bulk or repeat purchases with sales reps.</a:t>
            </a:r>
          </a:p>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1467" b="0" i="0" u="none" strike="noStrike" kern="1200" cap="none" spc="0" normalizeH="0" baseline="0" noProof="0" dirty="0">
                <a:ln>
                  <a:noFill/>
                </a:ln>
                <a:solidFill>
                  <a:prstClr val="black"/>
                </a:solidFill>
                <a:effectLst/>
                <a:uLnTx/>
                <a:uFillTx/>
                <a:latin typeface="Delivery" panose="020F0503020204020204" pitchFamily="34" charset="0"/>
                <a:ea typeface="Calibri" panose="020F0502020204030204" pitchFamily="34" charset="0"/>
                <a:cs typeface="Calibri" panose="020F0502020204030204" pitchFamily="34" charset="0"/>
              </a:rPr>
              <a:t>B2B businesses will need to consider alternate ways to incentivize buyers </a:t>
            </a:r>
            <a:r>
              <a:rPr kumimoji="0" lang="en-GB" sz="1467" b="0" i="0" u="none" strike="noStrike" kern="1200" cap="none" spc="0" normalizeH="0" baseline="0" noProof="0" dirty="0">
                <a:ln>
                  <a:noFill/>
                </a:ln>
                <a:solidFill>
                  <a:prstClr val="black"/>
                </a:solidFill>
                <a:effectLst/>
                <a:uLnTx/>
                <a:uFillTx/>
                <a:latin typeface="Delivery" panose="020F0503020204020204" pitchFamily="34" charset="0"/>
                <a:ea typeface="Calibri" panose="020F0502020204030204" pitchFamily="34" charset="0"/>
                <a:cs typeface="Calibri" panose="020F0502020204030204" pitchFamily="34" charset="0"/>
              </a:rPr>
              <a:t>– e.g. </a:t>
            </a:r>
            <a:r>
              <a:rPr kumimoji="0" lang="en-US" sz="1467" b="0" i="0" u="none" strike="noStrike" kern="1200" cap="none" spc="0" normalizeH="0" baseline="0" noProof="0" dirty="0">
                <a:ln>
                  <a:noFill/>
                </a:ln>
                <a:solidFill>
                  <a:prstClr val="black"/>
                </a:solidFill>
                <a:effectLst/>
                <a:uLnTx/>
                <a:uFillTx/>
                <a:latin typeface="Delivery" panose="020F0503020204020204" pitchFamily="34" charset="0"/>
                <a:ea typeface="Calibri" panose="020F0502020204030204" pitchFamily="34" charset="0"/>
                <a:cs typeface="Calibri" panose="020F0502020204030204" pitchFamily="34" charset="0"/>
              </a:rPr>
              <a:t>an easily implementable ‘buy more, pay less’ pricing strategy or bulk discounts.</a:t>
            </a:r>
            <a:endParaRPr kumimoji="0" lang="en-US" sz="1467" b="0" i="0" u="none" strike="noStrike" kern="1200" cap="none" spc="0" normalizeH="0" baseline="0" noProof="0" dirty="0">
              <a:ln>
                <a:noFill/>
              </a:ln>
              <a:solidFill>
                <a:prstClr val="black"/>
              </a:solidFill>
              <a:effectLst/>
              <a:uLnTx/>
              <a:uFillTx/>
              <a:latin typeface="Delivery" panose="020F0503020204020204" pitchFamily="34" charset="0"/>
              <a:ea typeface="Calibri" panose="020F0502020204030204" pitchFamily="34" charset="0"/>
              <a:cs typeface="Times New Roman" panose="02020603050405020304" pitchFamily="18" charset="0"/>
            </a:endParaRPr>
          </a:p>
        </p:txBody>
      </p:sp>
      <p:sp>
        <p:nvSpPr>
          <p:cNvPr id="13" name="meta-classification">
            <a:extLst>
              <a:ext uri="{FF2B5EF4-FFF2-40B4-BE49-F238E27FC236}">
                <a16:creationId xmlns:a16="http://schemas.microsoft.com/office/drawing/2014/main" id="{CB3C5A58-B5FD-41CE-A3B3-6112D71801CF}"/>
              </a:ext>
            </a:extLst>
          </p:cNvPr>
          <p:cNvSpPr/>
          <p:nvPr/>
        </p:nvSpPr>
        <p:spPr>
          <a:xfrm>
            <a:off x="432000" y="154825"/>
            <a:ext cx="3648000" cy="192000"/>
          </a:xfrm>
          <a:prstGeom prst="rect">
            <a:avLst/>
          </a:prstGeom>
        </p:spPr>
        <p:txBody>
          <a:bodyPr wrap="none" lIns="0" tIns="0" rIns="0" bIns="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67" b="1" i="0" u="none" strike="noStrike" kern="1200" cap="all" spc="0" normalizeH="0" baseline="0" noProof="0" dirty="0">
                <a:ln>
                  <a:noFill/>
                </a:ln>
                <a:solidFill>
                  <a:srgbClr val="8C8C8C"/>
                </a:solidFill>
                <a:effectLst/>
                <a:uLnTx/>
                <a:uFillTx/>
                <a:latin typeface="Delivery"/>
                <a:ea typeface="+mn-ea"/>
                <a:cs typeface="+mn-cs"/>
              </a:rPr>
              <a:t>PUBLIC</a:t>
            </a:r>
          </a:p>
        </p:txBody>
      </p:sp>
      <p:sp>
        <p:nvSpPr>
          <p:cNvPr id="12" name="Footer Placeholder 2"/>
          <p:cNvSpPr>
            <a:spLocks noGrp="1"/>
          </p:cNvSpPr>
          <p:nvPr>
            <p:ph type="ftr" sz="quarter" idx="10"/>
          </p:nvPr>
        </p:nvSpPr>
        <p:spPr>
          <a:xfrm>
            <a:off x="431999" y="6405310"/>
            <a:ext cx="10823376" cy="184665"/>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Delivery"/>
                <a:ea typeface="+mn-ea"/>
                <a:cs typeface="+mn-cs"/>
              </a:rPr>
              <a:t>DHL Express | The Ultimate B2B E-commerce Guide | April 2021</a:t>
            </a:r>
          </a:p>
        </p:txBody>
      </p:sp>
    </p:spTree>
    <p:extLst>
      <p:ext uri="{BB962C8B-B14F-4D97-AF65-F5344CB8AC3E}">
        <p14:creationId xmlns:p14="http://schemas.microsoft.com/office/powerpoint/2010/main" val="94571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305863" y="0"/>
            <a:ext cx="5886139" cy="6858000"/>
          </a:xfrm>
          <a:prstGeom prst="rect">
            <a:avLst/>
          </a:prstGeom>
        </p:spPr>
      </p:pic>
      <p:sp>
        <p:nvSpPr>
          <p:cNvPr id="14" name="Rectangle 13"/>
          <p:cNvSpPr/>
          <p:nvPr/>
        </p:nvSpPr>
        <p:spPr bwMode="auto">
          <a:xfrm>
            <a:off x="6155959" y="-1"/>
            <a:ext cx="5467123" cy="6858001"/>
          </a:xfrm>
          <a:prstGeom prst="rect">
            <a:avLst/>
          </a:prstGeom>
          <a:gradFill flip="none" rotWithShape="1">
            <a:gsLst>
              <a:gs pos="46000">
                <a:schemeClr val="bg1">
                  <a:alpha val="55000"/>
                </a:schemeClr>
              </a:gs>
              <a:gs pos="96000">
                <a:schemeClr val="bg1"/>
              </a:gs>
              <a:gs pos="0">
                <a:schemeClr val="bg1">
                  <a:alpha val="0"/>
                </a:schemeClr>
              </a:gs>
            </a:gsLst>
            <a:lin ang="10800000" scaled="1"/>
            <a:tileRect/>
          </a:gra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lvl="0" indent="0" algn="l" defTabSz="995338"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err="1">
              <a:ln>
                <a:noFill/>
              </a:ln>
              <a:solidFill>
                <a:srgbClr val="000000"/>
              </a:solidFill>
              <a:effectLst/>
              <a:uLnTx/>
              <a:uFillTx/>
              <a:latin typeface="Delivery"/>
              <a:ea typeface="+mn-ea"/>
              <a:cs typeface="+mn-cs"/>
            </a:endParaRPr>
          </a:p>
        </p:txBody>
      </p:sp>
      <p:graphicFrame>
        <p:nvGraphicFramePr>
          <p:cNvPr id="9" name="Diagram 8"/>
          <p:cNvGraphicFramePr/>
          <p:nvPr/>
        </p:nvGraphicFramePr>
        <p:xfrm>
          <a:off x="2002019" y="129480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334950" y="4568059"/>
            <a:ext cx="2942901" cy="1194814"/>
          </a:xfrm>
          <a:prstGeom prst="rect">
            <a:avLst/>
          </a:prstGeom>
        </p:spPr>
        <p:txBody>
          <a:bodyPr wrap="square">
            <a:spAutoFit/>
          </a:bodyPr>
          <a:lstStyle/>
          <a:p>
            <a:pPr marL="228594" marR="0" lvl="0" indent="-228594" algn="l" defTabSz="914377" rtl="0" eaLnBrk="1" fontAlgn="auto" latinLnBrk="0" hangingPunct="1">
              <a:lnSpc>
                <a:spcPct val="90000"/>
              </a:lnSpc>
              <a:spcBef>
                <a:spcPts val="0"/>
              </a:spcBef>
              <a:spcAft>
                <a:spcPts val="0"/>
              </a:spcAft>
              <a:buClr>
                <a:srgbClr val="C00000"/>
              </a:buClr>
              <a:buSzTx/>
              <a:buFont typeface="Wingdings" panose="05000000000000000000" pitchFamily="2" charset="2"/>
              <a:buChar char="§"/>
              <a:tabLst/>
              <a:defRPr/>
            </a:pPr>
            <a:r>
              <a:rPr kumimoji="0" lang="en-US" sz="1467" b="0" i="0" u="none" strike="noStrike" kern="1200" cap="none" spc="0" normalizeH="0" baseline="0" noProof="0" dirty="0">
                <a:ln>
                  <a:noFill/>
                </a:ln>
                <a:solidFill>
                  <a:prstClr val="black"/>
                </a:solidFill>
                <a:effectLst/>
                <a:uLnTx/>
                <a:uFillTx/>
                <a:latin typeface="Delivery"/>
                <a:ea typeface="+mn-ea"/>
                <a:cs typeface="+mn-cs"/>
              </a:rPr>
              <a:t>Align business processes and teams to scale</a:t>
            </a:r>
          </a:p>
          <a:p>
            <a:pPr marL="0" marR="0" lvl="0" indent="0" algn="l" defTabSz="914377" rtl="0" eaLnBrk="1" fontAlgn="auto" latinLnBrk="0" hangingPunct="1">
              <a:lnSpc>
                <a:spcPct val="90000"/>
              </a:lnSpc>
              <a:spcBef>
                <a:spcPts val="0"/>
              </a:spcBef>
              <a:spcAft>
                <a:spcPts val="0"/>
              </a:spcAft>
              <a:buClr>
                <a:srgbClr val="C00000"/>
              </a:buClr>
              <a:buSzTx/>
              <a:buFontTx/>
              <a:buNone/>
              <a:tabLst/>
              <a:defRPr/>
            </a:pPr>
            <a:endParaRPr kumimoji="0" lang="en-US" sz="800" b="0" i="0" u="none" strike="noStrike" kern="1200" cap="none" spc="0" normalizeH="0" baseline="0" noProof="0" dirty="0">
              <a:ln>
                <a:noFill/>
              </a:ln>
              <a:solidFill>
                <a:prstClr val="black"/>
              </a:solidFill>
              <a:effectLst/>
              <a:uLnTx/>
              <a:uFillTx/>
              <a:latin typeface="Delivery"/>
              <a:ea typeface="+mn-ea"/>
              <a:cs typeface="+mn-cs"/>
            </a:endParaRPr>
          </a:p>
          <a:p>
            <a:pPr marL="228594" marR="0" lvl="0" indent="-228594" algn="l" defTabSz="914377" rtl="0" eaLnBrk="1" fontAlgn="auto" latinLnBrk="0" hangingPunct="1">
              <a:lnSpc>
                <a:spcPct val="90000"/>
              </a:lnSpc>
              <a:spcBef>
                <a:spcPts val="0"/>
              </a:spcBef>
              <a:spcAft>
                <a:spcPts val="0"/>
              </a:spcAft>
              <a:buClr>
                <a:srgbClr val="C00000"/>
              </a:buClr>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Delivery"/>
                <a:ea typeface="+mn-ea"/>
                <a:cs typeface="+mn-cs"/>
              </a:rPr>
              <a:t>Review your </a:t>
            </a:r>
            <a:r>
              <a:rPr kumimoji="0" lang="en-US" sz="1400" b="1" i="0" u="none" strike="noStrike" kern="1200" cap="none" spc="0" normalizeH="0" baseline="0" noProof="0" dirty="0">
                <a:ln>
                  <a:noFill/>
                </a:ln>
                <a:solidFill>
                  <a:prstClr val="black"/>
                </a:solidFill>
                <a:effectLst/>
                <a:uLnTx/>
                <a:uFillTx/>
                <a:latin typeface="Delivery"/>
                <a:ea typeface="+mn-ea"/>
                <a:cs typeface="+mn-cs"/>
              </a:rPr>
              <a:t>current organizational structure </a:t>
            </a:r>
            <a:r>
              <a:rPr kumimoji="0" lang="en-US" sz="1400" b="0" i="0" u="none" strike="noStrike" kern="1200" cap="none" spc="0" normalizeH="0" baseline="0" noProof="0" dirty="0">
                <a:ln>
                  <a:noFill/>
                </a:ln>
                <a:solidFill>
                  <a:prstClr val="black"/>
                </a:solidFill>
                <a:effectLst/>
                <a:uLnTx/>
                <a:uFillTx/>
                <a:latin typeface="Delivery"/>
                <a:ea typeface="+mn-ea"/>
                <a:cs typeface="+mn-cs"/>
              </a:rPr>
              <a:t>and re-align roles and resources</a:t>
            </a:r>
          </a:p>
        </p:txBody>
      </p:sp>
      <p:sp>
        <p:nvSpPr>
          <p:cNvPr id="12" name="Rectangle 11"/>
          <p:cNvSpPr/>
          <p:nvPr/>
        </p:nvSpPr>
        <p:spPr>
          <a:xfrm>
            <a:off x="332065" y="1667752"/>
            <a:ext cx="3125667" cy="2173608"/>
          </a:xfrm>
          <a:prstGeom prst="rect">
            <a:avLst/>
          </a:prstGeom>
        </p:spPr>
        <p:txBody>
          <a:bodyPr wrap="square">
            <a:spAutoFit/>
          </a:bodyPr>
          <a:lstStyle/>
          <a:p>
            <a:pPr marL="228594" marR="0" lvl="0" indent="-228594" algn="l" defTabSz="914377" rtl="0" eaLnBrk="1" fontAlgn="auto" latinLnBrk="0" hangingPunct="1">
              <a:lnSpc>
                <a:spcPct val="90000"/>
              </a:lnSpc>
              <a:spcBef>
                <a:spcPts val="0"/>
              </a:spcBef>
              <a:spcAft>
                <a:spcPts val="0"/>
              </a:spcAft>
              <a:buClr>
                <a:srgbClr val="C00000"/>
              </a:buClr>
              <a:buSzTx/>
              <a:buFont typeface="Wingdings" panose="05000000000000000000" pitchFamily="2" charset="2"/>
              <a:buChar char="§"/>
              <a:tabLst/>
              <a:defRPr/>
            </a:pPr>
            <a:r>
              <a:rPr kumimoji="0" lang="en-GB" sz="1467" b="1" i="0" u="none" strike="noStrike" kern="1200" cap="none" spc="0" normalizeH="0" baseline="0" noProof="0" dirty="0">
                <a:ln>
                  <a:noFill/>
                </a:ln>
                <a:solidFill>
                  <a:prstClr val="black"/>
                </a:solidFill>
                <a:effectLst/>
                <a:uLnTx/>
                <a:uFillTx/>
                <a:latin typeface="Delivery"/>
                <a:ea typeface="+mn-ea"/>
                <a:cs typeface="+mn-cs"/>
              </a:rPr>
              <a:t>Ensure your E-commerce platform complements all your other sales channels</a:t>
            </a:r>
          </a:p>
          <a:p>
            <a:pPr marL="0" marR="0" lvl="0" indent="0" algn="l" defTabSz="914377" rtl="0" eaLnBrk="1" fontAlgn="auto" latinLnBrk="0" hangingPunct="1">
              <a:lnSpc>
                <a:spcPct val="90000"/>
              </a:lnSpc>
              <a:spcBef>
                <a:spcPts val="0"/>
              </a:spcBef>
              <a:spcAft>
                <a:spcPts val="0"/>
              </a:spcAft>
              <a:buClr>
                <a:srgbClr val="C00000"/>
              </a:buClr>
              <a:buSzTx/>
              <a:buFontTx/>
              <a:buNone/>
              <a:tabLst/>
              <a:defRPr/>
            </a:pPr>
            <a:endParaRPr kumimoji="0" lang="en-GB" sz="800" b="0" i="0" u="none" strike="noStrike" kern="1200" cap="none" spc="0" normalizeH="0" baseline="0" noProof="0" dirty="0">
              <a:ln>
                <a:noFill/>
              </a:ln>
              <a:solidFill>
                <a:prstClr val="black"/>
              </a:solidFill>
              <a:effectLst/>
              <a:uLnTx/>
              <a:uFillTx/>
              <a:latin typeface="Delivery"/>
              <a:ea typeface="+mn-ea"/>
              <a:cs typeface="+mn-cs"/>
            </a:endParaRPr>
          </a:p>
          <a:p>
            <a:pPr marL="228594" marR="0" lvl="0" indent="-228594" algn="l" defTabSz="914377" rtl="0" eaLnBrk="1" fontAlgn="auto" latinLnBrk="0" hangingPunct="1">
              <a:lnSpc>
                <a:spcPct val="90000"/>
              </a:lnSpc>
              <a:spcBef>
                <a:spcPts val="0"/>
              </a:spcBef>
              <a:spcAft>
                <a:spcPts val="0"/>
              </a:spcAft>
              <a:buClr>
                <a:srgbClr val="C00000"/>
              </a:buClr>
              <a:buSzTx/>
              <a:buFont typeface="Wingdings" panose="05000000000000000000" pitchFamily="2" charset="2"/>
              <a:buChar char="§"/>
              <a:tabLst/>
              <a:defRPr/>
            </a:pPr>
            <a:r>
              <a:rPr kumimoji="0" lang="en-GB" sz="1400" b="0" i="0" u="none" strike="noStrike" kern="1200" cap="none" spc="0" normalizeH="0" baseline="0" noProof="0" dirty="0">
                <a:ln>
                  <a:noFill/>
                </a:ln>
                <a:solidFill>
                  <a:prstClr val="black"/>
                </a:solidFill>
                <a:effectLst/>
                <a:uLnTx/>
                <a:uFillTx/>
                <a:latin typeface="Delivery"/>
                <a:ea typeface="+mn-ea"/>
                <a:cs typeface="+mn-cs"/>
              </a:rPr>
              <a:t>Only when a customer becomes complex or when a customer </a:t>
            </a:r>
            <a:r>
              <a:rPr kumimoji="0" lang="en-GB" sz="1400" b="0" i="0" u="sng" strike="noStrike" kern="1200" cap="none" spc="0" normalizeH="0" baseline="0" noProof="0" dirty="0">
                <a:ln>
                  <a:noFill/>
                </a:ln>
                <a:solidFill>
                  <a:prstClr val="black"/>
                </a:solidFill>
                <a:effectLst/>
                <a:uLnTx/>
                <a:uFillTx/>
                <a:latin typeface="Delivery"/>
                <a:ea typeface="+mn-ea"/>
                <a:cs typeface="+mn-cs"/>
              </a:rPr>
              <a:t>prefers</a:t>
            </a:r>
            <a:r>
              <a:rPr kumimoji="0" lang="en-GB" sz="1400" b="0" i="0" u="none" strike="noStrike" kern="1200" cap="none" spc="0" normalizeH="0" baseline="0" noProof="0" dirty="0">
                <a:ln>
                  <a:noFill/>
                </a:ln>
                <a:solidFill>
                  <a:prstClr val="black"/>
                </a:solidFill>
                <a:effectLst/>
                <a:uLnTx/>
                <a:uFillTx/>
                <a:latin typeface="Delivery"/>
                <a:ea typeface="+mn-ea"/>
                <a:cs typeface="+mn-cs"/>
              </a:rPr>
              <a:t> personal contact, should an actual sales representative take over the account; an approach that allows the team to focus more on selling and less on order taking</a:t>
            </a:r>
            <a:endParaRPr kumimoji="0" lang="en-US" sz="1400" b="0" i="0" u="none" strike="noStrike" kern="1200" cap="none" spc="0" normalizeH="0" baseline="0" noProof="0" dirty="0">
              <a:ln>
                <a:noFill/>
              </a:ln>
              <a:solidFill>
                <a:prstClr val="black"/>
              </a:solidFill>
              <a:effectLst/>
              <a:uLnTx/>
              <a:uFillTx/>
              <a:latin typeface="Delivery"/>
              <a:ea typeface="+mn-ea"/>
              <a:cs typeface="+mn-cs"/>
            </a:endParaRPr>
          </a:p>
        </p:txBody>
      </p:sp>
      <p:sp>
        <p:nvSpPr>
          <p:cNvPr id="18" name="meta-classification">
            <a:extLst>
              <a:ext uri="{FF2B5EF4-FFF2-40B4-BE49-F238E27FC236}">
                <a16:creationId xmlns:a16="http://schemas.microsoft.com/office/drawing/2014/main" id="{CB3C5A58-B5FD-41CE-A3B3-6112D71801CF}"/>
              </a:ext>
            </a:extLst>
          </p:cNvPr>
          <p:cNvSpPr/>
          <p:nvPr/>
        </p:nvSpPr>
        <p:spPr>
          <a:xfrm>
            <a:off x="432000" y="154825"/>
            <a:ext cx="3648000" cy="192000"/>
          </a:xfrm>
          <a:prstGeom prst="rect">
            <a:avLst/>
          </a:prstGeom>
        </p:spPr>
        <p:txBody>
          <a:bodyPr wrap="none" lIns="0" tIns="0" rIns="0" bIns="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67" b="1" i="0" u="none" strike="noStrike" kern="1200" cap="all" spc="0" normalizeH="0" baseline="0" noProof="0" dirty="0">
                <a:ln>
                  <a:noFill/>
                </a:ln>
                <a:solidFill>
                  <a:srgbClr val="8C8C8C"/>
                </a:solidFill>
                <a:effectLst/>
                <a:uLnTx/>
                <a:uFillTx/>
                <a:latin typeface="Delivery"/>
                <a:ea typeface="+mn-ea"/>
                <a:cs typeface="+mn-cs"/>
              </a:rPr>
              <a:t>PUBLIC</a:t>
            </a:r>
          </a:p>
        </p:txBody>
      </p:sp>
      <p:sp>
        <p:nvSpPr>
          <p:cNvPr id="4" name="Slide Number Placeholder 3"/>
          <p:cNvSpPr>
            <a:spLocks noGrp="1"/>
          </p:cNvSpPr>
          <p:nvPr>
            <p:ph type="sldNum" sz="quarter" idx="11"/>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2245BC1-4D7B-4ED3-8F01-840FA35126C6}" type="slidenum">
              <a:rPr kumimoji="0" lang="en-US" sz="1200" b="0" i="0" u="none" strike="noStrike" kern="1200" cap="none" spc="0" normalizeH="0" baseline="0" noProof="0">
                <a:ln>
                  <a:noFill/>
                </a:ln>
                <a:solidFill>
                  <a:prstClr val="white"/>
                </a:solidFill>
                <a:effectLst/>
                <a:uLnTx/>
                <a:uFillTx/>
                <a:latin typeface="Delivery"/>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white"/>
              </a:solidFill>
              <a:effectLst/>
              <a:uLnTx/>
              <a:uFillTx/>
              <a:latin typeface="Delivery"/>
              <a:ea typeface="+mn-ea"/>
              <a:cs typeface="+mn-cs"/>
            </a:endParaRPr>
          </a:p>
        </p:txBody>
      </p:sp>
      <p:sp>
        <p:nvSpPr>
          <p:cNvPr id="15" name="Footer Placeholder 2"/>
          <p:cNvSpPr>
            <a:spLocks noGrp="1"/>
          </p:cNvSpPr>
          <p:nvPr>
            <p:ph type="ftr" sz="quarter" idx="10"/>
          </p:nvPr>
        </p:nvSpPr>
        <p:spPr>
          <a:xfrm>
            <a:off x="431999" y="6405310"/>
            <a:ext cx="10823376" cy="184665"/>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Delivery"/>
                <a:ea typeface="+mn-ea"/>
                <a:cs typeface="+mn-cs"/>
              </a:rPr>
              <a:t>DHL Express | The Ultimate B2B E-commerce Guide | April 2021</a:t>
            </a:r>
          </a:p>
        </p:txBody>
      </p:sp>
      <p:sp>
        <p:nvSpPr>
          <p:cNvPr id="5" name="TextBox 4"/>
          <p:cNvSpPr txBox="1"/>
          <p:nvPr/>
        </p:nvSpPr>
        <p:spPr>
          <a:xfrm rot="1188549">
            <a:off x="6145935" y="1900484"/>
            <a:ext cx="1503547" cy="272864"/>
          </a:xfrm>
          <a:prstGeom prst="rect">
            <a:avLst/>
          </a:prstGeom>
          <a:noFill/>
        </p:spPr>
        <p:txBody>
          <a:bodyPr spcFirstLastPara="1" wrap="none" lIns="0" tIns="0" rIns="0" bIns="0" numCol="1" rtlCol="0">
            <a:prstTxWarp prst="textArchUp">
              <a:avLst>
                <a:gd name="adj" fmla="val 11214513"/>
              </a:avLst>
            </a:prstTxWarp>
            <a:noAutofit/>
          </a:bodyPr>
          <a:lstStyle/>
          <a:p>
            <a:pPr marL="0" marR="0" lvl="0" indent="0" algn="l" defTabSz="914377" rtl="0" eaLnBrk="1" fontAlgn="auto" latinLnBrk="0" hangingPunct="1">
              <a:lnSpc>
                <a:spcPct val="110000"/>
              </a:lnSpc>
              <a:spcBef>
                <a:spcPts val="0"/>
              </a:spcBef>
              <a:spcAft>
                <a:spcPts val="667"/>
              </a:spcAft>
              <a:buClrTx/>
              <a:buSzTx/>
              <a:buFontTx/>
              <a:buNone/>
              <a:tabLst/>
              <a:defRPr/>
            </a:pPr>
            <a:r>
              <a:rPr kumimoji="0" lang="en-US" sz="1333" b="1" i="0" u="none" strike="noStrike" kern="800" cap="none" spc="0" normalizeH="0" baseline="0" noProof="0" dirty="0">
                <a:ln>
                  <a:noFill/>
                </a:ln>
                <a:solidFill>
                  <a:srgbClr val="C00000"/>
                </a:solidFill>
                <a:effectLst/>
                <a:uLnTx/>
                <a:uFillTx/>
                <a:latin typeface="Delivery Arabic Cd Black" panose="020F0906020204020204" pitchFamily="34" charset="-78"/>
                <a:ea typeface="+mn-ea"/>
                <a:cs typeface="Delivery Arabic Cd Black" panose="020F0906020204020204" pitchFamily="34" charset="-78"/>
              </a:rPr>
              <a:t>START HERE</a:t>
            </a:r>
          </a:p>
        </p:txBody>
      </p:sp>
      <p:sp>
        <p:nvSpPr>
          <p:cNvPr id="10" name="Rectangle 9"/>
          <p:cNvSpPr/>
          <p:nvPr/>
        </p:nvSpPr>
        <p:spPr>
          <a:xfrm>
            <a:off x="8689212" y="1667753"/>
            <a:ext cx="3153017" cy="1398011"/>
          </a:xfrm>
          <a:prstGeom prst="rect">
            <a:avLst/>
          </a:prstGeom>
          <a:solidFill>
            <a:schemeClr val="bg1">
              <a:alpha val="80000"/>
            </a:schemeClr>
          </a:solidFill>
        </p:spPr>
        <p:txBody>
          <a:bodyPr wrap="square">
            <a:spAutoFit/>
          </a:bodyPr>
          <a:lstStyle/>
          <a:p>
            <a:pPr marL="228594" marR="0" lvl="0" indent="-228594" algn="l" defTabSz="914377" rtl="0" eaLnBrk="1" fontAlgn="auto" latinLnBrk="0" hangingPunct="1">
              <a:lnSpc>
                <a:spcPct val="90000"/>
              </a:lnSpc>
              <a:spcBef>
                <a:spcPts val="0"/>
              </a:spcBef>
              <a:spcAft>
                <a:spcPts val="0"/>
              </a:spcAft>
              <a:buClr>
                <a:srgbClr val="C00000"/>
              </a:buClr>
              <a:buSzTx/>
              <a:buFont typeface="Wingdings" panose="05000000000000000000" pitchFamily="2" charset="2"/>
              <a:buChar char="§"/>
              <a:tabLst/>
              <a:defRPr/>
            </a:pPr>
            <a:r>
              <a:rPr kumimoji="0" lang="en-GB" sz="1467" b="1" i="0" u="none" strike="noStrike" kern="1200" cap="none" spc="0" normalizeH="0" baseline="0" noProof="0" dirty="0">
                <a:ln>
                  <a:noFill/>
                </a:ln>
                <a:solidFill>
                  <a:prstClr val="black"/>
                </a:solidFill>
                <a:effectLst/>
                <a:uLnTx/>
                <a:uFillTx/>
                <a:latin typeface="Delivery"/>
                <a:ea typeface="+mn-ea"/>
                <a:cs typeface="+mn-cs"/>
              </a:rPr>
              <a:t>Migrating your customers from offline to online channels</a:t>
            </a:r>
            <a:r>
              <a:rPr kumimoji="0" lang="en-GB" sz="1467" b="0" i="0" u="none" strike="noStrike" kern="1200" cap="none" spc="0" normalizeH="0" baseline="0" noProof="0" dirty="0">
                <a:ln>
                  <a:noFill/>
                </a:ln>
                <a:solidFill>
                  <a:prstClr val="black"/>
                </a:solidFill>
                <a:effectLst/>
                <a:uLnTx/>
                <a:uFillTx/>
                <a:latin typeface="Delivery"/>
                <a:ea typeface="+mn-ea"/>
                <a:cs typeface="+mn-cs"/>
              </a:rPr>
              <a:t>: Communicate early and often</a:t>
            </a:r>
          </a:p>
          <a:p>
            <a:pPr marL="228594" marR="0" lvl="0" indent="-228594" algn="l" defTabSz="914377" rtl="0" eaLnBrk="1" fontAlgn="auto" latinLnBrk="0" hangingPunct="1">
              <a:lnSpc>
                <a:spcPct val="90000"/>
              </a:lnSpc>
              <a:spcBef>
                <a:spcPts val="0"/>
              </a:spcBef>
              <a:spcAft>
                <a:spcPts val="0"/>
              </a:spcAft>
              <a:buClr>
                <a:srgbClr val="C00000"/>
              </a:buClr>
              <a:buSzTx/>
              <a:buFont typeface="Wingdings" panose="05000000000000000000" pitchFamily="2" charset="2"/>
              <a:buChar char="§"/>
              <a:tabLst/>
              <a:defRPr/>
            </a:pPr>
            <a:endParaRPr kumimoji="0" lang="en-GB" sz="800" b="0" i="0" u="none" strike="noStrike" kern="1200" cap="none" spc="0" normalizeH="0" baseline="0" noProof="0" dirty="0">
              <a:ln>
                <a:noFill/>
              </a:ln>
              <a:solidFill>
                <a:prstClr val="black"/>
              </a:solidFill>
              <a:effectLst/>
              <a:uLnTx/>
              <a:uFillTx/>
              <a:latin typeface="Delivery"/>
              <a:ea typeface="+mn-ea"/>
              <a:cs typeface="+mn-cs"/>
            </a:endParaRPr>
          </a:p>
          <a:p>
            <a:pPr marL="228594" marR="0" lvl="0" indent="-228594" algn="l" defTabSz="914377" rtl="0" eaLnBrk="1" fontAlgn="auto" latinLnBrk="0" hangingPunct="1">
              <a:lnSpc>
                <a:spcPct val="90000"/>
              </a:lnSpc>
              <a:spcBef>
                <a:spcPts val="0"/>
              </a:spcBef>
              <a:spcAft>
                <a:spcPts val="0"/>
              </a:spcAft>
              <a:buClr>
                <a:srgbClr val="C00000"/>
              </a:buClr>
              <a:buSzTx/>
              <a:buFont typeface="Wingdings" panose="05000000000000000000" pitchFamily="2" charset="2"/>
              <a:buChar char="§"/>
              <a:tabLst/>
              <a:defRPr/>
            </a:pPr>
            <a:r>
              <a:rPr kumimoji="0" lang="en-GB" sz="1400" b="0" i="0" u="none" strike="noStrike" kern="1200" cap="none" spc="0" normalizeH="0" baseline="0" noProof="0" dirty="0">
                <a:ln>
                  <a:noFill/>
                </a:ln>
                <a:solidFill>
                  <a:prstClr val="black"/>
                </a:solidFill>
                <a:effectLst/>
                <a:uLnTx/>
                <a:uFillTx/>
                <a:latin typeface="Delivery"/>
                <a:ea typeface="+mn-ea"/>
                <a:cs typeface="+mn-cs"/>
              </a:rPr>
              <a:t>Ensure your online platform is user friendly with e.g. how-to guides and FAQs (= Health Check)</a:t>
            </a:r>
            <a:endParaRPr kumimoji="0" lang="en-US" sz="1400" b="0" i="0" u="none" strike="noStrike" kern="1200" cap="none" spc="0" normalizeH="0" baseline="0" noProof="0" dirty="0">
              <a:ln>
                <a:noFill/>
              </a:ln>
              <a:solidFill>
                <a:prstClr val="black"/>
              </a:solidFill>
              <a:effectLst/>
              <a:uLnTx/>
              <a:uFillTx/>
              <a:latin typeface="Delivery"/>
              <a:ea typeface="+mn-ea"/>
              <a:cs typeface="+mn-cs"/>
            </a:endParaRPr>
          </a:p>
        </p:txBody>
      </p:sp>
      <p:sp>
        <p:nvSpPr>
          <p:cNvPr id="13" name="Rectangle 12"/>
          <p:cNvSpPr/>
          <p:nvPr/>
        </p:nvSpPr>
        <p:spPr>
          <a:xfrm>
            <a:off x="8689213" y="4568060"/>
            <a:ext cx="3153016" cy="1398011"/>
          </a:xfrm>
          <a:prstGeom prst="rect">
            <a:avLst/>
          </a:prstGeom>
          <a:solidFill>
            <a:schemeClr val="bg1">
              <a:alpha val="80000"/>
            </a:schemeClr>
          </a:solidFill>
        </p:spPr>
        <p:txBody>
          <a:bodyPr wrap="square">
            <a:spAutoFit/>
          </a:bodyPr>
          <a:lstStyle/>
          <a:p>
            <a:pPr marL="228594" marR="0" lvl="0" indent="-228594" algn="l" defTabSz="914377" rtl="0" eaLnBrk="1" fontAlgn="auto" latinLnBrk="0" hangingPunct="1">
              <a:lnSpc>
                <a:spcPct val="90000"/>
              </a:lnSpc>
              <a:spcBef>
                <a:spcPts val="0"/>
              </a:spcBef>
              <a:spcAft>
                <a:spcPts val="0"/>
              </a:spcAft>
              <a:buClr>
                <a:srgbClr val="C00000"/>
              </a:buClr>
              <a:buSzTx/>
              <a:buFont typeface="Wingdings" panose="05000000000000000000" pitchFamily="2" charset="2"/>
              <a:buChar char="§"/>
              <a:tabLst/>
              <a:defRPr/>
            </a:pPr>
            <a:r>
              <a:rPr kumimoji="0" lang="en-GB" sz="1467" b="1" i="0" u="none" strike="noStrike" kern="1200" cap="none" spc="0" normalizeH="0" baseline="0" noProof="0" dirty="0">
                <a:ln>
                  <a:noFill/>
                </a:ln>
                <a:solidFill>
                  <a:prstClr val="black"/>
                </a:solidFill>
                <a:effectLst/>
                <a:uLnTx/>
                <a:uFillTx/>
                <a:latin typeface="Delivery"/>
                <a:ea typeface="+mn-ea"/>
                <a:cs typeface="+mn-cs"/>
              </a:rPr>
              <a:t>Roll out programs that spur loyalty</a:t>
            </a:r>
            <a:r>
              <a:rPr kumimoji="0" lang="en-GB" sz="1467" b="0" i="0" u="none" strike="noStrike" kern="1200" cap="none" spc="0" normalizeH="0" baseline="0" noProof="0" dirty="0">
                <a:ln>
                  <a:noFill/>
                </a:ln>
                <a:solidFill>
                  <a:prstClr val="black"/>
                </a:solidFill>
                <a:effectLst/>
                <a:uLnTx/>
                <a:uFillTx/>
                <a:latin typeface="Delivery"/>
                <a:ea typeface="+mn-ea"/>
                <a:cs typeface="+mn-cs"/>
              </a:rPr>
              <a:t>, higher order values, and increased purchasing frequency</a:t>
            </a:r>
          </a:p>
          <a:p>
            <a:pPr marL="0" marR="0" lvl="0" indent="0" algn="l" defTabSz="914377" rtl="0" eaLnBrk="1" fontAlgn="auto" latinLnBrk="0" hangingPunct="1">
              <a:lnSpc>
                <a:spcPct val="90000"/>
              </a:lnSpc>
              <a:spcBef>
                <a:spcPts val="0"/>
              </a:spcBef>
              <a:spcAft>
                <a:spcPts val="0"/>
              </a:spcAft>
              <a:buClr>
                <a:srgbClr val="C00000"/>
              </a:buClr>
              <a:buSzTx/>
              <a:buFontTx/>
              <a:buNone/>
              <a:tabLst/>
              <a:defRPr/>
            </a:pPr>
            <a:endParaRPr kumimoji="0" lang="en-GB" sz="800" b="1" i="0" u="none" strike="noStrike" kern="1200" cap="none" spc="0" normalizeH="0" baseline="0" noProof="0" dirty="0">
              <a:ln>
                <a:noFill/>
              </a:ln>
              <a:solidFill>
                <a:prstClr val="black"/>
              </a:solidFill>
              <a:effectLst/>
              <a:uLnTx/>
              <a:uFillTx/>
              <a:latin typeface="Delivery"/>
              <a:ea typeface="+mn-ea"/>
              <a:cs typeface="+mn-cs"/>
            </a:endParaRPr>
          </a:p>
          <a:p>
            <a:pPr marL="228594" marR="0" lvl="0" indent="-228594" algn="l" defTabSz="914377" rtl="0" eaLnBrk="1" fontAlgn="auto" latinLnBrk="0" hangingPunct="1">
              <a:lnSpc>
                <a:spcPct val="90000"/>
              </a:lnSpc>
              <a:spcBef>
                <a:spcPts val="0"/>
              </a:spcBef>
              <a:spcAft>
                <a:spcPts val="0"/>
              </a:spcAft>
              <a:buClr>
                <a:srgbClr val="C00000"/>
              </a:buClr>
              <a:buSzTx/>
              <a:buFont typeface="Wingdings" panose="05000000000000000000" pitchFamily="2" charset="2"/>
              <a:buChar char="§"/>
              <a:tabLst/>
              <a:defRPr/>
            </a:pPr>
            <a:r>
              <a:rPr kumimoji="0" lang="en-GB" sz="1400" b="1" i="0" u="none" strike="noStrike" kern="1200" cap="none" spc="0" normalizeH="0" baseline="0" noProof="0" dirty="0">
                <a:ln>
                  <a:noFill/>
                </a:ln>
                <a:solidFill>
                  <a:prstClr val="black"/>
                </a:solidFill>
                <a:effectLst/>
                <a:uLnTx/>
                <a:uFillTx/>
                <a:latin typeface="Delivery"/>
                <a:ea typeface="+mn-ea"/>
                <a:cs typeface="+mn-cs"/>
              </a:rPr>
              <a:t>Produce data </a:t>
            </a:r>
            <a:r>
              <a:rPr kumimoji="0" lang="en-GB" sz="1400" b="0" i="0" u="none" strike="noStrike" kern="1200" cap="none" spc="0" normalizeH="0" baseline="0" noProof="0" dirty="0">
                <a:ln>
                  <a:noFill/>
                </a:ln>
                <a:solidFill>
                  <a:prstClr val="black"/>
                </a:solidFill>
                <a:effectLst/>
                <a:uLnTx/>
                <a:uFillTx/>
                <a:latin typeface="Delivery"/>
                <a:ea typeface="+mn-ea"/>
                <a:cs typeface="+mn-cs"/>
              </a:rPr>
              <a:t>which can help your sales teams better understand your customers’ buying behaviour</a:t>
            </a:r>
            <a:endParaRPr kumimoji="0" lang="en-US" sz="1400" b="0" i="0" u="none" strike="noStrike" kern="1200" cap="none" spc="0" normalizeH="0" baseline="0" noProof="0" dirty="0">
              <a:ln>
                <a:noFill/>
              </a:ln>
              <a:solidFill>
                <a:prstClr val="black"/>
              </a:solidFill>
              <a:effectLst/>
              <a:uLnTx/>
              <a:uFillTx/>
              <a:latin typeface="Delivery"/>
              <a:ea typeface="+mn-ea"/>
              <a:cs typeface="+mn-cs"/>
            </a:endParaRPr>
          </a:p>
        </p:txBody>
      </p:sp>
      <p:sp>
        <p:nvSpPr>
          <p:cNvPr id="2" name="Title 1"/>
          <p:cNvSpPr>
            <a:spLocks noGrp="1"/>
          </p:cNvSpPr>
          <p:nvPr>
            <p:ph type="title"/>
          </p:nvPr>
        </p:nvSpPr>
        <p:spPr>
          <a:xfrm>
            <a:off x="449067" y="572583"/>
            <a:ext cx="8978256" cy="658600"/>
          </a:xfrm>
        </p:spPr>
        <p:txBody>
          <a:bodyPr/>
          <a:lstStyle/>
          <a:p>
            <a:r>
              <a:rPr lang="en-GB" sz="3200" dirty="0">
                <a:latin typeface="Delivery Arabic Cd Black" panose="020F0906020204020204" pitchFamily="34" charset="-78"/>
                <a:cs typeface="Delivery Arabic Cd Black" panose="020F0906020204020204" pitchFamily="34" charset="-78"/>
              </a:rPr>
              <a:t>SPINNING THE B2B E-COMMERCE FLYWHEEL</a:t>
            </a:r>
            <a:br>
              <a:rPr lang="en-GB" sz="3200" dirty="0">
                <a:latin typeface="Delivery Arabic Cd Black" panose="020F0906020204020204" pitchFamily="34" charset="-78"/>
                <a:cs typeface="Delivery Arabic Cd Black" panose="020F0906020204020204" pitchFamily="34" charset="-78"/>
              </a:rPr>
            </a:br>
            <a:r>
              <a:rPr lang="en-GB" sz="2133" b="0" dirty="0">
                <a:solidFill>
                  <a:srgbClr val="C00000"/>
                </a:solidFill>
                <a:latin typeface="+mn-lt"/>
                <a:cs typeface="Delivery Arabic Cd Black" panose="020F0906020204020204" pitchFamily="34" charset="-78"/>
              </a:rPr>
              <a:t>Get your B2B E-commerce flywheel spinning, and move from Good to Great</a:t>
            </a:r>
            <a:endParaRPr lang="en-US" sz="2133" b="0" dirty="0">
              <a:solidFill>
                <a:srgbClr val="C00000"/>
              </a:solidFill>
              <a:latin typeface="+mn-lt"/>
              <a:cs typeface="Delivery Arabic Cd Black" panose="020F0906020204020204" pitchFamily="34" charset="-78"/>
            </a:endParaRPr>
          </a:p>
        </p:txBody>
      </p:sp>
    </p:spTree>
    <p:extLst>
      <p:ext uri="{BB962C8B-B14F-4D97-AF65-F5344CB8AC3E}">
        <p14:creationId xmlns:p14="http://schemas.microsoft.com/office/powerpoint/2010/main" val="107798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74589" y="0"/>
            <a:ext cx="9817412" cy="6858000"/>
          </a:xfrm>
          <a:prstGeom prst="rect">
            <a:avLst/>
          </a:prstGeom>
        </p:spPr>
      </p:pic>
      <p:sp>
        <p:nvSpPr>
          <p:cNvPr id="12" name="Rectangle 11"/>
          <p:cNvSpPr/>
          <p:nvPr/>
        </p:nvSpPr>
        <p:spPr bwMode="auto">
          <a:xfrm>
            <a:off x="2241453" y="-2"/>
            <a:ext cx="7694313" cy="6858001"/>
          </a:xfrm>
          <a:prstGeom prst="rect">
            <a:avLst/>
          </a:prstGeom>
          <a:gradFill flip="none" rotWithShape="1">
            <a:gsLst>
              <a:gs pos="46000">
                <a:schemeClr val="bg1">
                  <a:alpha val="55000"/>
                </a:schemeClr>
              </a:gs>
              <a:gs pos="96000">
                <a:schemeClr val="bg1"/>
              </a:gs>
              <a:gs pos="0">
                <a:schemeClr val="bg1">
                  <a:alpha val="0"/>
                </a:schemeClr>
              </a:gs>
            </a:gsLst>
            <a:lin ang="10800000" scaled="1"/>
            <a:tileRect/>
          </a:gra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lvl="0" indent="0" algn="l" defTabSz="995338"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err="1">
              <a:ln>
                <a:noFill/>
              </a:ln>
              <a:solidFill>
                <a:srgbClr val="000000"/>
              </a:solidFill>
              <a:effectLst/>
              <a:uLnTx/>
              <a:uFillTx/>
              <a:latin typeface="Delivery"/>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2245BC1-4D7B-4ED3-8F01-840FA35126C6}" type="slidenum">
              <a:rPr kumimoji="0" lang="en-US" sz="1200" b="0" i="0" u="none" strike="noStrike" kern="1200" cap="none" spc="0" normalizeH="0" baseline="0" noProof="0">
                <a:ln>
                  <a:noFill/>
                </a:ln>
                <a:solidFill>
                  <a:prstClr val="white"/>
                </a:solidFill>
                <a:effectLst/>
                <a:uLnTx/>
                <a:uFillTx/>
                <a:latin typeface="Delivery"/>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white"/>
              </a:solidFill>
              <a:effectLst/>
              <a:uLnTx/>
              <a:uFillTx/>
              <a:latin typeface="Delivery"/>
              <a:ea typeface="+mn-ea"/>
              <a:cs typeface="+mn-cs"/>
            </a:endParaRPr>
          </a:p>
        </p:txBody>
      </p:sp>
      <p:sp>
        <p:nvSpPr>
          <p:cNvPr id="13" name="Rectangle 12"/>
          <p:cNvSpPr/>
          <p:nvPr/>
        </p:nvSpPr>
        <p:spPr bwMode="auto">
          <a:xfrm rot="5400000">
            <a:off x="5148399" y="-5148403"/>
            <a:ext cx="1895199" cy="12192004"/>
          </a:xfrm>
          <a:prstGeom prst="rect">
            <a:avLst/>
          </a:prstGeom>
          <a:gradFill flip="none" rotWithShape="1">
            <a:gsLst>
              <a:gs pos="46000">
                <a:schemeClr val="bg1">
                  <a:alpha val="55000"/>
                </a:schemeClr>
              </a:gs>
              <a:gs pos="96000">
                <a:schemeClr val="bg1"/>
              </a:gs>
              <a:gs pos="0">
                <a:schemeClr val="bg1">
                  <a:alpha val="0"/>
                </a:schemeClr>
              </a:gs>
            </a:gsLst>
            <a:lin ang="10800000" scaled="1"/>
            <a:tileRect/>
          </a:gra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lvl="0" indent="0" algn="l" defTabSz="995338"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err="1">
              <a:ln>
                <a:noFill/>
              </a:ln>
              <a:solidFill>
                <a:srgbClr val="000000"/>
              </a:solidFill>
              <a:effectLst/>
              <a:uLnTx/>
              <a:uFillTx/>
              <a:latin typeface="Delivery"/>
              <a:ea typeface="+mn-ea"/>
              <a:cs typeface="+mn-cs"/>
            </a:endParaRPr>
          </a:p>
        </p:txBody>
      </p:sp>
      <p:sp>
        <p:nvSpPr>
          <p:cNvPr id="2" name="Title 1"/>
          <p:cNvSpPr>
            <a:spLocks noGrp="1"/>
          </p:cNvSpPr>
          <p:nvPr>
            <p:ph type="title"/>
          </p:nvPr>
        </p:nvSpPr>
        <p:spPr>
          <a:xfrm>
            <a:off x="521941" y="493564"/>
            <a:ext cx="11327999" cy="658600"/>
          </a:xfrm>
        </p:spPr>
        <p:txBody>
          <a:bodyPr/>
          <a:lstStyle/>
          <a:p>
            <a:r>
              <a:rPr lang="en-US" sz="3200" dirty="0"/>
              <a:t>DHL Express’ </a:t>
            </a:r>
            <a:r>
              <a:rPr lang="en-US" sz="3733" dirty="0">
                <a:latin typeface="Delivery Arabic Cd Black" panose="020F0906020204020204" pitchFamily="34" charset="-78"/>
                <a:cs typeface="Delivery Arabic Cd Black" panose="020F0906020204020204" pitchFamily="34" charset="-78"/>
              </a:rPr>
              <a:t>B2B E-commerce Health Check</a:t>
            </a:r>
          </a:p>
        </p:txBody>
      </p:sp>
      <p:sp>
        <p:nvSpPr>
          <p:cNvPr id="5" name="Rectangle 4"/>
          <p:cNvSpPr/>
          <p:nvPr/>
        </p:nvSpPr>
        <p:spPr>
          <a:xfrm>
            <a:off x="409730" y="1107422"/>
            <a:ext cx="9004092" cy="666977"/>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prstClr val="black"/>
                </a:solidFill>
                <a:effectLst/>
                <a:uLnTx/>
                <a:uFillTx/>
                <a:latin typeface="Delivery"/>
                <a:ea typeface="Calibri" panose="020F0502020204030204" pitchFamily="34" charset="0"/>
                <a:cs typeface="Times New Roman" panose="02020603050405020304" pitchFamily="18" charset="0"/>
              </a:rPr>
              <a:t>A checklist that will help you to identify which elements of your</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prstClr val="black"/>
                </a:solidFill>
                <a:effectLst/>
                <a:uLnTx/>
                <a:uFillTx/>
                <a:latin typeface="Delivery"/>
                <a:ea typeface="Calibri" panose="020F0502020204030204" pitchFamily="34" charset="0"/>
                <a:cs typeface="Times New Roman" panose="02020603050405020304" pitchFamily="18" charset="0"/>
              </a:rPr>
              <a:t>E-commerce website need further optimization:</a:t>
            </a:r>
            <a:endParaRPr kumimoji="0" lang="en-US" sz="1867" b="0" i="0" u="none" strike="noStrike" kern="1200" cap="none" spc="0" normalizeH="0" baseline="0" noProof="0" dirty="0">
              <a:ln>
                <a:noFill/>
              </a:ln>
              <a:solidFill>
                <a:prstClr val="black"/>
              </a:solidFill>
              <a:effectLst/>
              <a:uLnTx/>
              <a:uFillTx/>
              <a:latin typeface="Delivery"/>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nvGraphicFramePr>
        <p:xfrm>
          <a:off x="569168" y="2181684"/>
          <a:ext cx="8191264" cy="4023360"/>
        </p:xfrm>
        <a:graphic>
          <a:graphicData uri="http://schemas.openxmlformats.org/drawingml/2006/table">
            <a:tbl>
              <a:tblPr firstRow="1" bandRow="1"/>
              <a:tblGrid>
                <a:gridCol w="2990231">
                  <a:extLst>
                    <a:ext uri="{9D8B030D-6E8A-4147-A177-3AD203B41FA5}">
                      <a16:colId xmlns:a16="http://schemas.microsoft.com/office/drawing/2014/main" val="20000"/>
                    </a:ext>
                  </a:extLst>
                </a:gridCol>
                <a:gridCol w="5201033">
                  <a:extLst>
                    <a:ext uri="{9D8B030D-6E8A-4147-A177-3AD203B41FA5}">
                      <a16:colId xmlns:a16="http://schemas.microsoft.com/office/drawing/2014/main" val="20001"/>
                    </a:ext>
                  </a:extLst>
                </a:gridCol>
              </a:tblGrid>
              <a:tr h="4003040">
                <a:tc>
                  <a:txBody>
                    <a:bodyPr/>
                    <a:lstStyle/>
                    <a:p>
                      <a:pPr marL="288925" marR="0" lvl="0" indent="-288925">
                        <a:lnSpc>
                          <a:spcPct val="100000"/>
                        </a:lnSpc>
                        <a:spcBef>
                          <a:spcPts val="0"/>
                        </a:spcBef>
                        <a:spcAft>
                          <a:spcPts val="1200"/>
                        </a:spcAft>
                        <a:buSzPct val="160000"/>
                        <a:buFontTx/>
                        <a:buBlip>
                          <a:blip r:embed="rId3"/>
                        </a:buBlip>
                      </a:pPr>
                      <a:endParaRPr lang="en-US" sz="300" b="0" dirty="0">
                        <a:solidFill>
                          <a:schemeClr val="tx1"/>
                        </a:solidFill>
                        <a:latin typeface="Delivery" panose="020F0503020204020204" pitchFamily="34" charset="0"/>
                        <a:ea typeface="Calibri" panose="020F0502020204030204" pitchFamily="34" charset="0"/>
                        <a:cs typeface="Calibri" panose="020F0502020204030204" pitchFamily="34" charset="0"/>
                      </a:endParaRPr>
                    </a:p>
                    <a:p>
                      <a:pPr marL="288925" marR="0" lvl="0" indent="-288925">
                        <a:lnSpc>
                          <a:spcPct val="100000"/>
                        </a:lnSpc>
                        <a:spcBef>
                          <a:spcPts val="0"/>
                        </a:spcBef>
                        <a:spcAft>
                          <a:spcPts val="1200"/>
                        </a:spcAft>
                        <a:buSzPct val="160000"/>
                        <a:buFontTx/>
                        <a:buBlip>
                          <a:blip r:embed="rId3"/>
                        </a:buBlip>
                      </a:pPr>
                      <a:r>
                        <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rPr>
                        <a:t>Do you have an </a:t>
                      </a:r>
                      <a:r>
                        <a:rPr lang="en-US" sz="1600" b="1" dirty="0">
                          <a:solidFill>
                            <a:schemeClr val="tx1"/>
                          </a:solidFill>
                          <a:latin typeface="Delivery" panose="020F0503020204020204" pitchFamily="34" charset="0"/>
                          <a:ea typeface="Calibri" panose="020F0502020204030204" pitchFamily="34" charset="0"/>
                          <a:cs typeface="Calibri" panose="020F0502020204030204" pitchFamily="34" charset="0"/>
                        </a:rPr>
                        <a:t>Easily Accessible</a:t>
                      </a:r>
                      <a:r>
                        <a:rPr lang="en-US" sz="1600" b="1" baseline="0" dirty="0">
                          <a:solidFill>
                            <a:schemeClr val="tx1"/>
                          </a:solidFill>
                          <a:latin typeface="Delivery" panose="020F0503020204020204" pitchFamily="34" charset="0"/>
                          <a:ea typeface="Calibri" panose="020F0502020204030204" pitchFamily="34" charset="0"/>
                          <a:cs typeface="Calibri" panose="020F0502020204030204" pitchFamily="34" charset="0"/>
                        </a:rPr>
                        <a:t> </a:t>
                      </a:r>
                      <a:r>
                        <a:rPr lang="en-US" sz="1600" b="1" dirty="0">
                          <a:solidFill>
                            <a:schemeClr val="tx1"/>
                          </a:solidFill>
                          <a:latin typeface="Delivery" panose="020F0503020204020204" pitchFamily="34" charset="0"/>
                          <a:ea typeface="Calibri" panose="020F0502020204030204" pitchFamily="34" charset="0"/>
                          <a:cs typeface="Calibri" panose="020F0502020204030204" pitchFamily="34" charset="0"/>
                        </a:rPr>
                        <a:t>B2B Webstore</a:t>
                      </a:r>
                      <a:r>
                        <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rPr>
                        <a:t>?</a:t>
                      </a:r>
                      <a:endParaRPr lang="en-US" sz="1600" b="0" dirty="0">
                        <a:solidFill>
                          <a:schemeClr val="tx1"/>
                        </a:solidFill>
                        <a:latin typeface="Delivery" panose="020F0503020204020204" pitchFamily="34" charset="0"/>
                        <a:ea typeface="Calibri" panose="020F0502020204030204" pitchFamily="34" charset="0"/>
                        <a:cs typeface="Times New Roman" panose="02020603050405020304" pitchFamily="18" charset="0"/>
                      </a:endParaRPr>
                    </a:p>
                    <a:p>
                      <a:pPr marL="288925" marR="0" lvl="0" indent="-288925">
                        <a:lnSpc>
                          <a:spcPct val="100000"/>
                        </a:lnSpc>
                        <a:spcBef>
                          <a:spcPts val="0"/>
                        </a:spcBef>
                        <a:spcAft>
                          <a:spcPts val="1200"/>
                        </a:spcAft>
                        <a:buSzPct val="160000"/>
                        <a:buFontTx/>
                        <a:buBlip>
                          <a:blip r:embed="rId3"/>
                        </a:buBlip>
                      </a:pPr>
                      <a:r>
                        <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rPr>
                        <a:t>Do you </a:t>
                      </a:r>
                      <a:r>
                        <a:rPr lang="en-US" sz="1600" b="1" dirty="0">
                          <a:solidFill>
                            <a:schemeClr val="tx1"/>
                          </a:solidFill>
                          <a:latin typeface="Delivery" panose="020F0503020204020204" pitchFamily="34" charset="0"/>
                          <a:ea typeface="Calibri" panose="020F0502020204030204" pitchFamily="34" charset="0"/>
                          <a:cs typeface="Calibri" panose="020F0502020204030204" pitchFamily="34" charset="0"/>
                        </a:rPr>
                        <a:t>Sell Internationally </a:t>
                      </a:r>
                      <a:r>
                        <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rPr>
                        <a:t>and state clearly on your Home Page that you offer </a:t>
                      </a:r>
                      <a:r>
                        <a:rPr lang="en-US" sz="1600" b="1" dirty="0">
                          <a:solidFill>
                            <a:schemeClr val="tx1"/>
                          </a:solidFill>
                          <a:latin typeface="Delivery" panose="020F0503020204020204" pitchFamily="34" charset="0"/>
                          <a:ea typeface="Calibri" panose="020F0502020204030204" pitchFamily="34" charset="0"/>
                          <a:cs typeface="Calibri" panose="020F0502020204030204" pitchFamily="34" charset="0"/>
                        </a:rPr>
                        <a:t>Worldwide Shipping</a:t>
                      </a:r>
                      <a:r>
                        <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rPr>
                        <a:t>?</a:t>
                      </a:r>
                      <a:endParaRPr lang="en-US" sz="1600" b="0" dirty="0">
                        <a:solidFill>
                          <a:schemeClr val="tx1"/>
                        </a:solidFill>
                        <a:latin typeface="Delivery" panose="020F0503020204020204" pitchFamily="34" charset="0"/>
                        <a:ea typeface="Calibri" panose="020F0502020204030204" pitchFamily="34" charset="0"/>
                        <a:cs typeface="Times New Roman" panose="02020603050405020304" pitchFamily="18" charset="0"/>
                      </a:endParaRPr>
                    </a:p>
                    <a:p>
                      <a:pPr marL="288925" marR="0" lvl="0" indent="-288925">
                        <a:lnSpc>
                          <a:spcPct val="100000"/>
                        </a:lnSpc>
                        <a:spcBef>
                          <a:spcPts val="0"/>
                        </a:spcBef>
                        <a:spcAft>
                          <a:spcPts val="1200"/>
                        </a:spcAft>
                        <a:buSzPct val="160000"/>
                        <a:buFontTx/>
                        <a:buBlip>
                          <a:blip r:embed="rId3"/>
                        </a:buBlip>
                      </a:pPr>
                      <a:r>
                        <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rPr>
                        <a:t>Is your website available in </a:t>
                      </a:r>
                      <a:r>
                        <a:rPr lang="en-US" sz="1600" b="1" dirty="0">
                          <a:solidFill>
                            <a:schemeClr val="tx1"/>
                          </a:solidFill>
                          <a:latin typeface="Delivery" panose="020F0503020204020204" pitchFamily="34" charset="0"/>
                          <a:ea typeface="Calibri" panose="020F0502020204030204" pitchFamily="34" charset="0"/>
                          <a:cs typeface="Calibri" panose="020F0502020204030204" pitchFamily="34" charset="0"/>
                        </a:rPr>
                        <a:t>Multiple  Languages</a:t>
                      </a:r>
                      <a:r>
                        <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rPr>
                        <a:t>?</a:t>
                      </a:r>
                    </a:p>
                    <a:p>
                      <a:pPr marL="342900" marR="0" lvl="0" indent="-342900">
                        <a:lnSpc>
                          <a:spcPct val="100000"/>
                        </a:lnSpc>
                        <a:spcBef>
                          <a:spcPts val="0"/>
                        </a:spcBef>
                        <a:spcAft>
                          <a:spcPts val="1200"/>
                        </a:spcAft>
                        <a:buSzPct val="160000"/>
                        <a:buFontTx/>
                        <a:buBlip>
                          <a:blip r:embed="rId3"/>
                        </a:buBlip>
                      </a:pPr>
                      <a:endPar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endParaRPr>
                    </a:p>
                  </a:txBody>
                  <a:tcPr marL="121920" marR="121920" marT="121920" marB="60960">
                    <a:lnL>
                      <a:noFill/>
                    </a:lnL>
                    <a:lnR>
                      <a:noFill/>
                    </a:lnR>
                    <a:lnT w="28575" cmpd="sng">
                      <a:noFill/>
                    </a:lnT>
                    <a:lnB w="12700" cmpd="sng">
                      <a:noFill/>
                    </a:lnB>
                    <a:lnTlToBr w="12700" cmpd="sng">
                      <a:noFill/>
                      <a:prstDash val="solid"/>
                    </a:lnTlToBr>
                    <a:lnBlToTr w="12700" cmpd="sng">
                      <a:noFill/>
                      <a:prstDash val="solid"/>
                    </a:lnBlToTr>
                    <a:solidFill>
                      <a:schemeClr val="bg1">
                        <a:alpha val="50000"/>
                      </a:schemeClr>
                    </a:solidFill>
                  </a:tcPr>
                </a:tc>
                <a:tc>
                  <a:txBody>
                    <a:bodyPr/>
                    <a:lstStyle/>
                    <a:p>
                      <a:pPr marL="168275" marR="0" lvl="0" indent="0" algn="l" defTabSz="685800" rtl="0" eaLnBrk="1" fontAlgn="auto" latinLnBrk="0" hangingPunct="1">
                        <a:lnSpc>
                          <a:spcPct val="100000"/>
                        </a:lnSpc>
                        <a:spcBef>
                          <a:spcPts val="0"/>
                        </a:spcBef>
                        <a:spcAft>
                          <a:spcPts val="0"/>
                        </a:spcAft>
                        <a:buClrTx/>
                        <a:buSzPct val="160000"/>
                        <a:buFontTx/>
                        <a:buNone/>
                        <a:tabLst/>
                        <a:defRPr/>
                      </a:pPr>
                      <a:endPar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endParaRPr>
                    </a:p>
                    <a:p>
                      <a:pPr marL="512763" marR="0" lvl="0" indent="-344488" algn="l" defTabSz="685800" rtl="0" eaLnBrk="1" fontAlgn="auto" latinLnBrk="0" hangingPunct="1">
                        <a:lnSpc>
                          <a:spcPct val="100000"/>
                        </a:lnSpc>
                        <a:spcBef>
                          <a:spcPts val="0"/>
                        </a:spcBef>
                        <a:spcAft>
                          <a:spcPts val="0"/>
                        </a:spcAft>
                        <a:buClrTx/>
                        <a:buSzPct val="160000"/>
                        <a:buFontTx/>
                        <a:buBlip>
                          <a:blip r:embed="rId3"/>
                        </a:buBlip>
                        <a:tabLst/>
                        <a:defRPr/>
                      </a:pPr>
                      <a:r>
                        <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rPr>
                        <a:t>Do you have </a:t>
                      </a:r>
                      <a:r>
                        <a:rPr lang="en-US" sz="1600" b="1" dirty="0">
                          <a:solidFill>
                            <a:schemeClr val="tx1"/>
                          </a:solidFill>
                          <a:latin typeface="Delivery" panose="020F0503020204020204" pitchFamily="34" charset="0"/>
                          <a:ea typeface="Calibri" panose="020F0502020204030204" pitchFamily="34" charset="0"/>
                          <a:cs typeface="Calibri" panose="020F0502020204030204" pitchFamily="34" charset="0"/>
                        </a:rPr>
                        <a:t>Detailed Product Descriptions </a:t>
                      </a:r>
                      <a:r>
                        <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rPr>
                        <a:t>and Catalogs? </a:t>
                      </a:r>
                      <a:endParaRPr lang="en-US" sz="1600" b="0" dirty="0">
                        <a:solidFill>
                          <a:schemeClr val="tx1"/>
                        </a:solidFill>
                        <a:latin typeface="Delivery" panose="020F0503020204020204" pitchFamily="34" charset="0"/>
                        <a:ea typeface="Calibri" panose="020F0502020204030204" pitchFamily="34" charset="0"/>
                        <a:cs typeface="Times New Roman" panose="02020603050405020304" pitchFamily="18" charset="0"/>
                      </a:endParaRPr>
                    </a:p>
                    <a:p>
                      <a:pPr marL="512763" marR="0" lvl="0" indent="-344488">
                        <a:lnSpc>
                          <a:spcPct val="100000"/>
                        </a:lnSpc>
                        <a:spcBef>
                          <a:spcPts val="0"/>
                        </a:spcBef>
                        <a:spcAft>
                          <a:spcPts val="0"/>
                        </a:spcAft>
                        <a:buSzPct val="160000"/>
                        <a:buFontTx/>
                        <a:buNone/>
                      </a:pPr>
                      <a:endParaRPr lang="en-US" sz="1100" b="0" dirty="0">
                        <a:solidFill>
                          <a:schemeClr val="tx1"/>
                        </a:solidFill>
                        <a:latin typeface="Delivery" panose="020F0503020204020204" pitchFamily="34" charset="0"/>
                        <a:ea typeface="Calibri" panose="020F0502020204030204" pitchFamily="34" charset="0"/>
                        <a:cs typeface="Calibri" panose="020F0502020204030204" pitchFamily="34" charset="0"/>
                      </a:endParaRPr>
                    </a:p>
                    <a:p>
                      <a:pPr marL="512763" marR="0" lvl="0" indent="-344488">
                        <a:lnSpc>
                          <a:spcPct val="100000"/>
                        </a:lnSpc>
                        <a:spcBef>
                          <a:spcPts val="0"/>
                        </a:spcBef>
                        <a:spcAft>
                          <a:spcPts val="0"/>
                        </a:spcAft>
                        <a:buSzPct val="160000"/>
                        <a:buFontTx/>
                        <a:buBlip>
                          <a:blip r:embed="rId3"/>
                        </a:buBlip>
                      </a:pPr>
                      <a:r>
                        <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rPr>
                        <a:t>Do you offer </a:t>
                      </a:r>
                      <a:r>
                        <a:rPr lang="en-US" sz="1600" b="1" dirty="0">
                          <a:solidFill>
                            <a:schemeClr val="tx1"/>
                          </a:solidFill>
                          <a:latin typeface="Delivery" panose="020F0503020204020204" pitchFamily="34" charset="0"/>
                          <a:ea typeface="Calibri" panose="020F0502020204030204" pitchFamily="34" charset="0"/>
                          <a:cs typeface="Calibri" panose="020F0502020204030204" pitchFamily="34" charset="0"/>
                        </a:rPr>
                        <a:t>Online Interactive Support </a:t>
                      </a:r>
                      <a:r>
                        <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rPr>
                        <a:t>and </a:t>
                      </a:r>
                      <a:r>
                        <a:rPr lang="en-US" sz="1600" b="1" dirty="0">
                          <a:solidFill>
                            <a:schemeClr val="tx1"/>
                          </a:solidFill>
                          <a:latin typeface="Delivery" panose="020F0503020204020204" pitchFamily="34" charset="0"/>
                          <a:ea typeface="Calibri" panose="020F0502020204030204" pitchFamily="34" charset="0"/>
                          <a:cs typeface="Calibri" panose="020F0502020204030204" pitchFamily="34" charset="0"/>
                        </a:rPr>
                        <a:t>Product Customization</a:t>
                      </a:r>
                      <a:r>
                        <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rPr>
                        <a:t> with easy interaction options?</a:t>
                      </a:r>
                      <a:endParaRPr lang="en-US" sz="1600" b="0" dirty="0">
                        <a:solidFill>
                          <a:schemeClr val="tx1"/>
                        </a:solidFill>
                        <a:latin typeface="Delivery" panose="020F0503020204020204" pitchFamily="34" charset="0"/>
                        <a:ea typeface="Calibri" panose="020F0502020204030204" pitchFamily="34" charset="0"/>
                        <a:cs typeface="Times New Roman" panose="02020603050405020304" pitchFamily="18" charset="0"/>
                      </a:endParaRPr>
                    </a:p>
                    <a:p>
                      <a:pPr marL="512763" marR="0" lvl="0" indent="-344488">
                        <a:lnSpc>
                          <a:spcPct val="100000"/>
                        </a:lnSpc>
                        <a:spcBef>
                          <a:spcPts val="0"/>
                        </a:spcBef>
                        <a:spcAft>
                          <a:spcPts val="0"/>
                        </a:spcAft>
                        <a:buSzPct val="160000"/>
                        <a:buFontTx/>
                        <a:buNone/>
                      </a:pPr>
                      <a:endParaRPr lang="en-US" sz="1100" b="0" dirty="0">
                        <a:solidFill>
                          <a:schemeClr val="tx1"/>
                        </a:solidFill>
                        <a:latin typeface="Delivery" panose="020F0503020204020204" pitchFamily="34" charset="0"/>
                        <a:ea typeface="Calibri" panose="020F0502020204030204" pitchFamily="34" charset="0"/>
                        <a:cs typeface="Times New Roman" panose="02020603050405020304" pitchFamily="18" charset="0"/>
                      </a:endParaRPr>
                    </a:p>
                    <a:p>
                      <a:pPr marL="512763" marR="0" lvl="0" indent="-344488">
                        <a:lnSpc>
                          <a:spcPct val="100000"/>
                        </a:lnSpc>
                        <a:spcBef>
                          <a:spcPts val="0"/>
                        </a:spcBef>
                        <a:spcAft>
                          <a:spcPts val="0"/>
                        </a:spcAft>
                        <a:buSzPct val="160000"/>
                        <a:buFontTx/>
                        <a:buBlip>
                          <a:blip r:embed="rId3"/>
                        </a:buBlip>
                      </a:pPr>
                      <a:r>
                        <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rPr>
                        <a:t>Do you offer </a:t>
                      </a:r>
                      <a:r>
                        <a:rPr lang="en-US" sz="1600" b="1" dirty="0">
                          <a:solidFill>
                            <a:schemeClr val="tx1"/>
                          </a:solidFill>
                          <a:latin typeface="Delivery" panose="020F0503020204020204" pitchFamily="34" charset="0"/>
                          <a:ea typeface="Calibri" panose="020F0502020204030204" pitchFamily="34" charset="0"/>
                          <a:cs typeface="Calibri" panose="020F0502020204030204" pitchFamily="34" charset="0"/>
                        </a:rPr>
                        <a:t>Self-help Portals </a:t>
                      </a:r>
                      <a:r>
                        <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rPr>
                        <a:t>such as </a:t>
                      </a:r>
                      <a:r>
                        <a:rPr lang="en-US" sz="1600" b="1" dirty="0">
                          <a:solidFill>
                            <a:schemeClr val="tx1"/>
                          </a:solidFill>
                          <a:latin typeface="Delivery" panose="020F0503020204020204" pitchFamily="34" charset="0"/>
                          <a:ea typeface="Calibri" panose="020F0502020204030204" pitchFamily="34" charset="0"/>
                          <a:cs typeface="Calibri" panose="020F0502020204030204" pitchFamily="34" charset="0"/>
                        </a:rPr>
                        <a:t>how-to videos</a:t>
                      </a:r>
                      <a:r>
                        <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rPr>
                        <a:t>?</a:t>
                      </a:r>
                      <a:endParaRPr lang="en-US" sz="1600" b="0" dirty="0">
                        <a:solidFill>
                          <a:schemeClr val="tx1"/>
                        </a:solidFill>
                        <a:latin typeface="Delivery" panose="020F0503020204020204" pitchFamily="34" charset="0"/>
                        <a:ea typeface="Calibri" panose="020F0502020204030204" pitchFamily="34" charset="0"/>
                        <a:cs typeface="Times New Roman" panose="02020603050405020304" pitchFamily="18" charset="0"/>
                      </a:endParaRPr>
                    </a:p>
                    <a:p>
                      <a:pPr marL="512763" marR="0" lvl="0" indent="-344488">
                        <a:lnSpc>
                          <a:spcPct val="100000"/>
                        </a:lnSpc>
                        <a:spcBef>
                          <a:spcPts val="0"/>
                        </a:spcBef>
                        <a:spcAft>
                          <a:spcPts val="0"/>
                        </a:spcAft>
                        <a:buSzPct val="160000"/>
                        <a:buFontTx/>
                        <a:buNone/>
                      </a:pPr>
                      <a:endParaRPr lang="en-US" sz="1100" b="0" dirty="0">
                        <a:solidFill>
                          <a:schemeClr val="tx1"/>
                        </a:solidFill>
                        <a:latin typeface="Delivery" panose="020F0503020204020204" pitchFamily="34" charset="0"/>
                        <a:ea typeface="Calibri" panose="020F0502020204030204" pitchFamily="34" charset="0"/>
                        <a:cs typeface="Times New Roman" panose="02020603050405020304" pitchFamily="18" charset="0"/>
                      </a:endParaRPr>
                    </a:p>
                    <a:p>
                      <a:pPr marL="512763" marR="0" lvl="0" indent="-344488">
                        <a:lnSpc>
                          <a:spcPct val="100000"/>
                        </a:lnSpc>
                        <a:spcBef>
                          <a:spcPts val="0"/>
                        </a:spcBef>
                        <a:spcAft>
                          <a:spcPts val="0"/>
                        </a:spcAft>
                        <a:buSzPct val="160000"/>
                        <a:buFontTx/>
                        <a:buBlip>
                          <a:blip r:embed="rId3"/>
                        </a:buBlip>
                      </a:pPr>
                      <a:r>
                        <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rPr>
                        <a:t>Do you have a simple and </a:t>
                      </a:r>
                      <a:r>
                        <a:rPr lang="en-US" sz="1600" b="1" dirty="0">
                          <a:solidFill>
                            <a:schemeClr val="tx1"/>
                          </a:solidFill>
                          <a:latin typeface="Delivery" panose="020F0503020204020204" pitchFamily="34" charset="0"/>
                          <a:ea typeface="Calibri" panose="020F0502020204030204" pitchFamily="34" charset="0"/>
                          <a:cs typeface="Calibri" panose="020F0502020204030204" pitchFamily="34" charset="0"/>
                        </a:rPr>
                        <a:t>Powerful Search Engine </a:t>
                      </a:r>
                      <a:r>
                        <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rPr>
                        <a:t>on your website?</a:t>
                      </a:r>
                      <a:endParaRPr lang="en-US" sz="1600" b="0" dirty="0">
                        <a:solidFill>
                          <a:schemeClr val="tx1"/>
                        </a:solidFill>
                        <a:latin typeface="Delivery" panose="020F0503020204020204" pitchFamily="34" charset="0"/>
                        <a:ea typeface="Calibri" panose="020F0502020204030204" pitchFamily="34" charset="0"/>
                        <a:cs typeface="Times New Roman" panose="02020603050405020304" pitchFamily="18" charset="0"/>
                      </a:endParaRPr>
                    </a:p>
                    <a:p>
                      <a:pPr marL="512763" indent="-344488">
                        <a:lnSpc>
                          <a:spcPct val="100000"/>
                        </a:lnSpc>
                        <a:buSzPct val="160000"/>
                        <a:buFontTx/>
                        <a:buNone/>
                      </a:pPr>
                      <a:endParaRPr lang="en-US" sz="1100" b="0" dirty="0">
                        <a:solidFill>
                          <a:schemeClr val="tx1"/>
                        </a:solidFill>
                        <a:latin typeface="Delivery" panose="020F0503020204020204" pitchFamily="34" charset="0"/>
                        <a:ea typeface="Calibri" panose="020F0502020204030204" pitchFamily="34" charset="0"/>
                        <a:cs typeface="Times New Roman" panose="02020603050405020304" pitchFamily="18" charset="0"/>
                      </a:endParaRPr>
                    </a:p>
                    <a:p>
                      <a:pPr marL="512763" marR="0" lvl="0" indent="-344488">
                        <a:lnSpc>
                          <a:spcPct val="100000"/>
                        </a:lnSpc>
                        <a:spcBef>
                          <a:spcPts val="0"/>
                        </a:spcBef>
                        <a:spcAft>
                          <a:spcPts val="0"/>
                        </a:spcAft>
                        <a:buSzPct val="160000"/>
                        <a:buFontTx/>
                        <a:buBlip>
                          <a:blip r:embed="rId3"/>
                        </a:buBlip>
                      </a:pPr>
                      <a:r>
                        <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rPr>
                        <a:t>Do you offer </a:t>
                      </a:r>
                      <a:r>
                        <a:rPr lang="en-US" sz="1600" b="1" dirty="0">
                          <a:solidFill>
                            <a:schemeClr val="tx1"/>
                          </a:solidFill>
                          <a:latin typeface="Delivery" panose="020F0503020204020204" pitchFamily="34" charset="0"/>
                          <a:ea typeface="Calibri" panose="020F0502020204030204" pitchFamily="34" charset="0"/>
                          <a:cs typeface="Calibri" panose="020F0502020204030204" pitchFamily="34" charset="0"/>
                        </a:rPr>
                        <a:t>Multiple Payment options </a:t>
                      </a:r>
                      <a:r>
                        <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rPr>
                        <a:t>like credit card payments, extended payment and bank transfers?</a:t>
                      </a:r>
                      <a:endParaRPr lang="en-US" sz="1600" b="0" dirty="0">
                        <a:solidFill>
                          <a:schemeClr val="tx1"/>
                        </a:solidFill>
                        <a:latin typeface="Delivery" panose="020F0503020204020204" pitchFamily="34" charset="0"/>
                      </a:endParaRPr>
                    </a:p>
                  </a:txBody>
                  <a:tcPr marL="121920" marR="121920" marT="121920" marB="60960">
                    <a:lnL>
                      <a:noFill/>
                    </a:lnL>
                    <a:lnR>
                      <a:noFill/>
                    </a:lnR>
                    <a:lnT w="28575" cmpd="sng">
                      <a:noFill/>
                    </a:lnT>
                    <a:lnB w="12700" cmpd="sng">
                      <a:noFill/>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10000"/>
                  </a:ext>
                </a:extLst>
              </a:tr>
            </a:tbl>
          </a:graphicData>
        </a:graphic>
      </p:graphicFrame>
      <p:sp>
        <p:nvSpPr>
          <p:cNvPr id="14" name="meta-classification">
            <a:extLst>
              <a:ext uri="{FF2B5EF4-FFF2-40B4-BE49-F238E27FC236}">
                <a16:creationId xmlns:a16="http://schemas.microsoft.com/office/drawing/2014/main" id="{CB3C5A58-B5FD-41CE-A3B3-6112D71801CF}"/>
              </a:ext>
            </a:extLst>
          </p:cNvPr>
          <p:cNvSpPr/>
          <p:nvPr/>
        </p:nvSpPr>
        <p:spPr>
          <a:xfrm>
            <a:off x="432000" y="154825"/>
            <a:ext cx="3648000" cy="192000"/>
          </a:xfrm>
          <a:prstGeom prst="rect">
            <a:avLst/>
          </a:prstGeom>
        </p:spPr>
        <p:txBody>
          <a:bodyPr wrap="none" lIns="0" tIns="0" rIns="0" bIns="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67" b="1" i="0" u="none" strike="noStrike" kern="1200" cap="all" spc="0" normalizeH="0" baseline="0" noProof="0" dirty="0">
                <a:ln>
                  <a:noFill/>
                </a:ln>
                <a:solidFill>
                  <a:srgbClr val="8C8C8C"/>
                </a:solidFill>
                <a:effectLst/>
                <a:uLnTx/>
                <a:uFillTx/>
                <a:latin typeface="Delivery"/>
                <a:ea typeface="+mn-ea"/>
                <a:cs typeface="+mn-cs"/>
              </a:rPr>
              <a:t>PUBLIC</a:t>
            </a:r>
          </a:p>
        </p:txBody>
      </p:sp>
      <p:sp>
        <p:nvSpPr>
          <p:cNvPr id="16" name="Footer Placeholder 2"/>
          <p:cNvSpPr>
            <a:spLocks noGrp="1"/>
          </p:cNvSpPr>
          <p:nvPr>
            <p:ph type="ftr" sz="quarter" idx="10"/>
          </p:nvPr>
        </p:nvSpPr>
        <p:spPr>
          <a:xfrm>
            <a:off x="431999" y="6405310"/>
            <a:ext cx="10823376" cy="184665"/>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Delivery"/>
                <a:ea typeface="+mn-ea"/>
                <a:cs typeface="+mn-cs"/>
              </a:rPr>
              <a:t>DHL Express | The Ultimate B2B E-commerce Guide | April 2021</a:t>
            </a:r>
          </a:p>
        </p:txBody>
      </p:sp>
      <p:grpSp>
        <p:nvGrpSpPr>
          <p:cNvPr id="15" name="Group 14"/>
          <p:cNvGrpSpPr/>
          <p:nvPr/>
        </p:nvGrpSpPr>
        <p:grpSpPr>
          <a:xfrm>
            <a:off x="3830348" y="2150933"/>
            <a:ext cx="4937760" cy="206904"/>
            <a:chOff x="492430" y="1561513"/>
            <a:chExt cx="3703320" cy="155178"/>
          </a:xfrm>
        </p:grpSpPr>
        <p:cxnSp>
          <p:nvCxnSpPr>
            <p:cNvPr id="17" name="Straight Connector 16"/>
            <p:cNvCxnSpPr/>
            <p:nvPr/>
          </p:nvCxnSpPr>
          <p:spPr>
            <a:xfrm>
              <a:off x="492430" y="1561513"/>
              <a:ext cx="3703320"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92430" y="1561513"/>
              <a:ext cx="0" cy="154745"/>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89992" y="1561946"/>
              <a:ext cx="0" cy="154745"/>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552579" y="2156525"/>
            <a:ext cx="3051436" cy="206904"/>
            <a:chOff x="492430" y="1561513"/>
            <a:chExt cx="2288577" cy="155178"/>
          </a:xfrm>
        </p:grpSpPr>
        <p:cxnSp>
          <p:nvCxnSpPr>
            <p:cNvPr id="21" name="Straight Connector 20"/>
            <p:cNvCxnSpPr/>
            <p:nvPr/>
          </p:nvCxnSpPr>
          <p:spPr>
            <a:xfrm>
              <a:off x="492430" y="1561513"/>
              <a:ext cx="2286000"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92430" y="1561513"/>
              <a:ext cx="0" cy="154745"/>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781007" y="1561946"/>
              <a:ext cx="0" cy="154745"/>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561492" y="1909737"/>
            <a:ext cx="3016089" cy="275585"/>
          </a:xfrm>
          <a:prstGeom prst="rect">
            <a:avLst/>
          </a:prstGeom>
          <a:noFill/>
        </p:spPr>
        <p:txBody>
          <a:bodyPr wrap="none" lIns="0" tIns="0" rIns="0" bIns="0" rtlCol="0">
            <a:noAutofit/>
          </a:bodyPr>
          <a:lstStyle/>
          <a:p>
            <a:pPr marL="0" marR="0" lvl="0" indent="0" algn="l" defTabSz="914377" rtl="0" eaLnBrk="1" fontAlgn="auto" latinLnBrk="0" hangingPunct="1">
              <a:lnSpc>
                <a:spcPct val="110000"/>
              </a:lnSpc>
              <a:spcBef>
                <a:spcPts val="0"/>
              </a:spcBef>
              <a:spcAft>
                <a:spcPts val="667"/>
              </a:spcAft>
              <a:buClrTx/>
              <a:buSzTx/>
              <a:buFontTx/>
              <a:buNone/>
              <a:tabLst/>
              <a:defRPr/>
            </a:pPr>
            <a:r>
              <a:rPr kumimoji="0" lang="en-US" sz="1333" b="0" i="0" u="none" strike="noStrike" kern="1200" cap="none" spc="0" normalizeH="0" baseline="0" noProof="0" dirty="0">
                <a:ln>
                  <a:noFill/>
                </a:ln>
                <a:solidFill>
                  <a:srgbClr val="C00000"/>
                </a:solidFill>
                <a:effectLst/>
                <a:uLnTx/>
                <a:uFillTx/>
                <a:latin typeface="Delivery"/>
                <a:ea typeface="+mn-ea"/>
                <a:cs typeface="+mn-cs"/>
              </a:rPr>
              <a:t>Similar to B2C</a:t>
            </a:r>
          </a:p>
        </p:txBody>
      </p:sp>
      <p:sp>
        <p:nvSpPr>
          <p:cNvPr id="24" name="TextBox 23"/>
          <p:cNvSpPr txBox="1"/>
          <p:nvPr/>
        </p:nvSpPr>
        <p:spPr>
          <a:xfrm>
            <a:off x="3830348" y="1907204"/>
            <a:ext cx="3016089" cy="275585"/>
          </a:xfrm>
          <a:prstGeom prst="rect">
            <a:avLst/>
          </a:prstGeom>
          <a:noFill/>
        </p:spPr>
        <p:txBody>
          <a:bodyPr wrap="none" lIns="0" tIns="0" rIns="0" bIns="0" rtlCol="0">
            <a:noAutofit/>
          </a:bodyPr>
          <a:lstStyle/>
          <a:p>
            <a:pPr marL="0" marR="0" lvl="0" indent="0" algn="l" defTabSz="914377" rtl="0" eaLnBrk="1" fontAlgn="auto" latinLnBrk="0" hangingPunct="1">
              <a:lnSpc>
                <a:spcPct val="110000"/>
              </a:lnSpc>
              <a:spcBef>
                <a:spcPts val="0"/>
              </a:spcBef>
              <a:spcAft>
                <a:spcPts val="667"/>
              </a:spcAft>
              <a:buClrTx/>
              <a:buSzTx/>
              <a:buFontTx/>
              <a:buNone/>
              <a:tabLst/>
              <a:defRPr/>
            </a:pPr>
            <a:r>
              <a:rPr kumimoji="0" lang="en-US" sz="1333" b="0" i="0" u="none" strike="noStrike" kern="1200" cap="none" spc="0" normalizeH="0" baseline="0" noProof="0" dirty="0">
                <a:ln>
                  <a:noFill/>
                </a:ln>
                <a:solidFill>
                  <a:srgbClr val="C00000"/>
                </a:solidFill>
                <a:effectLst/>
                <a:uLnTx/>
                <a:uFillTx/>
                <a:latin typeface="Delivery"/>
                <a:ea typeface="+mn-ea"/>
                <a:cs typeface="+mn-cs"/>
              </a:rPr>
              <a:t>Different to B2C</a:t>
            </a:r>
          </a:p>
        </p:txBody>
      </p:sp>
    </p:spTree>
    <p:extLst>
      <p:ext uri="{BB962C8B-B14F-4D97-AF65-F5344CB8AC3E}">
        <p14:creationId xmlns:p14="http://schemas.microsoft.com/office/powerpoint/2010/main" val="294894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343159"/>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black"/>
              </a:solidFill>
              <a:effectLst/>
              <a:uLnTx/>
              <a:uFillTx/>
              <a:latin typeface="Delivery"/>
              <a:ea typeface="+mn-ea"/>
              <a:cs typeface="+mn-cs"/>
            </a:endParaRPr>
          </a:p>
        </p:txBody>
      </p:sp>
      <p:sp>
        <p:nvSpPr>
          <p:cNvPr id="23" name="Rectangle 22"/>
          <p:cNvSpPr/>
          <p:nvPr/>
        </p:nvSpPr>
        <p:spPr>
          <a:xfrm>
            <a:off x="7868226" y="882132"/>
            <a:ext cx="3684489" cy="343159"/>
          </a:xfrm>
          <a:prstGeom prst="rect">
            <a:avLst/>
          </a:prstGeom>
          <a:solidFill>
            <a:schemeClr val="bg1"/>
          </a:solidFill>
          <a:ln w="31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black"/>
              </a:solidFill>
              <a:effectLst/>
              <a:uLnTx/>
              <a:uFillTx/>
              <a:latin typeface="Delivery"/>
              <a:ea typeface="+mn-ea"/>
              <a:cs typeface="+mn-cs"/>
            </a:endParaRPr>
          </a:p>
        </p:txBody>
      </p:sp>
      <p:sp>
        <p:nvSpPr>
          <p:cNvPr id="22" name="Rectangle 21"/>
          <p:cNvSpPr/>
          <p:nvPr/>
        </p:nvSpPr>
        <p:spPr>
          <a:xfrm>
            <a:off x="7839477" y="862819"/>
            <a:ext cx="3684489" cy="343159"/>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black"/>
              </a:solidFill>
              <a:effectLst/>
              <a:uLnTx/>
              <a:uFillTx/>
              <a:latin typeface="Delivery"/>
              <a:ea typeface="+mn-ea"/>
              <a:cs typeface="+mn-cs"/>
            </a:endParaRPr>
          </a:p>
        </p:txBody>
      </p:sp>
      <p:sp>
        <p:nvSpPr>
          <p:cNvPr id="2" name="Title 1"/>
          <p:cNvSpPr>
            <a:spLocks noGrp="1"/>
          </p:cNvSpPr>
          <p:nvPr>
            <p:ph type="title"/>
          </p:nvPr>
        </p:nvSpPr>
        <p:spPr>
          <a:xfrm>
            <a:off x="641862" y="920149"/>
            <a:ext cx="11327999" cy="658600"/>
          </a:xfrm>
        </p:spPr>
        <p:txBody>
          <a:bodyPr/>
          <a:lstStyle/>
          <a:p>
            <a:pPr>
              <a:lnSpc>
                <a:spcPct val="90000"/>
              </a:lnSpc>
            </a:pPr>
            <a:r>
              <a:rPr lang="en-US" sz="3200" dirty="0">
                <a:solidFill>
                  <a:srgbClr val="D40511"/>
                </a:solidFill>
                <a:latin typeface="Delivery Arabic Cd Black" panose="020F0906020204020204" pitchFamily="34" charset="-78"/>
                <a:cs typeface="Delivery Arabic Cd Black" panose="020F0906020204020204" pitchFamily="34" charset="-78"/>
              </a:rPr>
              <a:t>The Ultimate B2B E-Commerce Guide</a:t>
            </a:r>
            <a:br>
              <a:rPr lang="en-US" sz="3733" dirty="0">
                <a:solidFill>
                  <a:srgbClr val="D40511"/>
                </a:solidFill>
                <a:latin typeface="Delivery Arabic Cd Black" panose="020F0906020204020204" pitchFamily="34" charset="-78"/>
                <a:cs typeface="Delivery Arabic Cd Black" panose="020F0906020204020204" pitchFamily="34" charset="-78"/>
              </a:rPr>
            </a:br>
            <a:r>
              <a:rPr lang="en-US" b="0" dirty="0">
                <a:solidFill>
                  <a:srgbClr val="D40511"/>
                </a:solidFill>
                <a:latin typeface="+mn-lt"/>
                <a:cs typeface="Delivery Arabic Cd Black" panose="020F0906020204020204" pitchFamily="34" charset="-78"/>
              </a:rPr>
              <a:t>Tradition is out. Digital is in.</a:t>
            </a:r>
          </a:p>
        </p:txBody>
      </p:sp>
      <p:sp>
        <p:nvSpPr>
          <p:cNvPr id="4" name="Slide Number Placeholder 3"/>
          <p:cNvSpPr>
            <a:spLocks noGrp="1"/>
          </p:cNvSpPr>
          <p:nvPr>
            <p:ph type="sldNum" sz="quarter" idx="11"/>
          </p:nvPr>
        </p:nvSpPr>
        <p:spPr>
          <a:xfrm>
            <a:off x="11265369" y="6415304"/>
            <a:ext cx="504625" cy="184665"/>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2245BC1-4D7B-4ED3-8F01-840FA35126C6}" type="slidenum">
              <a:rPr kumimoji="0" lang="en-US" sz="1200" b="0" i="0" u="none" strike="noStrike" kern="1200" cap="none" spc="0" normalizeH="0" baseline="0" noProof="0">
                <a:ln>
                  <a:noFill/>
                </a:ln>
                <a:solidFill>
                  <a:prstClr val="black"/>
                </a:solidFill>
                <a:effectLst/>
                <a:uLnTx/>
                <a:uFillTx/>
                <a:latin typeface="Delivery"/>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Delivery"/>
              <a:ea typeface="+mn-ea"/>
              <a:cs typeface="+mn-cs"/>
            </a:endParaRPr>
          </a:p>
        </p:txBody>
      </p:sp>
      <p:sp>
        <p:nvSpPr>
          <p:cNvPr id="14" name="meta-classification">
            <a:extLst>
              <a:ext uri="{FF2B5EF4-FFF2-40B4-BE49-F238E27FC236}">
                <a16:creationId xmlns:a16="http://schemas.microsoft.com/office/drawing/2014/main" id="{CB3C5A58-B5FD-41CE-A3B3-6112D71801CF}"/>
              </a:ext>
            </a:extLst>
          </p:cNvPr>
          <p:cNvSpPr/>
          <p:nvPr/>
        </p:nvSpPr>
        <p:spPr>
          <a:xfrm>
            <a:off x="432000" y="154825"/>
            <a:ext cx="3648000" cy="192000"/>
          </a:xfrm>
          <a:prstGeom prst="rect">
            <a:avLst/>
          </a:prstGeom>
        </p:spPr>
        <p:txBody>
          <a:bodyPr wrap="none" lIns="0" tIns="0" rIns="0" bIns="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67" b="1" i="0" u="none" strike="noStrike" kern="1200" cap="all" spc="0" normalizeH="0" baseline="0" noProof="0" dirty="0">
                <a:ln>
                  <a:noFill/>
                </a:ln>
                <a:solidFill>
                  <a:srgbClr val="8C8C8C"/>
                </a:solidFill>
                <a:effectLst/>
                <a:uLnTx/>
                <a:uFillTx/>
                <a:latin typeface="Delivery"/>
                <a:ea typeface="+mn-ea"/>
                <a:cs typeface="+mn-cs"/>
              </a:rPr>
              <a:t>PUBLIC</a:t>
            </a:r>
          </a:p>
        </p:txBody>
      </p:sp>
      <p:sp>
        <p:nvSpPr>
          <p:cNvPr id="16" name="Rectangle 15"/>
          <p:cNvSpPr/>
          <p:nvPr/>
        </p:nvSpPr>
        <p:spPr>
          <a:xfrm>
            <a:off x="535789" y="1633595"/>
            <a:ext cx="6570492" cy="3436967"/>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133" b="1" i="0" u="none" strike="noStrike" kern="1200" cap="none" spc="0" normalizeH="0" baseline="0" noProof="0" dirty="0">
                <a:ln>
                  <a:noFill/>
                </a:ln>
                <a:solidFill>
                  <a:srgbClr val="000000"/>
                </a:solidFill>
                <a:effectLst/>
                <a:uLnTx/>
                <a:uFillTx/>
                <a:latin typeface="Delivery Arabic Cd Black" panose="020F0906020204020204" pitchFamily="34" charset="-78"/>
                <a:ea typeface="Calibri" panose="020F0502020204030204" pitchFamily="34" charset="0"/>
                <a:cs typeface="Delivery Arabic Cd Black" panose="020F0906020204020204" pitchFamily="34" charset="-78"/>
              </a:rPr>
              <a:t>The pace of the B2B sector’s e-commerce transformation should not be underestimated:</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067" b="1" i="0" u="none" strike="noStrike" kern="1200" cap="none" spc="0" normalizeH="0" baseline="0" noProof="0" dirty="0">
              <a:ln>
                <a:noFill/>
              </a:ln>
              <a:solidFill>
                <a:srgbClr val="000000"/>
              </a:solidFill>
              <a:effectLst/>
              <a:uLnTx/>
              <a:uFillTx/>
              <a:latin typeface="Delivery Arabic Cd Black" panose="020F0906020204020204" pitchFamily="34" charset="-78"/>
              <a:ea typeface="Calibri" panose="020F0502020204030204" pitchFamily="34" charset="0"/>
              <a:cs typeface="Delivery Arabic Cd Black" panose="020F0906020204020204" pitchFamily="34" charset="-78"/>
            </a:endParaRPr>
          </a:p>
          <a:p>
            <a:pPr marL="459306" marR="0" lvl="0" indent="-459306" algn="l" defTabSz="914377" rtl="0" eaLnBrk="1" fontAlgn="auto" latinLnBrk="0" hangingPunct="1">
              <a:lnSpc>
                <a:spcPct val="100000"/>
              </a:lnSpc>
              <a:spcBef>
                <a:spcPts val="0"/>
              </a:spcBef>
              <a:spcAft>
                <a:spcPts val="0"/>
              </a:spcAft>
              <a:buClr>
                <a:srgbClr val="C00000"/>
              </a:buClr>
              <a:buSzPct val="140000"/>
              <a:buFontTx/>
              <a:buBlip>
                <a:blip r:embed="rId3"/>
              </a:buBlip>
              <a:tabLst/>
              <a:defRPr/>
            </a:pPr>
            <a:r>
              <a:rPr kumimoji="0" lang="en-GB" sz="1467" b="0" i="0" u="none" strike="noStrike" kern="1200" cap="none" spc="0" normalizeH="0" baseline="0" noProof="0" dirty="0">
                <a:ln>
                  <a:noFill/>
                </a:ln>
                <a:solidFill>
                  <a:srgbClr val="000000"/>
                </a:solidFill>
                <a:effectLst/>
                <a:uLnTx/>
                <a:uFillTx/>
                <a:latin typeface="Delivery"/>
                <a:ea typeface="Calibri" panose="020F0502020204030204" pitchFamily="34" charset="0"/>
                <a:cs typeface="Calibri" panose="020F0502020204030204" pitchFamily="34" charset="0"/>
              </a:rPr>
              <a:t>Digitally-native buyers, combined with the ongoing effects of the pandemic, are pushing through rapid change in B2B supply chains.</a:t>
            </a:r>
          </a:p>
          <a:p>
            <a:pPr marL="459306" marR="0" lvl="0" indent="-459306" algn="l" defTabSz="914377" rtl="0" eaLnBrk="1" fontAlgn="auto" latinLnBrk="0" hangingPunct="1">
              <a:lnSpc>
                <a:spcPct val="100000"/>
              </a:lnSpc>
              <a:spcBef>
                <a:spcPts val="0"/>
              </a:spcBef>
              <a:spcAft>
                <a:spcPts val="0"/>
              </a:spcAft>
              <a:buClr>
                <a:srgbClr val="C00000"/>
              </a:buClr>
              <a:buSzPct val="140000"/>
              <a:buFontTx/>
              <a:buBlip>
                <a:blip r:embed="rId3"/>
              </a:buBlip>
              <a:tabLst/>
              <a:defRPr/>
            </a:pPr>
            <a:endParaRPr kumimoji="0" lang="en-GB" sz="933" b="0" i="0" u="none" strike="noStrike" kern="1200" cap="none" spc="0" normalizeH="0" baseline="0" noProof="0" dirty="0">
              <a:ln>
                <a:noFill/>
              </a:ln>
              <a:solidFill>
                <a:srgbClr val="000000"/>
              </a:solidFill>
              <a:effectLst/>
              <a:uLnTx/>
              <a:uFillTx/>
              <a:latin typeface="Delivery"/>
              <a:ea typeface="Calibri" panose="020F0502020204030204" pitchFamily="34" charset="0"/>
              <a:cs typeface="Calibri" panose="020F0502020204030204" pitchFamily="34" charset="0"/>
            </a:endParaRPr>
          </a:p>
          <a:p>
            <a:pPr marL="459306" marR="0" lvl="0" indent="-459306" algn="l" defTabSz="914377" rtl="0" eaLnBrk="1" fontAlgn="auto" latinLnBrk="0" hangingPunct="1">
              <a:lnSpc>
                <a:spcPct val="100000"/>
              </a:lnSpc>
              <a:spcBef>
                <a:spcPts val="0"/>
              </a:spcBef>
              <a:spcAft>
                <a:spcPts val="0"/>
              </a:spcAft>
              <a:buClr>
                <a:srgbClr val="C00000"/>
              </a:buClr>
              <a:buSzPct val="140000"/>
              <a:buFontTx/>
              <a:buBlip>
                <a:blip r:embed="rId3"/>
              </a:buBlip>
              <a:tabLst/>
              <a:defRPr/>
            </a:pPr>
            <a:r>
              <a:rPr kumimoji="0" lang="en-GB" sz="1467" b="0" i="0" u="none" strike="noStrike" kern="1200" cap="none" spc="0" normalizeH="0" baseline="0" noProof="0" dirty="0">
                <a:ln>
                  <a:noFill/>
                </a:ln>
                <a:solidFill>
                  <a:srgbClr val="000000"/>
                </a:solidFill>
                <a:effectLst/>
                <a:uLnTx/>
                <a:uFillTx/>
                <a:latin typeface="Delivery"/>
                <a:ea typeface="Calibri" panose="020F0502020204030204" pitchFamily="34" charset="0"/>
                <a:cs typeface="Calibri" panose="020F0502020204030204" pitchFamily="34" charset="0"/>
              </a:rPr>
              <a:t>B2B customers want flexible, convenient, and digitally-focused services more aligned with their B2C experiences. </a:t>
            </a:r>
            <a:endParaRPr kumimoji="0" lang="en-US" sz="1467" b="0" i="0" u="none" strike="noStrike" kern="1200" cap="none" spc="0" normalizeH="0" baseline="0" noProof="0" dirty="0">
              <a:ln>
                <a:noFill/>
              </a:ln>
              <a:solidFill>
                <a:prstClr val="black"/>
              </a:solidFill>
              <a:effectLst/>
              <a:uLnTx/>
              <a:uFillTx/>
              <a:latin typeface="Delivery"/>
              <a:ea typeface="Calibri" panose="020F0502020204030204" pitchFamily="34" charset="0"/>
              <a:cs typeface="Times New Roman" panose="02020603050405020304" pitchFamily="18" charset="0"/>
            </a:endParaRPr>
          </a:p>
          <a:p>
            <a:pPr marL="459306" marR="0" lvl="0" indent="-459306" algn="l" defTabSz="914377" rtl="0" eaLnBrk="1" fontAlgn="auto" latinLnBrk="0" hangingPunct="1">
              <a:lnSpc>
                <a:spcPct val="100000"/>
              </a:lnSpc>
              <a:spcBef>
                <a:spcPts val="0"/>
              </a:spcBef>
              <a:spcAft>
                <a:spcPts val="0"/>
              </a:spcAft>
              <a:buClr>
                <a:srgbClr val="C00000"/>
              </a:buClr>
              <a:buSzPct val="140000"/>
              <a:buFontTx/>
              <a:buBlip>
                <a:blip r:embed="rId3"/>
              </a:buBlip>
              <a:tabLst/>
              <a:defRPr/>
            </a:pPr>
            <a:endParaRPr kumimoji="0" lang="en-GB" sz="933" b="0" i="0" u="none" strike="noStrike" kern="1200" cap="none" spc="0" normalizeH="0" baseline="0" noProof="0" dirty="0">
              <a:ln>
                <a:noFill/>
              </a:ln>
              <a:solidFill>
                <a:srgbClr val="000000"/>
              </a:solidFill>
              <a:effectLst/>
              <a:uLnTx/>
              <a:uFillTx/>
              <a:latin typeface="Delivery"/>
              <a:ea typeface="Calibri" panose="020F0502020204030204" pitchFamily="34" charset="0"/>
              <a:cs typeface="Calibri" panose="020F0502020204030204" pitchFamily="34" charset="0"/>
            </a:endParaRPr>
          </a:p>
          <a:p>
            <a:pPr marL="459306" marR="0" lvl="0" indent="-459306" algn="l" defTabSz="914377" rtl="0" eaLnBrk="1" fontAlgn="auto" latinLnBrk="0" hangingPunct="1">
              <a:lnSpc>
                <a:spcPct val="100000"/>
              </a:lnSpc>
              <a:spcBef>
                <a:spcPts val="0"/>
              </a:spcBef>
              <a:spcAft>
                <a:spcPts val="0"/>
              </a:spcAft>
              <a:buClr>
                <a:srgbClr val="C00000"/>
              </a:buClr>
              <a:buSzPct val="140000"/>
              <a:buFontTx/>
              <a:buBlip>
                <a:blip r:embed="rId3"/>
              </a:buBlip>
              <a:tabLst/>
              <a:defRPr/>
            </a:pPr>
            <a:r>
              <a:rPr kumimoji="0" lang="en-GB" sz="1467" b="0" i="0" u="none" strike="noStrike" kern="1200" cap="none" spc="0" normalizeH="0" baseline="0" noProof="0" dirty="0">
                <a:ln>
                  <a:noFill/>
                </a:ln>
                <a:solidFill>
                  <a:srgbClr val="000000"/>
                </a:solidFill>
                <a:effectLst/>
                <a:uLnTx/>
                <a:uFillTx/>
                <a:latin typeface="Delivery"/>
                <a:ea typeface="Calibri" panose="020F0502020204030204" pitchFamily="34" charset="0"/>
                <a:cs typeface="Calibri" panose="020F0502020204030204" pitchFamily="34" charset="0"/>
              </a:rPr>
              <a:t>Even B2B players already established within their sectors will need to invest to optimize their cross-border e-commerce channels</a:t>
            </a:r>
          </a:p>
          <a:p>
            <a:pPr marL="0" marR="0" lvl="0" indent="0" algn="l" defTabSz="914377" rtl="0" eaLnBrk="1" fontAlgn="auto" latinLnBrk="0" hangingPunct="1">
              <a:lnSpc>
                <a:spcPct val="100000"/>
              </a:lnSpc>
              <a:spcBef>
                <a:spcPts val="0"/>
              </a:spcBef>
              <a:spcAft>
                <a:spcPts val="0"/>
              </a:spcAft>
              <a:buClr>
                <a:srgbClr val="C00000"/>
              </a:buClr>
              <a:buSzTx/>
              <a:buFontTx/>
              <a:buNone/>
              <a:tabLst/>
              <a:defRPr/>
            </a:pPr>
            <a:endParaRPr kumimoji="0" lang="en-GB" sz="1467" b="0" i="0" u="none" strike="noStrike" kern="1200" cap="none" spc="0" normalizeH="0" baseline="0" noProof="0" dirty="0">
              <a:ln>
                <a:noFill/>
              </a:ln>
              <a:solidFill>
                <a:srgbClr val="000000"/>
              </a:solidFill>
              <a:effectLst/>
              <a:uLnTx/>
              <a:uFillTx/>
              <a:latin typeface="Delivery"/>
              <a:ea typeface="Calibri" panose="020F0502020204030204" pitchFamily="34" charset="0"/>
              <a:cs typeface="Calibri" panose="020F050202020403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133" b="1" i="0" u="none" strike="noStrike" kern="1200" cap="none" spc="0" normalizeH="0" baseline="0" noProof="0" dirty="0">
                <a:ln>
                  <a:noFill/>
                </a:ln>
                <a:solidFill>
                  <a:srgbClr val="D40511"/>
                </a:solidFill>
                <a:effectLst/>
                <a:uLnTx/>
                <a:uFillTx/>
                <a:latin typeface="Delivery Arabic Cd Black" panose="020F0906020204020204" pitchFamily="34" charset="-78"/>
                <a:ea typeface="Calibri" panose="020F0502020204030204" pitchFamily="34" charset="0"/>
                <a:cs typeface="Delivery Arabic Cd Black" panose="020F0906020204020204" pitchFamily="34" charset="-78"/>
              </a:rPr>
              <a:t>… and the pay-off in growth opportunities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133" b="1" i="0" u="none" strike="noStrike" kern="1200" cap="none" spc="0" normalizeH="0" baseline="0" noProof="0" dirty="0">
                <a:ln>
                  <a:noFill/>
                </a:ln>
                <a:solidFill>
                  <a:srgbClr val="D40511"/>
                </a:solidFill>
                <a:effectLst/>
                <a:uLnTx/>
                <a:uFillTx/>
                <a:latin typeface="Delivery Arabic Cd Black" panose="020F0906020204020204" pitchFamily="34" charset="-78"/>
                <a:ea typeface="Calibri" panose="020F0502020204030204" pitchFamily="34" charset="0"/>
                <a:cs typeface="Delivery Arabic Cd Black" panose="020F0906020204020204" pitchFamily="34" charset="-78"/>
              </a:rPr>
              <a:t>is unlimited! </a:t>
            </a:r>
            <a:r>
              <a:rPr kumimoji="0" lang="en-GB" sz="2133" b="0" i="0" u="none" strike="noStrike" kern="1200" cap="none" spc="0" normalizeH="0" baseline="0" noProof="0" dirty="0">
                <a:ln>
                  <a:noFill/>
                </a:ln>
                <a:solidFill>
                  <a:srgbClr val="D40511"/>
                </a:solidFill>
                <a:effectLst/>
                <a:uLnTx/>
                <a:uFillTx/>
                <a:latin typeface="Delivery"/>
                <a:ea typeface="Calibri" panose="020F0502020204030204" pitchFamily="34" charset="0"/>
                <a:cs typeface="Delivery Arabic Cd Black" panose="020F0906020204020204" pitchFamily="34" charset="-78"/>
              </a:rPr>
              <a:t>Let’s discuss next steps…</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789" y="5244967"/>
            <a:ext cx="3009271" cy="666036"/>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49469" y="861115"/>
            <a:ext cx="3650520" cy="5056695"/>
          </a:xfrm>
          <a:prstGeom prst="rect">
            <a:avLst/>
          </a:prstGeom>
          <a:effectLst/>
        </p:spPr>
      </p:pic>
      <p:sp>
        <p:nvSpPr>
          <p:cNvPr id="21" name="Footer Placeholder 2"/>
          <p:cNvSpPr>
            <a:spLocks noGrp="1"/>
          </p:cNvSpPr>
          <p:nvPr>
            <p:ph type="ftr" sz="quarter" idx="10"/>
          </p:nvPr>
        </p:nvSpPr>
        <p:spPr>
          <a:xfrm>
            <a:off x="431999" y="6405310"/>
            <a:ext cx="10823376" cy="184665"/>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Delivery"/>
                <a:ea typeface="+mn-ea"/>
                <a:cs typeface="+mn-cs"/>
              </a:rPr>
              <a:t>DHL Express | The Ultimate B2B E-commerce Guide | April 2021</a:t>
            </a:r>
          </a:p>
        </p:txBody>
      </p:sp>
      <p:pic>
        <p:nvPicPr>
          <p:cNvPr id="5122" name="Picture 2" descr="repros.nl - boekjes printen en afwerke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6200000">
            <a:off x="5180008" y="3141647"/>
            <a:ext cx="5199472" cy="50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13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man holding leaf">
            <a:extLst>
              <a:ext uri="{FF2B5EF4-FFF2-40B4-BE49-F238E27FC236}">
                <a16:creationId xmlns:a16="http://schemas.microsoft.com/office/drawing/2014/main" id="{79C47462-313A-4C1F-916F-FBAA55588D5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681329" y="-8904"/>
            <a:ext cx="8509289" cy="687580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woman holding leaf">
            <a:extLst>
              <a:ext uri="{FF2B5EF4-FFF2-40B4-BE49-F238E27FC236}">
                <a16:creationId xmlns:a16="http://schemas.microsoft.com/office/drawing/2014/main" id="{BEF21AD6-2C41-4B8B-B0D1-21A748A87023}"/>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0" y="1"/>
            <a:ext cx="4997515" cy="68758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hidden="1">
            <a:extLst>
              <a:ext uri="{FF2B5EF4-FFF2-40B4-BE49-F238E27FC236}">
                <a16:creationId xmlns:a16="http://schemas.microsoft.com/office/drawing/2014/main" id="{31EEAED9-C2C2-44BA-9AA2-420C8FCBD8EE}"/>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7" imgW="622" imgH="623" progId="TCLayout.ActiveDocument.1">
                  <p:embed/>
                </p:oleObj>
              </mc:Choice>
              <mc:Fallback>
                <p:oleObj name="think-cell Slide" r:id="rId7" imgW="622" imgH="623" progId="TCLayout.ActiveDocument.1">
                  <p:embed/>
                  <p:pic>
                    <p:nvPicPr>
                      <p:cNvPr id="3" name="Object 2" hidden="1">
                        <a:extLst>
                          <a:ext uri="{FF2B5EF4-FFF2-40B4-BE49-F238E27FC236}">
                            <a16:creationId xmlns:a16="http://schemas.microsoft.com/office/drawing/2014/main" id="{31EEAED9-C2C2-44BA-9AA2-420C8FCBD8EE}"/>
                          </a:ext>
                        </a:extLst>
                      </p:cNvPr>
                      <p:cNvPicPr/>
                      <p:nvPr/>
                    </p:nvPicPr>
                    <p:blipFill>
                      <a:blip r:embed="rId8"/>
                      <a:stretch>
                        <a:fillRect/>
                      </a:stretch>
                    </p:blipFill>
                    <p:spPr>
                      <a:xfrm>
                        <a:off x="2119" y="2119"/>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C7C646E-757B-4801-9012-396F7DC61AA1}"/>
              </a:ext>
            </a:extLst>
          </p:cNvPr>
          <p:cNvSpPr/>
          <p:nvPr>
            <p:custDataLst>
              <p:tags r:id="rId2"/>
            </p:custDataLst>
          </p:nvPr>
        </p:nvSpPr>
        <p:spPr>
          <a:xfrm>
            <a:off x="1" y="1"/>
            <a:ext cx="211667" cy="211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Delivery Cd Black" panose="020F0906020204020204" pitchFamily="34" charset="0"/>
              <a:ea typeface="+mn-ea"/>
              <a:cs typeface="+mn-cs"/>
              <a:sym typeface="Delivery Cd Black" panose="020F0906020204020204" pitchFamily="34" charset="0"/>
            </a:endParaRPr>
          </a:p>
        </p:txBody>
      </p:sp>
      <p:sp>
        <p:nvSpPr>
          <p:cNvPr id="17" name="Rectangle 16">
            <a:extLst>
              <a:ext uri="{FF2B5EF4-FFF2-40B4-BE49-F238E27FC236}">
                <a16:creationId xmlns:a16="http://schemas.microsoft.com/office/drawing/2014/main" id="{723ABF50-773F-4638-9B27-A3C716D17E97}"/>
              </a:ext>
            </a:extLst>
          </p:cNvPr>
          <p:cNvSpPr/>
          <p:nvPr/>
        </p:nvSpPr>
        <p:spPr>
          <a:xfrm>
            <a:off x="0" y="-17807"/>
            <a:ext cx="8881451" cy="6858000"/>
          </a:xfrm>
          <a:prstGeom prst="rect">
            <a:avLst/>
          </a:prstGeom>
          <a:gradFill flip="none" rotWithShape="1">
            <a:gsLst>
              <a:gs pos="1000">
                <a:schemeClr val="tx1">
                  <a:alpha val="0"/>
                </a:schemeClr>
              </a:gs>
              <a:gs pos="52000">
                <a:schemeClr val="tx1">
                  <a:alpha val="60000"/>
                </a:schemeClr>
              </a:gs>
              <a:gs pos="100000">
                <a:schemeClr val="tx1">
                  <a:alpha val="8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sp>
        <p:nvSpPr>
          <p:cNvPr id="5" name="Subtitle 4">
            <a:extLst>
              <a:ext uri="{FF2B5EF4-FFF2-40B4-BE49-F238E27FC236}">
                <a16:creationId xmlns:a16="http://schemas.microsoft.com/office/drawing/2014/main" id="{CBAB25DF-3A1C-4FD4-8666-EEFB5DDBE715}"/>
              </a:ext>
            </a:extLst>
          </p:cNvPr>
          <p:cNvSpPr>
            <a:spLocks noGrp="1"/>
          </p:cNvSpPr>
          <p:nvPr>
            <p:ph type="subTitle" idx="1"/>
          </p:nvPr>
        </p:nvSpPr>
        <p:spPr>
          <a:xfrm>
            <a:off x="528392" y="3849978"/>
            <a:ext cx="4946624" cy="670953"/>
          </a:xfrm>
        </p:spPr>
        <p:txBody>
          <a:bodyPr/>
          <a:lstStyle/>
          <a:p>
            <a:r>
              <a:rPr lang="en-GB" sz="2133" dirty="0"/>
              <a:t>your sustainability journey</a:t>
            </a:r>
            <a:endParaRPr lang="en-GB" sz="1600" dirty="0"/>
          </a:p>
        </p:txBody>
      </p:sp>
      <p:sp>
        <p:nvSpPr>
          <p:cNvPr id="9" name="Text Placeholder 8"/>
          <p:cNvSpPr>
            <a:spLocks noGrp="1"/>
          </p:cNvSpPr>
          <p:nvPr>
            <p:ph type="body" sz="quarter" idx="13"/>
          </p:nvPr>
        </p:nvSpPr>
        <p:spPr>
          <a:xfrm>
            <a:off x="533963" y="6190131"/>
            <a:ext cx="6192965" cy="262636"/>
          </a:xfrm>
        </p:spPr>
        <p:txBody>
          <a:bodyPr/>
          <a:lstStyle/>
          <a:p>
            <a:r>
              <a:rPr lang="en-US"/>
              <a:t>DHL Express. Excellence. Simply Delivered.</a:t>
            </a:r>
          </a:p>
        </p:txBody>
      </p:sp>
      <p:pic>
        <p:nvPicPr>
          <p:cNvPr id="4" name="Picture 3">
            <a:extLst>
              <a:ext uri="{FF2B5EF4-FFF2-40B4-BE49-F238E27FC236}">
                <a16:creationId xmlns:a16="http://schemas.microsoft.com/office/drawing/2014/main" id="{E4AE11AB-88DA-474B-9D6C-5759169D782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50715" y="1457613"/>
            <a:ext cx="4638661" cy="2170431"/>
          </a:xfrm>
          <a:prstGeom prst="rect">
            <a:avLst/>
          </a:prstGeom>
        </p:spPr>
      </p:pic>
    </p:spTree>
    <p:extLst>
      <p:ext uri="{BB962C8B-B14F-4D97-AF65-F5344CB8AC3E}">
        <p14:creationId xmlns:p14="http://schemas.microsoft.com/office/powerpoint/2010/main" val="20710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een leafed plant">
            <a:extLst>
              <a:ext uri="{FF2B5EF4-FFF2-40B4-BE49-F238E27FC236}">
                <a16:creationId xmlns:a16="http://schemas.microsoft.com/office/drawing/2014/main" id="{C31FA8FE-E72D-4880-BE47-7A54B29B84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 y="1058"/>
            <a:ext cx="12192003" cy="685694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A65C3A3F-00C0-44EA-B1CF-3BB172D2AA3C}"/>
              </a:ext>
            </a:extLst>
          </p:cNvPr>
          <p:cNvSpPr/>
          <p:nvPr/>
        </p:nvSpPr>
        <p:spPr>
          <a:xfrm>
            <a:off x="0" y="-3"/>
            <a:ext cx="12192000" cy="6858003"/>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err="1">
              <a:ln>
                <a:noFill/>
              </a:ln>
              <a:solidFill>
                <a:prstClr val="black"/>
              </a:solidFill>
              <a:effectLst/>
              <a:uLnTx/>
              <a:uFillTx/>
              <a:latin typeface="Delivery"/>
              <a:ea typeface="+mn-ea"/>
              <a:cs typeface="+mn-cs"/>
            </a:endParaRPr>
          </a:p>
        </p:txBody>
      </p:sp>
      <p:pic>
        <p:nvPicPr>
          <p:cNvPr id="18" name="Picture 17">
            <a:extLst>
              <a:ext uri="{FF2B5EF4-FFF2-40B4-BE49-F238E27FC236}">
                <a16:creationId xmlns:a16="http://schemas.microsoft.com/office/drawing/2014/main" id="{3719478A-4AA8-401B-8C56-EF76CD70A124}"/>
              </a:ext>
            </a:extLst>
          </p:cNvPr>
          <p:cNvPicPr>
            <a:picLocks noChangeAspect="1"/>
          </p:cNvPicPr>
          <p:nvPr/>
        </p:nvPicPr>
        <p:blipFill rotWithShape="1">
          <a:blip r:embed="rId4" cstate="email">
            <a:lum/>
            <a:alphaModFix amt="19000"/>
            <a:extLst>
              <a:ext uri="{28A0092B-C50C-407E-A947-70E740481C1C}">
                <a14:useLocalDpi xmlns:a14="http://schemas.microsoft.com/office/drawing/2010/main"/>
              </a:ext>
            </a:extLst>
          </a:blip>
          <a:srcRect l="41791" t="18345" b="21773"/>
          <a:stretch/>
        </p:blipFill>
        <p:spPr>
          <a:xfrm>
            <a:off x="1" y="0"/>
            <a:ext cx="7259359" cy="6858000"/>
          </a:xfrm>
          <a:prstGeom prst="rect">
            <a:avLst/>
          </a:prstGeom>
        </p:spPr>
      </p:pic>
      <p:sp>
        <p:nvSpPr>
          <p:cNvPr id="25" name="Rectangle 24">
            <a:extLst>
              <a:ext uri="{FF2B5EF4-FFF2-40B4-BE49-F238E27FC236}">
                <a16:creationId xmlns:a16="http://schemas.microsoft.com/office/drawing/2014/main" id="{6660CAD9-5923-D747-A040-0F92ED5B85E9}"/>
              </a:ext>
            </a:extLst>
          </p:cNvPr>
          <p:cNvSpPr/>
          <p:nvPr/>
        </p:nvSpPr>
        <p:spPr>
          <a:xfrm>
            <a:off x="440853" y="585245"/>
            <a:ext cx="11328400" cy="5721508"/>
          </a:xfrm>
          <a:prstGeom prst="rect">
            <a:avLst/>
          </a:prstGeom>
          <a:solidFill>
            <a:schemeClr val="tx1">
              <a:alpha val="53000"/>
            </a:schemeClr>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sp>
        <p:nvSpPr>
          <p:cNvPr id="7" name="Title 10">
            <a:extLst>
              <a:ext uri="{FF2B5EF4-FFF2-40B4-BE49-F238E27FC236}">
                <a16:creationId xmlns:a16="http://schemas.microsoft.com/office/drawing/2014/main" id="{F013396D-BDB8-1449-80FC-C442559871F0}"/>
              </a:ext>
            </a:extLst>
          </p:cNvPr>
          <p:cNvSpPr txBox="1">
            <a:spLocks/>
          </p:cNvSpPr>
          <p:nvPr/>
        </p:nvSpPr>
        <p:spPr>
          <a:xfrm>
            <a:off x="722073" y="863968"/>
            <a:ext cx="7697651" cy="442968"/>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1800" b="1" kern="1200">
                <a:solidFill>
                  <a:schemeClr val="accent4"/>
                </a:solidFill>
                <a:latin typeface="+mj-lt"/>
                <a:ea typeface="+mj-ea"/>
                <a:cs typeface="+mj-cs"/>
              </a:defRPr>
            </a:lvl1pPr>
          </a:lstStyle>
          <a:p>
            <a:pPr marL="0" marR="0" lvl="0" indent="0" algn="l" defTabSz="914332" rtl="0" eaLnBrk="1" fontAlgn="auto" latinLnBrk="0" hangingPunct="1">
              <a:lnSpc>
                <a:spcPts val="3333"/>
              </a:lnSpc>
              <a:spcBef>
                <a:spcPct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Why it is - </a:t>
            </a:r>
            <a:r>
              <a:rPr kumimoji="0" lang="en-GB" sz="3200" b="1" i="1"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Now More Than Ever –</a:t>
            </a:r>
            <a:r>
              <a:rPr kumimoji="0" lang="en-GB" sz="3200" b="1"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 important to focus on sustainability</a:t>
            </a:r>
          </a:p>
        </p:txBody>
      </p:sp>
      <p:sp>
        <p:nvSpPr>
          <p:cNvPr id="8" name="TextBox 7">
            <a:extLst>
              <a:ext uri="{FF2B5EF4-FFF2-40B4-BE49-F238E27FC236}">
                <a16:creationId xmlns:a16="http://schemas.microsoft.com/office/drawing/2014/main" id="{6C8B27BE-A317-F340-8BDB-BB78F5F865E5}"/>
              </a:ext>
            </a:extLst>
          </p:cNvPr>
          <p:cNvSpPr txBox="1"/>
          <p:nvPr/>
        </p:nvSpPr>
        <p:spPr>
          <a:xfrm>
            <a:off x="722074" y="1830551"/>
            <a:ext cx="6197471" cy="780288"/>
          </a:xfrm>
          <a:prstGeom prst="rect">
            <a:avLst/>
          </a:prstGeom>
          <a:noFill/>
        </p:spPr>
        <p:txBody>
          <a:bodyPr wrap="square" lIns="0" tIns="0" rIns="0" bIns="0" rtlCol="0">
            <a:noAutofit/>
          </a:bodyPr>
          <a:lstStyle/>
          <a:p>
            <a:pPr marL="0" marR="0" lvl="0" indent="0" algn="l" defTabSz="914332" rtl="0" eaLnBrk="1" fontAlgn="auto" latinLnBrk="0" hangingPunct="1">
              <a:lnSpc>
                <a:spcPct val="110000"/>
              </a:lnSpc>
              <a:spcBef>
                <a:spcPts val="0"/>
              </a:spcBef>
              <a:spcAft>
                <a:spcPts val="667"/>
              </a:spcAft>
              <a:buClrTx/>
              <a:buSzTx/>
              <a:buFontTx/>
              <a:buNone/>
              <a:tabLst/>
              <a:defRPr/>
            </a:pPr>
            <a:r>
              <a:rPr kumimoji="0" lang="en-US" sz="1467" b="0" i="0" u="none" strike="noStrike" kern="1200" cap="none" spc="0" normalizeH="0" baseline="0" noProof="0">
                <a:ln>
                  <a:noFill/>
                </a:ln>
                <a:solidFill>
                  <a:prstClr val="white"/>
                </a:solidFill>
                <a:effectLst/>
                <a:uLnTx/>
                <a:uFillTx/>
                <a:latin typeface="Delivery"/>
                <a:ea typeface="+mn-ea"/>
                <a:cs typeface="+mn-cs"/>
              </a:rPr>
              <a:t>We’re extremely passionate about sustainability at DHL. Not only are we fervent about driving sustainability within the logistics industry, but we’re also working hard to help our customers improve their credentials too. </a:t>
            </a:r>
          </a:p>
        </p:txBody>
      </p:sp>
      <p:sp>
        <p:nvSpPr>
          <p:cNvPr id="10" name="Rectangle 9">
            <a:extLst>
              <a:ext uri="{FF2B5EF4-FFF2-40B4-BE49-F238E27FC236}">
                <a16:creationId xmlns:a16="http://schemas.microsoft.com/office/drawing/2014/main" id="{726FE163-53A5-3D4C-B70B-73B0E760CA52}"/>
              </a:ext>
            </a:extLst>
          </p:cNvPr>
          <p:cNvSpPr/>
          <p:nvPr/>
        </p:nvSpPr>
        <p:spPr>
          <a:xfrm>
            <a:off x="722074" y="2797524"/>
            <a:ext cx="1953455" cy="32049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0000" tIns="120000" rIns="120000" bIns="120000" rtlCol="0" anchor="t" anchorCtr="0">
            <a:no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Delivery"/>
                <a:ea typeface="Delivery Cd Black" panose="020F0503020204020204" pitchFamily="34" charset="0"/>
                <a:cs typeface="Delivery Cd Black" panose="020F0503020204020204" pitchFamily="34" charset="0"/>
              </a:rPr>
              <a:t>1. PURCHASE DECISIONS</a:t>
            </a:r>
          </a:p>
          <a:p>
            <a:pPr marL="0" marR="0" lvl="0" indent="0" algn="l" defTabSz="914332" rtl="0" eaLnBrk="1" fontAlgn="auto" latinLnBrk="0" hangingPunct="1">
              <a:lnSpc>
                <a:spcPct val="100000"/>
              </a:lnSpc>
              <a:spcBef>
                <a:spcPts val="0"/>
              </a:spcBef>
              <a:spcAft>
                <a:spcPts val="533"/>
              </a:spcAft>
              <a:buClrTx/>
              <a:buSzTx/>
              <a:buFontTx/>
              <a:buNone/>
              <a:tabLst/>
              <a:defRPr/>
            </a:pPr>
            <a:r>
              <a:rPr kumimoji="0" lang="en-US" sz="4800" b="1" i="0" u="none" strike="noStrike" kern="1200" cap="none" spc="0" normalizeH="0" baseline="0" noProof="0">
                <a:ln>
                  <a:noFill/>
                </a:ln>
                <a:solidFill>
                  <a:srgbClr val="007C39"/>
                </a:solidFill>
                <a:effectLst/>
                <a:uLnTx/>
                <a:uFillTx/>
                <a:latin typeface="Delivery"/>
                <a:ea typeface="Delivery Cd Black" panose="020F0503020204020204" pitchFamily="34" charset="0"/>
                <a:cs typeface="Delivery Cd Black" panose="020F0503020204020204" pitchFamily="34" charset="0"/>
              </a:rPr>
              <a:t>50</a:t>
            </a:r>
            <a:r>
              <a:rPr kumimoji="0" lang="en-US" sz="3733" b="1" i="0" u="none" strike="noStrike" kern="1200" cap="none" spc="0" normalizeH="0" baseline="0" noProof="0">
                <a:ln>
                  <a:noFill/>
                </a:ln>
                <a:solidFill>
                  <a:srgbClr val="007C39"/>
                </a:solidFill>
                <a:effectLst/>
                <a:uLnTx/>
                <a:uFillTx/>
                <a:latin typeface="Delivery"/>
                <a:ea typeface="Delivery Cd Black" panose="020F0503020204020204" pitchFamily="34" charset="0"/>
                <a:cs typeface="Delivery Cd Black" panose="020F0503020204020204" pitchFamily="34" charset="0"/>
              </a:rPr>
              <a:t>% </a:t>
            </a:r>
          </a:p>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Delivery"/>
                <a:ea typeface="Delivery Cd Black" panose="020F0503020204020204" pitchFamily="34" charset="0"/>
                <a:cs typeface="Delivery Cd Black" panose="020F0503020204020204" pitchFamily="34" charset="0"/>
              </a:rPr>
              <a:t>of digital buyers state that environmental concerns impact their purchasing decisions</a:t>
            </a: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400" b="0" i="1" u="none" strike="noStrike" kern="1200" cap="none" spc="0" normalizeH="0" baseline="0" noProof="0">
              <a:ln>
                <a:noFill/>
              </a:ln>
              <a:solidFill>
                <a:prstClr val="black"/>
              </a:solidFill>
              <a:effectLst/>
              <a:uLnTx/>
              <a:uFillTx/>
              <a:latin typeface="Delivery"/>
              <a:ea typeface="Delivery Cd Black" panose="020F0503020204020204" pitchFamily="34" charset="0"/>
              <a:cs typeface="Delivery Cd Black" panose="020F0503020204020204" pitchFamily="34" charset="0"/>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400" b="0" i="1" u="none" strike="noStrike" kern="1200" cap="none" spc="0" normalizeH="0" baseline="0" noProof="0">
              <a:ln>
                <a:noFill/>
              </a:ln>
              <a:solidFill>
                <a:prstClr val="black"/>
              </a:solidFill>
              <a:effectLst/>
              <a:uLnTx/>
              <a:uFillTx/>
              <a:latin typeface="Delivery"/>
              <a:ea typeface="Delivery Cd Black" panose="020F0503020204020204" pitchFamily="34" charset="0"/>
              <a:cs typeface="Delivery Cd Black" panose="020F0503020204020204" pitchFamily="34" charset="0"/>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400" b="0" i="1" u="none" strike="noStrike" kern="1200" cap="none" spc="0" normalizeH="0" baseline="0" noProof="0">
              <a:ln>
                <a:noFill/>
              </a:ln>
              <a:solidFill>
                <a:prstClr val="black"/>
              </a:solidFill>
              <a:effectLst/>
              <a:uLnTx/>
              <a:uFillTx/>
              <a:latin typeface="Delivery"/>
              <a:ea typeface="Delivery Cd Black" panose="020F0503020204020204" pitchFamily="34" charset="0"/>
              <a:cs typeface="Delivery Cd Black" panose="020F0503020204020204" pitchFamily="34" charset="0"/>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400" b="0" i="1" u="none" strike="noStrike" kern="1200" cap="none" spc="0" normalizeH="0" baseline="0" noProof="0">
              <a:ln>
                <a:noFill/>
              </a:ln>
              <a:solidFill>
                <a:prstClr val="black"/>
              </a:solidFill>
              <a:effectLst/>
              <a:uLnTx/>
              <a:uFillTx/>
              <a:latin typeface="Delivery"/>
              <a:ea typeface="Delivery Cd Black" panose="020F0503020204020204" pitchFamily="34" charset="0"/>
              <a:cs typeface="Delivery Cd Black" panose="020F0503020204020204" pitchFamily="34" charset="0"/>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400" b="0" i="1" u="none" strike="noStrike" kern="1200" cap="none" spc="0" normalizeH="0" baseline="0" noProof="0">
              <a:ln>
                <a:noFill/>
              </a:ln>
              <a:solidFill>
                <a:prstClr val="black"/>
              </a:solidFill>
              <a:effectLst/>
              <a:uLnTx/>
              <a:uFillTx/>
              <a:latin typeface="Delivery"/>
              <a:ea typeface="Delivery Cd Black" panose="020F0503020204020204" pitchFamily="34" charset="0"/>
              <a:cs typeface="Delivery Cd Black" panose="020F0503020204020204" pitchFamily="34" charset="0"/>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400" b="0" i="1" u="none" strike="noStrike" kern="1200" cap="none" spc="0" normalizeH="0" baseline="0" noProof="0">
              <a:ln>
                <a:noFill/>
              </a:ln>
              <a:solidFill>
                <a:prstClr val="black"/>
              </a:solidFill>
              <a:effectLst/>
              <a:uLnTx/>
              <a:uFillTx/>
              <a:latin typeface="Delivery"/>
              <a:ea typeface="Delivery Cd Black" panose="020F0503020204020204" pitchFamily="34" charset="0"/>
              <a:cs typeface="Delivery Cd Black" panose="020F0503020204020204" pitchFamily="34" charset="0"/>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400" b="0" i="1" u="none" strike="noStrike" kern="1200" cap="none" spc="0" normalizeH="0" baseline="0" noProof="0">
              <a:ln>
                <a:noFill/>
              </a:ln>
              <a:solidFill>
                <a:prstClr val="black"/>
              </a:solidFill>
              <a:effectLst/>
              <a:uLnTx/>
              <a:uFillTx/>
              <a:latin typeface="Delivery"/>
              <a:ea typeface="Delivery Cd Black" panose="020F0503020204020204" pitchFamily="34" charset="0"/>
              <a:cs typeface="Delivery Cd Black" panose="020F0503020204020204" pitchFamily="34" charset="0"/>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400" b="0" i="1" u="none" strike="noStrike" kern="1200" cap="none" spc="0" normalizeH="0" baseline="0" noProof="0">
              <a:ln>
                <a:noFill/>
              </a:ln>
              <a:solidFill>
                <a:prstClr val="black"/>
              </a:solidFill>
              <a:effectLst/>
              <a:uLnTx/>
              <a:uFillTx/>
              <a:latin typeface="Delivery"/>
              <a:ea typeface="Delivery Cd Black" panose="020F0503020204020204" pitchFamily="34" charset="0"/>
              <a:cs typeface="Delivery Cd Black" panose="020F0503020204020204" pitchFamily="34" charset="0"/>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400" b="0" i="1" u="none" strike="noStrike" kern="1200" cap="none" spc="0" normalizeH="0" baseline="0" noProof="0">
              <a:ln>
                <a:noFill/>
              </a:ln>
              <a:solidFill>
                <a:prstClr val="black"/>
              </a:solidFill>
              <a:effectLst/>
              <a:uLnTx/>
              <a:uFillTx/>
              <a:latin typeface="Delivery"/>
              <a:ea typeface="Delivery Cd Black" panose="020F0503020204020204" pitchFamily="34" charset="0"/>
              <a:cs typeface="Delivery Cd Black" panose="020F0503020204020204" pitchFamily="34" charset="0"/>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400" b="0" i="1" u="none" strike="noStrike" kern="1200" cap="none" spc="0" normalizeH="0" baseline="0" noProof="0">
              <a:ln>
                <a:noFill/>
              </a:ln>
              <a:solidFill>
                <a:prstClr val="black"/>
              </a:solidFill>
              <a:effectLst/>
              <a:uLnTx/>
              <a:uFillTx/>
              <a:latin typeface="Delivery"/>
              <a:ea typeface="Delivery Cd Black" panose="020F0503020204020204" pitchFamily="34" charset="0"/>
              <a:cs typeface="Delivery Cd Black" panose="020F0503020204020204" pitchFamily="34" charset="0"/>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533" b="0" i="1" u="none" strike="noStrike" kern="1200" cap="none" spc="0" normalizeH="0" baseline="0" noProof="0">
              <a:ln>
                <a:noFill/>
              </a:ln>
              <a:solidFill>
                <a:prstClr val="black"/>
              </a:solidFill>
              <a:effectLst/>
              <a:uLnTx/>
              <a:uFillTx/>
              <a:latin typeface="Delivery"/>
              <a:ea typeface="Delivery Cd Black" panose="020F0503020204020204" pitchFamily="34" charset="0"/>
              <a:cs typeface="Delivery Cd Black" panose="020F0503020204020204" pitchFamily="34" charset="0"/>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400" b="0" i="1" u="none" strike="noStrike" kern="1200" cap="none" spc="0" normalizeH="0" baseline="0" noProof="0">
              <a:ln>
                <a:noFill/>
              </a:ln>
              <a:solidFill>
                <a:prstClr val="black"/>
              </a:solidFill>
              <a:effectLst/>
              <a:uLnTx/>
              <a:uFillTx/>
              <a:latin typeface="Delivery"/>
              <a:ea typeface="Delivery Cd Black" panose="020F0503020204020204" pitchFamily="34" charset="0"/>
              <a:cs typeface="Delivery Cd Black" panose="020F0503020204020204" pitchFamily="34" charset="0"/>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400" b="0" i="1" u="none" strike="noStrike" kern="1200" cap="none" spc="0" normalizeH="0" baseline="0" noProof="0">
              <a:ln>
                <a:noFill/>
              </a:ln>
              <a:solidFill>
                <a:prstClr val="black"/>
              </a:solidFill>
              <a:effectLst/>
              <a:uLnTx/>
              <a:uFillTx/>
              <a:latin typeface="Delivery"/>
              <a:ea typeface="Delivery Cd Black" panose="020F0503020204020204" pitchFamily="34" charset="0"/>
              <a:cs typeface="Delivery Cd Black" panose="020F0503020204020204" pitchFamily="34" charset="0"/>
            </a:endParaRPr>
          </a:p>
          <a:p>
            <a:pPr marL="0" marR="0" lvl="0" indent="0" algn="ctr" defTabSz="914332" rtl="0" eaLnBrk="1" fontAlgn="auto" latinLnBrk="0" hangingPunct="1">
              <a:lnSpc>
                <a:spcPct val="100000"/>
              </a:lnSpc>
              <a:spcBef>
                <a:spcPts val="0"/>
              </a:spcBef>
              <a:spcAft>
                <a:spcPts val="533"/>
              </a:spcAft>
              <a:buClrTx/>
              <a:buSzTx/>
              <a:buFontTx/>
              <a:buNone/>
              <a:tabLst/>
              <a:defRPr/>
            </a:pPr>
            <a:r>
              <a:rPr kumimoji="0" lang="en-US" sz="933" b="0" i="1" u="none" strike="noStrike" kern="1200" cap="none" spc="0" normalizeH="0" baseline="0" noProof="0">
                <a:ln>
                  <a:noFill/>
                </a:ln>
                <a:solidFill>
                  <a:prstClr val="black"/>
                </a:solidFill>
                <a:effectLst/>
                <a:uLnTx/>
                <a:uFillTx/>
                <a:latin typeface="Delivery"/>
                <a:ea typeface="Delivery Cd Black" panose="020F0503020204020204" pitchFamily="34" charset="0"/>
                <a:cs typeface="Delivery Cd Black" panose="020F0503020204020204" pitchFamily="34" charset="0"/>
              </a:rPr>
              <a:t>(</a:t>
            </a:r>
            <a:r>
              <a:rPr kumimoji="0" lang="en-US" sz="933" b="1" i="1" u="none" strike="noStrike" kern="1200" cap="none" spc="0" normalizeH="0" baseline="0" noProof="0">
                <a:ln>
                  <a:noFill/>
                </a:ln>
                <a:solidFill>
                  <a:prstClr val="black"/>
                </a:solidFill>
                <a:effectLst/>
                <a:uLnTx/>
                <a:uFillTx/>
                <a:latin typeface="Delivery"/>
                <a:ea typeface="Delivery Cd Black" panose="020F0503020204020204" pitchFamily="34" charset="0"/>
                <a:cs typeface="Delivery Cd Black" panose="020F0503020204020204" pitchFamily="34" charset="0"/>
              </a:rPr>
              <a:t>Source</a:t>
            </a:r>
            <a:r>
              <a:rPr kumimoji="0" lang="en-US" sz="933" b="0" i="1" u="none" strike="noStrike" kern="1200" cap="none" spc="0" normalizeH="0" baseline="0" noProof="0">
                <a:ln>
                  <a:noFill/>
                </a:ln>
                <a:solidFill>
                  <a:prstClr val="black"/>
                </a:solidFill>
                <a:effectLst/>
                <a:uLnTx/>
                <a:uFillTx/>
                <a:latin typeface="Delivery"/>
                <a:ea typeface="Delivery Cd Black" panose="020F0503020204020204" pitchFamily="34" charset="0"/>
                <a:cs typeface="Delivery Cd Black" panose="020F0503020204020204" pitchFamily="34" charset="0"/>
              </a:rPr>
              <a:t>: </a:t>
            </a:r>
            <a:r>
              <a:rPr kumimoji="0" lang="en-US" sz="933" b="0" i="1" u="none" strike="noStrike" kern="1200" cap="none" spc="0" normalizeH="0" baseline="0" noProof="0" err="1">
                <a:ln>
                  <a:noFill/>
                </a:ln>
                <a:solidFill>
                  <a:prstClr val="black"/>
                </a:solidFill>
                <a:effectLst/>
                <a:uLnTx/>
                <a:uFillTx/>
                <a:latin typeface="Delivery"/>
                <a:ea typeface="Delivery Cd Black" panose="020F0503020204020204" pitchFamily="34" charset="0"/>
                <a:cs typeface="Delivery Cd Black" panose="020F0503020204020204" pitchFamily="34" charset="0"/>
              </a:rPr>
              <a:t>GlobalWebIndex</a:t>
            </a:r>
            <a:r>
              <a:rPr kumimoji="0" lang="en-US" sz="933" b="0" i="1" u="none" strike="noStrike" kern="1200" cap="none" spc="0" normalizeH="0" baseline="0" noProof="0">
                <a:ln>
                  <a:noFill/>
                </a:ln>
                <a:solidFill>
                  <a:prstClr val="black"/>
                </a:solidFill>
                <a:effectLst/>
                <a:uLnTx/>
                <a:uFillTx/>
                <a:latin typeface="Delivery"/>
                <a:ea typeface="Delivery Cd Black" panose="020F0503020204020204" pitchFamily="34" charset="0"/>
                <a:cs typeface="Delivery Cd Black" panose="020F0503020204020204" pitchFamily="34" charset="0"/>
              </a:rPr>
              <a:t>)</a:t>
            </a:r>
            <a:endParaRPr kumimoji="0" lang="en-US" sz="933" b="0" i="1" u="none" strike="noStrike" kern="1200" cap="none" spc="0" normalizeH="0" baseline="0" noProof="0">
              <a:ln>
                <a:noFill/>
              </a:ln>
              <a:solidFill>
                <a:prstClr val="black"/>
              </a:solidFill>
              <a:effectLst/>
              <a:uLnTx/>
              <a:uFillTx/>
              <a:latin typeface="Delivery"/>
              <a:ea typeface="+mn-ea"/>
              <a:cs typeface="+mn-cs"/>
            </a:endParaRPr>
          </a:p>
        </p:txBody>
      </p:sp>
      <p:sp>
        <p:nvSpPr>
          <p:cNvPr id="11" name="Rectangle 10">
            <a:extLst>
              <a:ext uri="{FF2B5EF4-FFF2-40B4-BE49-F238E27FC236}">
                <a16:creationId xmlns:a16="http://schemas.microsoft.com/office/drawing/2014/main" id="{C3790C41-FE06-B846-9F6B-1F47531BC6D9}"/>
              </a:ext>
            </a:extLst>
          </p:cNvPr>
          <p:cNvSpPr/>
          <p:nvPr/>
        </p:nvSpPr>
        <p:spPr>
          <a:xfrm>
            <a:off x="2854302" y="2797524"/>
            <a:ext cx="1953455" cy="32049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0000" tIns="120000" rIns="48000" bIns="120000" rtlCol="0" anchor="t" anchorCtr="0">
            <a:no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Delivery"/>
                <a:ea typeface="Delivery Cd Black" panose="020F0503020204020204" pitchFamily="34" charset="0"/>
                <a:cs typeface="Delivery Cd Black" panose="020F0503020204020204" pitchFamily="34" charset="0"/>
              </a:rPr>
              <a:t>2. CUSTOMER LOYALTY</a:t>
            </a:r>
          </a:p>
          <a:p>
            <a:pPr marL="0" marR="0" lvl="0" indent="0" algn="l" defTabSz="914332" rtl="0" eaLnBrk="1" fontAlgn="auto" latinLnBrk="0" hangingPunct="1">
              <a:lnSpc>
                <a:spcPct val="100000"/>
              </a:lnSpc>
              <a:spcBef>
                <a:spcPts val="0"/>
              </a:spcBef>
              <a:spcAft>
                <a:spcPts val="533"/>
              </a:spcAft>
              <a:buClrTx/>
              <a:buSzTx/>
              <a:buFontTx/>
              <a:buNone/>
              <a:tabLst/>
              <a:defRPr/>
            </a:pPr>
            <a:r>
              <a:rPr kumimoji="0" lang="en-US" sz="4800" b="1" i="0" u="none" strike="noStrike" kern="1200" cap="none" spc="0" normalizeH="0" baseline="0" noProof="0">
                <a:ln>
                  <a:noFill/>
                </a:ln>
                <a:solidFill>
                  <a:srgbClr val="007C39"/>
                </a:solidFill>
                <a:effectLst/>
                <a:uLnTx/>
                <a:uFillTx/>
                <a:latin typeface="Delivery"/>
                <a:ea typeface="+mn-ea"/>
                <a:cs typeface="+mn-cs"/>
              </a:rPr>
              <a:t>88</a:t>
            </a:r>
            <a:r>
              <a:rPr kumimoji="0" lang="en-US" sz="3733" b="1" i="0" u="none" strike="noStrike" kern="1200" cap="none" spc="0" normalizeH="0" baseline="0" noProof="0">
                <a:ln>
                  <a:noFill/>
                </a:ln>
                <a:solidFill>
                  <a:srgbClr val="007C39"/>
                </a:solidFill>
                <a:effectLst/>
                <a:uLnTx/>
                <a:uFillTx/>
                <a:latin typeface="Delivery"/>
                <a:ea typeface="+mn-ea"/>
                <a:cs typeface="+mn-cs"/>
              </a:rPr>
              <a:t>% </a:t>
            </a:r>
          </a:p>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Delivery"/>
                <a:ea typeface="+mn-ea"/>
                <a:cs typeface="+mn-cs"/>
              </a:rPr>
              <a:t>of customers are more likely to be loyal to a company which supports environmental issues</a:t>
            </a: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267" b="0" i="1"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267" b="0" i="1"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267" b="0" i="1"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267" b="0" i="1"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267" b="0" i="1"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267" b="0" i="1"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267" b="0" i="1"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267" b="0" i="1"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267" b="0" i="1"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267" b="0" i="1"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267" b="0" i="1"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267" b="0" i="1"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267" b="0" i="1"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267" b="0" i="1"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267" b="0" i="1" u="none" strike="noStrike" kern="1200" cap="none" spc="0" normalizeH="0" baseline="0" noProof="0">
              <a:ln>
                <a:noFill/>
              </a:ln>
              <a:solidFill>
                <a:prstClr val="black"/>
              </a:solidFill>
              <a:effectLst/>
              <a:uLnTx/>
              <a:uFillTx/>
              <a:latin typeface="Delivery"/>
              <a:ea typeface="+mn-ea"/>
              <a:cs typeface="+mn-cs"/>
            </a:endParaRPr>
          </a:p>
          <a:p>
            <a:pPr marL="0" marR="0" lvl="0" indent="0" algn="ctr" defTabSz="914332" rtl="0" eaLnBrk="1" fontAlgn="auto" latinLnBrk="0" hangingPunct="1">
              <a:lnSpc>
                <a:spcPct val="100000"/>
              </a:lnSpc>
              <a:spcBef>
                <a:spcPts val="0"/>
              </a:spcBef>
              <a:spcAft>
                <a:spcPts val="533"/>
              </a:spcAft>
              <a:buClrTx/>
              <a:buSzTx/>
              <a:buFontTx/>
              <a:buNone/>
              <a:tabLst/>
              <a:defRPr/>
            </a:pPr>
            <a:r>
              <a:rPr kumimoji="0" lang="en-US" sz="933" b="0" i="1" u="none" strike="noStrike" kern="1200" cap="none" spc="0" normalizeH="0" baseline="0" noProof="0">
                <a:ln>
                  <a:noFill/>
                </a:ln>
                <a:solidFill>
                  <a:prstClr val="black"/>
                </a:solidFill>
                <a:effectLst/>
                <a:uLnTx/>
                <a:uFillTx/>
                <a:latin typeface="Delivery"/>
                <a:ea typeface="+mn-ea"/>
                <a:cs typeface="+mn-cs"/>
              </a:rPr>
              <a:t>(</a:t>
            </a:r>
            <a:r>
              <a:rPr kumimoji="0" lang="en-US" sz="933" b="1" i="1" u="none" strike="noStrike" kern="1200" cap="none" spc="0" normalizeH="0" baseline="0" noProof="0">
                <a:ln>
                  <a:noFill/>
                </a:ln>
                <a:solidFill>
                  <a:prstClr val="black"/>
                </a:solidFill>
                <a:effectLst/>
                <a:uLnTx/>
                <a:uFillTx/>
                <a:latin typeface="Delivery"/>
                <a:ea typeface="+mn-ea"/>
                <a:cs typeface="+mn-cs"/>
              </a:rPr>
              <a:t>Source</a:t>
            </a:r>
            <a:r>
              <a:rPr kumimoji="0" lang="en-US" sz="933" b="0" i="1" u="none" strike="noStrike" kern="1200" cap="none" spc="0" normalizeH="0" baseline="0" noProof="0">
                <a:ln>
                  <a:noFill/>
                </a:ln>
                <a:solidFill>
                  <a:prstClr val="black"/>
                </a:solidFill>
                <a:effectLst/>
                <a:uLnTx/>
                <a:uFillTx/>
                <a:latin typeface="Delivery"/>
                <a:ea typeface="+mn-ea"/>
                <a:cs typeface="+mn-cs"/>
              </a:rPr>
              <a:t>: Cone)</a:t>
            </a:r>
          </a:p>
        </p:txBody>
      </p:sp>
      <p:pic>
        <p:nvPicPr>
          <p:cNvPr id="22" name="Picture 21">
            <a:extLst>
              <a:ext uri="{FF2B5EF4-FFF2-40B4-BE49-F238E27FC236}">
                <a16:creationId xmlns:a16="http://schemas.microsoft.com/office/drawing/2014/main" id="{C4A1503D-3EC9-4D10-959A-E8C0C7A5FF8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89764" y="813389"/>
            <a:ext cx="1741821" cy="814999"/>
          </a:xfrm>
          <a:prstGeom prst="rect">
            <a:avLst/>
          </a:prstGeom>
        </p:spPr>
      </p:pic>
      <p:pic>
        <p:nvPicPr>
          <p:cNvPr id="20" name="Picture 19" descr="A picture containing person&#10;&#10;Description automatically generated">
            <a:extLst>
              <a:ext uri="{FF2B5EF4-FFF2-40B4-BE49-F238E27FC236}">
                <a16:creationId xmlns:a16="http://schemas.microsoft.com/office/drawing/2014/main" id="{0E0388A6-988F-D74F-9216-9895BC46C33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06389" y="930056"/>
            <a:ext cx="5185611" cy="5841936"/>
          </a:xfrm>
          <a:prstGeom prst="rect">
            <a:avLst/>
          </a:prstGeom>
        </p:spPr>
      </p:pic>
      <p:pic>
        <p:nvPicPr>
          <p:cNvPr id="28" name="Picture 27" descr="Graphical user interface&#10;&#10;Description automatically generated with medium confidence">
            <a:extLst>
              <a:ext uri="{FF2B5EF4-FFF2-40B4-BE49-F238E27FC236}">
                <a16:creationId xmlns:a16="http://schemas.microsoft.com/office/drawing/2014/main" id="{02B14BCF-FCD7-944F-9396-C0C45C8868D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46057" y="4689195"/>
            <a:ext cx="2453124" cy="499439"/>
          </a:xfrm>
          <a:prstGeom prst="rect">
            <a:avLst/>
          </a:prstGeom>
        </p:spPr>
      </p:pic>
      <p:sp>
        <p:nvSpPr>
          <p:cNvPr id="12" name="Rectangle 11">
            <a:extLst>
              <a:ext uri="{FF2B5EF4-FFF2-40B4-BE49-F238E27FC236}">
                <a16:creationId xmlns:a16="http://schemas.microsoft.com/office/drawing/2014/main" id="{5B59E323-7A65-B34C-A44D-A6FFD2EA21B1}"/>
              </a:ext>
            </a:extLst>
          </p:cNvPr>
          <p:cNvSpPr/>
          <p:nvPr/>
        </p:nvSpPr>
        <p:spPr>
          <a:xfrm>
            <a:off x="4986527" y="2797524"/>
            <a:ext cx="1933016" cy="32049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0000" tIns="120000" rIns="120000" bIns="120000" rtlCol="0" anchor="t" anchorCtr="0">
            <a:no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Delivery"/>
                <a:ea typeface="Delivery Cd Black" panose="020F0503020204020204" pitchFamily="34" charset="0"/>
                <a:cs typeface="Delivery Cd Black" panose="020F0503020204020204" pitchFamily="34" charset="0"/>
              </a:rPr>
              <a:t>3. WILLINGNESS     TO PAY</a:t>
            </a:r>
          </a:p>
          <a:p>
            <a:pPr marL="0" marR="0" lvl="0" indent="0" algn="l" defTabSz="914332" rtl="0" eaLnBrk="1" fontAlgn="auto" latinLnBrk="0" hangingPunct="1">
              <a:lnSpc>
                <a:spcPct val="100000"/>
              </a:lnSpc>
              <a:spcBef>
                <a:spcPts val="0"/>
              </a:spcBef>
              <a:spcAft>
                <a:spcPts val="533"/>
              </a:spcAft>
              <a:buClrTx/>
              <a:buSzTx/>
              <a:buFontTx/>
              <a:buNone/>
              <a:tabLst/>
              <a:defRPr/>
            </a:pPr>
            <a:r>
              <a:rPr kumimoji="0" lang="en-US" sz="4800" b="1" i="0" u="none" strike="noStrike" kern="1200" cap="none" spc="0" normalizeH="0" baseline="0" noProof="0">
                <a:ln>
                  <a:noFill/>
                </a:ln>
                <a:solidFill>
                  <a:srgbClr val="007C39"/>
                </a:solidFill>
                <a:effectLst/>
                <a:uLnTx/>
                <a:uFillTx/>
                <a:latin typeface="Delivery"/>
                <a:ea typeface="+mn-ea"/>
                <a:cs typeface="+mn-cs"/>
              </a:rPr>
              <a:t>77</a:t>
            </a:r>
            <a:r>
              <a:rPr kumimoji="0" lang="en-US" sz="3733" b="1" i="0" u="none" strike="noStrike" kern="1200" cap="none" spc="0" normalizeH="0" baseline="0" noProof="0">
                <a:ln>
                  <a:noFill/>
                </a:ln>
                <a:solidFill>
                  <a:srgbClr val="007C39"/>
                </a:solidFill>
                <a:effectLst/>
                <a:uLnTx/>
                <a:uFillTx/>
                <a:latin typeface="Delivery"/>
                <a:ea typeface="+mn-ea"/>
                <a:cs typeface="+mn-cs"/>
              </a:rPr>
              <a:t>% </a:t>
            </a:r>
          </a:p>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Delivery"/>
                <a:ea typeface="+mn-ea"/>
                <a:cs typeface="+mn-cs"/>
              </a:rPr>
              <a:t>of buyers are willing to pay more for a product that is sustainable.</a:t>
            </a:r>
            <a:endParaRPr kumimoji="0" lang="en-US" sz="533" b="0" i="0"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533" b="0" i="0"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533" b="0" i="0"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533" b="0" i="0"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533" b="0" i="0"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533" b="0" i="0"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533" b="0" i="0"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533" b="0" i="0"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533" b="0" i="0"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533" b="0" i="0" u="none" strike="noStrike" kern="1200" cap="none" spc="0" normalizeH="0" baseline="0" noProof="0">
              <a:ln>
                <a:noFill/>
              </a:ln>
              <a:solidFill>
                <a:prstClr val="black"/>
              </a:solidFill>
              <a:effectLst/>
              <a:uLnTx/>
              <a:uFillTx/>
              <a:latin typeface="Delivery"/>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533" b="0" i="0" u="none" strike="noStrike" kern="1200" cap="none" spc="0" normalizeH="0" baseline="0" noProof="0">
              <a:ln>
                <a:noFill/>
              </a:ln>
              <a:solidFill>
                <a:prstClr val="black"/>
              </a:solidFill>
              <a:effectLst/>
              <a:uLnTx/>
              <a:uFillTx/>
              <a:latin typeface="Delivery"/>
              <a:ea typeface="+mn-ea"/>
              <a:cs typeface="+mn-cs"/>
            </a:endParaRPr>
          </a:p>
          <a:p>
            <a:pPr marL="0" marR="0" lvl="0" indent="0" algn="ctr" defTabSz="914332" rtl="0" eaLnBrk="1" fontAlgn="auto" latinLnBrk="0" hangingPunct="1">
              <a:lnSpc>
                <a:spcPct val="100000"/>
              </a:lnSpc>
              <a:spcBef>
                <a:spcPts val="0"/>
              </a:spcBef>
              <a:spcAft>
                <a:spcPts val="533"/>
              </a:spcAft>
              <a:buClrTx/>
              <a:buSzTx/>
              <a:buFontTx/>
              <a:buNone/>
              <a:tabLst/>
              <a:defRPr/>
            </a:pPr>
            <a:r>
              <a:rPr kumimoji="0" lang="en-US" sz="933" b="0" i="1" u="none" strike="noStrike" kern="1200" cap="none" spc="0" normalizeH="0" baseline="0" noProof="0">
                <a:ln>
                  <a:noFill/>
                </a:ln>
                <a:solidFill>
                  <a:prstClr val="black"/>
                </a:solidFill>
                <a:effectLst/>
                <a:uLnTx/>
                <a:uFillTx/>
                <a:latin typeface="Delivery"/>
                <a:ea typeface="+mn-ea"/>
                <a:cs typeface="+mn-cs"/>
              </a:rPr>
              <a:t>(</a:t>
            </a:r>
            <a:r>
              <a:rPr kumimoji="0" lang="en-US" sz="933" b="1" i="1" u="none" strike="noStrike" kern="1200" cap="none" spc="0" normalizeH="0" baseline="0" noProof="0">
                <a:ln>
                  <a:noFill/>
                </a:ln>
                <a:solidFill>
                  <a:prstClr val="black"/>
                </a:solidFill>
                <a:effectLst/>
                <a:uLnTx/>
                <a:uFillTx/>
                <a:latin typeface="Delivery"/>
                <a:ea typeface="+mn-ea"/>
                <a:cs typeface="+mn-cs"/>
              </a:rPr>
              <a:t>Source</a:t>
            </a:r>
            <a:r>
              <a:rPr kumimoji="0" lang="en-US" sz="933" b="0" i="1" u="none" strike="noStrike" kern="1200" cap="none" spc="0" normalizeH="0" baseline="0" noProof="0">
                <a:ln>
                  <a:noFill/>
                </a:ln>
                <a:solidFill>
                  <a:prstClr val="black"/>
                </a:solidFill>
                <a:effectLst/>
                <a:uLnTx/>
                <a:uFillTx/>
                <a:latin typeface="Delivery"/>
                <a:ea typeface="+mn-ea"/>
                <a:cs typeface="+mn-cs"/>
              </a:rPr>
              <a:t>: IBM)</a:t>
            </a:r>
          </a:p>
        </p:txBody>
      </p:sp>
    </p:spTree>
    <p:extLst>
      <p:ext uri="{BB962C8B-B14F-4D97-AF65-F5344CB8AC3E}">
        <p14:creationId xmlns:p14="http://schemas.microsoft.com/office/powerpoint/2010/main" val="295947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green and yellow light bokeh">
            <a:extLst>
              <a:ext uri="{FF2B5EF4-FFF2-40B4-BE49-F238E27FC236}">
                <a16:creationId xmlns:a16="http://schemas.microsoft.com/office/drawing/2014/main" id="{DD288703-6823-465E-87EB-B0E707C4EE5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0"/>
            <a:ext cx="12194291"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310334C-7353-4FA1-A825-F485BB081229}"/>
              </a:ext>
            </a:extLst>
          </p:cNvPr>
          <p:cNvSpPr/>
          <p:nvPr/>
        </p:nvSpPr>
        <p:spPr>
          <a:xfrm>
            <a:off x="0" y="-2"/>
            <a:ext cx="12192000" cy="6858001"/>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err="1">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07359D0-263E-4016-AE3F-02822BE4E1F9}"/>
              </a:ext>
            </a:extLst>
          </p:cNvPr>
          <p:cNvSpPr/>
          <p:nvPr/>
        </p:nvSpPr>
        <p:spPr>
          <a:xfrm>
            <a:off x="202867" y="509457"/>
            <a:ext cx="11779293" cy="5561169"/>
          </a:xfrm>
          <a:prstGeom prst="rect">
            <a:avLst/>
          </a:prstGeom>
          <a:solidFill>
            <a:schemeClr val="tx1">
              <a:alpha val="50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F69028D-37D9-4715-BA7C-3CCA455D46C6}"/>
              </a:ext>
            </a:extLst>
          </p:cNvPr>
          <p:cNvSpPr txBox="1"/>
          <p:nvPr/>
        </p:nvSpPr>
        <p:spPr>
          <a:xfrm>
            <a:off x="438151" y="686504"/>
            <a:ext cx="10921661" cy="892552"/>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0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What your customers are looking for</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0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Using sustainability to create your competitive advantage</a:t>
            </a:r>
          </a:p>
        </p:txBody>
      </p:sp>
      <p:graphicFrame>
        <p:nvGraphicFramePr>
          <p:cNvPr id="15" name="Table 4">
            <a:extLst>
              <a:ext uri="{FF2B5EF4-FFF2-40B4-BE49-F238E27FC236}">
                <a16:creationId xmlns:a16="http://schemas.microsoft.com/office/drawing/2014/main" id="{32FAE1F9-7309-4028-BE15-DA1D42868BC0}"/>
              </a:ext>
            </a:extLst>
          </p:cNvPr>
          <p:cNvGraphicFramePr>
            <a:graphicFrameLocks noGrp="1"/>
          </p:cNvGraphicFramePr>
          <p:nvPr/>
        </p:nvGraphicFramePr>
        <p:xfrm>
          <a:off x="408227" y="1737439"/>
          <a:ext cx="10401288" cy="4221480"/>
        </p:xfrm>
        <a:graphic>
          <a:graphicData uri="http://schemas.openxmlformats.org/drawingml/2006/table">
            <a:tbl>
              <a:tblPr firstRow="1" bandRow="1">
                <a:tableStyleId>{5C22544A-7EE6-4342-B048-85BDC9FD1C3A}</a:tableStyleId>
              </a:tblPr>
              <a:tblGrid>
                <a:gridCol w="5200644">
                  <a:extLst>
                    <a:ext uri="{9D8B030D-6E8A-4147-A177-3AD203B41FA5}">
                      <a16:colId xmlns:a16="http://schemas.microsoft.com/office/drawing/2014/main" val="2424691561"/>
                    </a:ext>
                  </a:extLst>
                </a:gridCol>
                <a:gridCol w="5200644">
                  <a:extLst>
                    <a:ext uri="{9D8B030D-6E8A-4147-A177-3AD203B41FA5}">
                      <a16:colId xmlns:a16="http://schemas.microsoft.com/office/drawing/2014/main" val="1516956897"/>
                    </a:ext>
                  </a:extLst>
                </a:gridCol>
              </a:tblGrid>
              <a:tr h="181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500" b="1" kern="1200">
                          <a:solidFill>
                            <a:schemeClr val="lt1"/>
                          </a:solidFill>
                          <a:effectLst/>
                          <a:latin typeface="Delivery Cd Black" panose="020F0906020204020204" pitchFamily="34" charset="0"/>
                          <a:ea typeface="Delivery Cd Black" panose="020F0906020204020204" pitchFamily="34" charset="0"/>
                          <a:cs typeface="Delivery Cd Black" panose="020F0906020204020204" pitchFamily="34" charset="0"/>
                        </a:rPr>
                        <a:t>50</a:t>
                      </a:r>
                      <a:r>
                        <a:rPr lang="en-US" sz="4000" b="1" kern="1200">
                          <a:solidFill>
                            <a:schemeClr val="lt1"/>
                          </a:solidFill>
                          <a:effectLst/>
                          <a:latin typeface="Delivery" panose="020F0503020204020204" pitchFamily="34" charset="0"/>
                          <a:ea typeface="Delivery" panose="020F0503020204020204" pitchFamily="34" charset="0"/>
                          <a:cs typeface="Delivery" panose="020F05030202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effectLst/>
                          <a:latin typeface="Delivery" panose="020F0503020204020204" pitchFamily="34" charset="0"/>
                          <a:ea typeface="Delivery" panose="020F0503020204020204" pitchFamily="34" charset="0"/>
                          <a:cs typeface="Delivery" panose="020F0503020204020204" pitchFamily="34" charset="0"/>
                        </a:rPr>
                        <a:t>of buyers are (very) interested in an environmentally-friendly delivery method</a:t>
                      </a:r>
                    </a:p>
                    <a:p>
                      <a:pPr lvl="0"/>
                      <a:endParaRPr lang="nl-NL" sz="1200" b="0" kern="1200">
                        <a:solidFill>
                          <a:schemeClr val="lt1"/>
                        </a:solidFill>
                        <a:effectLst/>
                        <a:latin typeface="Delivery" panose="020F0503020204020204" pitchFamily="34" charset="0"/>
                        <a:ea typeface="Delivery" panose="020F0503020204020204" pitchFamily="34" charset="0"/>
                        <a:cs typeface="Delivery" panose="020F0503020204020204" pitchFamily="34" charset="0"/>
                      </a:endParaRPr>
                    </a:p>
                  </a:txBody>
                  <a:tcPr marL="396000" marR="28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alpha val="55000"/>
                      </a:schemeClr>
                    </a:solidFill>
                  </a:tcPr>
                </a:tc>
                <a:tc>
                  <a:txBody>
                    <a:bodyPr/>
                    <a:lstStyle/>
                    <a:p>
                      <a:pPr lvl="0"/>
                      <a:r>
                        <a:rPr lang="en-US" sz="5500" b="1" kern="1200">
                          <a:solidFill>
                            <a:schemeClr val="lt1"/>
                          </a:solidFill>
                          <a:effectLst/>
                          <a:latin typeface="Delivery Cd Black" panose="020F0906020204020204" pitchFamily="34" charset="0"/>
                          <a:ea typeface="Delivery Cd Black" panose="020F0906020204020204" pitchFamily="34" charset="0"/>
                          <a:cs typeface="Delivery Cd Black" panose="020F0906020204020204" pitchFamily="34" charset="0"/>
                        </a:rPr>
                        <a:t>38</a:t>
                      </a:r>
                      <a:r>
                        <a:rPr lang="en-US" sz="4000" b="1" kern="1200">
                          <a:solidFill>
                            <a:schemeClr val="lt1"/>
                          </a:solidFill>
                          <a:effectLst/>
                          <a:latin typeface="Delivery" panose="020F0503020204020204" pitchFamily="34" charset="0"/>
                          <a:ea typeface="Delivery" panose="020F0503020204020204" pitchFamily="34" charset="0"/>
                          <a:cs typeface="Delivery" panose="020F0503020204020204" pitchFamily="34" charset="0"/>
                        </a:rPr>
                        <a:t>%</a:t>
                      </a:r>
                    </a:p>
                    <a:p>
                      <a:pPr lvl="0"/>
                      <a:r>
                        <a:rPr lang="en-US" sz="1500" b="1" kern="1200">
                          <a:solidFill>
                            <a:schemeClr val="lt1"/>
                          </a:solidFill>
                          <a:effectLst/>
                          <a:latin typeface="Delivery" panose="020F0503020204020204" pitchFamily="34" charset="0"/>
                          <a:ea typeface="Delivery" panose="020F0503020204020204" pitchFamily="34" charset="0"/>
                          <a:cs typeface="Delivery" panose="020F0503020204020204" pitchFamily="34" charset="0"/>
                        </a:rPr>
                        <a:t>of consumers feel that retailers are doing a good job of using sustainable delivery practices</a:t>
                      </a:r>
                    </a:p>
                    <a:p>
                      <a:pPr lvl="0"/>
                      <a:endParaRPr lang="nl-NL" sz="500" b="1" kern="1200">
                        <a:solidFill>
                          <a:schemeClr val="lt1"/>
                        </a:solidFill>
                        <a:effectLst/>
                        <a:latin typeface="Delivery" panose="020F0503020204020204" pitchFamily="34" charset="0"/>
                        <a:ea typeface="Delivery" panose="020F0503020204020204" pitchFamily="34" charset="0"/>
                        <a:cs typeface="Delivery" panose="020F0503020204020204" pitchFamily="34" charset="0"/>
                      </a:endParaRPr>
                    </a:p>
                    <a:p>
                      <a:r>
                        <a:rPr lang="en-US" sz="1200" b="0" kern="1200">
                          <a:solidFill>
                            <a:schemeClr val="lt1"/>
                          </a:solidFill>
                          <a:effectLst/>
                          <a:latin typeface="Delivery" panose="020F0503020204020204" pitchFamily="34" charset="0"/>
                          <a:ea typeface="Delivery" panose="020F0503020204020204" pitchFamily="34" charset="0"/>
                          <a:cs typeface="Delivery" panose="020F0503020204020204" pitchFamily="34" charset="0"/>
                        </a:rPr>
                        <a:t>29% rated it as important and 19% as very important to have the seller recommend the most environmentally friendly delivery option</a:t>
                      </a:r>
                      <a:endParaRPr lang="nl-NL" sz="1200" b="0" kern="1200">
                        <a:solidFill>
                          <a:schemeClr val="lt1"/>
                        </a:solidFill>
                        <a:effectLst/>
                        <a:latin typeface="Delivery" panose="020F0503020204020204" pitchFamily="34" charset="0"/>
                        <a:ea typeface="Delivery" panose="020F0503020204020204" pitchFamily="34" charset="0"/>
                        <a:cs typeface="Delivery" panose="020F0503020204020204" pitchFamily="34" charset="0"/>
                      </a:endParaRPr>
                    </a:p>
                  </a:txBody>
                  <a:tcPr marL="396000" marR="28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1581512"/>
                  </a:ext>
                </a:extLst>
              </a:tr>
              <a:tr h="2367280">
                <a:tc gridSpan="2">
                  <a:txBody>
                    <a:bodyPr/>
                    <a:lstStyle/>
                    <a:p>
                      <a:pPr lvl="0"/>
                      <a:endParaRPr lang="en-US" sz="700" b="1" kern="1200">
                        <a:solidFill>
                          <a:schemeClr val="lt1"/>
                        </a:solidFill>
                        <a:effectLst/>
                        <a:latin typeface="Delivery Cd Black" panose="020F0906020204020204" pitchFamily="34" charset="0"/>
                        <a:ea typeface="Delivery Cd Black" panose="020F0906020204020204" pitchFamily="34" charset="0"/>
                        <a:cs typeface="Delivery Cd Black" panose="020F0906020204020204" pitchFamily="34" charset="0"/>
                      </a:endParaRPr>
                    </a:p>
                    <a:p>
                      <a:pPr lvl="0"/>
                      <a:r>
                        <a:rPr lang="en-US" sz="6000" b="1" kern="1200">
                          <a:solidFill>
                            <a:schemeClr val="lt1"/>
                          </a:solidFill>
                          <a:effectLst/>
                          <a:latin typeface="Delivery Cd Black" panose="020F0906020204020204" pitchFamily="34" charset="0"/>
                          <a:ea typeface="Delivery Cd Black" panose="020F0906020204020204" pitchFamily="34" charset="0"/>
                          <a:cs typeface="Delivery Cd Black" panose="020F0906020204020204" pitchFamily="34" charset="0"/>
                        </a:rPr>
                        <a:t>20</a:t>
                      </a:r>
                      <a:r>
                        <a:rPr lang="en-US" sz="4400" b="1" kern="1200">
                          <a:solidFill>
                            <a:schemeClr val="lt1"/>
                          </a:solidFill>
                          <a:effectLst/>
                          <a:latin typeface="Delivery" panose="020F0503020204020204" pitchFamily="34" charset="0"/>
                          <a:ea typeface="Delivery" panose="020F0503020204020204" pitchFamily="34" charset="0"/>
                          <a:cs typeface="Delivery" panose="020F0503020204020204" pitchFamily="34" charset="0"/>
                        </a:rPr>
                        <a:t>%</a:t>
                      </a:r>
                    </a:p>
                    <a:p>
                      <a:pPr lvl="0"/>
                      <a:r>
                        <a:rPr lang="en-US" sz="1600" b="1" kern="1200">
                          <a:solidFill>
                            <a:schemeClr val="lt1"/>
                          </a:solidFill>
                          <a:effectLst/>
                          <a:latin typeface="Delivery" panose="020F0503020204020204" pitchFamily="34" charset="0"/>
                          <a:ea typeface="Delivery" panose="020F0503020204020204" pitchFamily="34" charset="0"/>
                          <a:cs typeface="Delivery" panose="020F0503020204020204" pitchFamily="34" charset="0"/>
                        </a:rPr>
                        <a:t>of buyers indicate they would pay more for a delivery from an environmentally friendly company</a:t>
                      </a:r>
                    </a:p>
                    <a:p>
                      <a:pPr lvl="0"/>
                      <a:endParaRPr lang="nl-NL" sz="800" b="1" kern="1200">
                        <a:solidFill>
                          <a:schemeClr val="lt1"/>
                        </a:solidFill>
                        <a:effectLst/>
                        <a:latin typeface="Delivery" panose="020F0503020204020204" pitchFamily="34" charset="0"/>
                        <a:ea typeface="Delivery" panose="020F0503020204020204" pitchFamily="34" charset="0"/>
                        <a:cs typeface="Delivery" panose="020F0503020204020204" pitchFamily="34" charset="0"/>
                      </a:endParaRPr>
                    </a:p>
                    <a:p>
                      <a:r>
                        <a:rPr lang="en-US" sz="1500" b="0" kern="1200">
                          <a:solidFill>
                            <a:schemeClr val="lt1"/>
                          </a:solidFill>
                          <a:effectLst/>
                          <a:latin typeface="Delivery" panose="020F0503020204020204" pitchFamily="34" charset="0"/>
                          <a:ea typeface="Delivery" panose="020F0503020204020204" pitchFamily="34" charset="0"/>
                          <a:cs typeface="Delivery" panose="020F0503020204020204" pitchFamily="34" charset="0"/>
                        </a:rPr>
                        <a:t>This may not sound like a lot, but the experience of companies that offer premium delivery pricing says that it represents millions in incremental revenue. In addition, age plays an important part as Gen Z and Millennials (27%) more willing to pay a premium than 55+ (14%)</a:t>
                      </a:r>
                      <a:endParaRPr lang="nl-NL" sz="1500" b="0" kern="1200">
                        <a:solidFill>
                          <a:schemeClr val="lt1"/>
                        </a:solidFill>
                        <a:effectLst/>
                        <a:latin typeface="Delivery" panose="020F0503020204020204" pitchFamily="34" charset="0"/>
                        <a:ea typeface="Delivery" panose="020F0503020204020204" pitchFamily="34" charset="0"/>
                        <a:cs typeface="Delivery" panose="020F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500" b="1" kern="1200">
                        <a:solidFill>
                          <a:schemeClr val="lt1"/>
                        </a:solidFill>
                        <a:effectLst/>
                        <a:latin typeface="Delivery" panose="020F0503020204020204" pitchFamily="34" charset="0"/>
                        <a:ea typeface="Delivery" panose="020F0503020204020204" pitchFamily="34" charset="0"/>
                        <a:cs typeface="Delivery" panose="020F0503020204020204" pitchFamily="34" charset="0"/>
                      </a:endParaRPr>
                    </a:p>
                  </a:txBody>
                  <a:tcPr marL="396000" marR="28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hMerge="1">
                  <a:txBody>
                    <a:bodyPr/>
                    <a:lstStyle/>
                    <a:p>
                      <a:endParaRPr lang="nl-NL" sz="1600" b="0" kern="1200">
                        <a:solidFill>
                          <a:schemeClr val="lt1"/>
                        </a:solidFill>
                        <a:effectLst/>
                        <a:latin typeface="Delivery" panose="020F0503020204020204" pitchFamily="34" charset="0"/>
                        <a:ea typeface="Delivery" panose="020F0503020204020204" pitchFamily="34" charset="0"/>
                        <a:cs typeface="Delivery" panose="020F0503020204020204" pitchFamily="34" charset="0"/>
                      </a:endParaRPr>
                    </a:p>
                  </a:txBody>
                  <a:tcPr marL="216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0687476"/>
                  </a:ext>
                </a:extLst>
              </a:tr>
            </a:tbl>
          </a:graphicData>
        </a:graphic>
      </p:graphicFrame>
      <p:sp>
        <p:nvSpPr>
          <p:cNvPr id="12" name="Rectangle 11">
            <a:extLst>
              <a:ext uri="{FF2B5EF4-FFF2-40B4-BE49-F238E27FC236}">
                <a16:creationId xmlns:a16="http://schemas.microsoft.com/office/drawing/2014/main" id="{C3A53B81-6D91-4278-85CB-92D41E8D1203}"/>
              </a:ext>
            </a:extLst>
          </p:cNvPr>
          <p:cNvSpPr/>
          <p:nvPr/>
        </p:nvSpPr>
        <p:spPr>
          <a:xfrm>
            <a:off x="616691" y="1906291"/>
            <a:ext cx="36000" cy="11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1DBE21B-FD2F-458D-BE31-8DAD455574C6}"/>
              </a:ext>
            </a:extLst>
          </p:cNvPr>
          <p:cNvSpPr/>
          <p:nvPr/>
        </p:nvSpPr>
        <p:spPr>
          <a:xfrm rot="5400000">
            <a:off x="9635127" y="4321052"/>
            <a:ext cx="230832" cy="4463233"/>
          </a:xfrm>
          <a:prstGeom prst="rect">
            <a:avLst/>
          </a:prstGeom>
          <a:gradFill flip="none" rotWithShape="1">
            <a:gsLst>
              <a:gs pos="57000">
                <a:srgbClr val="FFCE00"/>
              </a:gs>
              <a:gs pos="100000">
                <a:srgbClr val="FFCE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Delivery"/>
              <a:ea typeface="+mn-ea"/>
              <a:cs typeface="+mn-cs"/>
            </a:endParaRPr>
          </a:p>
        </p:txBody>
      </p:sp>
      <p:pic>
        <p:nvPicPr>
          <p:cNvPr id="19" name="Picture 18" descr="Logo&#10;&#10;Description automatically generated">
            <a:extLst>
              <a:ext uri="{FF2B5EF4-FFF2-40B4-BE49-F238E27FC236}">
                <a16:creationId xmlns:a16="http://schemas.microsoft.com/office/drawing/2014/main" id="{C17E2E48-A3B5-483A-8852-AFAE3BE0FC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05990" y="6489473"/>
            <a:ext cx="889225" cy="127479"/>
          </a:xfrm>
          <a:prstGeom prst="rect">
            <a:avLst/>
          </a:prstGeom>
        </p:spPr>
      </p:pic>
      <p:pic>
        <p:nvPicPr>
          <p:cNvPr id="21" name="Picture 20">
            <a:extLst>
              <a:ext uri="{FF2B5EF4-FFF2-40B4-BE49-F238E27FC236}">
                <a16:creationId xmlns:a16="http://schemas.microsoft.com/office/drawing/2014/main" id="{3F238912-FF1A-43E5-961F-36FB71D5E50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292388" y="814139"/>
            <a:ext cx="1431611" cy="669851"/>
          </a:xfrm>
          <a:prstGeom prst="rect">
            <a:avLst/>
          </a:prstGeom>
        </p:spPr>
      </p:pic>
      <p:sp>
        <p:nvSpPr>
          <p:cNvPr id="22" name="Rectangle 21">
            <a:extLst>
              <a:ext uri="{FF2B5EF4-FFF2-40B4-BE49-F238E27FC236}">
                <a16:creationId xmlns:a16="http://schemas.microsoft.com/office/drawing/2014/main" id="{4363B297-4990-4A8B-894D-CBD2C3A4F4CB}"/>
              </a:ext>
            </a:extLst>
          </p:cNvPr>
          <p:cNvSpPr/>
          <p:nvPr/>
        </p:nvSpPr>
        <p:spPr>
          <a:xfrm>
            <a:off x="139906" y="6542660"/>
            <a:ext cx="4957225" cy="194990"/>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a:ln>
                  <a:noFill/>
                </a:ln>
                <a:solidFill>
                  <a:prstClr val="white"/>
                </a:solidFill>
                <a:effectLst/>
                <a:uLnTx/>
                <a:uFillTx/>
                <a:latin typeface="Delivery"/>
                <a:ea typeface="+mn-ea"/>
                <a:cs typeface="+mn-cs"/>
              </a:rPr>
              <a:t>Source</a:t>
            </a:r>
            <a:r>
              <a:rPr kumimoji="0" lang="en-US" sz="667" b="0" i="0" u="none" strike="noStrike" kern="1200" cap="none" spc="0" normalizeH="0" baseline="0" noProof="0">
                <a:ln>
                  <a:noFill/>
                </a:ln>
                <a:solidFill>
                  <a:prstClr val="white"/>
                </a:solidFill>
                <a:effectLst/>
                <a:uLnTx/>
                <a:uFillTx/>
                <a:latin typeface="Delivery"/>
                <a:ea typeface="+mn-ea"/>
                <a:cs typeface="+mn-cs"/>
              </a:rPr>
              <a:t>: Descartes Research Report: ‘</a:t>
            </a:r>
            <a:r>
              <a:rPr kumimoji="0" lang="en-US" sz="667" b="0" i="1" u="none" strike="noStrike" kern="1200" cap="none" spc="0" normalizeH="0" baseline="0" noProof="0">
                <a:ln>
                  <a:noFill/>
                </a:ln>
                <a:solidFill>
                  <a:prstClr val="white"/>
                </a:solidFill>
                <a:effectLst/>
                <a:uLnTx/>
                <a:uFillTx/>
                <a:latin typeface="Delivery"/>
                <a:ea typeface="+mn-ea"/>
                <a:cs typeface="+mn-cs"/>
              </a:rPr>
              <a:t>Sustainability is Not a Challenge, It’s an Opportunity</a:t>
            </a:r>
            <a:r>
              <a:rPr kumimoji="0" lang="en-US" sz="667" b="0" i="0" u="none" strike="noStrike" kern="1200" cap="none" spc="0" normalizeH="0" baseline="0" noProof="0">
                <a:ln>
                  <a:noFill/>
                </a:ln>
                <a:solidFill>
                  <a:prstClr val="white"/>
                </a:solidFill>
                <a:effectLst/>
                <a:uLnTx/>
                <a:uFillTx/>
                <a:latin typeface="Delivery"/>
                <a:ea typeface="+mn-ea"/>
                <a:cs typeface="+mn-cs"/>
              </a:rPr>
              <a:t>’ (2022) </a:t>
            </a:r>
          </a:p>
        </p:txBody>
      </p:sp>
    </p:spTree>
    <p:extLst>
      <p:ext uri="{BB962C8B-B14F-4D97-AF65-F5344CB8AC3E}">
        <p14:creationId xmlns:p14="http://schemas.microsoft.com/office/powerpoint/2010/main" val="295022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6" name="Picture 6" descr="green leafed plan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pic>
        <p:nvPicPr>
          <p:cNvPr id="16" name="Picture 15">
            <a:extLst>
              <a:ext uri="{FF2B5EF4-FFF2-40B4-BE49-F238E27FC236}">
                <a16:creationId xmlns:a16="http://schemas.microsoft.com/office/drawing/2014/main" id="{395AB5EE-F037-47DF-925A-0BEBCE4104A2}"/>
              </a:ext>
            </a:extLst>
          </p:cNvPr>
          <p:cNvPicPr>
            <a:picLocks noChangeAspect="1"/>
          </p:cNvPicPr>
          <p:nvPr/>
        </p:nvPicPr>
        <p:blipFill rotWithShape="1">
          <a:blip r:embed="rId3" cstate="email">
            <a:lum/>
            <a:alphaModFix amt="19000"/>
            <a:extLst>
              <a:ext uri="{28A0092B-C50C-407E-A947-70E740481C1C}">
                <a14:useLocalDpi xmlns:a14="http://schemas.microsoft.com/office/drawing/2010/main"/>
              </a:ext>
            </a:extLst>
          </a:blip>
          <a:srcRect l="41791" t="18345" b="21773"/>
          <a:stretch/>
        </p:blipFill>
        <p:spPr>
          <a:xfrm>
            <a:off x="1" y="0"/>
            <a:ext cx="7259359" cy="6857997"/>
          </a:xfrm>
          <a:prstGeom prst="rect">
            <a:avLst/>
          </a:prstGeom>
        </p:spPr>
      </p:pic>
      <p:sp>
        <p:nvSpPr>
          <p:cNvPr id="24" name="Rectangle 23">
            <a:extLst>
              <a:ext uri="{FF2B5EF4-FFF2-40B4-BE49-F238E27FC236}">
                <a16:creationId xmlns:a16="http://schemas.microsoft.com/office/drawing/2014/main" id="{25E8A962-A50A-45FE-8EB3-BC152A4D1CB7}"/>
              </a:ext>
            </a:extLst>
          </p:cNvPr>
          <p:cNvSpPr/>
          <p:nvPr/>
        </p:nvSpPr>
        <p:spPr>
          <a:xfrm>
            <a:off x="0" y="-1"/>
            <a:ext cx="8881451" cy="6857997"/>
          </a:xfrm>
          <a:prstGeom prst="rect">
            <a:avLst/>
          </a:prstGeom>
          <a:gradFill flip="none" rotWithShape="1">
            <a:gsLst>
              <a:gs pos="1000">
                <a:schemeClr val="tx1">
                  <a:alpha val="0"/>
                </a:schemeClr>
              </a:gs>
              <a:gs pos="52000">
                <a:schemeClr val="tx1">
                  <a:alpha val="45000"/>
                </a:schemeClr>
              </a:gs>
              <a:gs pos="100000">
                <a:schemeClr val="tx1">
                  <a:alpha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sp>
        <p:nvSpPr>
          <p:cNvPr id="4" name="Content Placeholder 3"/>
          <p:cNvSpPr>
            <a:spLocks noGrp="1"/>
          </p:cNvSpPr>
          <p:nvPr>
            <p:ph sz="quarter" idx="14"/>
          </p:nvPr>
        </p:nvSpPr>
        <p:spPr>
          <a:xfrm>
            <a:off x="8880950" y="1131683"/>
            <a:ext cx="2951359" cy="5055692"/>
          </a:xfrm>
          <a:solidFill>
            <a:schemeClr val="tx1">
              <a:alpha val="50000"/>
            </a:schemeClr>
          </a:solidFill>
        </p:spPr>
        <p:txBody>
          <a:bodyPr vert="horz" lIns="243840" tIns="0" rIns="121920" bIns="0" rtlCol="0" anchor="ctr" anchorCtr="0">
            <a:noAutofit/>
          </a:bodyPr>
          <a:lstStyle/>
          <a:p>
            <a:pPr marL="228589" indent="-228589">
              <a:buClr>
                <a:schemeClr val="accent3"/>
              </a:buClr>
              <a:buFont typeface="Wingdings" panose="05000000000000000000" pitchFamily="2" charset="2"/>
              <a:buChar char="§"/>
            </a:pPr>
            <a:r>
              <a:rPr lang="en-US" b="1">
                <a:solidFill>
                  <a:schemeClr val="bg1"/>
                </a:solidFill>
              </a:rPr>
              <a:t>Scope 1</a:t>
            </a:r>
            <a:r>
              <a:rPr lang="en-US">
                <a:solidFill>
                  <a:schemeClr val="bg1"/>
                </a:solidFill>
              </a:rPr>
              <a:t> covers direct emissions from owned or controlled sources </a:t>
            </a:r>
          </a:p>
          <a:p>
            <a:pPr marL="228589" indent="-228589">
              <a:buClr>
                <a:schemeClr val="accent3"/>
              </a:buClr>
              <a:buFont typeface="Wingdings" panose="05000000000000000000" pitchFamily="2" charset="2"/>
              <a:buChar char="§"/>
            </a:pPr>
            <a:r>
              <a:rPr lang="en-US" b="1">
                <a:solidFill>
                  <a:schemeClr val="bg1"/>
                </a:solidFill>
              </a:rPr>
              <a:t>Scope 2 </a:t>
            </a:r>
            <a:r>
              <a:rPr lang="en-US">
                <a:solidFill>
                  <a:schemeClr val="bg1"/>
                </a:solidFill>
              </a:rPr>
              <a:t>covers indirect emissions from the generation of purchased electricity, heating etc. consumed by the reporting company</a:t>
            </a:r>
          </a:p>
          <a:p>
            <a:pPr marL="228589" indent="-228589">
              <a:buClr>
                <a:schemeClr val="accent3"/>
              </a:buClr>
              <a:buFont typeface="Wingdings" panose="05000000000000000000" pitchFamily="2" charset="2"/>
              <a:buChar char="§"/>
            </a:pPr>
            <a:r>
              <a:rPr lang="en-US" b="1">
                <a:solidFill>
                  <a:schemeClr val="bg1"/>
                </a:solidFill>
              </a:rPr>
              <a:t>Scope 3 </a:t>
            </a:r>
            <a:r>
              <a:rPr lang="en-US">
                <a:solidFill>
                  <a:schemeClr val="bg1"/>
                </a:solidFill>
              </a:rPr>
              <a:t>includes all other indirect emissions that occur in a company's value chain, </a:t>
            </a:r>
            <a:r>
              <a:rPr lang="en-US" i="1">
                <a:solidFill>
                  <a:schemeClr val="bg1"/>
                </a:solidFill>
              </a:rPr>
              <a:t>including downstream transportation and distribution</a:t>
            </a:r>
          </a:p>
        </p:txBody>
      </p:sp>
      <p:sp>
        <p:nvSpPr>
          <p:cNvPr id="2" name="Title 1"/>
          <p:cNvSpPr>
            <a:spLocks noGrp="1"/>
          </p:cNvSpPr>
          <p:nvPr>
            <p:ph type="title"/>
          </p:nvPr>
        </p:nvSpPr>
        <p:spPr>
          <a:xfrm>
            <a:off x="466314" y="931077"/>
            <a:ext cx="5908383" cy="658600"/>
          </a:xfrm>
        </p:spPr>
        <p:txBody>
          <a:bodyPr/>
          <a:lstStyle/>
          <a:p>
            <a:r>
              <a:rPr lang="en-US" sz="2000" b="0">
                <a:solidFill>
                  <a:schemeClr val="bg1"/>
                </a:solidFill>
                <a:latin typeface="Delivery Arabic Cd Light" panose="020F0406020204020204" pitchFamily="34" charset="-78"/>
                <a:ea typeface="Delivery Arabic Cd Light" panose="020F0406020204020204" pitchFamily="34" charset="-78"/>
                <a:cs typeface="Delivery Arabic Cd Light" panose="020F0406020204020204" pitchFamily="34" charset="-78"/>
              </a:rPr>
              <a:t>Some definitions</a:t>
            </a:r>
            <a:br>
              <a:rPr lang="en-US" sz="3200">
                <a:solidFill>
                  <a:schemeClr val="bg1"/>
                </a:solidFill>
                <a:latin typeface="Delivery Arabic Cd Black" panose="020F0906020204020204" pitchFamily="34" charset="-78"/>
                <a:cs typeface="Delivery Arabic Cd Black" panose="020F0906020204020204" pitchFamily="34" charset="-78"/>
              </a:rPr>
            </a:br>
            <a:r>
              <a:rPr lang="en-US" sz="3200">
                <a:solidFill>
                  <a:schemeClr val="bg1"/>
                </a:solidFill>
                <a:latin typeface="+mn-lt"/>
                <a:cs typeface="Delivery Arabic Cd Black" panose="020F0906020204020204" pitchFamily="34" charset="-78"/>
              </a:rPr>
              <a:t>Scope 1, 2 and 3 Footprint</a:t>
            </a:r>
            <a:br>
              <a:rPr lang="en-US" sz="3200">
                <a:solidFill>
                  <a:schemeClr val="bg1"/>
                </a:solidFill>
                <a:latin typeface="Delivery Arabic Cd Black" panose="020F0906020204020204" pitchFamily="34" charset="-78"/>
                <a:cs typeface="Delivery Arabic Cd Black" panose="020F0906020204020204" pitchFamily="34" charset="-78"/>
              </a:rPr>
            </a:br>
            <a:r>
              <a:rPr lang="en-US" sz="1800" b="0">
                <a:solidFill>
                  <a:schemeClr val="bg1"/>
                </a:solidFill>
              </a:rPr>
              <a:t>The Green House Gas Protocol Corporate Standard classifies a company’s GHG emissions into three 'scopes'</a:t>
            </a:r>
            <a:endParaRPr lang="en-US" sz="2133">
              <a:solidFill>
                <a:schemeClr val="bg1"/>
              </a:solidFill>
              <a:latin typeface="Delivery Arabic Cd Black" panose="020F0906020204020204" pitchFamily="34" charset="-78"/>
              <a:cs typeface="Delivery Arabic Cd Black" panose="020F0906020204020204" pitchFamily="34" charset="-78"/>
            </a:endParaRPr>
          </a:p>
        </p:txBody>
      </p:sp>
      <p:sp>
        <p:nvSpPr>
          <p:cNvPr id="3" name="Isosceles Triangle 2">
            <a:extLst>
              <a:ext uri="{FF2B5EF4-FFF2-40B4-BE49-F238E27FC236}">
                <a16:creationId xmlns:a16="http://schemas.microsoft.com/office/drawing/2014/main" id="{6FA08E2A-A833-43BD-BB68-AFD8BFB75157}"/>
              </a:ext>
            </a:extLst>
          </p:cNvPr>
          <p:cNvSpPr/>
          <p:nvPr/>
        </p:nvSpPr>
        <p:spPr>
          <a:xfrm rot="16200000">
            <a:off x="4137295" y="1443721"/>
            <a:ext cx="5055692" cy="4431616"/>
          </a:xfrm>
          <a:prstGeom prs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err="1">
              <a:ln>
                <a:noFill/>
              </a:ln>
              <a:solidFill>
                <a:prstClr val="black"/>
              </a:solidFill>
              <a:effectLst/>
              <a:uLnTx/>
              <a:uFillTx/>
              <a:latin typeface="Delivery"/>
              <a:ea typeface="+mn-ea"/>
              <a:cs typeface="+mn-cs"/>
            </a:endParaRPr>
          </a:p>
        </p:txBody>
      </p:sp>
      <p:pic>
        <p:nvPicPr>
          <p:cNvPr id="92162" name="Picture 2" descr="Scope 3 Emissions"/>
          <p:cNvPicPr>
            <a:picLocks noChangeAspect="1" noChangeArrowheads="1"/>
          </p:cNvPicPr>
          <p:nvPr/>
        </p:nvPicPr>
        <p:blipFill rotWithShape="1">
          <a:blip r:embed="rId4" cstate="email">
            <a:grayscl/>
            <a:extLst>
              <a:ext uri="{BEBA8EAE-BF5A-486C-A8C5-ECC9F3942E4B}">
                <a14:imgProps xmlns:a14="http://schemas.microsoft.com/office/drawing/2010/main">
                  <a14:imgLayer r:embed="rId5">
                    <a14:imgEffect>
                      <a14:brightnessContrast bright="10000" contrast="5000"/>
                    </a14:imgEffect>
                  </a14:imgLayer>
                </a14:imgProps>
              </a:ext>
              <a:ext uri="{28A0092B-C50C-407E-A947-70E740481C1C}">
                <a14:useLocalDpi xmlns:a14="http://schemas.microsoft.com/office/drawing/2010/main"/>
              </a:ext>
            </a:extLst>
          </a:blip>
          <a:srcRect/>
          <a:stretch/>
        </p:blipFill>
        <p:spPr bwMode="auto">
          <a:xfrm>
            <a:off x="466314" y="1782479"/>
            <a:ext cx="8063997" cy="3665636"/>
          </a:xfrm>
          <a:prstGeom prst="rect">
            <a:avLst/>
          </a:prstGeom>
          <a:noFill/>
          <a:ln w="19050">
            <a:solidFill>
              <a:srgbClr val="92D050"/>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234013" y="4057102"/>
            <a:ext cx="712827" cy="130367"/>
          </a:xfrm>
          <a:prstGeom prst="rect">
            <a:avLst/>
          </a:prstGeom>
        </p:spPr>
      </p:pic>
      <p:pic>
        <p:nvPicPr>
          <p:cNvPr id="92164" name="Picture 4" descr="Illustrations | DHL Brand Hub | www.dpdhl-brands.com"/>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ackgroundRemoval t="9396" b="95302" l="4563" r="96198">
                        <a14:foregroundMark x1="90875" y1="56376" x2="90875" y2="56376"/>
                      </a14:backgroundRemoval>
                    </a14:imgEffect>
                  </a14:imgLayer>
                </a14:imgProps>
              </a:ext>
              <a:ext uri="{28A0092B-C50C-407E-A947-70E740481C1C}">
                <a14:useLocalDpi xmlns:a14="http://schemas.microsoft.com/office/drawing/2010/main"/>
              </a:ext>
            </a:extLst>
          </a:blip>
          <a:srcRect/>
          <a:stretch/>
        </p:blipFill>
        <p:spPr bwMode="auto">
          <a:xfrm>
            <a:off x="5158111" y="3648757"/>
            <a:ext cx="970821" cy="5490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cope 3 Emissions">
            <a:extLst>
              <a:ext uri="{FF2B5EF4-FFF2-40B4-BE49-F238E27FC236}">
                <a16:creationId xmlns:a16="http://schemas.microsoft.com/office/drawing/2014/main" id="{4DE931C4-874C-4969-858B-09BE508294E2}"/>
              </a:ext>
            </a:extLst>
          </p:cNvPr>
          <p:cNvPicPr>
            <a:picLocks noChangeAspect="1" noChangeArrowheads="1"/>
          </p:cNvPicPr>
          <p:nvPr/>
        </p:nvPicPr>
        <p:blipFill rotWithShape="1">
          <a:blip r:embed="rId9" cstate="email">
            <a:grayscl/>
            <a:extLst>
              <a:ext uri="{BEBA8EAE-BF5A-486C-A8C5-ECC9F3942E4B}">
                <a14:imgProps xmlns:a14="http://schemas.microsoft.com/office/drawing/2010/main">
                  <a14:imgLayer r:embed="rId10">
                    <a14:imgEffect>
                      <a14:brightnessContrast bright="10000" contrast="5000"/>
                    </a14:imgEffect>
                  </a14:imgLayer>
                </a14:imgProps>
              </a:ext>
              <a:ext uri="{28A0092B-C50C-407E-A947-70E740481C1C}">
                <a14:useLocalDpi xmlns:a14="http://schemas.microsoft.com/office/drawing/2010/main"/>
              </a:ext>
            </a:extLst>
          </a:blip>
          <a:srcRect/>
          <a:stretch/>
        </p:blipFill>
        <p:spPr bwMode="auto">
          <a:xfrm>
            <a:off x="6412229" y="2457646"/>
            <a:ext cx="1058571" cy="2467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DHL orders fully electric eCargo planes - YouTube">
            <a:extLst>
              <a:ext uri="{FF2B5EF4-FFF2-40B4-BE49-F238E27FC236}">
                <a16:creationId xmlns:a16="http://schemas.microsoft.com/office/drawing/2014/main" id="{629F7740-F124-4C29-B799-665AD49538D4}"/>
              </a:ext>
            </a:extLst>
          </p:cNvPr>
          <p:cNvPicPr>
            <a:picLocks noChangeAspect="1" noChangeArrowheads="1"/>
          </p:cNvPicPr>
          <p:nvPr/>
        </p:nvPicPr>
        <p:blipFill rotWithShape="1">
          <a:blip r:embed="rId11" cstate="email">
            <a:extLst>
              <a:ext uri="{BEBA8EAE-BF5A-486C-A8C5-ECC9F3942E4B}">
                <a14:imgProps xmlns:a14="http://schemas.microsoft.com/office/drawing/2010/main">
                  <a14:imgLayer r:embed="rId12">
                    <a14:imgEffect>
                      <a14:backgroundRemoval t="6780" b="94915" l="1976" r="98419">
                        <a14:foregroundMark x1="4348" y1="44068" x2="9486" y2="86441"/>
                        <a14:foregroundMark x1="9486" y1="86441" x2="12253" y2="86441"/>
                        <a14:foregroundMark x1="3953" y1="44068" x2="6719" y2="61017"/>
                        <a14:foregroundMark x1="6719" y1="61017" x2="6719" y2="61017"/>
                        <a14:foregroundMark x1="2767" y1="40678" x2="4348" y2="52542"/>
                        <a14:foregroundMark x1="52964" y1="83051" x2="57312" y2="91525"/>
                        <a14:foregroundMark x1="57312" y1="91525" x2="58103" y2="81356"/>
                        <a14:foregroundMark x1="90119" y1="30508" x2="94862" y2="37288"/>
                        <a14:foregroundMark x1="94862" y1="37288" x2="89328" y2="50847"/>
                        <a14:foregroundMark x1="98419" y1="37288" x2="98024" y2="40678"/>
                        <a14:foregroundMark x1="16601" y1="91525" x2="10672" y2="93220"/>
                        <a14:foregroundMark x1="10672" y1="93220" x2="9486" y2="91525"/>
                        <a14:foregroundMark x1="29249" y1="89831" x2="29249" y2="94915"/>
                        <a14:foregroundMark x1="55731" y1="94915" x2="56917" y2="94915"/>
                        <a14:foregroundMark x1="52174" y1="8475" x2="53755" y2="11864"/>
                        <a14:foregroundMark x1="2372" y1="44068" x2="2372" y2="40678"/>
                        <a14:backgroundMark x1="26482" y1="66102" x2="27273" y2="66102"/>
                      </a14:backgroundRemoval>
                    </a14:imgEffect>
                  </a14:imgLayer>
                </a14:imgProps>
              </a:ext>
              <a:ext uri="{28A0092B-C50C-407E-A947-70E740481C1C}">
                <a14:useLocalDpi xmlns:a14="http://schemas.microsoft.com/office/drawing/2010/main"/>
              </a:ext>
            </a:extLst>
          </a:blip>
          <a:srcRect/>
          <a:stretch/>
        </p:blipFill>
        <p:spPr bwMode="auto">
          <a:xfrm>
            <a:off x="6374695" y="2475751"/>
            <a:ext cx="1050583" cy="24670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BE625C6D-3AD0-42F7-9301-978D4AAD6CD7}"/>
              </a:ext>
            </a:extLst>
          </p:cNvPr>
          <p:cNvSpPr/>
          <p:nvPr/>
        </p:nvSpPr>
        <p:spPr>
          <a:xfrm rot="5400000">
            <a:off x="9635127" y="4321052"/>
            <a:ext cx="230832" cy="4463233"/>
          </a:xfrm>
          <a:prstGeom prst="rect">
            <a:avLst/>
          </a:prstGeom>
          <a:gradFill flip="none" rotWithShape="1">
            <a:gsLst>
              <a:gs pos="57000">
                <a:srgbClr val="FFCE00"/>
              </a:gs>
              <a:gs pos="100000">
                <a:srgbClr val="FFCE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Delivery"/>
              <a:ea typeface="+mn-ea"/>
              <a:cs typeface="+mn-cs"/>
            </a:endParaRPr>
          </a:p>
        </p:txBody>
      </p:sp>
      <p:pic>
        <p:nvPicPr>
          <p:cNvPr id="18" name="Picture 17" descr="Logo&#10;&#10;Description automatically generated">
            <a:extLst>
              <a:ext uri="{FF2B5EF4-FFF2-40B4-BE49-F238E27FC236}">
                <a16:creationId xmlns:a16="http://schemas.microsoft.com/office/drawing/2014/main" id="{A8CA1748-CC94-49A3-94A5-5C4AD6F41F5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1005990" y="6489473"/>
            <a:ext cx="889225" cy="127479"/>
          </a:xfrm>
          <a:prstGeom prst="rect">
            <a:avLst/>
          </a:prstGeom>
        </p:spPr>
      </p:pic>
      <p:pic>
        <p:nvPicPr>
          <p:cNvPr id="19" name="Picture 18">
            <a:extLst>
              <a:ext uri="{FF2B5EF4-FFF2-40B4-BE49-F238E27FC236}">
                <a16:creationId xmlns:a16="http://schemas.microsoft.com/office/drawing/2014/main" id="{3DB7BB75-C32E-42D1-8779-20F397C1DB2C}"/>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254436" y="6398299"/>
            <a:ext cx="659829" cy="308735"/>
          </a:xfrm>
          <a:prstGeom prst="rect">
            <a:avLst/>
          </a:prstGeom>
        </p:spPr>
      </p:pic>
      <p:cxnSp>
        <p:nvCxnSpPr>
          <p:cNvPr id="9" name="Straight Connector 8">
            <a:extLst>
              <a:ext uri="{FF2B5EF4-FFF2-40B4-BE49-F238E27FC236}">
                <a16:creationId xmlns:a16="http://schemas.microsoft.com/office/drawing/2014/main" id="{CB1858A3-93A4-4E45-AF2D-A71D1B9D6431}"/>
              </a:ext>
            </a:extLst>
          </p:cNvPr>
          <p:cNvCxnSpPr>
            <a:cxnSpLocks/>
          </p:cNvCxnSpPr>
          <p:nvPr/>
        </p:nvCxnSpPr>
        <p:spPr>
          <a:xfrm flipV="1">
            <a:off x="5060887" y="1782479"/>
            <a:ext cx="0" cy="3665636"/>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4174B62-F7E1-4F08-9239-0289D604545B}"/>
              </a:ext>
            </a:extLst>
          </p:cNvPr>
          <p:cNvCxnSpPr>
            <a:cxnSpLocks/>
          </p:cNvCxnSpPr>
          <p:nvPr/>
        </p:nvCxnSpPr>
        <p:spPr>
          <a:xfrm flipV="1">
            <a:off x="2768859" y="1782479"/>
            <a:ext cx="0" cy="3665636"/>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Isosceles Triangle 7">
            <a:extLst>
              <a:ext uri="{FF2B5EF4-FFF2-40B4-BE49-F238E27FC236}">
                <a16:creationId xmlns:a16="http://schemas.microsoft.com/office/drawing/2014/main" id="{F7B41728-BC01-4407-9FCA-6A6F36A773A2}"/>
              </a:ext>
            </a:extLst>
          </p:cNvPr>
          <p:cNvSpPr/>
          <p:nvPr/>
        </p:nvSpPr>
        <p:spPr>
          <a:xfrm flipV="1">
            <a:off x="5060887" y="5465494"/>
            <a:ext cx="3469421" cy="32698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err="1">
              <a:ln>
                <a:noFill/>
              </a:ln>
              <a:solidFill>
                <a:prstClr val="black"/>
              </a:solidFill>
              <a:effectLst/>
              <a:uLnTx/>
              <a:uFillTx/>
              <a:latin typeface="Delivery"/>
              <a:ea typeface="+mn-ea"/>
              <a:cs typeface="+mn-cs"/>
            </a:endParaRPr>
          </a:p>
        </p:txBody>
      </p:sp>
      <p:sp>
        <p:nvSpPr>
          <p:cNvPr id="25" name="Rectangle 24">
            <a:extLst>
              <a:ext uri="{FF2B5EF4-FFF2-40B4-BE49-F238E27FC236}">
                <a16:creationId xmlns:a16="http://schemas.microsoft.com/office/drawing/2014/main" id="{85036BF2-FEA8-4903-836C-E7628F165A93}"/>
              </a:ext>
            </a:extLst>
          </p:cNvPr>
          <p:cNvSpPr/>
          <p:nvPr/>
        </p:nvSpPr>
        <p:spPr>
          <a:xfrm>
            <a:off x="5112846" y="5638231"/>
            <a:ext cx="3390303" cy="549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FF0000"/>
                </a:solidFill>
                <a:effectLst/>
                <a:uLnTx/>
                <a:uFillTx/>
                <a:latin typeface="Delivery"/>
                <a:ea typeface="+mn-ea"/>
                <a:cs typeface="+mn-cs"/>
              </a:rPr>
              <a:t>THIS IS THE AREA WHERE WE CAN SUPPORT!</a:t>
            </a:r>
            <a:r>
              <a:rPr kumimoji="0" lang="en-BE" sz="1600" b="1" i="0" u="none" strike="noStrike" kern="1200" cap="none" spc="0" normalizeH="0" baseline="0" noProof="0" dirty="0">
                <a:ln>
                  <a:noFill/>
                </a:ln>
                <a:solidFill>
                  <a:srgbClr val="FF0000"/>
                </a:solidFill>
                <a:effectLst/>
                <a:uLnTx/>
                <a:uFillTx/>
                <a:latin typeface="Delivery"/>
                <a:ea typeface="+mn-ea"/>
                <a:cs typeface="+mn-cs"/>
              </a:rPr>
              <a:t> </a:t>
            </a:r>
            <a:r>
              <a:rPr kumimoji="0" lang="nl-BE" sz="1600" b="1" i="0" u="none" strike="noStrike" kern="1200" cap="none" spc="0" normalizeH="0" baseline="0" noProof="0" dirty="0">
                <a:ln>
                  <a:noFill/>
                </a:ln>
                <a:solidFill>
                  <a:srgbClr val="FF0000"/>
                </a:solidFill>
                <a:effectLst/>
                <a:uLnTx/>
                <a:uFillTx/>
                <a:latin typeface="Delivery"/>
                <a:ea typeface="+mn-ea"/>
                <a:cs typeface="+mn-cs"/>
              </a:rPr>
              <a:t>S</a:t>
            </a:r>
            <a:r>
              <a:rPr kumimoji="0" lang="en-BE" sz="1600" b="1" i="0" u="none" strike="noStrike" kern="1200" cap="none" spc="0" normalizeH="0" baseline="0" noProof="0" dirty="0">
                <a:ln>
                  <a:noFill/>
                </a:ln>
                <a:solidFill>
                  <a:srgbClr val="FF0000"/>
                </a:solidFill>
                <a:effectLst/>
                <a:uLnTx/>
                <a:uFillTx/>
                <a:latin typeface="Delivery"/>
                <a:ea typeface="+mn-ea"/>
                <a:cs typeface="+mn-cs"/>
              </a:rPr>
              <a:t>TAY TUNED ... </a:t>
            </a:r>
            <a:endParaRPr kumimoji="0" lang="nl-NL" sz="1600" b="1" i="0" u="none" strike="noStrike" kern="1200" cap="none" spc="0" normalizeH="0" baseline="0" noProof="0" dirty="0">
              <a:ln>
                <a:noFill/>
              </a:ln>
              <a:solidFill>
                <a:srgbClr val="FF0000"/>
              </a:solidFill>
              <a:effectLst/>
              <a:uLnTx/>
              <a:uFillTx/>
              <a:latin typeface="Delivery"/>
              <a:ea typeface="+mn-ea"/>
              <a:cs typeface="+mn-cs"/>
            </a:endParaRPr>
          </a:p>
        </p:txBody>
      </p:sp>
    </p:spTree>
    <p:extLst>
      <p:ext uri="{BB962C8B-B14F-4D97-AF65-F5344CB8AC3E}">
        <p14:creationId xmlns:p14="http://schemas.microsoft.com/office/powerpoint/2010/main" val="348530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green grasses">
            <a:extLst>
              <a:ext uri="{FF2B5EF4-FFF2-40B4-BE49-F238E27FC236}">
                <a16:creationId xmlns:a16="http://schemas.microsoft.com/office/drawing/2014/main" id="{D26E122C-B2B3-4584-9F15-7CCE14634F2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 y="0"/>
            <a:ext cx="12191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8640A0A5-F179-4B33-87C9-651023024DA1}"/>
              </a:ext>
            </a:extLst>
          </p:cNvPr>
          <p:cNvSpPr/>
          <p:nvPr/>
        </p:nvSpPr>
        <p:spPr>
          <a:xfrm>
            <a:off x="-1" y="0"/>
            <a:ext cx="12191999" cy="685800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err="1">
              <a:ln>
                <a:noFill/>
              </a:ln>
              <a:solidFill>
                <a:prstClr val="black"/>
              </a:solidFill>
              <a:effectLst/>
              <a:uLnTx/>
              <a:uFillTx/>
              <a:latin typeface="Delivery"/>
              <a:ea typeface="+mn-ea"/>
              <a:cs typeface="+mn-cs"/>
            </a:endParaRPr>
          </a:p>
        </p:txBody>
      </p:sp>
      <p:sp>
        <p:nvSpPr>
          <p:cNvPr id="2" name="Title 1"/>
          <p:cNvSpPr>
            <a:spLocks noGrp="1"/>
          </p:cNvSpPr>
          <p:nvPr>
            <p:ph type="title"/>
          </p:nvPr>
        </p:nvSpPr>
        <p:spPr>
          <a:xfrm>
            <a:off x="499402" y="483105"/>
            <a:ext cx="11327999" cy="658600"/>
          </a:xfrm>
        </p:spPr>
        <p:txBody>
          <a:bodyPr/>
          <a:lstStyle/>
          <a:p>
            <a:pPr lvl="0">
              <a:lnSpc>
                <a:spcPct val="85000"/>
              </a:lnSpc>
              <a:defRPr/>
            </a:pPr>
            <a:r>
              <a:rPr lang="en-US" sz="3733">
                <a:solidFill>
                  <a:schemeClr val="bg1"/>
                </a:solidFill>
                <a:ea typeface="Delivery Cd Black" panose="020F0906020204020204" pitchFamily="34" charset="0"/>
                <a:cs typeface="Delivery Cd Black" panose="020F0906020204020204" pitchFamily="34" charset="0"/>
              </a:rPr>
              <a:t>Carbon Footprint Example</a:t>
            </a:r>
            <a:br>
              <a:rPr lang="en-US" sz="3733">
                <a:solidFill>
                  <a:srgbClr val="D40511"/>
                </a:solidFill>
                <a:latin typeface="Delivery Cd Black" panose="020F0906020204020204" pitchFamily="34" charset="0"/>
                <a:ea typeface="Delivery Cd Black" panose="020F0906020204020204" pitchFamily="34" charset="0"/>
                <a:cs typeface="Delivery Cd Black" panose="020F0906020204020204" pitchFamily="34" charset="0"/>
              </a:rPr>
            </a:br>
            <a:r>
              <a:rPr lang="en-US" sz="2000" b="0">
                <a:solidFill>
                  <a:schemeClr val="bg1"/>
                </a:solidFill>
                <a:latin typeface="Delivery Cd Light" panose="020F0406020204020204" pitchFamily="34" charset="0"/>
                <a:ea typeface="Delivery Cd Light" panose="020F0406020204020204" pitchFamily="34" charset="0"/>
                <a:cs typeface="Delivery Cd Light" panose="020F0406020204020204" pitchFamily="34" charset="0"/>
              </a:rPr>
              <a:t>E-commerce Merchant: Home24.com</a:t>
            </a:r>
            <a:endParaRPr lang="en-US" sz="3200" b="0">
              <a:solidFill>
                <a:schemeClr val="bg1"/>
              </a:solidFill>
              <a:latin typeface="Delivery Cd Light" panose="020F0406020204020204" pitchFamily="34" charset="0"/>
              <a:ea typeface="Delivery Cd Light" panose="020F0406020204020204" pitchFamily="34" charset="0"/>
              <a:cs typeface="Delivery Cd Light" panose="020F0406020204020204" pitchFamily="34" charset="0"/>
            </a:endParaRPr>
          </a:p>
        </p:txBody>
      </p:sp>
      <p:sp>
        <p:nvSpPr>
          <p:cNvPr id="4" name="Rectangle 3"/>
          <p:cNvSpPr/>
          <p:nvPr/>
        </p:nvSpPr>
        <p:spPr>
          <a:xfrm>
            <a:off x="415063" y="1187829"/>
            <a:ext cx="8382000" cy="338554"/>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Delivery"/>
                <a:ea typeface="+mn-ea"/>
                <a:cs typeface="+mn-cs"/>
              </a:rPr>
              <a:t>For most companies, the main drivers of carbon emissions lie primarily in </a:t>
            </a:r>
            <a:r>
              <a:rPr kumimoji="0" lang="en-US" sz="1600" b="1" i="0" u="none" strike="noStrike" kern="1200" cap="none" spc="0" normalizeH="0" baseline="0" noProof="0">
                <a:ln>
                  <a:noFill/>
                </a:ln>
                <a:solidFill>
                  <a:prstClr val="white"/>
                </a:solidFill>
                <a:effectLst/>
                <a:uLnTx/>
                <a:uFillTx/>
                <a:latin typeface="Delivery"/>
                <a:ea typeface="+mn-ea"/>
                <a:cs typeface="+mn-cs"/>
              </a:rPr>
              <a:t>Scope 3</a:t>
            </a:r>
          </a:p>
        </p:txBody>
      </p:sp>
      <p:graphicFrame>
        <p:nvGraphicFramePr>
          <p:cNvPr id="3" name="Table 2"/>
          <p:cNvGraphicFramePr>
            <a:graphicFrameLocks noGrp="1"/>
          </p:cNvGraphicFramePr>
          <p:nvPr/>
        </p:nvGraphicFramePr>
        <p:xfrm>
          <a:off x="604572" y="4821139"/>
          <a:ext cx="10898753" cy="1354951"/>
        </p:xfrm>
        <a:graphic>
          <a:graphicData uri="http://schemas.openxmlformats.org/drawingml/2006/table">
            <a:tbl>
              <a:tblPr firstRow="1" bandRow="1"/>
              <a:tblGrid>
                <a:gridCol w="5157147">
                  <a:extLst>
                    <a:ext uri="{9D8B030D-6E8A-4147-A177-3AD203B41FA5}">
                      <a16:colId xmlns:a16="http://schemas.microsoft.com/office/drawing/2014/main" val="1039248467"/>
                    </a:ext>
                  </a:extLst>
                </a:gridCol>
                <a:gridCol w="522827">
                  <a:extLst>
                    <a:ext uri="{9D8B030D-6E8A-4147-A177-3AD203B41FA5}">
                      <a16:colId xmlns:a16="http://schemas.microsoft.com/office/drawing/2014/main" val="2958763209"/>
                    </a:ext>
                  </a:extLst>
                </a:gridCol>
                <a:gridCol w="5218779">
                  <a:extLst>
                    <a:ext uri="{9D8B030D-6E8A-4147-A177-3AD203B41FA5}">
                      <a16:colId xmlns:a16="http://schemas.microsoft.com/office/drawing/2014/main" val="2327790826"/>
                    </a:ext>
                  </a:extLst>
                </a:gridCol>
              </a:tblGrid>
              <a:tr h="1354951">
                <a:tc>
                  <a:txBody>
                    <a:bodyPr/>
                    <a:lstStyle/>
                    <a:p>
                      <a:pPr algn="ctr"/>
                      <a:r>
                        <a:rPr lang="en-US" sz="1500">
                          <a:solidFill>
                            <a:schemeClr val="bg1"/>
                          </a:solidFill>
                        </a:rPr>
                        <a:t>The example of pure-play e-commerce company </a:t>
                      </a:r>
                      <a:r>
                        <a:rPr lang="en-US" sz="1500" i="1">
                          <a:solidFill>
                            <a:schemeClr val="bg1"/>
                          </a:solidFill>
                        </a:rPr>
                        <a:t>home24</a:t>
                      </a:r>
                      <a:r>
                        <a:rPr lang="en-US" sz="1500">
                          <a:solidFill>
                            <a:schemeClr val="bg1"/>
                          </a:solidFill>
                        </a:rPr>
                        <a:t> shows that Scope 3 emissions - those that occur outside the </a:t>
                      </a:r>
                      <a:r>
                        <a:rPr lang="en-US" sz="1500" err="1">
                          <a:solidFill>
                            <a:schemeClr val="bg1"/>
                          </a:solidFill>
                        </a:rPr>
                        <a:t>organisation</a:t>
                      </a:r>
                      <a:r>
                        <a:rPr lang="en-US" sz="1500">
                          <a:solidFill>
                            <a:schemeClr val="bg1"/>
                          </a:solidFill>
                        </a:rPr>
                        <a:t>, e.g. in the </a:t>
                      </a:r>
                      <a:r>
                        <a:rPr lang="en-US" sz="1500" b="1">
                          <a:solidFill>
                            <a:schemeClr val="bg1"/>
                          </a:solidFill>
                        </a:rPr>
                        <a:t>supply chain </a:t>
                      </a:r>
                      <a:r>
                        <a:rPr lang="en-US" sz="1500">
                          <a:solidFill>
                            <a:schemeClr val="bg1"/>
                          </a:solidFill>
                        </a:rPr>
                        <a:t>- dominate the company’s carbon footprint.</a:t>
                      </a:r>
                    </a:p>
                  </a:txBody>
                  <a:tcPr marL="243840" marR="243840" marT="0" marB="0" anchor="ctr">
                    <a:lnL>
                      <a:noFill/>
                    </a:lnL>
                    <a:lnR>
                      <a:noFill/>
                    </a:lnR>
                    <a:lnT w="28575" cmpd="sng">
                      <a:noFill/>
                    </a:lnT>
                    <a:lnB w="12700" cmpd="sng">
                      <a:noFill/>
                    </a:lnB>
                    <a:lnTlToBr w="12700" cmpd="sng">
                      <a:noFill/>
                      <a:prstDash val="solid"/>
                    </a:lnTlToBr>
                    <a:lnBlToTr w="12700" cmpd="sng">
                      <a:noFill/>
                      <a:prstDash val="solid"/>
                    </a:lnBlToTr>
                    <a:solidFill>
                      <a:schemeClr val="tx1">
                        <a:alpha val="55000"/>
                      </a:schemeClr>
                    </a:solidFill>
                  </a:tcPr>
                </a:tc>
                <a:tc>
                  <a:txBody>
                    <a:bodyPr/>
                    <a:lstStyle/>
                    <a:p>
                      <a:pPr algn="ctr"/>
                      <a:endParaRPr lang="en-US" sz="1500">
                        <a:solidFill>
                          <a:schemeClr val="bg1"/>
                        </a:solidFill>
                      </a:endParaRPr>
                    </a:p>
                  </a:txBody>
                  <a:tcPr marL="121920" marR="121920" marT="121920" marB="0" anchor="ctr">
                    <a:lnL>
                      <a:noFill/>
                    </a:lnL>
                    <a:lnR>
                      <a:noFill/>
                    </a:lnR>
                    <a:lnT w="28575" cmpd="sng">
                      <a:noFill/>
                    </a:lnT>
                    <a:lnB w="12700" cmpd="sng">
                      <a:noFill/>
                    </a:lnB>
                    <a:lnTlToBr w="12700" cmpd="sng">
                      <a:noFill/>
                      <a:prstDash val="solid"/>
                    </a:lnTlToBr>
                    <a:lnBlToTr w="12700" cmpd="sng">
                      <a:noFill/>
                      <a:prstDash val="solid"/>
                    </a:lnBlToTr>
                    <a:noFill/>
                  </a:tcPr>
                </a:tc>
                <a:tc>
                  <a:txBody>
                    <a:bodyPr/>
                    <a:lstStyle/>
                    <a:p>
                      <a:pPr algn="ctr"/>
                      <a:r>
                        <a:rPr lang="en-US" sz="1500">
                          <a:solidFill>
                            <a:schemeClr val="bg1"/>
                          </a:solidFill>
                        </a:rPr>
                        <a:t>The biggest Scope 3 emission comes from </a:t>
                      </a:r>
                      <a:r>
                        <a:rPr lang="en-US" sz="1500" b="1">
                          <a:solidFill>
                            <a:schemeClr val="bg1"/>
                          </a:solidFill>
                        </a:rPr>
                        <a:t>transport and distributions</a:t>
                      </a:r>
                      <a:r>
                        <a:rPr lang="en-US" sz="1500">
                          <a:solidFill>
                            <a:schemeClr val="bg1"/>
                          </a:solidFill>
                        </a:rPr>
                        <a:t>. Companies rely on a complex logistics and delivery network. Freight, delivery and packaging form the three main elements of an e-commerce company’s footprint.</a:t>
                      </a:r>
                    </a:p>
                  </a:txBody>
                  <a:tcPr marL="121920" marR="121920" marT="0" marB="0" anchor="ctr">
                    <a:lnL>
                      <a:noFill/>
                    </a:lnL>
                    <a:lnR>
                      <a:noFill/>
                    </a:lnR>
                    <a:lnT w="28575" cmpd="sng">
                      <a:noFill/>
                    </a:lnT>
                    <a:lnB w="12700" cmpd="sng">
                      <a:noFill/>
                    </a:lnB>
                    <a:lnTlToBr w="12700" cmpd="sng">
                      <a:noFill/>
                      <a:prstDash val="solid"/>
                    </a:lnTlToBr>
                    <a:lnBlToTr w="12700" cmpd="sng">
                      <a:noFill/>
                      <a:prstDash val="solid"/>
                    </a:lnBlToTr>
                    <a:solidFill>
                      <a:schemeClr val="tx1">
                        <a:alpha val="55000"/>
                      </a:schemeClr>
                    </a:solidFill>
                  </a:tcPr>
                </a:tc>
                <a:extLst>
                  <a:ext uri="{0D108BD9-81ED-4DB2-BD59-A6C34878D82A}">
                    <a16:rowId xmlns:a16="http://schemas.microsoft.com/office/drawing/2014/main" val="3796380726"/>
                  </a:ext>
                </a:extLst>
              </a:tr>
            </a:tbl>
          </a:graphicData>
        </a:graphic>
      </p:graphicFrame>
      <p:sp>
        <p:nvSpPr>
          <p:cNvPr id="17" name="Rectangle 16"/>
          <p:cNvSpPr/>
          <p:nvPr/>
        </p:nvSpPr>
        <p:spPr>
          <a:xfrm>
            <a:off x="139906" y="6472988"/>
            <a:ext cx="6385717" cy="215444"/>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Delivery"/>
                <a:ea typeface="+mn-ea"/>
                <a:cs typeface="+mn-cs"/>
              </a:rPr>
              <a:t>Source</a:t>
            </a:r>
            <a:r>
              <a:rPr kumimoji="0" lang="en-US" sz="800" b="0" i="0" u="none" strike="noStrike" kern="1200" cap="none" spc="0" normalizeH="0" baseline="0" noProof="0">
                <a:ln>
                  <a:noFill/>
                </a:ln>
                <a:solidFill>
                  <a:prstClr val="white"/>
                </a:solidFill>
                <a:effectLst/>
                <a:uLnTx/>
                <a:uFillTx/>
                <a:latin typeface="Delivery"/>
                <a:ea typeface="+mn-ea"/>
                <a:cs typeface="+mn-cs"/>
              </a:rPr>
              <a:t>: https://www.planetly.com/articles/sustainability-in-e-commerce-7-ways-your-brand-can-reduce-its-carbon-footprint</a:t>
            </a:r>
          </a:p>
        </p:txBody>
      </p:sp>
      <p:sp>
        <p:nvSpPr>
          <p:cNvPr id="5" name="Trapezoid 4"/>
          <p:cNvSpPr/>
          <p:nvPr/>
        </p:nvSpPr>
        <p:spPr>
          <a:xfrm rot="16200000">
            <a:off x="3238673" y="1616267"/>
            <a:ext cx="2928872" cy="3133327"/>
          </a:xfrm>
          <a:prstGeom prst="trapezoid">
            <a:avLst>
              <a:gd name="adj" fmla="val 48568"/>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graphicFrame>
        <p:nvGraphicFramePr>
          <p:cNvPr id="7" name="Chart 6"/>
          <p:cNvGraphicFramePr/>
          <p:nvPr/>
        </p:nvGraphicFramePr>
        <p:xfrm>
          <a:off x="499402" y="1697465"/>
          <a:ext cx="5275591" cy="31958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p:cNvGraphicFramePr/>
          <p:nvPr/>
        </p:nvGraphicFramePr>
        <p:xfrm>
          <a:off x="6269777" y="1718495"/>
          <a:ext cx="5233551" cy="2928872"/>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p:cNvSpPr txBox="1"/>
          <p:nvPr/>
        </p:nvSpPr>
        <p:spPr>
          <a:xfrm>
            <a:off x="6269775" y="3018531"/>
            <a:ext cx="5233549" cy="1219200"/>
          </a:xfrm>
          <a:prstGeom prst="rect">
            <a:avLst/>
          </a:prstGeom>
          <a:noFill/>
        </p:spPr>
        <p:txBody>
          <a:bodyPr wrap="none" lIns="0" tIns="0" rIns="0" bIns="0" rtlCol="0">
            <a:noAutofit/>
          </a:bodyPr>
          <a:lstStyle/>
          <a:p>
            <a:pPr marL="0" marR="0" lvl="0" indent="0" algn="ctr" defTabSz="914354" rtl="0" eaLnBrk="1" fontAlgn="auto" latinLnBrk="0" hangingPunct="1">
              <a:lnSpc>
                <a:spcPct val="110000"/>
              </a:lnSpc>
              <a:spcBef>
                <a:spcPts val="0"/>
              </a:spcBef>
              <a:spcAft>
                <a:spcPts val="667"/>
              </a:spcAft>
              <a:buClrTx/>
              <a:buSzTx/>
              <a:buFontTx/>
              <a:buNone/>
              <a:tabLst/>
              <a:defRPr/>
            </a:pPr>
            <a:r>
              <a:rPr kumimoji="0" lang="en-US" sz="2133" b="1" i="0" u="none" strike="noStrike" kern="1200" cap="none" spc="0" normalizeH="0" baseline="0" noProof="0">
                <a:ln>
                  <a:noFill/>
                </a:ln>
                <a:solidFill>
                  <a:prstClr val="white"/>
                </a:solidFill>
                <a:effectLst/>
                <a:uLnTx/>
                <a:uFillTx/>
                <a:latin typeface="Delivery Arabic Cd Black" panose="020F0906020204020204" pitchFamily="34" charset="-78"/>
                <a:ea typeface="+mn-ea"/>
                <a:cs typeface="Delivery Arabic Cd Black" panose="020F0906020204020204" pitchFamily="34" charset="-78"/>
              </a:rPr>
              <a:t>SCOPE 3</a:t>
            </a:r>
          </a:p>
        </p:txBody>
      </p:sp>
      <p:sp>
        <p:nvSpPr>
          <p:cNvPr id="14" name="Rectangle 13">
            <a:extLst>
              <a:ext uri="{FF2B5EF4-FFF2-40B4-BE49-F238E27FC236}">
                <a16:creationId xmlns:a16="http://schemas.microsoft.com/office/drawing/2014/main" id="{3BB4A5EB-B585-4C92-817B-51104CA1DFAF}"/>
              </a:ext>
            </a:extLst>
          </p:cNvPr>
          <p:cNvSpPr/>
          <p:nvPr/>
        </p:nvSpPr>
        <p:spPr>
          <a:xfrm rot="5400000">
            <a:off x="9635127" y="4321052"/>
            <a:ext cx="230832" cy="4463233"/>
          </a:xfrm>
          <a:prstGeom prst="rect">
            <a:avLst/>
          </a:prstGeom>
          <a:gradFill flip="none" rotWithShape="1">
            <a:gsLst>
              <a:gs pos="57000">
                <a:srgbClr val="FFCE00"/>
              </a:gs>
              <a:gs pos="100000">
                <a:srgbClr val="FFCE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Delivery"/>
              <a:ea typeface="+mn-ea"/>
              <a:cs typeface="+mn-cs"/>
            </a:endParaRPr>
          </a:p>
        </p:txBody>
      </p:sp>
      <p:pic>
        <p:nvPicPr>
          <p:cNvPr id="15" name="Picture 14" descr="Logo&#10;&#10;Description automatically generated">
            <a:extLst>
              <a:ext uri="{FF2B5EF4-FFF2-40B4-BE49-F238E27FC236}">
                <a16:creationId xmlns:a16="http://schemas.microsoft.com/office/drawing/2014/main" id="{46D6FC1C-AB11-4700-A24E-35BE916C21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05990" y="6489473"/>
            <a:ext cx="889225" cy="127479"/>
          </a:xfrm>
          <a:prstGeom prst="rect">
            <a:avLst/>
          </a:prstGeom>
        </p:spPr>
      </p:pic>
      <p:pic>
        <p:nvPicPr>
          <p:cNvPr id="23" name="Picture 22">
            <a:extLst>
              <a:ext uri="{FF2B5EF4-FFF2-40B4-BE49-F238E27FC236}">
                <a16:creationId xmlns:a16="http://schemas.microsoft.com/office/drawing/2014/main" id="{F7905ACF-EE26-4FBE-8BEF-23E36D61F40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496793" y="346985"/>
            <a:ext cx="1431611" cy="669851"/>
          </a:xfrm>
          <a:prstGeom prst="rect">
            <a:avLst/>
          </a:prstGeom>
        </p:spPr>
      </p:pic>
    </p:spTree>
    <p:extLst>
      <p:ext uri="{BB962C8B-B14F-4D97-AF65-F5344CB8AC3E}">
        <p14:creationId xmlns:p14="http://schemas.microsoft.com/office/powerpoint/2010/main" val="12595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irl in pink jacket holding green maple leaf">
            <a:extLst>
              <a:ext uri="{FF2B5EF4-FFF2-40B4-BE49-F238E27FC236}">
                <a16:creationId xmlns:a16="http://schemas.microsoft.com/office/drawing/2014/main" id="{F693AB8F-4981-45E0-9327-2B1218EF7AF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66853" y="0"/>
            <a:ext cx="912514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irl in pink jacket holding green maple leaf">
            <a:extLst>
              <a:ext uri="{FF2B5EF4-FFF2-40B4-BE49-F238E27FC236}">
                <a16:creationId xmlns:a16="http://schemas.microsoft.com/office/drawing/2014/main" id="{E6FC6C48-DF14-408E-A31F-FA269C44CA4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1" y="1"/>
            <a:ext cx="264893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irl in pink jacket holding green maple leaf">
            <a:extLst>
              <a:ext uri="{FF2B5EF4-FFF2-40B4-BE49-F238E27FC236}">
                <a16:creationId xmlns:a16="http://schemas.microsoft.com/office/drawing/2014/main" id="{C056CE8B-34D6-43E0-9E96-2D9EF20DCB9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48932" y="-4427"/>
            <a:ext cx="1668544" cy="68624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D4164AB-9CEA-49A4-8E07-BFD27A4A43A8}"/>
              </a:ext>
            </a:extLst>
          </p:cNvPr>
          <p:cNvPicPr>
            <a:picLocks noChangeAspect="1"/>
          </p:cNvPicPr>
          <p:nvPr/>
        </p:nvPicPr>
        <p:blipFill rotWithShape="1">
          <a:blip r:embed="rId4" cstate="email">
            <a:lum/>
            <a:alphaModFix amt="19000"/>
            <a:extLst>
              <a:ext uri="{28A0092B-C50C-407E-A947-70E740481C1C}">
                <a14:useLocalDpi xmlns:a14="http://schemas.microsoft.com/office/drawing/2010/main"/>
              </a:ext>
            </a:extLst>
          </a:blip>
          <a:srcRect l="41791" t="18345" b="21773"/>
          <a:stretch/>
        </p:blipFill>
        <p:spPr>
          <a:xfrm>
            <a:off x="2" y="8860"/>
            <a:ext cx="7259359" cy="6857997"/>
          </a:xfrm>
          <a:prstGeom prst="rect">
            <a:avLst/>
          </a:prstGeom>
        </p:spPr>
      </p:pic>
      <p:sp>
        <p:nvSpPr>
          <p:cNvPr id="10" name="Rectangle 9">
            <a:extLst>
              <a:ext uri="{FF2B5EF4-FFF2-40B4-BE49-F238E27FC236}">
                <a16:creationId xmlns:a16="http://schemas.microsoft.com/office/drawing/2014/main" id="{D7E28A66-76B9-4468-BCC8-37D56FB0C78D}"/>
              </a:ext>
            </a:extLst>
          </p:cNvPr>
          <p:cNvSpPr/>
          <p:nvPr/>
        </p:nvSpPr>
        <p:spPr>
          <a:xfrm>
            <a:off x="0" y="-9243"/>
            <a:ext cx="7518925" cy="6876099"/>
          </a:xfrm>
          <a:prstGeom prst="rect">
            <a:avLst/>
          </a:prstGeom>
          <a:gradFill flip="none" rotWithShape="1">
            <a:gsLst>
              <a:gs pos="1000">
                <a:schemeClr val="tx1">
                  <a:alpha val="0"/>
                </a:schemeClr>
              </a:gs>
              <a:gs pos="52000">
                <a:schemeClr val="tx1">
                  <a:alpha val="45000"/>
                </a:schemeClr>
              </a:gs>
              <a:gs pos="100000">
                <a:schemeClr val="tx1">
                  <a:alpha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sp>
        <p:nvSpPr>
          <p:cNvPr id="12" name="Rectangle 11">
            <a:extLst>
              <a:ext uri="{FF2B5EF4-FFF2-40B4-BE49-F238E27FC236}">
                <a16:creationId xmlns:a16="http://schemas.microsoft.com/office/drawing/2014/main" id="{CB6C46C3-3512-4B43-9CE0-D1B575CC4CD4}"/>
              </a:ext>
            </a:extLst>
          </p:cNvPr>
          <p:cNvSpPr/>
          <p:nvPr/>
        </p:nvSpPr>
        <p:spPr>
          <a:xfrm flipH="1">
            <a:off x="9908290" y="2"/>
            <a:ext cx="2283711" cy="6862428"/>
          </a:xfrm>
          <a:prstGeom prst="rect">
            <a:avLst/>
          </a:prstGeom>
          <a:gradFill flip="none" rotWithShape="1">
            <a:gsLst>
              <a:gs pos="1000">
                <a:schemeClr val="tx1">
                  <a:alpha val="0"/>
                </a:schemeClr>
              </a:gs>
              <a:gs pos="52000">
                <a:schemeClr val="tx1">
                  <a:alpha val="35000"/>
                </a:schemeClr>
              </a:gs>
              <a:gs pos="100000">
                <a:schemeClr val="tx1">
                  <a:alpha val="6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sp>
        <p:nvSpPr>
          <p:cNvPr id="2" name="Rectangle 1">
            <a:extLst>
              <a:ext uri="{FF2B5EF4-FFF2-40B4-BE49-F238E27FC236}">
                <a16:creationId xmlns:a16="http://schemas.microsoft.com/office/drawing/2014/main" id="{C436ADC0-8A1F-427F-BBB6-D822738BBC78}"/>
              </a:ext>
            </a:extLst>
          </p:cNvPr>
          <p:cNvSpPr/>
          <p:nvPr/>
        </p:nvSpPr>
        <p:spPr>
          <a:xfrm>
            <a:off x="0" y="-8860"/>
            <a:ext cx="12192000" cy="687571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err="1">
              <a:ln>
                <a:noFill/>
              </a:ln>
              <a:solidFill>
                <a:prstClr val="black"/>
              </a:solidFill>
              <a:effectLst/>
              <a:uLnTx/>
              <a:uFillTx/>
              <a:latin typeface="Delivery"/>
              <a:ea typeface="+mn-ea"/>
              <a:cs typeface="+mn-cs"/>
            </a:endParaRPr>
          </a:p>
        </p:txBody>
      </p:sp>
      <p:sp>
        <p:nvSpPr>
          <p:cNvPr id="13" name="Rectangle 12">
            <a:extLst>
              <a:ext uri="{FF2B5EF4-FFF2-40B4-BE49-F238E27FC236}">
                <a16:creationId xmlns:a16="http://schemas.microsoft.com/office/drawing/2014/main" id="{90F8BF48-2773-4708-A9F6-6EA12A998391}"/>
              </a:ext>
            </a:extLst>
          </p:cNvPr>
          <p:cNvSpPr/>
          <p:nvPr/>
        </p:nvSpPr>
        <p:spPr>
          <a:xfrm rot="5400000">
            <a:off x="9938615" y="4624541"/>
            <a:ext cx="230832" cy="3856255"/>
          </a:xfrm>
          <a:prstGeom prst="rect">
            <a:avLst/>
          </a:prstGeom>
          <a:gradFill flip="none" rotWithShape="1">
            <a:gsLst>
              <a:gs pos="57000">
                <a:srgbClr val="FFCE00"/>
              </a:gs>
              <a:gs pos="100000">
                <a:srgbClr val="FFCE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Delivery"/>
              <a:ea typeface="+mn-ea"/>
              <a:cs typeface="+mn-cs"/>
            </a:endParaRPr>
          </a:p>
        </p:txBody>
      </p:sp>
      <p:pic>
        <p:nvPicPr>
          <p:cNvPr id="14" name="Picture 13" descr="Logo&#10;&#10;Description automatically generated">
            <a:extLst>
              <a:ext uri="{FF2B5EF4-FFF2-40B4-BE49-F238E27FC236}">
                <a16:creationId xmlns:a16="http://schemas.microsoft.com/office/drawing/2014/main" id="{0C1C7900-A47E-4854-BF76-301563EDA4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05990" y="6489473"/>
            <a:ext cx="889225" cy="127479"/>
          </a:xfrm>
          <a:prstGeom prst="rect">
            <a:avLst/>
          </a:prstGeom>
        </p:spPr>
      </p:pic>
      <p:pic>
        <p:nvPicPr>
          <p:cNvPr id="16" name="Picture 15">
            <a:extLst>
              <a:ext uri="{FF2B5EF4-FFF2-40B4-BE49-F238E27FC236}">
                <a16:creationId xmlns:a16="http://schemas.microsoft.com/office/drawing/2014/main" id="{FA554706-B005-4719-9E64-F32922E9E9F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470185" y="478447"/>
            <a:ext cx="1412735" cy="661019"/>
          </a:xfrm>
          <a:prstGeom prst="rect">
            <a:avLst/>
          </a:prstGeom>
        </p:spPr>
      </p:pic>
      <p:cxnSp>
        <p:nvCxnSpPr>
          <p:cNvPr id="20" name="Straight Connector 19">
            <a:extLst>
              <a:ext uri="{FF2B5EF4-FFF2-40B4-BE49-F238E27FC236}">
                <a16:creationId xmlns:a16="http://schemas.microsoft.com/office/drawing/2014/main" id="{0A23E5EE-5CD1-6CAF-59CB-ED0BBA2C52F5}"/>
              </a:ext>
            </a:extLst>
          </p:cNvPr>
          <p:cNvCxnSpPr>
            <a:cxnSpLocks/>
          </p:cNvCxnSpPr>
          <p:nvPr/>
        </p:nvCxnSpPr>
        <p:spPr>
          <a:xfrm>
            <a:off x="4397308" y="4175709"/>
            <a:ext cx="6110809" cy="0"/>
          </a:xfrm>
          <a:prstGeom prst="line">
            <a:avLst/>
          </a:prstGeom>
          <a:ln w="1270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914EAD3C-138D-FBED-521B-7B84D350DC1B}"/>
              </a:ext>
            </a:extLst>
          </p:cNvPr>
          <p:cNvSpPr/>
          <p:nvPr/>
        </p:nvSpPr>
        <p:spPr>
          <a:xfrm>
            <a:off x="6291337" y="4075697"/>
            <a:ext cx="203200" cy="200024"/>
          </a:xfrm>
          <a:prstGeom prst="ellips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defPPr>
              <a:defRPr lang="de-DE"/>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GB" sz="1051" b="0" i="0" u="none" strike="noStrike" kern="1200" cap="none" spc="0" normalizeH="0" baseline="0" noProof="0" err="1">
              <a:ln>
                <a:noFill/>
              </a:ln>
              <a:solidFill>
                <a:prstClr val="white"/>
              </a:solidFill>
              <a:effectLst/>
              <a:uLnTx/>
              <a:uFillTx/>
              <a:latin typeface="Delivery"/>
              <a:ea typeface="+mn-ea"/>
              <a:cs typeface="+mn-cs"/>
            </a:endParaRPr>
          </a:p>
        </p:txBody>
      </p:sp>
      <p:sp>
        <p:nvSpPr>
          <p:cNvPr id="22" name="TextBox 5">
            <a:extLst>
              <a:ext uri="{FF2B5EF4-FFF2-40B4-BE49-F238E27FC236}">
                <a16:creationId xmlns:a16="http://schemas.microsoft.com/office/drawing/2014/main" id="{69AB7DEC-DEC5-3372-3650-6235FB0CFA01}"/>
              </a:ext>
            </a:extLst>
          </p:cNvPr>
          <p:cNvSpPr txBox="1"/>
          <p:nvPr/>
        </p:nvSpPr>
        <p:spPr>
          <a:xfrm>
            <a:off x="4944643" y="4328670"/>
            <a:ext cx="872895" cy="205997"/>
          </a:xfrm>
          <a:prstGeom prst="rect">
            <a:avLst/>
          </a:prstGeom>
          <a:noFill/>
        </p:spPr>
        <p:txBody>
          <a:bodyPr wrap="square" lIns="0" tIns="0" rIns="0" bIns="0" rtlCol="0">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10000"/>
              </a:lnSpc>
              <a:spcBef>
                <a:spcPts val="0"/>
              </a:spcBef>
              <a:spcAft>
                <a:spcPts val="500"/>
              </a:spcAft>
              <a:buClrTx/>
              <a:buSzTx/>
              <a:buFontTx/>
              <a:buNone/>
              <a:tabLst/>
              <a:defRPr/>
            </a:pPr>
            <a:r>
              <a:rPr kumimoji="0" lang="en-GB" sz="1200" b="1" i="0" u="none" strike="noStrike" kern="1200" cap="none" spc="0" normalizeH="0" baseline="0" noProof="0">
                <a:ln>
                  <a:noFill/>
                </a:ln>
                <a:solidFill>
                  <a:prstClr val="white"/>
                </a:solidFill>
                <a:effectLst/>
                <a:uLnTx/>
                <a:uFillTx/>
                <a:latin typeface="Delivery"/>
                <a:ea typeface="+mn-ea"/>
                <a:cs typeface="+mn-cs"/>
              </a:rPr>
              <a:t>July 2020</a:t>
            </a:r>
          </a:p>
        </p:txBody>
      </p:sp>
      <p:sp>
        <p:nvSpPr>
          <p:cNvPr id="23" name="TextBox 6">
            <a:extLst>
              <a:ext uri="{FF2B5EF4-FFF2-40B4-BE49-F238E27FC236}">
                <a16:creationId xmlns:a16="http://schemas.microsoft.com/office/drawing/2014/main" id="{10D28E3F-1CA8-4DEA-9EE5-217DD1310861}"/>
              </a:ext>
            </a:extLst>
          </p:cNvPr>
          <p:cNvSpPr txBox="1"/>
          <p:nvPr/>
        </p:nvSpPr>
        <p:spPr>
          <a:xfrm>
            <a:off x="5994064" y="3787173"/>
            <a:ext cx="834499" cy="196151"/>
          </a:xfrm>
          <a:prstGeom prst="rect">
            <a:avLst/>
          </a:prstGeom>
          <a:noFill/>
        </p:spPr>
        <p:txBody>
          <a:bodyPr wrap="square" lIns="0" tIns="0" rIns="0" bIns="0" rtlCol="0">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10000"/>
              </a:lnSpc>
              <a:spcBef>
                <a:spcPts val="0"/>
              </a:spcBef>
              <a:spcAft>
                <a:spcPts val="500"/>
              </a:spcAft>
              <a:buClrTx/>
              <a:buSzTx/>
              <a:buFontTx/>
              <a:buNone/>
              <a:tabLst/>
              <a:defRPr/>
            </a:pPr>
            <a:r>
              <a:rPr kumimoji="0" lang="en-GB" sz="1200" b="1" i="0" u="none" strike="noStrike" kern="1200" cap="none" spc="0" normalizeH="0" baseline="0" noProof="0">
                <a:ln>
                  <a:noFill/>
                </a:ln>
                <a:solidFill>
                  <a:prstClr val="white"/>
                </a:solidFill>
                <a:effectLst/>
                <a:uLnTx/>
                <a:uFillTx/>
                <a:latin typeface="Delivery"/>
                <a:ea typeface="+mn-ea"/>
                <a:cs typeface="+mn-cs"/>
              </a:rPr>
              <a:t>March 2021</a:t>
            </a:r>
          </a:p>
        </p:txBody>
      </p:sp>
      <p:sp>
        <p:nvSpPr>
          <p:cNvPr id="24" name="TextBox 18">
            <a:extLst>
              <a:ext uri="{FF2B5EF4-FFF2-40B4-BE49-F238E27FC236}">
                <a16:creationId xmlns:a16="http://schemas.microsoft.com/office/drawing/2014/main" id="{7A11E407-375E-5B9C-BBE8-51D4530B6A0E}"/>
              </a:ext>
            </a:extLst>
          </p:cNvPr>
          <p:cNvSpPr txBox="1"/>
          <p:nvPr/>
        </p:nvSpPr>
        <p:spPr>
          <a:xfrm>
            <a:off x="9119615" y="4335790"/>
            <a:ext cx="834499" cy="196151"/>
          </a:xfrm>
          <a:prstGeom prst="rect">
            <a:avLst/>
          </a:prstGeom>
          <a:noFill/>
        </p:spPr>
        <p:txBody>
          <a:bodyPr wrap="square" lIns="0" tIns="0" rIns="0" bIns="0" rtlCol="0">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10000"/>
              </a:lnSpc>
              <a:spcBef>
                <a:spcPts val="0"/>
              </a:spcBef>
              <a:spcAft>
                <a:spcPts val="500"/>
              </a:spcAft>
              <a:buClrTx/>
              <a:buSzTx/>
              <a:buFontTx/>
              <a:buNone/>
              <a:tabLst/>
              <a:defRPr/>
            </a:pPr>
            <a:r>
              <a:rPr kumimoji="0" lang="en-GB" sz="1200" b="1" i="0" u="none" strike="noStrike" kern="1200" cap="none" spc="0" normalizeH="0" baseline="0" noProof="0">
                <a:ln>
                  <a:noFill/>
                </a:ln>
                <a:solidFill>
                  <a:prstClr val="white"/>
                </a:solidFill>
                <a:effectLst/>
                <a:uLnTx/>
                <a:uFillTx/>
                <a:latin typeface="Delivery"/>
                <a:ea typeface="+mn-ea"/>
                <a:cs typeface="+mn-cs"/>
              </a:rPr>
              <a:t>TBC</a:t>
            </a:r>
          </a:p>
        </p:txBody>
      </p:sp>
      <p:cxnSp>
        <p:nvCxnSpPr>
          <p:cNvPr id="25" name="Straight Connector 24">
            <a:extLst>
              <a:ext uri="{FF2B5EF4-FFF2-40B4-BE49-F238E27FC236}">
                <a16:creationId xmlns:a16="http://schemas.microsoft.com/office/drawing/2014/main" id="{F6AF7845-E8E6-555A-8B25-874D181EABED}"/>
              </a:ext>
            </a:extLst>
          </p:cNvPr>
          <p:cNvCxnSpPr>
            <a:cxnSpLocks/>
          </p:cNvCxnSpPr>
          <p:nvPr/>
        </p:nvCxnSpPr>
        <p:spPr>
          <a:xfrm>
            <a:off x="9537509" y="3596590"/>
            <a:ext cx="0" cy="46894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E66F7258-74E2-787B-9D6F-72285E0FDD98}"/>
              </a:ext>
            </a:extLst>
          </p:cNvPr>
          <p:cNvSpPr/>
          <p:nvPr/>
        </p:nvSpPr>
        <p:spPr>
          <a:xfrm>
            <a:off x="9328626" y="2077085"/>
            <a:ext cx="1957284" cy="1524608"/>
          </a:xfrm>
          <a:prstGeom prst="rect">
            <a:avLst/>
          </a:prstGeom>
          <a:solidFill>
            <a:schemeClr val="tx1">
              <a:alpha val="75000"/>
            </a:schemeClr>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36000" rtlCol="0" anchor="ctr" anchorCtr="0">
            <a:noAutofit/>
          </a:bodyPr>
          <a:lstStyle>
            <a:defPPr>
              <a:defRPr lang="de-DE"/>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Delivery"/>
                <a:ea typeface="+mn-ea"/>
                <a:cs typeface="+mn-cs"/>
              </a:rPr>
              <a:t>CSRD </a:t>
            </a:r>
            <a:r>
              <a:rPr kumimoji="0" lang="en-GB" sz="1600" b="0" i="0" u="none" strike="noStrike" kern="1200" cap="none" spc="0" normalizeH="0" baseline="30000" noProof="0">
                <a:ln>
                  <a:noFill/>
                </a:ln>
                <a:solidFill>
                  <a:prstClr val="white"/>
                </a:solidFill>
                <a:effectLst/>
                <a:uLnTx/>
                <a:uFillTx/>
                <a:latin typeface="Delivery"/>
                <a:ea typeface="+mn-ea"/>
                <a:cs typeface="+mn-cs"/>
              </a:rPr>
              <a:t>1</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Delivery"/>
                <a:ea typeface="+mn-ea"/>
                <a:cs typeface="+mn-cs"/>
              </a:rPr>
              <a:t>Broadens current NFRD rules to include all large companies (listed &amp; not), listed small &amp; med-sized enterprises and non-EU companies with generate net turnover more than €150m.</a:t>
            </a:r>
          </a:p>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30000" noProof="0">
              <a:ln>
                <a:noFill/>
              </a:ln>
              <a:solidFill>
                <a:prstClr val="white"/>
              </a:solidFill>
              <a:effectLst/>
              <a:uLnTx/>
              <a:uFillTx/>
              <a:latin typeface="Delivery"/>
              <a:ea typeface="+mn-ea"/>
              <a:cs typeface="+mn-cs"/>
            </a:endParaRPr>
          </a:p>
        </p:txBody>
      </p:sp>
      <p:pic>
        <p:nvPicPr>
          <p:cNvPr id="27" name="Picture 26" descr="Icon&#10;&#10;Description automatically generated">
            <a:extLst>
              <a:ext uri="{FF2B5EF4-FFF2-40B4-BE49-F238E27FC236}">
                <a16:creationId xmlns:a16="http://schemas.microsoft.com/office/drawing/2014/main" id="{F0527FD6-3B0F-78A2-10EF-CEBB48FFBFC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93509" y="4028893"/>
            <a:ext cx="288000" cy="288000"/>
          </a:xfrm>
          <a:prstGeom prst="rect">
            <a:avLst/>
          </a:prstGeom>
        </p:spPr>
      </p:pic>
      <p:cxnSp>
        <p:nvCxnSpPr>
          <p:cNvPr id="28" name="Straight Connector 27">
            <a:extLst>
              <a:ext uri="{FF2B5EF4-FFF2-40B4-BE49-F238E27FC236}">
                <a16:creationId xmlns:a16="http://schemas.microsoft.com/office/drawing/2014/main" id="{D2AB842A-273F-985B-991C-7CA278FAA776}"/>
              </a:ext>
            </a:extLst>
          </p:cNvPr>
          <p:cNvCxnSpPr>
            <a:cxnSpLocks/>
          </p:cNvCxnSpPr>
          <p:nvPr/>
        </p:nvCxnSpPr>
        <p:spPr>
          <a:xfrm>
            <a:off x="6416332" y="4275722"/>
            <a:ext cx="0" cy="46894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0951BA1-BFEC-19FF-D89B-C128C7354685}"/>
              </a:ext>
            </a:extLst>
          </p:cNvPr>
          <p:cNvSpPr/>
          <p:nvPr/>
        </p:nvSpPr>
        <p:spPr>
          <a:xfrm>
            <a:off x="4984459" y="4737620"/>
            <a:ext cx="2451627" cy="1263107"/>
          </a:xfrm>
          <a:prstGeom prst="rect">
            <a:avLst/>
          </a:prstGeom>
          <a:solidFill>
            <a:schemeClr val="tx1">
              <a:alpha val="75000"/>
            </a:schemeClr>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36000" rtlCol="0" anchor="t">
            <a:noAutofit/>
          </a:bodyPr>
          <a:lstStyle>
            <a:defPPr>
              <a:defRPr lang="de-DE"/>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333" b="1" i="0" u="none" strike="noStrike" kern="1200" cap="none" spc="0" normalizeH="0" baseline="0" noProof="0">
                <a:ln>
                  <a:noFill/>
                </a:ln>
                <a:solidFill>
                  <a:prstClr val="white"/>
                </a:solidFill>
                <a:effectLst/>
                <a:uLnTx/>
                <a:uFillTx/>
                <a:latin typeface="Delivery"/>
                <a:ea typeface="+mn-ea"/>
                <a:cs typeface="+mn-cs"/>
              </a:rPr>
              <a:t>US Climate Disclosures</a:t>
            </a:r>
          </a:p>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533" b="1" i="0" u="none" strike="noStrike" kern="1200" cap="none" spc="0" normalizeH="0" baseline="0" noProof="0">
              <a:ln>
                <a:noFill/>
              </a:ln>
              <a:solidFill>
                <a:prstClr val="white"/>
              </a:solidFill>
              <a:effectLst/>
              <a:uLnTx/>
              <a:uFillTx/>
              <a:latin typeface="Delivery"/>
              <a:ea typeface="+mn-ea"/>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Delivery"/>
                <a:ea typeface="+mn-ea"/>
                <a:cs typeface="+mn-cs"/>
              </a:rPr>
              <a:t>The US SEC has proposed a  disclosure rule that will make it mandatory for their registrants (large, listed companies) to disclose their greenhouse gas emissions, including scope 3.</a:t>
            </a:r>
          </a:p>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333" b="1" i="0" u="none" strike="noStrike" kern="1200" cap="none" spc="0" normalizeH="0" baseline="0" noProof="0">
              <a:ln>
                <a:noFill/>
              </a:ln>
              <a:solidFill>
                <a:prstClr val="white"/>
              </a:solidFill>
              <a:effectLst/>
              <a:uLnTx/>
              <a:uFillTx/>
              <a:latin typeface="Delivery"/>
              <a:ea typeface="+mn-ea"/>
              <a:cs typeface="+mn-cs"/>
            </a:endParaRPr>
          </a:p>
        </p:txBody>
      </p:sp>
      <p:pic>
        <p:nvPicPr>
          <p:cNvPr id="30" name="Picture 29" descr="A red white and blue flag&#10;&#10;Description automatically generated">
            <a:extLst>
              <a:ext uri="{FF2B5EF4-FFF2-40B4-BE49-F238E27FC236}">
                <a16:creationId xmlns:a16="http://schemas.microsoft.com/office/drawing/2014/main" id="{051115A4-F2B7-9D86-7CD9-F101DA2B177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72332" y="4033117"/>
            <a:ext cx="288000" cy="288000"/>
          </a:xfrm>
          <a:prstGeom prst="rect">
            <a:avLst/>
          </a:prstGeom>
        </p:spPr>
      </p:pic>
      <p:cxnSp>
        <p:nvCxnSpPr>
          <p:cNvPr id="31" name="Straight Connector 30">
            <a:extLst>
              <a:ext uri="{FF2B5EF4-FFF2-40B4-BE49-F238E27FC236}">
                <a16:creationId xmlns:a16="http://schemas.microsoft.com/office/drawing/2014/main" id="{001A7988-44BE-2136-2D08-DE0DC0600B7A}"/>
              </a:ext>
            </a:extLst>
          </p:cNvPr>
          <p:cNvCxnSpPr>
            <a:cxnSpLocks/>
          </p:cNvCxnSpPr>
          <p:nvPr/>
        </p:nvCxnSpPr>
        <p:spPr>
          <a:xfrm>
            <a:off x="5375940" y="3596590"/>
            <a:ext cx="0" cy="46894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65DC78A7-B4C0-BE04-9C63-57B25F3A5212}"/>
              </a:ext>
            </a:extLst>
          </p:cNvPr>
          <p:cNvSpPr/>
          <p:nvPr/>
        </p:nvSpPr>
        <p:spPr>
          <a:xfrm>
            <a:off x="4101003" y="2077086"/>
            <a:ext cx="2253571" cy="1524607"/>
          </a:xfrm>
          <a:prstGeom prst="rect">
            <a:avLst/>
          </a:prstGeom>
          <a:solidFill>
            <a:schemeClr val="tx1">
              <a:alpha val="75000"/>
            </a:schemeClr>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36000" rtlCol="0" anchor="t">
            <a:noAutofit/>
          </a:bodyPr>
          <a:lstStyle>
            <a:defPPr>
              <a:defRPr lang="de-DE"/>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333" b="1" i="0" u="none" strike="noStrike" kern="1200" cap="none" spc="0" normalizeH="0" baseline="0" noProof="0">
                <a:ln>
                  <a:noFill/>
                </a:ln>
                <a:solidFill>
                  <a:prstClr val="white"/>
                </a:solidFill>
                <a:effectLst/>
                <a:uLnTx/>
                <a:uFillTx/>
                <a:latin typeface="Delivery"/>
                <a:ea typeface="+mn-ea"/>
                <a:cs typeface="+mn-cs"/>
              </a:rPr>
              <a:t>EU Taxonomy</a:t>
            </a:r>
          </a:p>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a:ln>
                <a:noFill/>
              </a:ln>
              <a:solidFill>
                <a:prstClr val="white"/>
              </a:solidFill>
              <a:effectLst/>
              <a:uLnTx/>
              <a:uFillTx/>
              <a:latin typeface="Delivery"/>
              <a:ea typeface="+mn-ea"/>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Delivery"/>
                <a:ea typeface="+mn-ea"/>
                <a:cs typeface="+mn-cs"/>
              </a:rPr>
              <a:t>The EU taxonomy is a classification system providing companies, investors and policymakers with appropriate definitions for which economic activities can be considered environmentally sustainable.</a:t>
            </a:r>
          </a:p>
        </p:txBody>
      </p:sp>
      <p:pic>
        <p:nvPicPr>
          <p:cNvPr id="33" name="Picture 32" descr="Icon&#10;&#10;Description automatically generated">
            <a:extLst>
              <a:ext uri="{FF2B5EF4-FFF2-40B4-BE49-F238E27FC236}">
                <a16:creationId xmlns:a16="http://schemas.microsoft.com/office/drawing/2014/main" id="{EFBC7FC7-2F0E-7471-C25E-0BFE60A708B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31940" y="4033117"/>
            <a:ext cx="288000" cy="288000"/>
          </a:xfrm>
          <a:prstGeom prst="rect">
            <a:avLst/>
          </a:prstGeom>
        </p:spPr>
      </p:pic>
      <p:sp>
        <p:nvSpPr>
          <p:cNvPr id="34" name="TextBox 10">
            <a:extLst>
              <a:ext uri="{FF2B5EF4-FFF2-40B4-BE49-F238E27FC236}">
                <a16:creationId xmlns:a16="http://schemas.microsoft.com/office/drawing/2014/main" id="{E0665395-EBAE-0E0E-E994-49E555EE59CC}"/>
              </a:ext>
            </a:extLst>
          </p:cNvPr>
          <p:cNvSpPr txBox="1"/>
          <p:nvPr/>
        </p:nvSpPr>
        <p:spPr>
          <a:xfrm>
            <a:off x="8066277" y="3789635"/>
            <a:ext cx="834499" cy="196151"/>
          </a:xfrm>
          <a:prstGeom prst="rect">
            <a:avLst/>
          </a:prstGeom>
          <a:noFill/>
        </p:spPr>
        <p:txBody>
          <a:bodyPr wrap="square" lIns="0" tIns="0" rIns="0" bIns="0" rtlCol="0">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10000"/>
              </a:lnSpc>
              <a:spcBef>
                <a:spcPts val="0"/>
              </a:spcBef>
              <a:spcAft>
                <a:spcPts val="500"/>
              </a:spcAft>
              <a:buClrTx/>
              <a:buSzTx/>
              <a:buFontTx/>
              <a:buNone/>
              <a:tabLst/>
              <a:defRPr/>
            </a:pPr>
            <a:r>
              <a:rPr kumimoji="0" lang="en-GB" sz="1200" b="1" i="0" u="none" strike="noStrike" kern="1200" cap="none" spc="0" normalizeH="0" baseline="0" noProof="0">
                <a:ln>
                  <a:noFill/>
                </a:ln>
                <a:solidFill>
                  <a:prstClr val="white"/>
                </a:solidFill>
                <a:effectLst/>
                <a:uLnTx/>
                <a:uFillTx/>
                <a:latin typeface="Delivery"/>
                <a:ea typeface="+mn-ea"/>
                <a:cs typeface="+mn-cs"/>
              </a:rPr>
              <a:t>TBC</a:t>
            </a:r>
          </a:p>
        </p:txBody>
      </p:sp>
      <p:cxnSp>
        <p:nvCxnSpPr>
          <p:cNvPr id="35" name="Straight Connector 34">
            <a:extLst>
              <a:ext uri="{FF2B5EF4-FFF2-40B4-BE49-F238E27FC236}">
                <a16:creationId xmlns:a16="http://schemas.microsoft.com/office/drawing/2014/main" id="{32C54B0A-B7BA-A85E-AEC8-2665D07B1D07}"/>
              </a:ext>
            </a:extLst>
          </p:cNvPr>
          <p:cNvCxnSpPr>
            <a:cxnSpLocks/>
          </p:cNvCxnSpPr>
          <p:nvPr/>
        </p:nvCxnSpPr>
        <p:spPr>
          <a:xfrm>
            <a:off x="8497117" y="4275722"/>
            <a:ext cx="0" cy="46894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A42EA20C-45E2-2800-FB60-2E6E9832D66D}"/>
              </a:ext>
            </a:extLst>
          </p:cNvPr>
          <p:cNvSpPr/>
          <p:nvPr/>
        </p:nvSpPr>
        <p:spPr>
          <a:xfrm>
            <a:off x="8170214" y="4749098"/>
            <a:ext cx="3100001" cy="1335436"/>
          </a:xfrm>
          <a:prstGeom prst="rect">
            <a:avLst/>
          </a:prstGeom>
          <a:solidFill>
            <a:schemeClr val="tx1">
              <a:alpha val="75000"/>
            </a:schemeClr>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36000" rtlCol="0" anchor="ctr" anchorCtr="0">
            <a:noAutofit/>
          </a:bodyPr>
          <a:lstStyle>
            <a:defPPr>
              <a:defRPr lang="de-DE"/>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Delivery"/>
                <a:ea typeface="+mn-ea"/>
                <a:cs typeface="+mn-cs"/>
              </a:rPr>
              <a:t>NFRD</a:t>
            </a:r>
            <a:r>
              <a:rPr kumimoji="0" lang="en-GB" sz="1600" b="0" i="0" u="none" strike="noStrike" kern="1200" cap="none" spc="0" normalizeH="0" baseline="30000" noProof="0">
                <a:ln>
                  <a:noFill/>
                </a:ln>
                <a:solidFill>
                  <a:prstClr val="white"/>
                </a:solidFill>
                <a:effectLst/>
                <a:uLnTx/>
                <a:uFillTx/>
                <a:latin typeface="Delivery"/>
                <a:ea typeface="+mn-ea"/>
                <a:cs typeface="+mn-cs"/>
              </a:rPr>
              <a:t> 2</a:t>
            </a:r>
            <a:endParaRPr kumimoji="0" lang="en-GB" sz="1600" b="1" i="0" u="none" strike="noStrike" kern="1200" cap="none" spc="0" normalizeH="0" baseline="0" noProof="0">
              <a:ln>
                <a:noFill/>
              </a:ln>
              <a:solidFill>
                <a:prstClr val="white"/>
              </a:solidFill>
              <a:effectLst/>
              <a:uLnTx/>
              <a:uFillTx/>
              <a:latin typeface="Delivery"/>
              <a:ea typeface="+mn-ea"/>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Delivery"/>
                <a:ea typeface="+mn-ea"/>
                <a:cs typeface="+mn-cs"/>
              </a:rPr>
              <a:t> </a:t>
            </a:r>
            <a:r>
              <a:rPr kumimoji="0" lang="en-GB" sz="1333" b="0" i="0" u="none" strike="noStrike" kern="1200" cap="none" spc="0" normalizeH="0" baseline="0" noProof="0">
                <a:ln>
                  <a:noFill/>
                </a:ln>
                <a:solidFill>
                  <a:prstClr val="white"/>
                </a:solidFill>
                <a:effectLst/>
                <a:uLnTx/>
                <a:uFillTx/>
                <a:latin typeface="Delivery"/>
                <a:ea typeface="+mn-ea"/>
                <a:cs typeface="+mn-cs"/>
              </a:rPr>
              <a:t>mandatory scope 3</a:t>
            </a:r>
            <a:endParaRPr kumimoji="0" lang="en-GB" sz="1600" b="0" i="0" u="none" strike="noStrike" kern="1200" cap="none" spc="0" normalizeH="0" baseline="0" noProof="0">
              <a:ln>
                <a:noFill/>
              </a:ln>
              <a:solidFill>
                <a:prstClr val="white"/>
              </a:solidFill>
              <a:effectLst/>
              <a:uLnTx/>
              <a:uFillTx/>
              <a:latin typeface="Delivery"/>
              <a:ea typeface="+mn-ea"/>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Delivery"/>
                <a:ea typeface="+mn-ea"/>
                <a:cs typeface="+mn-cs"/>
              </a:rPr>
              <a:t>Outlines rules on disclosure of NFRD information, for listed and large public interest companies with more than 500 employees and either a balance sheet total of more than €20m or a net turnover of €40m. </a:t>
            </a:r>
          </a:p>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Delivery"/>
              <a:ea typeface="+mn-ea"/>
              <a:cs typeface="+mn-cs"/>
            </a:endParaRPr>
          </a:p>
        </p:txBody>
      </p:sp>
      <p:pic>
        <p:nvPicPr>
          <p:cNvPr id="37" name="Picture 36" descr="Icon&#10;&#10;Description automatically generated">
            <a:extLst>
              <a:ext uri="{FF2B5EF4-FFF2-40B4-BE49-F238E27FC236}">
                <a16:creationId xmlns:a16="http://schemas.microsoft.com/office/drawing/2014/main" id="{06A74148-0770-C0F9-8462-15AEB044FBE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53117" y="4033117"/>
            <a:ext cx="288000" cy="288000"/>
          </a:xfrm>
          <a:prstGeom prst="rect">
            <a:avLst/>
          </a:prstGeom>
        </p:spPr>
      </p:pic>
      <p:sp>
        <p:nvSpPr>
          <p:cNvPr id="38" name="TextBox 8">
            <a:extLst>
              <a:ext uri="{FF2B5EF4-FFF2-40B4-BE49-F238E27FC236}">
                <a16:creationId xmlns:a16="http://schemas.microsoft.com/office/drawing/2014/main" id="{8A51EF37-36D5-49E0-1B7F-A919D796A683}"/>
              </a:ext>
            </a:extLst>
          </p:cNvPr>
          <p:cNvSpPr txBox="1"/>
          <p:nvPr/>
        </p:nvSpPr>
        <p:spPr>
          <a:xfrm>
            <a:off x="7039476" y="4328991"/>
            <a:ext cx="834499" cy="196151"/>
          </a:xfrm>
          <a:prstGeom prst="rect">
            <a:avLst/>
          </a:prstGeom>
          <a:noFill/>
        </p:spPr>
        <p:txBody>
          <a:bodyPr wrap="square" lIns="0" tIns="0" rIns="0" bIns="0" rtlCol="0">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783" rtl="0" eaLnBrk="1" fontAlgn="auto" latinLnBrk="0" hangingPunct="1">
              <a:lnSpc>
                <a:spcPct val="110000"/>
              </a:lnSpc>
              <a:spcBef>
                <a:spcPts val="0"/>
              </a:spcBef>
              <a:spcAft>
                <a:spcPts val="500"/>
              </a:spcAft>
              <a:buClrTx/>
              <a:buSzTx/>
              <a:buFontTx/>
              <a:buNone/>
              <a:tabLst/>
              <a:defRPr/>
            </a:pPr>
            <a:r>
              <a:rPr kumimoji="0" lang="en-GB" sz="1200" b="1" i="0" u="none" strike="noStrike" kern="1200" cap="none" spc="0" normalizeH="0" baseline="0" noProof="0">
                <a:ln>
                  <a:noFill/>
                </a:ln>
                <a:solidFill>
                  <a:prstClr val="white"/>
                </a:solidFill>
                <a:effectLst/>
                <a:uLnTx/>
                <a:uFillTx/>
                <a:latin typeface="Delivery"/>
                <a:ea typeface="+mn-ea"/>
                <a:cs typeface="+mn-cs"/>
              </a:rPr>
              <a:t>April 2022</a:t>
            </a:r>
          </a:p>
        </p:txBody>
      </p:sp>
      <p:cxnSp>
        <p:nvCxnSpPr>
          <p:cNvPr id="39" name="Straight Connector 38">
            <a:extLst>
              <a:ext uri="{FF2B5EF4-FFF2-40B4-BE49-F238E27FC236}">
                <a16:creationId xmlns:a16="http://schemas.microsoft.com/office/drawing/2014/main" id="{42154ABA-1F84-D038-E758-46BA402D6AC9}"/>
              </a:ext>
            </a:extLst>
          </p:cNvPr>
          <p:cNvCxnSpPr>
            <a:cxnSpLocks/>
          </p:cNvCxnSpPr>
          <p:nvPr/>
        </p:nvCxnSpPr>
        <p:spPr>
          <a:xfrm>
            <a:off x="7456725" y="3606750"/>
            <a:ext cx="0" cy="46894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62770F62-0646-5443-243B-EAAA7DE65622}"/>
              </a:ext>
            </a:extLst>
          </p:cNvPr>
          <p:cNvSpPr/>
          <p:nvPr/>
        </p:nvSpPr>
        <p:spPr>
          <a:xfrm>
            <a:off x="6567824" y="2313630"/>
            <a:ext cx="2606152" cy="1288063"/>
          </a:xfrm>
          <a:prstGeom prst="rect">
            <a:avLst/>
          </a:prstGeom>
          <a:solidFill>
            <a:schemeClr val="tx1">
              <a:alpha val="75000"/>
            </a:schemeClr>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36000" rtlCol="0" anchor="t">
            <a:noAutofit/>
          </a:bodyPr>
          <a:lstStyle>
            <a:defPPr>
              <a:defRPr lang="de-DE"/>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333" b="1" i="0" u="none" strike="noStrike" kern="1200" cap="none" spc="0" normalizeH="0" baseline="0" noProof="0">
                <a:ln>
                  <a:noFill/>
                </a:ln>
                <a:solidFill>
                  <a:prstClr val="white"/>
                </a:solidFill>
                <a:effectLst/>
                <a:uLnTx/>
                <a:uFillTx/>
                <a:latin typeface="Delivery"/>
                <a:ea typeface="+mn-ea"/>
                <a:cs typeface="+mn-cs"/>
              </a:rPr>
              <a:t>Japan Climate Disclosures</a:t>
            </a:r>
          </a:p>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a:ln>
                <a:noFill/>
              </a:ln>
              <a:solidFill>
                <a:prstClr val="white"/>
              </a:solidFill>
              <a:effectLst/>
              <a:uLnTx/>
              <a:uFillTx/>
              <a:latin typeface="Delivery"/>
              <a:ea typeface="+mn-ea"/>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Delivery"/>
                <a:ea typeface="+mn-ea"/>
                <a:cs typeface="+mn-cs"/>
              </a:rPr>
              <a:t>Strengthening Japan’s existing climate regulations, Japan’s financial watchdog has made companies on its prime blue chip market disclose greenhouse gas emissions and other climate-related disclosures. </a:t>
            </a:r>
          </a:p>
        </p:txBody>
      </p:sp>
      <p:pic>
        <p:nvPicPr>
          <p:cNvPr id="41" name="Picture 40" descr="A red circle with a black background&#10;&#10;Description automatically generated with low confidence">
            <a:extLst>
              <a:ext uri="{FF2B5EF4-FFF2-40B4-BE49-F238E27FC236}">
                <a16:creationId xmlns:a16="http://schemas.microsoft.com/office/drawing/2014/main" id="{B59A1D5E-E699-7447-30A7-DC6905B38EF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12725" y="4028893"/>
            <a:ext cx="288000" cy="288000"/>
          </a:xfrm>
          <a:prstGeom prst="rect">
            <a:avLst/>
          </a:prstGeom>
        </p:spPr>
      </p:pic>
      <p:sp>
        <p:nvSpPr>
          <p:cNvPr id="42" name="Rectangle 41">
            <a:extLst>
              <a:ext uri="{FF2B5EF4-FFF2-40B4-BE49-F238E27FC236}">
                <a16:creationId xmlns:a16="http://schemas.microsoft.com/office/drawing/2014/main" id="{6F287D54-A4CB-F1EC-BBE4-09BF25C5619C}"/>
              </a:ext>
            </a:extLst>
          </p:cNvPr>
          <p:cNvSpPr/>
          <p:nvPr/>
        </p:nvSpPr>
        <p:spPr>
          <a:xfrm>
            <a:off x="4493893" y="1503069"/>
            <a:ext cx="6170511"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defPPr>
              <a:defRPr lang="de-DE"/>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Delivery"/>
                <a:ea typeface="+mn-ea"/>
                <a:cs typeface="+mn-cs"/>
              </a:rPr>
              <a:t>Selected regulations related to Scope 3 emissions</a:t>
            </a:r>
          </a:p>
        </p:txBody>
      </p:sp>
      <p:sp>
        <p:nvSpPr>
          <p:cNvPr id="45" name="Text Placeholder 2">
            <a:extLst>
              <a:ext uri="{FF2B5EF4-FFF2-40B4-BE49-F238E27FC236}">
                <a16:creationId xmlns:a16="http://schemas.microsoft.com/office/drawing/2014/main" id="{94B65F3D-8161-4344-5880-815DA815CB4B}"/>
              </a:ext>
            </a:extLst>
          </p:cNvPr>
          <p:cNvSpPr>
            <a:spLocks noGrp="1"/>
          </p:cNvSpPr>
          <p:nvPr/>
        </p:nvSpPr>
        <p:spPr>
          <a:xfrm>
            <a:off x="305453" y="6447670"/>
            <a:ext cx="8496300" cy="200025"/>
          </a:xfrm>
          <a:prstGeom prst="rect">
            <a:avLst/>
          </a:prstGeom>
        </p:spPr>
        <p:txBody>
          <a:bodyPr lIns="0" tIns="0" rIns="0" bIns="0" anchor="ctr"/>
          <a:lstStyle>
            <a:lvl1pPr marL="0" indent="0" algn="l" defTabSz="914377" rtl="0" eaLnBrk="1" latinLnBrk="0" hangingPunct="1">
              <a:lnSpc>
                <a:spcPct val="110000"/>
              </a:lnSpc>
              <a:spcBef>
                <a:spcPts val="0"/>
              </a:spcBef>
              <a:spcAft>
                <a:spcPts val="667"/>
              </a:spcAft>
              <a:buFont typeface="Arial" panose="020B0604020202020204" pitchFamily="34" charset="0"/>
              <a:buNone/>
              <a:defRPr sz="800" kern="1200">
                <a:solidFill>
                  <a:schemeClr val="accent1"/>
                </a:solidFill>
                <a:latin typeface="+mn-lt"/>
                <a:ea typeface="+mn-ea"/>
                <a:cs typeface="+mn-cs"/>
              </a:defRPr>
            </a:lvl1pPr>
            <a:lvl2pPr marL="239994" indent="-239994" algn="l" defTabSz="914377" rtl="0" eaLnBrk="1" latinLnBrk="0" hangingPunct="1">
              <a:lnSpc>
                <a:spcPct val="110000"/>
              </a:lnSpc>
              <a:spcBef>
                <a:spcPts val="0"/>
              </a:spcBef>
              <a:spcAft>
                <a:spcPts val="667"/>
              </a:spcAft>
              <a:buClr>
                <a:schemeClr val="accent4"/>
              </a:buClr>
              <a:buFont typeface="Arial" panose="020B0604020202020204" pitchFamily="34" charset="0"/>
              <a:buChar char="•"/>
              <a:defRPr sz="1600" kern="1200">
                <a:solidFill>
                  <a:schemeClr val="tx1"/>
                </a:solidFill>
                <a:latin typeface="+mn-lt"/>
                <a:ea typeface="+mn-ea"/>
                <a:cs typeface="+mn-cs"/>
              </a:defRPr>
            </a:lvl2pPr>
            <a:lvl3pPr marL="479988" indent="-239994" algn="l" defTabSz="914377" rtl="0" eaLnBrk="1" latinLnBrk="0" hangingPunct="1">
              <a:lnSpc>
                <a:spcPct val="110000"/>
              </a:lnSpc>
              <a:spcBef>
                <a:spcPts val="0"/>
              </a:spcBef>
              <a:spcAft>
                <a:spcPts val="667"/>
              </a:spcAft>
              <a:buClr>
                <a:schemeClr val="accent4"/>
              </a:buClr>
              <a:buFont typeface="Symbol" panose="05050102010706020507" pitchFamily="18" charset="2"/>
              <a:buChar char="-"/>
              <a:defRPr sz="1600" kern="1200">
                <a:solidFill>
                  <a:schemeClr val="tx1"/>
                </a:solidFill>
                <a:latin typeface="+mn-lt"/>
                <a:ea typeface="+mn-ea"/>
                <a:cs typeface="+mn-cs"/>
              </a:defRPr>
            </a:lvl3pPr>
            <a:lvl4pPr marL="719982" indent="-239994" algn="l" defTabSz="914377" rtl="0" eaLnBrk="1" latinLnBrk="0" hangingPunct="1">
              <a:lnSpc>
                <a:spcPct val="110000"/>
              </a:lnSpc>
              <a:spcBef>
                <a:spcPts val="0"/>
              </a:spcBef>
              <a:spcAft>
                <a:spcPts val="667"/>
              </a:spcAft>
              <a:buClr>
                <a:schemeClr val="accent4"/>
              </a:buClr>
              <a:buFont typeface="Symbol" panose="05050102010706020507" pitchFamily="18" charset="2"/>
              <a:buChar char="-"/>
              <a:defRPr sz="1600" kern="1200">
                <a:solidFill>
                  <a:schemeClr val="tx1"/>
                </a:solidFill>
                <a:latin typeface="+mn-lt"/>
                <a:ea typeface="+mn-ea"/>
                <a:cs typeface="+mn-cs"/>
              </a:defRPr>
            </a:lvl4pPr>
            <a:lvl5pPr marL="0" indent="0" algn="l" defTabSz="914377" rtl="0" eaLnBrk="1" latinLnBrk="0" hangingPunct="1">
              <a:lnSpc>
                <a:spcPct val="110000"/>
              </a:lnSpc>
              <a:spcBef>
                <a:spcPts val="0"/>
              </a:spcBef>
              <a:spcAft>
                <a:spcPts val="667"/>
              </a:spcAft>
              <a:buFont typeface="Arial" panose="020B0604020202020204" pitchFamily="34" charset="0"/>
              <a:buNone/>
              <a:defRPr sz="2000" kern="1200">
                <a:solidFill>
                  <a:schemeClr val="tx1"/>
                </a:solidFill>
                <a:latin typeface="+mn-lt"/>
                <a:ea typeface="+mn-ea"/>
                <a:cs typeface="+mn-cs"/>
              </a:defRPr>
            </a:lvl5pPr>
            <a:lvl6pPr marL="0" indent="0" algn="l" defTabSz="914377" rtl="0" eaLnBrk="1" latinLnBrk="0" hangingPunct="1">
              <a:lnSpc>
                <a:spcPct val="110000"/>
              </a:lnSpc>
              <a:spcBef>
                <a:spcPts val="0"/>
              </a:spcBef>
              <a:spcAft>
                <a:spcPts val="0"/>
              </a:spcAft>
              <a:buFont typeface="+mj-lt"/>
              <a:buNone/>
              <a:defRPr sz="1800" b="1" kern="1200">
                <a:solidFill>
                  <a:schemeClr val="tx1"/>
                </a:solidFill>
                <a:latin typeface="+mn-lt"/>
                <a:ea typeface="+mn-ea"/>
                <a:cs typeface="+mn-cs"/>
              </a:defRPr>
            </a:lvl6pPr>
            <a:lvl7pPr marL="239994" indent="-239994" algn="l" defTabSz="914377" rtl="0" eaLnBrk="1" latinLnBrk="0" hangingPunct="1">
              <a:lnSpc>
                <a:spcPct val="110000"/>
              </a:lnSpc>
              <a:spcBef>
                <a:spcPts val="0"/>
              </a:spcBef>
              <a:spcAft>
                <a:spcPts val="667"/>
              </a:spcAft>
              <a:buClr>
                <a:schemeClr val="accent4"/>
              </a:buClr>
              <a:buFont typeface="+mj-lt"/>
              <a:buAutoNum type="arabicPeriod"/>
              <a:defRPr sz="10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10000"/>
              </a:lnSpc>
              <a:spcBef>
                <a:spcPts val="0"/>
              </a:spcBef>
              <a:spcAft>
                <a:spcPts val="667"/>
              </a:spcAft>
              <a:buClrTx/>
              <a:buSzTx/>
              <a:buFont typeface="Arial" panose="020B0604020202020204" pitchFamily="34" charset="0"/>
              <a:buNone/>
              <a:tabLst/>
              <a:defRPr/>
            </a:pPr>
            <a:r>
              <a:rPr kumimoji="0" lang="en-GB" sz="800" b="0" i="0" u="none" strike="noStrike" kern="1200" cap="none" spc="0" normalizeH="0" baseline="0" noProof="0">
                <a:ln>
                  <a:noFill/>
                </a:ln>
                <a:solidFill>
                  <a:prstClr val="white">
                    <a:lumMod val="95000"/>
                  </a:prstClr>
                </a:solidFill>
                <a:effectLst/>
                <a:uLnTx/>
                <a:uFillTx/>
                <a:latin typeface="Delivery"/>
                <a:ea typeface="+mn-ea"/>
                <a:cs typeface="+mn-cs"/>
              </a:rPr>
              <a:t>1. Corporate Sustainability Reporting Directive. 2. Non-financial Reporting Directive. </a:t>
            </a:r>
          </a:p>
        </p:txBody>
      </p:sp>
      <p:sp>
        <p:nvSpPr>
          <p:cNvPr id="46" name="TextBox 45">
            <a:extLst>
              <a:ext uri="{FF2B5EF4-FFF2-40B4-BE49-F238E27FC236}">
                <a16:creationId xmlns:a16="http://schemas.microsoft.com/office/drawing/2014/main" id="{F35E627B-682E-4B1B-AAFF-E68347873A35}"/>
              </a:ext>
            </a:extLst>
          </p:cNvPr>
          <p:cNvSpPr txBox="1"/>
          <p:nvPr/>
        </p:nvSpPr>
        <p:spPr>
          <a:xfrm>
            <a:off x="395942" y="315056"/>
            <a:ext cx="9855023" cy="913199"/>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a:ln>
                  <a:noFill/>
                </a:ln>
                <a:solidFill>
                  <a:prstClr val="white"/>
                </a:solidFill>
                <a:effectLst/>
                <a:uLnTx/>
                <a:uFillTx/>
                <a:latin typeface="Delivery"/>
                <a:ea typeface="+mn-ea"/>
                <a:cs typeface="Arial" panose="020B0604020202020204" pitchFamily="34" charset="0"/>
              </a:rPr>
              <a:t>Companies are under increasing pressure to report and reduce scope 3 emissions – and soon it will become </a:t>
            </a:r>
            <a:r>
              <a:rPr kumimoji="0" lang="en-GB" sz="2667" b="1" i="0" u="none" strike="noStrike" kern="1200" cap="none" spc="0" normalizeH="0" baseline="0" noProof="0">
                <a:ln>
                  <a:noFill/>
                </a:ln>
                <a:solidFill>
                  <a:srgbClr val="92D050"/>
                </a:solidFill>
                <a:effectLst/>
                <a:uLnTx/>
                <a:uFillTx/>
                <a:latin typeface="Delivery"/>
                <a:ea typeface="+mn-ea"/>
                <a:cs typeface="Arial" panose="020B0604020202020204" pitchFamily="34" charset="0"/>
              </a:rPr>
              <a:t>mandatory</a:t>
            </a:r>
            <a:endParaRPr kumimoji="0" lang="nl-NL" sz="2667" b="0" i="0" u="none" strike="noStrike" kern="1200" cap="none" spc="0" normalizeH="0" baseline="0" noProof="0">
              <a:ln>
                <a:noFill/>
              </a:ln>
              <a:solidFill>
                <a:srgbClr val="92D050"/>
              </a:solidFill>
              <a:effectLst/>
              <a:uLnTx/>
              <a:uFillTx/>
              <a:latin typeface="Delivery"/>
              <a:ea typeface="+mn-ea"/>
              <a:cs typeface="+mn-cs"/>
            </a:endParaRPr>
          </a:p>
        </p:txBody>
      </p:sp>
      <p:sp>
        <p:nvSpPr>
          <p:cNvPr id="43" name="TextBox 4">
            <a:extLst>
              <a:ext uri="{FF2B5EF4-FFF2-40B4-BE49-F238E27FC236}">
                <a16:creationId xmlns:a16="http://schemas.microsoft.com/office/drawing/2014/main" id="{84D3F287-4772-480D-BE1D-DA9F8CD0E0D6}"/>
              </a:ext>
            </a:extLst>
          </p:cNvPr>
          <p:cNvSpPr txBox="1"/>
          <p:nvPr/>
        </p:nvSpPr>
        <p:spPr>
          <a:xfrm>
            <a:off x="430103" y="1475935"/>
            <a:ext cx="3238707" cy="4473076"/>
          </a:xfrm>
          <a:prstGeom prst="rect">
            <a:avLst/>
          </a:prstGeom>
          <a:solidFill>
            <a:schemeClr val="tx1">
              <a:alpha val="80000"/>
            </a:schemeClr>
          </a:solidFill>
        </p:spPr>
        <p:txBody>
          <a:bodyPr wrap="square" lIns="240000" tIns="180000" rIns="288000">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783" rtl="0" eaLnBrk="1" fontAlgn="base" latinLnBrk="0" hangingPunct="1">
              <a:lnSpc>
                <a:spcPct val="110000"/>
              </a:lnSpc>
              <a:spcBef>
                <a:spcPts val="0"/>
              </a:spcBef>
              <a:spcAft>
                <a:spcPts val="500"/>
              </a:spcAft>
              <a:buClr>
                <a:srgbClr val="FFCC00"/>
              </a:buClr>
              <a:buSzPct val="115000"/>
              <a:buFontTx/>
              <a:buNone/>
              <a:tabLst/>
              <a:defRPr/>
            </a:pPr>
            <a:r>
              <a:rPr kumimoji="0" lang="en-GB" sz="1867" b="1" i="0" u="none" strike="noStrike" kern="1200" cap="none" spc="0" normalizeH="0" baseline="0" noProof="0">
                <a:ln>
                  <a:noFill/>
                </a:ln>
                <a:solidFill>
                  <a:prstClr val="white"/>
                </a:solidFill>
                <a:effectLst/>
                <a:uLnTx/>
                <a:uFillTx/>
                <a:latin typeface="Delivery"/>
                <a:ea typeface="+mn-ea"/>
                <a:cs typeface="+mn-cs"/>
              </a:rPr>
              <a:t>The global regulatory landscape has been shifting towards non-financial disclosures.</a:t>
            </a:r>
          </a:p>
          <a:p>
            <a:pPr marL="0" marR="0" lvl="0" indent="0" algn="l" defTabSz="685783" rtl="0" eaLnBrk="1" fontAlgn="base" latinLnBrk="0" hangingPunct="1">
              <a:lnSpc>
                <a:spcPct val="110000"/>
              </a:lnSpc>
              <a:spcBef>
                <a:spcPts val="0"/>
              </a:spcBef>
              <a:spcAft>
                <a:spcPts val="500"/>
              </a:spcAft>
              <a:buClr>
                <a:srgbClr val="FFCC00"/>
              </a:buClr>
              <a:buSzPct val="115000"/>
              <a:buFontTx/>
              <a:buNone/>
              <a:tabLst/>
              <a:defRPr/>
            </a:pPr>
            <a:endParaRPr kumimoji="0" lang="en-GB" sz="667" b="1" i="0" u="none" strike="noStrike" kern="1200" cap="none" spc="0" normalizeH="0" baseline="0" noProof="0">
              <a:ln>
                <a:noFill/>
              </a:ln>
              <a:solidFill>
                <a:prstClr val="white"/>
              </a:solidFill>
              <a:effectLst/>
              <a:uLnTx/>
              <a:uFillTx/>
              <a:latin typeface="Delivery"/>
              <a:ea typeface="+mn-ea"/>
              <a:cs typeface="+mn-cs"/>
            </a:endParaRPr>
          </a:p>
          <a:p>
            <a:pPr marL="0" marR="0" lvl="0" indent="0" algn="l" defTabSz="685783" rtl="0" eaLnBrk="1" fontAlgn="base" latinLnBrk="0" hangingPunct="1">
              <a:lnSpc>
                <a:spcPct val="110000"/>
              </a:lnSpc>
              <a:spcBef>
                <a:spcPts val="0"/>
              </a:spcBef>
              <a:spcAft>
                <a:spcPts val="500"/>
              </a:spcAft>
              <a:buClr>
                <a:srgbClr val="FFCC00"/>
              </a:buClr>
              <a:buSzPct val="115000"/>
              <a:buFontTx/>
              <a:buNone/>
              <a:tabLst/>
              <a:defRPr/>
            </a:pPr>
            <a:r>
              <a:rPr kumimoji="0" lang="en-GB" sz="1867" b="0" i="0" u="none" strike="noStrike" kern="1200" cap="none" spc="0" normalizeH="0" baseline="0" noProof="0">
                <a:ln>
                  <a:noFill/>
                </a:ln>
                <a:solidFill>
                  <a:prstClr val="white"/>
                </a:solidFill>
                <a:effectLst/>
                <a:uLnTx/>
                <a:uFillTx/>
                <a:latin typeface="Delivery"/>
                <a:ea typeface="+mn-ea"/>
                <a:cs typeface="+mn-cs"/>
              </a:rPr>
              <a:t>Which means that companies have to report on their emissions besides only their financial results, and there is an increasing pressure on companies to report and reduce their scope 3 emissions</a:t>
            </a:r>
          </a:p>
          <a:p>
            <a:pPr marL="171446" marR="0" lvl="0" indent="-171446" algn="l" defTabSz="685783" rtl="0" eaLnBrk="1" fontAlgn="base" latinLnBrk="0" hangingPunct="1">
              <a:lnSpc>
                <a:spcPct val="110000"/>
              </a:lnSpc>
              <a:spcBef>
                <a:spcPts val="0"/>
              </a:spcBef>
              <a:spcAft>
                <a:spcPts val="500"/>
              </a:spcAft>
              <a:buClr>
                <a:srgbClr val="FFCC00"/>
              </a:buClr>
              <a:buSzPct val="115000"/>
              <a:buFont typeface="Wingdings" panose="05000000000000000000" pitchFamily="2" charset="2"/>
              <a:buChar char="§"/>
              <a:tabLst/>
              <a:defRPr/>
            </a:pPr>
            <a:endParaRPr kumimoji="0" lang="en-GB" sz="1600" b="0" i="0" u="none" strike="noStrike" kern="1200" cap="none" spc="0" normalizeH="0" baseline="0" noProof="0">
              <a:ln>
                <a:noFill/>
              </a:ln>
              <a:solidFill>
                <a:prstClr val="white"/>
              </a:solidFill>
              <a:effectLst/>
              <a:uLnTx/>
              <a:uFillTx/>
              <a:latin typeface="Delivery"/>
              <a:ea typeface="+mn-ea"/>
              <a:cs typeface="+mn-cs"/>
            </a:endParaRPr>
          </a:p>
        </p:txBody>
      </p:sp>
    </p:spTree>
    <p:extLst>
      <p:ext uri="{BB962C8B-B14F-4D97-AF65-F5344CB8AC3E}">
        <p14:creationId xmlns:p14="http://schemas.microsoft.com/office/powerpoint/2010/main" val="232744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Rectangle 28"/>
          <p:cNvSpPr/>
          <p:nvPr/>
        </p:nvSpPr>
        <p:spPr>
          <a:xfrm>
            <a:off x="10048"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3" name="Group 2"/>
          <p:cNvGrpSpPr/>
          <p:nvPr/>
        </p:nvGrpSpPr>
        <p:grpSpPr>
          <a:xfrm>
            <a:off x="708931" y="1158973"/>
            <a:ext cx="2336491" cy="1876915"/>
            <a:chOff x="313047" y="1162320"/>
            <a:chExt cx="2336491" cy="1876915"/>
          </a:xfrm>
        </p:grpSpPr>
        <p:sp>
          <p:nvSpPr>
            <p:cNvPr id="8" name="Content Placeholder 5"/>
            <p:cNvSpPr txBox="1">
              <a:spLocks/>
            </p:cNvSpPr>
            <p:nvPr/>
          </p:nvSpPr>
          <p:spPr>
            <a:xfrm>
              <a:off x="313047" y="1162320"/>
              <a:ext cx="2287701" cy="12240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Wingdings" panose="05000000000000000000" pitchFamily="2" charset="2"/>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Wingdings" panose="05000000000000000000" pitchFamily="2" charset="2"/>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D71635"/>
                </a:buClr>
                <a:buSzTx/>
                <a:buFont typeface="Wingdings" panose="05000000000000000000" pitchFamily="2" charset="2"/>
                <a:buNone/>
                <a:tabLst/>
                <a:defRPr/>
              </a:pPr>
              <a:r>
                <a:rPr kumimoji="0" lang="en-GB" sz="9600" b="1" i="0" u="none" strike="noStrike" kern="1200" cap="none" spc="0" normalizeH="0" baseline="0" noProof="0" dirty="0">
                  <a:ln>
                    <a:noFill/>
                  </a:ln>
                  <a:solidFill>
                    <a:prstClr val="white"/>
                  </a:solidFill>
                  <a:effectLst/>
                  <a:uLnTx/>
                  <a:uFillTx/>
                  <a:latin typeface="Delivery" panose="020F0503020204020204" pitchFamily="34" charset="0"/>
                  <a:ea typeface="+mn-ea"/>
                  <a:cs typeface="+mn-cs"/>
                </a:rPr>
                <a:t>2.1</a:t>
              </a:r>
            </a:p>
          </p:txBody>
        </p:sp>
        <p:sp>
          <p:nvSpPr>
            <p:cNvPr id="9" name="Rectangle 8"/>
            <p:cNvSpPr/>
            <p:nvPr/>
          </p:nvSpPr>
          <p:spPr>
            <a:xfrm>
              <a:off x="397890" y="2423682"/>
              <a:ext cx="2251648" cy="61555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Delivery" panose="020F0503020204020204" pitchFamily="34" charset="0"/>
                  <a:ea typeface="+mn-ea"/>
                  <a:cs typeface="+mn-cs"/>
                </a:rPr>
                <a:t>billion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Delivery" panose="020F0503020204020204" pitchFamily="34" charset="0"/>
                  <a:ea typeface="+mn-ea"/>
                  <a:cs typeface="+mn-cs"/>
                </a:rPr>
                <a:t>shoppers online by 2021</a:t>
              </a:r>
              <a:r>
                <a:rPr kumimoji="0" lang="en-GB" sz="1400" b="0" i="0" u="none" strike="noStrike" kern="1200" cap="none" spc="0" normalizeH="0" baseline="30000" noProof="0" dirty="0">
                  <a:ln>
                    <a:noFill/>
                  </a:ln>
                  <a:solidFill>
                    <a:prstClr val="white"/>
                  </a:solidFill>
                  <a:effectLst/>
                  <a:uLnTx/>
                  <a:uFillTx/>
                  <a:latin typeface="Delivery" panose="020F0503020204020204" pitchFamily="34" charset="0"/>
                  <a:ea typeface="+mn-ea"/>
                  <a:cs typeface="+mn-cs"/>
                </a:rPr>
                <a:t>*</a:t>
              </a:r>
            </a:p>
          </p:txBody>
        </p:sp>
      </p:grpSp>
      <p:grpSp>
        <p:nvGrpSpPr>
          <p:cNvPr id="14" name="Group 13"/>
          <p:cNvGrpSpPr/>
          <p:nvPr/>
        </p:nvGrpSpPr>
        <p:grpSpPr>
          <a:xfrm>
            <a:off x="3375989" y="1158973"/>
            <a:ext cx="2581259" cy="2101786"/>
            <a:chOff x="295848" y="4652091"/>
            <a:chExt cx="2581259" cy="2101786"/>
          </a:xfrm>
        </p:grpSpPr>
        <p:sp>
          <p:nvSpPr>
            <p:cNvPr id="15" name="Content Placeholder 5"/>
            <p:cNvSpPr txBox="1">
              <a:spLocks/>
            </p:cNvSpPr>
            <p:nvPr/>
          </p:nvSpPr>
          <p:spPr>
            <a:xfrm>
              <a:off x="295848" y="4652091"/>
              <a:ext cx="2581259" cy="12240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Wingdings" panose="05000000000000000000" pitchFamily="2" charset="2"/>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Wingdings" panose="05000000000000000000" pitchFamily="2" charset="2"/>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D71635"/>
                </a:buClr>
                <a:buSzTx/>
                <a:buFont typeface="Wingdings" panose="05000000000000000000" pitchFamily="2" charset="2"/>
                <a:buNone/>
                <a:tabLst/>
                <a:defRPr/>
              </a:pPr>
              <a:r>
                <a:rPr kumimoji="0" lang="en-GB" sz="9600" b="1" i="0" u="none" strike="noStrike" kern="1200" cap="none" spc="0" normalizeH="0" baseline="0" noProof="0" dirty="0">
                  <a:ln>
                    <a:noFill/>
                  </a:ln>
                  <a:solidFill>
                    <a:prstClr val="white"/>
                  </a:solidFill>
                  <a:effectLst/>
                  <a:uLnTx/>
                  <a:uFillTx/>
                  <a:latin typeface="Delivery" panose="020F0503020204020204" pitchFamily="34" charset="0"/>
                  <a:ea typeface="+mn-ea"/>
                  <a:cs typeface="+mn-cs"/>
                </a:rPr>
                <a:t>815</a:t>
              </a:r>
            </a:p>
          </p:txBody>
        </p:sp>
        <p:sp>
          <p:nvSpPr>
            <p:cNvPr id="16" name="Rectangle 15"/>
            <p:cNvSpPr/>
            <p:nvPr/>
          </p:nvSpPr>
          <p:spPr>
            <a:xfrm>
              <a:off x="333556" y="5922880"/>
              <a:ext cx="2362284"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Delivery" panose="020F0503020204020204" pitchFamily="34" charset="0"/>
                  <a:ea typeface="+mn-ea"/>
                  <a:cs typeface="+mn-cs"/>
                </a:rPr>
                <a:t>billion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Delivery" panose="020F0503020204020204" pitchFamily="34" charset="0"/>
                  <a:ea typeface="+mn-ea"/>
                  <a:cs typeface="+mn-cs"/>
                </a:rPr>
                <a:t>spent on cross-border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Delivery" panose="020F0503020204020204" pitchFamily="34" charset="0"/>
                  <a:ea typeface="+mn-ea"/>
                  <a:cs typeface="+mn-cs"/>
                </a:rPr>
                <a:t>purchases by 2020</a:t>
              </a:r>
              <a:r>
                <a:rPr kumimoji="0" lang="en-GB" sz="1400" b="0" i="0" u="none" strike="noStrike" kern="1200" cap="none" spc="0" normalizeH="0" baseline="30000" noProof="0" dirty="0">
                  <a:ln>
                    <a:noFill/>
                  </a:ln>
                  <a:solidFill>
                    <a:prstClr val="white"/>
                  </a:solidFill>
                  <a:effectLst/>
                  <a:uLnTx/>
                  <a:uFillTx/>
                  <a:latin typeface="Delivery" panose="020F0503020204020204" pitchFamily="34" charset="0"/>
                  <a:ea typeface="+mn-ea"/>
                  <a:cs typeface="+mn-cs"/>
                </a:rPr>
                <a:t>***</a:t>
              </a:r>
            </a:p>
          </p:txBody>
        </p:sp>
      </p:grpSp>
      <p:grpSp>
        <p:nvGrpSpPr>
          <p:cNvPr id="17" name="Group 16"/>
          <p:cNvGrpSpPr/>
          <p:nvPr/>
        </p:nvGrpSpPr>
        <p:grpSpPr>
          <a:xfrm>
            <a:off x="708931" y="3429000"/>
            <a:ext cx="2287701" cy="2101786"/>
            <a:chOff x="361837" y="4661518"/>
            <a:chExt cx="2287701" cy="2101786"/>
          </a:xfrm>
        </p:grpSpPr>
        <p:sp>
          <p:nvSpPr>
            <p:cNvPr id="18" name="Content Placeholder 5"/>
            <p:cNvSpPr txBox="1">
              <a:spLocks/>
            </p:cNvSpPr>
            <p:nvPr/>
          </p:nvSpPr>
          <p:spPr>
            <a:xfrm>
              <a:off x="361837" y="4661518"/>
              <a:ext cx="2287701" cy="12240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Wingdings" panose="05000000000000000000" pitchFamily="2" charset="2"/>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Wingdings" panose="05000000000000000000" pitchFamily="2" charset="2"/>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D71635"/>
                </a:buClr>
                <a:buSzTx/>
                <a:buFont typeface="Wingdings" panose="05000000000000000000" pitchFamily="2" charset="2"/>
                <a:buNone/>
                <a:tabLst/>
                <a:defRPr/>
              </a:pPr>
              <a:r>
                <a:rPr kumimoji="0" lang="en-GB" sz="9600" b="1" i="0" u="none" strike="noStrike" kern="1200" cap="none" spc="0" normalizeH="0" baseline="0" noProof="0" dirty="0">
                  <a:ln>
                    <a:noFill/>
                  </a:ln>
                  <a:solidFill>
                    <a:prstClr val="white"/>
                  </a:solidFill>
                  <a:effectLst/>
                  <a:uLnTx/>
                  <a:uFillTx/>
                  <a:latin typeface="Delivery" panose="020F0503020204020204" pitchFamily="34" charset="0"/>
                  <a:ea typeface="+mn-ea"/>
                  <a:cs typeface="+mn-cs"/>
                </a:rPr>
                <a:t>5.3</a:t>
              </a:r>
            </a:p>
          </p:txBody>
        </p:sp>
        <p:sp>
          <p:nvSpPr>
            <p:cNvPr id="19" name="Rectangle 18"/>
            <p:cNvSpPr/>
            <p:nvPr/>
          </p:nvSpPr>
          <p:spPr>
            <a:xfrm>
              <a:off x="397976" y="5932307"/>
              <a:ext cx="2251561"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Delivery" panose="020F0503020204020204" pitchFamily="34" charset="0"/>
                  <a:ea typeface="+mn-ea"/>
                  <a:cs typeface="+mn-cs"/>
                </a:rPr>
                <a:t>trillion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Delivery" panose="020F0503020204020204" pitchFamily="34" charset="0"/>
                  <a:ea typeface="+mn-ea"/>
                  <a:cs typeface="+mn-cs"/>
                </a:rPr>
                <a:t>estimated global e-commerce sales by 2022</a:t>
              </a:r>
              <a:r>
                <a:rPr kumimoji="0" lang="en-GB" sz="1400" b="0" i="0" u="none" strike="noStrike" kern="1200" cap="none" spc="0" normalizeH="0" baseline="30000" noProof="0" dirty="0">
                  <a:ln>
                    <a:noFill/>
                  </a:ln>
                  <a:solidFill>
                    <a:prstClr val="white"/>
                  </a:solidFill>
                  <a:effectLst/>
                  <a:uLnTx/>
                  <a:uFillTx/>
                  <a:latin typeface="Delivery" panose="020F0503020204020204" pitchFamily="34" charset="0"/>
                  <a:ea typeface="+mn-ea"/>
                  <a:cs typeface="+mn-cs"/>
                </a:rPr>
                <a:t>**</a:t>
              </a:r>
            </a:p>
          </p:txBody>
        </p:sp>
      </p:grpSp>
      <p:cxnSp>
        <p:nvCxnSpPr>
          <p:cNvPr id="24" name="Straight Connector 23"/>
          <p:cNvCxnSpPr/>
          <p:nvPr/>
        </p:nvCxnSpPr>
        <p:spPr>
          <a:xfrm>
            <a:off x="3186310" y="1427162"/>
            <a:ext cx="0" cy="40036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361465" y="3770707"/>
            <a:ext cx="2691377" cy="1764586"/>
          </a:xfrm>
          <a:prstGeom prst="rect">
            <a:avLst/>
          </a:prstGeom>
        </p:spPr>
        <p:txBody>
          <a:bodyPr wrap="square">
            <a:spAutoFit/>
          </a:bodyPr>
          <a:lstStyle/>
          <a:p>
            <a:pPr marL="0" marR="0" lvl="0" indent="0" algn="l" defTabSz="457200" rtl="0" eaLnBrk="1" fontAlgn="auto" latinLnBrk="0" hangingPunct="1">
              <a:lnSpc>
                <a:spcPts val="8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81%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Global eCommerce sales rose by 81% in May</a:t>
            </a:r>
            <a:r>
              <a:rPr kumimoji="0" lang="en-GB" sz="14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 2020 compared to May 2019</a:t>
            </a:r>
            <a:r>
              <a:rPr kumimoji="0" lang="en-GB" sz="1400" b="0" i="0" u="none" strike="noStrike" kern="1200" cap="none" spc="0" normalizeH="0" baseline="30000" noProof="0" dirty="0">
                <a:ln>
                  <a:noFill/>
                </a:ln>
                <a:solidFill>
                  <a:srgbClr val="FFFFFF"/>
                </a:solidFill>
                <a:effectLst/>
                <a:uLnTx/>
                <a:uFillTx/>
                <a:latin typeface="Delivery" panose="020F0503020204020204" pitchFamily="34" charset="0"/>
                <a:ea typeface="+mn-ea"/>
                <a:cs typeface="+mn-cs"/>
              </a:rPr>
              <a:t>****</a:t>
            </a:r>
            <a:endParaRPr kumimoji="0" lang="en-GB" sz="1400" b="0" i="0" u="none" strike="noStrike" kern="1200" cap="none" spc="0" normalizeH="0" baseline="30000" noProof="0" dirty="0">
              <a:ln>
                <a:noFill/>
              </a:ln>
              <a:solidFill>
                <a:srgbClr val="231F20"/>
              </a:solidFill>
              <a:effectLst/>
              <a:uLnTx/>
              <a:uFillTx/>
              <a:latin typeface="Delivery" panose="020F0503020204020204" pitchFamily="34" charset="0"/>
              <a:ea typeface="+mn-ea"/>
              <a:cs typeface="+mn-cs"/>
            </a:endParaRPr>
          </a:p>
        </p:txBody>
      </p:sp>
      <p:sp>
        <p:nvSpPr>
          <p:cNvPr id="4" name="TextBox 3"/>
          <p:cNvSpPr txBox="1"/>
          <p:nvPr/>
        </p:nvSpPr>
        <p:spPr>
          <a:xfrm>
            <a:off x="745070" y="5771200"/>
            <a:ext cx="1595471" cy="8463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Delivery" panose="020F0503020204020204" pitchFamily="34" charset="0"/>
                <a:ea typeface="+mn-ea"/>
                <a:cs typeface="+mn-cs"/>
              </a:rPr>
              <a:t>Sources</a:t>
            </a:r>
            <a:r>
              <a:rPr kumimoji="0" lang="en-US" sz="800" b="0" i="0" u="none" strike="noStrike" kern="1200" cap="none" spc="0" normalizeH="0" baseline="0" noProof="0" dirty="0">
                <a:ln>
                  <a:noFill/>
                </a:ln>
                <a:solidFill>
                  <a:prstClr val="white"/>
                </a:solidFill>
                <a:effectLst/>
                <a:uLnTx/>
                <a:uFillTx/>
                <a:latin typeface="Delivery" panose="020F0503020204020204" pitchFamily="34"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Delivery" panose="020F0503020204020204" pitchFamily="34" charset="0"/>
                <a:ea typeface="+mn-ea"/>
                <a:cs typeface="+mn-cs"/>
              </a:rPr>
              <a:t>*Statista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Delivery" panose="020F0503020204020204" pitchFamily="34" charset="0"/>
                <a:ea typeface="+mn-ea"/>
                <a:cs typeface="+mn-cs"/>
              </a:rPr>
              <a:t>**eMarketer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Delivery" panose="020F0503020204020204" pitchFamily="34" charset="0"/>
                <a:ea typeface="+mn-ea"/>
                <a:cs typeface="+mn-cs"/>
              </a:rPr>
              <a:t>***Accenture and AliResearch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Delivery" panose="020F0503020204020204" pitchFamily="34" charset="0"/>
                <a:ea typeface="+mn-ea"/>
                <a:cs typeface="+mn-cs"/>
              </a:rPr>
              <a:t>****ACI Worldwide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Delivery" panose="020F0503020204020204" pitchFamily="34" charset="0"/>
              <a:ea typeface="+mn-ea"/>
              <a:cs typeface="+mn-cs"/>
            </a:endParaRPr>
          </a:p>
        </p:txBody>
      </p:sp>
      <p:cxnSp>
        <p:nvCxnSpPr>
          <p:cNvPr id="20" name="Straight Connector 19"/>
          <p:cNvCxnSpPr/>
          <p:nvPr/>
        </p:nvCxnSpPr>
        <p:spPr>
          <a:xfrm>
            <a:off x="6081910" y="1427161"/>
            <a:ext cx="0" cy="40036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6274520" y="1158973"/>
            <a:ext cx="5917480" cy="1794009"/>
            <a:chOff x="295848" y="4652091"/>
            <a:chExt cx="5254146" cy="1794009"/>
          </a:xfrm>
        </p:grpSpPr>
        <p:sp>
          <p:nvSpPr>
            <p:cNvPr id="22" name="Content Placeholder 5"/>
            <p:cNvSpPr txBox="1">
              <a:spLocks/>
            </p:cNvSpPr>
            <p:nvPr/>
          </p:nvSpPr>
          <p:spPr>
            <a:xfrm>
              <a:off x="295848" y="4652091"/>
              <a:ext cx="5254146" cy="12240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Wingdings" panose="05000000000000000000" pitchFamily="2" charset="2"/>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Wingdings" panose="05000000000000000000" pitchFamily="2" charset="2"/>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D71635"/>
                </a:buClr>
                <a:buSzTx/>
                <a:buFont typeface="Wingdings" panose="05000000000000000000" pitchFamily="2" charset="2"/>
                <a:buNone/>
                <a:tabLst/>
                <a:defRPr/>
              </a:pPr>
              <a:r>
                <a:rPr kumimoji="0" lang="en-GB" sz="9600" b="1" i="0" u="none" strike="noStrike" kern="1200" cap="none" spc="0" normalizeH="0" baseline="0" noProof="0" dirty="0">
                  <a:ln>
                    <a:noFill/>
                  </a:ln>
                  <a:solidFill>
                    <a:prstClr val="white"/>
                  </a:solidFill>
                  <a:effectLst/>
                  <a:uLnTx/>
                  <a:uFillTx/>
                  <a:latin typeface="Delivery" panose="020F0503020204020204" pitchFamily="34" charset="0"/>
                  <a:ea typeface="+mn-ea"/>
                  <a:cs typeface="+mn-cs"/>
                </a:rPr>
                <a:t>99,9985%</a:t>
              </a:r>
            </a:p>
          </p:txBody>
        </p:sp>
        <p:sp>
          <p:nvSpPr>
            <p:cNvPr id="23" name="Rectangle 22"/>
            <p:cNvSpPr/>
            <p:nvPr/>
          </p:nvSpPr>
          <p:spPr>
            <a:xfrm>
              <a:off x="333556" y="5922880"/>
              <a:ext cx="2362284"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Delivery" panose="020F0503020204020204" pitchFamily="34" charset="0"/>
                  <a:ea typeface="+mn-ea"/>
                  <a:cs typeface="+mn-cs"/>
                </a:rPr>
                <a:t>Of the world’s population lives outside of Belgium</a:t>
              </a:r>
            </a:p>
          </p:txBody>
        </p:sp>
      </p:grpSp>
      <p:sp>
        <p:nvSpPr>
          <p:cNvPr id="27" name="Rectangle 26"/>
          <p:cNvSpPr/>
          <p:nvPr/>
        </p:nvSpPr>
        <p:spPr>
          <a:xfrm>
            <a:off x="6316989" y="3549481"/>
            <a:ext cx="3514551" cy="1815882"/>
          </a:xfrm>
          <a:prstGeom prst="rect">
            <a:avLst/>
          </a:prstGeom>
        </p:spPr>
        <p:txBody>
          <a:bodyPr wrap="square">
            <a:sp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CONSUMER BEHAVIOUR</a:t>
            </a:r>
            <a:br>
              <a:rPr kumimoji="0" lang="en-GB" sz="28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br>
            <a:r>
              <a:rPr kumimoji="0" lang="en-GB" sz="28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HAS CHANGED: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4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br>
            <a:r>
              <a:rPr kumimoji="0" lang="en-GB" sz="14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They expect everything ‘on demand’, </a:t>
            </a:r>
            <a:br>
              <a:rPr kumimoji="0" lang="en-GB" sz="14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br>
            <a:r>
              <a:rPr kumimoji="0" lang="en-GB" sz="14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any time, any place and to buy anywhere </a:t>
            </a:r>
            <a:endParaRPr kumimoji="0" lang="en-GB" sz="1400" b="0" i="0" u="none" strike="noStrike" kern="1200" cap="none" spc="0" normalizeH="0" baseline="0" noProof="0" dirty="0">
              <a:ln>
                <a:noFill/>
              </a:ln>
              <a:solidFill>
                <a:srgbClr val="000000"/>
              </a:solidFill>
              <a:effectLst/>
              <a:uLnTx/>
              <a:uFillTx/>
              <a:latin typeface="Delivery" panose="020F0503020204020204" pitchFamily="34" charset="0"/>
              <a:ea typeface="+mn-ea"/>
              <a:cs typeface="+mn-cs"/>
            </a:endParaRPr>
          </a:p>
        </p:txBody>
      </p:sp>
      <p:sp>
        <p:nvSpPr>
          <p:cNvPr id="28" name="Rectangle 27"/>
          <p:cNvSpPr/>
          <p:nvPr/>
        </p:nvSpPr>
        <p:spPr>
          <a:xfrm>
            <a:off x="556260" y="364064"/>
            <a:ext cx="9185617"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FFC000"/>
              </a:solidFill>
              <a:effectLst/>
              <a:uLnTx/>
              <a:uFillTx/>
              <a:latin typeface="Delivery Arabic Cd Light" panose="020F0406020204020204" pitchFamily="34" charset="-78"/>
              <a:ea typeface="+mn-ea"/>
              <a:cs typeface="Delivery Arabic Cd Light" panose="020F0406020204020204" pitchFamily="34"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Delivery Cd Black" panose="020F0906020204020204" pitchFamily="34" charset="0"/>
                <a:ea typeface="+mn-ea"/>
                <a:cs typeface="+mn-cs"/>
              </a:rPr>
              <a:t>GLOBAL E-COMMERCE TRENDS</a:t>
            </a:r>
          </a:p>
        </p:txBody>
      </p:sp>
      <p:sp>
        <p:nvSpPr>
          <p:cNvPr id="31" name="Rectangle 30">
            <a:extLst>
              <a:ext uri="{FF2B5EF4-FFF2-40B4-BE49-F238E27FC236}">
                <a16:creationId xmlns:a16="http://schemas.microsoft.com/office/drawing/2014/main" id="{7F1B24A3-CC1F-C446-A0AA-AF09C517DBFF}"/>
              </a:ext>
            </a:extLst>
          </p:cNvPr>
          <p:cNvSpPr/>
          <p:nvPr/>
        </p:nvSpPr>
        <p:spPr>
          <a:xfrm rot="5400000">
            <a:off x="9046067" y="3764551"/>
            <a:ext cx="356743" cy="5337790"/>
          </a:xfrm>
          <a:prstGeom prst="rect">
            <a:avLst/>
          </a:prstGeom>
          <a:gradFill flip="none" rotWithShape="1">
            <a:gsLst>
              <a:gs pos="57000">
                <a:srgbClr val="FFCE00"/>
              </a:gs>
              <a:gs pos="100000">
                <a:srgbClr val="FFCE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85E71F80-B828-FC42-9D24-36A66B871D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54300" y="6341077"/>
            <a:ext cx="1298442" cy="184738"/>
          </a:xfrm>
          <a:prstGeom prst="rect">
            <a:avLst/>
          </a:prstGeom>
        </p:spPr>
      </p:pic>
    </p:spTree>
    <p:extLst>
      <p:ext uri="{BB962C8B-B14F-4D97-AF65-F5344CB8AC3E}">
        <p14:creationId xmlns:p14="http://schemas.microsoft.com/office/powerpoint/2010/main" val="269366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750"/>
                                        <p:tgtEl>
                                          <p:spTgt spid="14"/>
                                        </p:tgtEl>
                                      </p:cBhvr>
                                    </p:animEffect>
                                    <p:anim calcmode="lin" valueType="num">
                                      <p:cBhvr>
                                        <p:cTn id="23" dur="750" fill="hold"/>
                                        <p:tgtEl>
                                          <p:spTgt spid="14"/>
                                        </p:tgtEl>
                                        <p:attrNameLst>
                                          <p:attrName>ppt_x</p:attrName>
                                        </p:attrNameLst>
                                      </p:cBhvr>
                                      <p:tavLst>
                                        <p:tav tm="0">
                                          <p:val>
                                            <p:strVal val="#ppt_x"/>
                                          </p:val>
                                        </p:tav>
                                        <p:tav tm="100000">
                                          <p:val>
                                            <p:strVal val="#ppt_x"/>
                                          </p:val>
                                        </p:tav>
                                      </p:tavLst>
                                    </p:anim>
                                    <p:anim calcmode="lin" valueType="num">
                                      <p:cBhvr>
                                        <p:cTn id="24" dur="75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750"/>
                                        <p:tgtEl>
                                          <p:spTgt spid="26"/>
                                        </p:tgtEl>
                                      </p:cBhvr>
                                    </p:animEffect>
                                  </p:childTnLst>
                                </p:cTn>
                              </p:par>
                              <p:par>
                                <p:cTn id="29" presetID="35" presetClass="path" presetSubtype="0" accel="50000" decel="50000" fill="hold" grpId="1" nodeType="withEffect">
                                  <p:stCondLst>
                                    <p:cond delay="0"/>
                                  </p:stCondLst>
                                  <p:childTnLst>
                                    <p:animMotion origin="layout" path="M 0.08698 -2.22222E-6 L 2.29167E-6 -2.22222E-6 " pathEditMode="relative" rAng="0" ptsTypes="AA">
                                      <p:cBhvr>
                                        <p:cTn id="30" dur="750" fill="hold"/>
                                        <p:tgtEl>
                                          <p:spTgt spid="26"/>
                                        </p:tgtEl>
                                        <p:attrNameLst>
                                          <p:attrName>ppt_x</p:attrName>
                                          <p:attrName>ppt_y</p:attrName>
                                        </p:attrNameLst>
                                      </p:cBhvr>
                                      <p:rCtr x="-4349" y="0"/>
                                    </p:animMotion>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750"/>
                                        <p:tgtEl>
                                          <p:spTgt spid="21"/>
                                        </p:tgtEl>
                                      </p:cBhvr>
                                    </p:animEffect>
                                    <p:anim calcmode="lin" valueType="num">
                                      <p:cBhvr>
                                        <p:cTn id="39" dur="750" fill="hold"/>
                                        <p:tgtEl>
                                          <p:spTgt spid="21"/>
                                        </p:tgtEl>
                                        <p:attrNameLst>
                                          <p:attrName>ppt_x</p:attrName>
                                        </p:attrNameLst>
                                      </p:cBhvr>
                                      <p:tavLst>
                                        <p:tav tm="0">
                                          <p:val>
                                            <p:strVal val="#ppt_x"/>
                                          </p:val>
                                        </p:tav>
                                        <p:tav tm="100000">
                                          <p:val>
                                            <p:strVal val="#ppt_x"/>
                                          </p:val>
                                        </p:tav>
                                      </p:tavLst>
                                    </p:anim>
                                    <p:anim calcmode="lin" valueType="num">
                                      <p:cBhvr>
                                        <p:cTn id="40" dur="75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10"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750"/>
                                        <p:tgtEl>
                                          <p:spTgt spid="27"/>
                                        </p:tgtEl>
                                      </p:cBhvr>
                                    </p:animEffect>
                                  </p:childTnLst>
                                </p:cTn>
                              </p:par>
                              <p:par>
                                <p:cTn id="45" presetID="35" presetClass="path" presetSubtype="0" accel="50000" decel="50000" fill="hold" grpId="1" nodeType="withEffect">
                                  <p:stCondLst>
                                    <p:cond delay="0"/>
                                  </p:stCondLst>
                                  <p:childTnLst>
                                    <p:animMotion origin="layout" path="M 0.08698 1.11022E-16 L 4.16667E-7 1.11022E-16 " pathEditMode="relative" rAng="0" ptsTypes="AA">
                                      <p:cBhvr>
                                        <p:cTn id="46" dur="750" fill="hold"/>
                                        <p:tgtEl>
                                          <p:spTgt spid="27"/>
                                        </p:tgtEl>
                                        <p:attrNameLst>
                                          <p:attrName>ppt_x</p:attrName>
                                          <p:attrName>ppt_y</p:attrName>
                                        </p:attrNameLst>
                                      </p:cBhvr>
                                      <p:rCtr x="-434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ind turbine surrounded by grass">
            <a:extLst>
              <a:ext uri="{FF2B5EF4-FFF2-40B4-BE49-F238E27FC236}">
                <a16:creationId xmlns:a16="http://schemas.microsoft.com/office/drawing/2014/main" id="{8387C51E-1038-43F8-ABD7-AA9CBF60EB4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DHL orders fully electric eCargo planes - YouTube">
            <a:extLst>
              <a:ext uri="{FF2B5EF4-FFF2-40B4-BE49-F238E27FC236}">
                <a16:creationId xmlns:a16="http://schemas.microsoft.com/office/drawing/2014/main" id="{AE0690B2-3B82-4BCB-859D-F800F8AAC14D}"/>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8235" b="95294" l="2216" r="98338">
                        <a14:foregroundMark x1="4432" y1="44118" x2="9557" y2="86471"/>
                        <a14:foregroundMark x1="9557" y1="86471" x2="12188" y2="85882"/>
                        <a14:foregroundMark x1="3878" y1="44706" x2="6787" y2="61176"/>
                        <a14:foregroundMark x1="6787" y1="61176" x2="6648" y2="61765"/>
                        <a14:foregroundMark x1="2770" y1="40000" x2="4571" y2="53529"/>
                        <a14:foregroundMark x1="52909" y1="83529" x2="57202" y2="91765"/>
                        <a14:foregroundMark x1="57202" y1="91765" x2="58033" y2="81765"/>
                        <a14:foregroundMark x1="90028" y1="30588" x2="94875" y2="37059"/>
                        <a14:foregroundMark x1="94875" y1="37059" x2="89335" y2="51765"/>
                        <a14:foregroundMark x1="98476" y1="37059" x2="98061" y2="40000"/>
                        <a14:foregroundMark x1="16482" y1="91176" x2="10665" y2="93529"/>
                        <a14:foregroundMark x1="10665" y1="93529" x2="9557" y2="91176"/>
                        <a14:foregroundMark x1="29086" y1="89412" x2="29363" y2="95294"/>
                        <a14:foregroundMark x1="55817" y1="94706" x2="57064" y2="94706"/>
                        <a14:foregroundMark x1="52216" y1="8824" x2="53878" y2="12353"/>
                        <a14:foregroundMark x1="2355" y1="45294" x2="2493" y2="40588"/>
                        <a14:backgroundMark x1="26593" y1="65294" x2="27285" y2="65294"/>
                      </a14:backgroundRemoval>
                    </a14:imgEffect>
                  </a14:imgLayer>
                </a14:imgProps>
              </a:ext>
              <a:ext uri="{28A0092B-C50C-407E-A947-70E740481C1C}">
                <a14:useLocalDpi xmlns:a14="http://schemas.microsoft.com/office/drawing/2010/main"/>
              </a:ext>
            </a:extLst>
          </a:blip>
          <a:srcRect/>
          <a:stretch/>
        </p:blipFill>
        <p:spPr bwMode="auto">
          <a:xfrm>
            <a:off x="8753477" y="424129"/>
            <a:ext cx="3000375" cy="7045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07359D0-263E-4016-AE3F-02822BE4E1F9}"/>
              </a:ext>
            </a:extLst>
          </p:cNvPr>
          <p:cNvSpPr/>
          <p:nvPr/>
        </p:nvSpPr>
        <p:spPr>
          <a:xfrm>
            <a:off x="0" y="0"/>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F69028D-37D9-4715-BA7C-3CCA455D46C6}"/>
              </a:ext>
            </a:extLst>
          </p:cNvPr>
          <p:cNvSpPr txBox="1"/>
          <p:nvPr/>
        </p:nvSpPr>
        <p:spPr>
          <a:xfrm>
            <a:off x="2083366" y="276449"/>
            <a:ext cx="9276447" cy="892552"/>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0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Your Sustainability Health </a:t>
            </a:r>
            <a:r>
              <a:rPr kumimoji="0" lang="en-US" sz="3200" b="1" i="0" u="none" strike="noStrike" kern="1000" cap="none" spc="0" normalizeH="0" baseline="0" noProof="0" err="1">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Chec</a:t>
            </a:r>
            <a:r>
              <a:rPr kumimoji="0" lang="en-US" sz="3200" b="1" i="0" u="none" strike="noStrike" kern="10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k</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0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Using sustainability to increase sales and create loyal customers</a:t>
            </a:r>
          </a:p>
        </p:txBody>
      </p:sp>
      <p:sp>
        <p:nvSpPr>
          <p:cNvPr id="21" name="Rectangle 20">
            <a:extLst>
              <a:ext uri="{FF2B5EF4-FFF2-40B4-BE49-F238E27FC236}">
                <a16:creationId xmlns:a16="http://schemas.microsoft.com/office/drawing/2014/main" id="{F41CCE35-0C88-41F3-A02E-608A1D7C8424}"/>
              </a:ext>
            </a:extLst>
          </p:cNvPr>
          <p:cNvSpPr/>
          <p:nvPr/>
        </p:nvSpPr>
        <p:spPr>
          <a:xfrm>
            <a:off x="1944748" y="387797"/>
            <a:ext cx="36000" cy="669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6">
            <a:extLst>
              <a:ext uri="{FF2B5EF4-FFF2-40B4-BE49-F238E27FC236}">
                <a16:creationId xmlns:a16="http://schemas.microsoft.com/office/drawing/2014/main" id="{A418C4C2-013A-48F0-8F1F-657E9CE0ED8E}"/>
              </a:ext>
            </a:extLst>
          </p:cNvPr>
          <p:cNvGraphicFramePr>
            <a:graphicFrameLocks noGrp="1"/>
          </p:cNvGraphicFramePr>
          <p:nvPr/>
        </p:nvGraphicFramePr>
        <p:xfrm>
          <a:off x="408226" y="1277269"/>
          <a:ext cx="2836407" cy="5025600"/>
        </p:xfrm>
        <a:graphic>
          <a:graphicData uri="http://schemas.openxmlformats.org/drawingml/2006/table">
            <a:tbl>
              <a:tblPr firstRow="1" bandRow="1">
                <a:tableStyleId>{5C22544A-7EE6-4342-B048-85BDC9FD1C3A}</a:tableStyleId>
              </a:tblPr>
              <a:tblGrid>
                <a:gridCol w="2836407">
                  <a:extLst>
                    <a:ext uri="{9D8B030D-6E8A-4147-A177-3AD203B41FA5}">
                      <a16:colId xmlns:a16="http://schemas.microsoft.com/office/drawing/2014/main" val="3745360300"/>
                    </a:ext>
                  </a:extLst>
                </a:gridCol>
              </a:tblGrid>
              <a:tr h="601007">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500" b="1">
                          <a:solidFill>
                            <a:schemeClr val="tx1">
                              <a:lumMod val="95000"/>
                              <a:lumOff val="5000"/>
                            </a:schemeClr>
                          </a:solidFill>
                          <a:effectLst/>
                          <a:latin typeface="Delivery" panose="020F0503020204020204" pitchFamily="34" charset="0"/>
                          <a:ea typeface="Delivery" panose="020F0503020204020204" pitchFamily="34" charset="0"/>
                          <a:cs typeface="Delivery" panose="020F0503020204020204" pitchFamily="34" charset="0"/>
                        </a:rPr>
                        <a:t>Laying</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500" b="1">
                          <a:solidFill>
                            <a:schemeClr val="tx1">
                              <a:lumMod val="95000"/>
                              <a:lumOff val="5000"/>
                            </a:schemeClr>
                          </a:solidFill>
                          <a:effectLst/>
                          <a:latin typeface="Delivery" panose="020F0503020204020204" pitchFamily="34" charset="0"/>
                          <a:ea typeface="Delivery" panose="020F0503020204020204" pitchFamily="34" charset="0"/>
                          <a:cs typeface="Delivery" panose="020F0503020204020204" pitchFamily="34" charset="0"/>
                        </a:rPr>
                        <a:t>the Foundation</a:t>
                      </a:r>
                      <a:endParaRPr lang="nl-NL" sz="1500" b="1">
                        <a:solidFill>
                          <a:schemeClr val="tx1">
                            <a:lumMod val="95000"/>
                            <a:lumOff val="5000"/>
                          </a:schemeClr>
                        </a:solidFill>
                        <a:effectLst/>
                        <a:latin typeface="Delivery" panose="020F0503020204020204" pitchFamily="34" charset="0"/>
                        <a:ea typeface="Delivery" panose="020F0503020204020204" pitchFamily="34" charset="0"/>
                        <a:cs typeface="Delivery" panose="020F0503020204020204" pitchFamily="34" charset="0"/>
                      </a:endParaRPr>
                    </a:p>
                  </a:txBody>
                  <a:tcPr marL="180000" marT="108000" marB="0">
                    <a:lnL w="5715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4886892"/>
                  </a:ext>
                </a:extLst>
              </a:tr>
              <a:tr h="3253589">
                <a:tc>
                  <a:txBody>
                    <a:bodyPr/>
                    <a:lstStyle/>
                    <a:p>
                      <a:pPr marL="285750" indent="-285750">
                        <a:lnSpc>
                          <a:spcPct val="95000"/>
                        </a:lnSpc>
                        <a:buSzPct val="130000"/>
                        <a:buFontTx/>
                        <a:buBlip>
                          <a:blip r:embed="rId6"/>
                        </a:buBlip>
                      </a:pPr>
                      <a:r>
                        <a:rPr lang="en-US" sz="1200" b="1">
                          <a:solidFill>
                            <a:schemeClr val="bg1"/>
                          </a:solidFill>
                          <a:effectLst/>
                          <a:latin typeface="Delivery" panose="020F0503020204020204" pitchFamily="34" charset="0"/>
                          <a:ea typeface="Delivery" panose="020F0503020204020204" pitchFamily="34" charset="0"/>
                          <a:cs typeface="Delivery" panose="020F0503020204020204" pitchFamily="34" charset="0"/>
                        </a:rPr>
                        <a:t>Write your green mission statement </a:t>
                      </a:r>
                      <a:r>
                        <a:rPr lang="en-US" sz="1200" b="0">
                          <a:solidFill>
                            <a:schemeClr val="bg1"/>
                          </a:solidFill>
                          <a:effectLst/>
                          <a:latin typeface="Delivery" panose="020F0503020204020204" pitchFamily="34" charset="0"/>
                          <a:ea typeface="Delivery" panose="020F0503020204020204" pitchFamily="34" charset="0"/>
                          <a:cs typeface="Delivery" panose="020F0503020204020204" pitchFamily="34" charset="0"/>
                        </a:rPr>
                        <a:t>and benchmark what others in your industry are doing</a:t>
                      </a:r>
                    </a:p>
                    <a:p>
                      <a:pPr marL="0" indent="0">
                        <a:lnSpc>
                          <a:spcPct val="95000"/>
                        </a:lnSpc>
                        <a:buSzPct val="130000"/>
                        <a:buFontTx/>
                        <a:buNone/>
                      </a:pPr>
                      <a:endParaRPr lang="nl-NL" sz="1200">
                        <a:solidFill>
                          <a:schemeClr val="bg1"/>
                        </a:solidFill>
                        <a:effectLst/>
                        <a:latin typeface="Delivery" panose="020F0503020204020204" pitchFamily="34" charset="0"/>
                        <a:ea typeface="Delivery" panose="020F0503020204020204" pitchFamily="34" charset="0"/>
                        <a:cs typeface="Delivery" panose="020F0503020204020204" pitchFamily="34" charset="0"/>
                      </a:endParaRPr>
                    </a:p>
                    <a:p>
                      <a:pPr marL="285750" indent="-285750">
                        <a:lnSpc>
                          <a:spcPct val="95000"/>
                        </a:lnSpc>
                        <a:buSzPct val="130000"/>
                        <a:buFontTx/>
                        <a:buBlip>
                          <a:blip r:embed="rId6"/>
                        </a:buBlip>
                      </a:pPr>
                      <a:r>
                        <a:rPr lang="en-US" sz="1200" b="1">
                          <a:solidFill>
                            <a:schemeClr val="bg1"/>
                          </a:solidFill>
                          <a:effectLst/>
                          <a:latin typeface="Delivery" panose="020F0503020204020204" pitchFamily="34" charset="0"/>
                          <a:ea typeface="Delivery" panose="020F0503020204020204" pitchFamily="34" charset="0"/>
                          <a:cs typeface="Delivery" panose="020F0503020204020204" pitchFamily="34" charset="0"/>
                        </a:rPr>
                        <a:t>Create your Green Team </a:t>
                      </a:r>
                      <a:r>
                        <a:rPr lang="en-US" sz="1200">
                          <a:solidFill>
                            <a:schemeClr val="bg1"/>
                          </a:solidFill>
                          <a:effectLst/>
                          <a:latin typeface="Delivery" panose="020F0503020204020204" pitchFamily="34" charset="0"/>
                          <a:ea typeface="Delivery" panose="020F0503020204020204" pitchFamily="34" charset="0"/>
                          <a:cs typeface="Delivery" panose="020F0503020204020204" pitchFamily="34" charset="0"/>
                        </a:rPr>
                        <a:t>– and engage the right employees</a:t>
                      </a:r>
                      <a:endParaRPr lang="nl-NL" sz="1200">
                        <a:solidFill>
                          <a:schemeClr val="bg1"/>
                        </a:solidFill>
                        <a:effectLst/>
                        <a:latin typeface="Delivery" panose="020F0503020204020204" pitchFamily="34" charset="0"/>
                        <a:ea typeface="Delivery" panose="020F0503020204020204" pitchFamily="34" charset="0"/>
                        <a:cs typeface="Delivery" panose="020F0503020204020204" pitchFamily="34" charset="0"/>
                      </a:endParaRPr>
                    </a:p>
                  </a:txBody>
                  <a:tcPr marL="180000" marR="216000" marT="144000" marB="252000">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25000"/>
                      </a:schemeClr>
                    </a:solidFill>
                  </a:tcPr>
                </a:tc>
                <a:extLst>
                  <a:ext uri="{0D108BD9-81ED-4DB2-BD59-A6C34878D82A}">
                    <a16:rowId xmlns:a16="http://schemas.microsoft.com/office/drawing/2014/main" val="812951217"/>
                  </a:ext>
                </a:extLst>
              </a:tr>
              <a:tr h="1171004">
                <a:tc>
                  <a:txBody>
                    <a:bodyPr/>
                    <a:lstStyle/>
                    <a:p>
                      <a:pPr marL="0" marR="0" lvl="0" indent="0" algn="ctr" defTabSz="685783" rtl="0" eaLnBrk="1" fontAlgn="auto" latinLnBrk="0" hangingPunct="1">
                        <a:lnSpc>
                          <a:spcPct val="9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Delivery" panose="020F0503020204020204" pitchFamily="34" charset="0"/>
                          <a:ea typeface="Delivery" panose="020F0503020204020204" pitchFamily="34" charset="0"/>
                          <a:cs typeface="Delivery" panose="020F0503020204020204" pitchFamily="34" charset="0"/>
                        </a:rPr>
                        <a:t>83% </a:t>
                      </a:r>
                    </a:p>
                    <a:p>
                      <a:pPr marL="0" marR="0" lvl="0" indent="0" algn="ctr" defTabSz="685783"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Delivery" panose="020F0503020204020204" pitchFamily="34" charset="0"/>
                          <a:ea typeface="Delivery" panose="020F0503020204020204" pitchFamily="34" charset="0"/>
                          <a:cs typeface="Delivery" panose="020F0503020204020204" pitchFamily="34" charset="0"/>
                        </a:rPr>
                        <a:t>of shoppers will seek out</a:t>
                      </a:r>
                    </a:p>
                    <a:p>
                      <a:pPr marL="0" marR="0" lvl="0" indent="0" algn="ctr" defTabSz="685783"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Delivery" panose="020F0503020204020204" pitchFamily="34" charset="0"/>
                          <a:ea typeface="Delivery" panose="020F0503020204020204" pitchFamily="34" charset="0"/>
                          <a:cs typeface="Delivery" panose="020F0503020204020204" pitchFamily="34" charset="0"/>
                        </a:rPr>
                        <a:t>eco-friendly</a:t>
                      </a:r>
                      <a:r>
                        <a:rPr lang="en-US" sz="1100">
                          <a:solidFill>
                            <a:schemeClr val="bg1"/>
                          </a:solidFill>
                          <a:latin typeface="Delivery" panose="020F0503020204020204" pitchFamily="34" charset="0"/>
                          <a:ea typeface="Delivery" panose="020F0503020204020204" pitchFamily="34" charset="0"/>
                          <a:cs typeface="Delivery" panose="020F0503020204020204" pitchFamily="34" charset="0"/>
                        </a:rPr>
                        <a:t> </a:t>
                      </a:r>
                      <a:r>
                        <a:rPr kumimoji="0" lang="en-US" sz="1100" b="0" i="0" u="none" strike="noStrike" kern="1200" cap="none" spc="0" normalizeH="0" baseline="0" noProof="0">
                          <a:ln>
                            <a:noFill/>
                          </a:ln>
                          <a:solidFill>
                            <a:schemeClr val="bg1"/>
                          </a:solidFill>
                          <a:effectLst/>
                          <a:uLnTx/>
                          <a:uFillTx/>
                          <a:latin typeface="Delivery" panose="020F0503020204020204" pitchFamily="34" charset="0"/>
                          <a:ea typeface="Delivery" panose="020F0503020204020204" pitchFamily="34" charset="0"/>
                          <a:cs typeface="Delivery" panose="020F0503020204020204" pitchFamily="34" charset="0"/>
                        </a:rPr>
                        <a:t>brands and products</a:t>
                      </a:r>
                    </a:p>
                  </a:txBody>
                  <a:tcPr marL="180000" marR="180000" marT="108000" marB="108000">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75000"/>
                      </a:schemeClr>
                    </a:solidFill>
                  </a:tcPr>
                </a:tc>
                <a:extLst>
                  <a:ext uri="{0D108BD9-81ED-4DB2-BD59-A6C34878D82A}">
                    <a16:rowId xmlns:a16="http://schemas.microsoft.com/office/drawing/2014/main" val="3625774585"/>
                  </a:ext>
                </a:extLst>
              </a:tr>
            </a:tbl>
          </a:graphicData>
        </a:graphic>
      </p:graphicFrame>
      <p:sp>
        <p:nvSpPr>
          <p:cNvPr id="29" name="Rectangle 28">
            <a:extLst>
              <a:ext uri="{FF2B5EF4-FFF2-40B4-BE49-F238E27FC236}">
                <a16:creationId xmlns:a16="http://schemas.microsoft.com/office/drawing/2014/main" id="{4B65A94F-1CE9-457D-9818-161A1EB2E261}"/>
              </a:ext>
            </a:extLst>
          </p:cNvPr>
          <p:cNvSpPr/>
          <p:nvPr/>
        </p:nvSpPr>
        <p:spPr>
          <a:xfrm rot="5400000">
            <a:off x="8947109" y="3633033"/>
            <a:ext cx="230832" cy="5839267"/>
          </a:xfrm>
          <a:prstGeom prst="rect">
            <a:avLst/>
          </a:prstGeom>
          <a:gradFill flip="none" rotWithShape="1">
            <a:gsLst>
              <a:gs pos="57000">
                <a:srgbClr val="FFCE00"/>
              </a:gs>
              <a:gs pos="100000">
                <a:srgbClr val="FFCE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Delivery"/>
              <a:ea typeface="+mn-ea"/>
              <a:cs typeface="+mn-cs"/>
            </a:endParaRPr>
          </a:p>
        </p:txBody>
      </p:sp>
      <p:pic>
        <p:nvPicPr>
          <p:cNvPr id="31" name="Picture 30" descr="Logo&#10;&#10;Description automatically generated">
            <a:extLst>
              <a:ext uri="{FF2B5EF4-FFF2-40B4-BE49-F238E27FC236}">
                <a16:creationId xmlns:a16="http://schemas.microsoft.com/office/drawing/2014/main" id="{0D05A7A3-693F-4186-A622-ACCAF15115E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05990" y="6489473"/>
            <a:ext cx="889225" cy="127479"/>
          </a:xfrm>
          <a:prstGeom prst="rect">
            <a:avLst/>
          </a:prstGeom>
        </p:spPr>
      </p:pic>
      <p:graphicFrame>
        <p:nvGraphicFramePr>
          <p:cNvPr id="5" name="Table 4">
            <a:extLst>
              <a:ext uri="{FF2B5EF4-FFF2-40B4-BE49-F238E27FC236}">
                <a16:creationId xmlns:a16="http://schemas.microsoft.com/office/drawing/2014/main" id="{1911B47B-49E7-4427-959C-3C86BE7200C6}"/>
              </a:ext>
            </a:extLst>
          </p:cNvPr>
          <p:cNvGraphicFramePr>
            <a:graphicFrameLocks noGrp="1"/>
          </p:cNvGraphicFramePr>
          <p:nvPr/>
        </p:nvGraphicFramePr>
        <p:xfrm>
          <a:off x="3306486" y="1277272"/>
          <a:ext cx="2836407" cy="5025602"/>
        </p:xfrm>
        <a:graphic>
          <a:graphicData uri="http://schemas.openxmlformats.org/drawingml/2006/table">
            <a:tbl>
              <a:tblPr firstRow="1" bandRow="1">
                <a:tableStyleId>{5C22544A-7EE6-4342-B048-85BDC9FD1C3A}</a:tableStyleId>
              </a:tblPr>
              <a:tblGrid>
                <a:gridCol w="2836407">
                  <a:extLst>
                    <a:ext uri="{9D8B030D-6E8A-4147-A177-3AD203B41FA5}">
                      <a16:colId xmlns:a16="http://schemas.microsoft.com/office/drawing/2014/main" val="1410402247"/>
                    </a:ext>
                  </a:extLst>
                </a:gridCol>
              </a:tblGrid>
              <a:tr h="606204">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500" b="1">
                          <a:solidFill>
                            <a:schemeClr val="tx1">
                              <a:lumMod val="95000"/>
                              <a:lumOff val="5000"/>
                            </a:schemeClr>
                          </a:solidFill>
                          <a:effectLst/>
                          <a:latin typeface="Delivery" panose="020F0503020204020204" pitchFamily="34" charset="0"/>
                          <a:ea typeface="Delivery" panose="020F0503020204020204" pitchFamily="34" charset="0"/>
                          <a:cs typeface="Delivery" panose="020F0503020204020204" pitchFamily="34" charset="0"/>
                        </a:rPr>
                        <a:t>Creating</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500" b="1">
                          <a:solidFill>
                            <a:schemeClr val="tx1">
                              <a:lumMod val="95000"/>
                              <a:lumOff val="5000"/>
                            </a:schemeClr>
                          </a:solidFill>
                          <a:effectLst/>
                          <a:latin typeface="Delivery" panose="020F0503020204020204" pitchFamily="34" charset="0"/>
                          <a:ea typeface="Delivery" panose="020F0503020204020204" pitchFamily="34" charset="0"/>
                          <a:cs typeface="Delivery" panose="020F0503020204020204" pitchFamily="34" charset="0"/>
                        </a:rPr>
                        <a:t>your Strategy</a:t>
                      </a:r>
                      <a:endParaRPr lang="nl-NL" sz="1500" b="1">
                        <a:solidFill>
                          <a:schemeClr val="tx1">
                            <a:lumMod val="95000"/>
                            <a:lumOff val="5000"/>
                          </a:schemeClr>
                        </a:solidFill>
                        <a:effectLst/>
                        <a:latin typeface="Delivery" panose="020F0503020204020204" pitchFamily="34" charset="0"/>
                        <a:ea typeface="Delivery" panose="020F0503020204020204" pitchFamily="34" charset="0"/>
                        <a:cs typeface="Delivery" panose="020F0503020204020204" pitchFamily="34" charset="0"/>
                      </a:endParaRPr>
                    </a:p>
                  </a:txBody>
                  <a:tcPr marL="180000" marT="10800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8857817"/>
                  </a:ext>
                </a:extLst>
              </a:tr>
              <a:tr h="3249179">
                <a:tc>
                  <a:txBody>
                    <a:bodyPr/>
                    <a:lstStyle/>
                    <a:p>
                      <a:pPr marL="285750" indent="-285750">
                        <a:lnSpc>
                          <a:spcPct val="95000"/>
                        </a:lnSpc>
                        <a:buSzPct val="130000"/>
                        <a:buFontTx/>
                        <a:buBlip>
                          <a:blip r:embed="rId6"/>
                        </a:buBlip>
                      </a:pPr>
                      <a:r>
                        <a:rPr lang="en-US" sz="1200" b="1">
                          <a:solidFill>
                            <a:schemeClr val="bg1"/>
                          </a:solidFill>
                          <a:effectLst/>
                          <a:latin typeface="Delivery" panose="020F0503020204020204" pitchFamily="34" charset="0"/>
                          <a:ea typeface="Delivery" panose="020F0503020204020204" pitchFamily="34" charset="0"/>
                          <a:cs typeface="Delivery" panose="020F0503020204020204" pitchFamily="34" charset="0"/>
                        </a:rPr>
                        <a:t>Use a tool or partner that can help to calculate your carbon and GHG emissions</a:t>
                      </a:r>
                      <a:r>
                        <a:rPr lang="en-US" sz="1200">
                          <a:solidFill>
                            <a:schemeClr val="bg1"/>
                          </a:solidFill>
                          <a:effectLst/>
                          <a:latin typeface="Delivery" panose="020F0503020204020204" pitchFamily="34" charset="0"/>
                          <a:ea typeface="Delivery" panose="020F0503020204020204" pitchFamily="34" charset="0"/>
                          <a:cs typeface="Delivery" panose="020F0503020204020204" pitchFamily="34" charset="0"/>
                        </a:rPr>
                        <a:t> and complete an Eco-Assessment</a:t>
                      </a:r>
                    </a:p>
                    <a:p>
                      <a:pPr marL="0" indent="0">
                        <a:lnSpc>
                          <a:spcPct val="95000"/>
                        </a:lnSpc>
                        <a:buSzPct val="130000"/>
                        <a:buFontTx/>
                        <a:buNone/>
                      </a:pPr>
                      <a:endParaRPr lang="en-US" sz="700" b="1">
                        <a:solidFill>
                          <a:schemeClr val="bg1"/>
                        </a:solidFill>
                        <a:effectLst/>
                        <a:latin typeface="Delivery" panose="020F0503020204020204" pitchFamily="34" charset="0"/>
                        <a:ea typeface="Delivery" panose="020F0503020204020204" pitchFamily="34" charset="0"/>
                        <a:cs typeface="Delivery" panose="020F0503020204020204" pitchFamily="34" charset="0"/>
                      </a:endParaRPr>
                    </a:p>
                    <a:p>
                      <a:pPr marL="285750" indent="-285750">
                        <a:lnSpc>
                          <a:spcPct val="95000"/>
                        </a:lnSpc>
                        <a:buSzPct val="130000"/>
                        <a:buFontTx/>
                        <a:buBlip>
                          <a:blip r:embed="rId6"/>
                        </a:buBlip>
                      </a:pPr>
                      <a:r>
                        <a:rPr lang="en-US" sz="1200" b="0">
                          <a:solidFill>
                            <a:schemeClr val="bg1"/>
                          </a:solidFill>
                          <a:effectLst/>
                          <a:latin typeface="Delivery" panose="020F0503020204020204" pitchFamily="34" charset="0"/>
                          <a:ea typeface="Delivery" panose="020F0503020204020204" pitchFamily="34" charset="0"/>
                          <a:cs typeface="Delivery" panose="020F0503020204020204" pitchFamily="34" charset="0"/>
                        </a:rPr>
                        <a:t>Measure your</a:t>
                      </a:r>
                      <a:r>
                        <a:rPr lang="en-US" sz="1200" b="1">
                          <a:solidFill>
                            <a:schemeClr val="bg1"/>
                          </a:solidFill>
                          <a:effectLst/>
                          <a:latin typeface="Delivery" panose="020F0503020204020204" pitchFamily="34" charset="0"/>
                          <a:ea typeface="Delivery" panose="020F0503020204020204" pitchFamily="34" charset="0"/>
                          <a:cs typeface="Delivery" panose="020F0503020204020204" pitchFamily="34" charset="0"/>
                        </a:rPr>
                        <a:t> Scope 1, Scope 2 </a:t>
                      </a:r>
                      <a:r>
                        <a:rPr lang="en-US" sz="1200" b="0">
                          <a:solidFill>
                            <a:schemeClr val="bg1"/>
                          </a:solidFill>
                          <a:effectLst/>
                          <a:latin typeface="Delivery" panose="020F0503020204020204" pitchFamily="34" charset="0"/>
                          <a:ea typeface="Delivery" panose="020F0503020204020204" pitchFamily="34" charset="0"/>
                          <a:cs typeface="Delivery" panose="020F0503020204020204" pitchFamily="34" charset="0"/>
                        </a:rPr>
                        <a:t>and</a:t>
                      </a:r>
                      <a:r>
                        <a:rPr lang="en-US" sz="1200" b="1">
                          <a:solidFill>
                            <a:schemeClr val="bg1"/>
                          </a:solidFill>
                          <a:effectLst/>
                          <a:latin typeface="Delivery" panose="020F0503020204020204" pitchFamily="34" charset="0"/>
                          <a:ea typeface="Delivery" panose="020F0503020204020204" pitchFamily="34" charset="0"/>
                          <a:cs typeface="Delivery" panose="020F0503020204020204" pitchFamily="34" charset="0"/>
                        </a:rPr>
                        <a:t> Scope 3 </a:t>
                      </a:r>
                      <a:r>
                        <a:rPr lang="en-US" sz="1200" b="0">
                          <a:solidFill>
                            <a:schemeClr val="bg1"/>
                          </a:solidFill>
                          <a:effectLst/>
                          <a:latin typeface="Delivery" panose="020F0503020204020204" pitchFamily="34" charset="0"/>
                          <a:ea typeface="Delivery" panose="020F0503020204020204" pitchFamily="34" charset="0"/>
                          <a:cs typeface="Delivery" panose="020F0503020204020204" pitchFamily="34" charset="0"/>
                        </a:rPr>
                        <a:t>Footprint</a:t>
                      </a:r>
                      <a:r>
                        <a:rPr lang="en-US" sz="1200" b="1">
                          <a:solidFill>
                            <a:schemeClr val="bg1"/>
                          </a:solidFill>
                          <a:effectLst/>
                          <a:latin typeface="Delivery" panose="020F0503020204020204" pitchFamily="34" charset="0"/>
                          <a:ea typeface="Delivery" panose="020F0503020204020204" pitchFamily="34" charset="0"/>
                          <a:cs typeface="Delivery" panose="020F0503020204020204" pitchFamily="34" charset="0"/>
                        </a:rPr>
                        <a:t> </a:t>
                      </a:r>
                      <a:r>
                        <a:rPr lang="en-US" sz="1200" b="0">
                          <a:solidFill>
                            <a:schemeClr val="bg1"/>
                          </a:solidFill>
                          <a:effectLst/>
                          <a:latin typeface="Delivery" panose="020F0503020204020204" pitchFamily="34" charset="0"/>
                          <a:ea typeface="Delivery" panose="020F0503020204020204" pitchFamily="34" charset="0"/>
                          <a:cs typeface="Delivery" panose="020F0503020204020204" pitchFamily="34" charset="0"/>
                        </a:rPr>
                        <a:t>and come </a:t>
                      </a:r>
                      <a:r>
                        <a:rPr lang="en-US" sz="1200">
                          <a:solidFill>
                            <a:schemeClr val="bg1"/>
                          </a:solidFill>
                          <a:effectLst/>
                          <a:latin typeface="Delivery" panose="020F0503020204020204" pitchFamily="34" charset="0"/>
                          <a:ea typeface="Delivery" panose="020F0503020204020204" pitchFamily="34" charset="0"/>
                          <a:cs typeface="Delivery" panose="020F0503020204020204" pitchFamily="34" charset="0"/>
                        </a:rPr>
                        <a:t>up with a strategy to reduce CO</a:t>
                      </a:r>
                      <a:r>
                        <a:rPr lang="en-US" sz="1200" baseline="-25000">
                          <a:solidFill>
                            <a:schemeClr val="bg1"/>
                          </a:solidFill>
                          <a:effectLst/>
                          <a:latin typeface="Delivery" panose="020F0503020204020204" pitchFamily="34" charset="0"/>
                          <a:ea typeface="Delivery" panose="020F0503020204020204" pitchFamily="34" charset="0"/>
                          <a:cs typeface="Delivery" panose="020F0503020204020204" pitchFamily="34" charset="0"/>
                        </a:rPr>
                        <a:t>2</a:t>
                      </a:r>
                      <a:r>
                        <a:rPr lang="en-US" sz="1200">
                          <a:solidFill>
                            <a:schemeClr val="bg1"/>
                          </a:solidFill>
                          <a:effectLst/>
                          <a:latin typeface="Delivery" panose="020F0503020204020204" pitchFamily="34" charset="0"/>
                          <a:ea typeface="Delivery" panose="020F0503020204020204" pitchFamily="34" charset="0"/>
                          <a:cs typeface="Delivery" panose="020F0503020204020204" pitchFamily="34" charset="0"/>
                        </a:rPr>
                        <a:t>e amongst all scopes: </a:t>
                      </a:r>
                    </a:p>
                    <a:p>
                      <a:pPr marL="0" indent="0">
                        <a:lnSpc>
                          <a:spcPct val="95000"/>
                        </a:lnSpc>
                        <a:buSzPct val="130000"/>
                        <a:buFontTx/>
                        <a:buNone/>
                      </a:pPr>
                      <a:endParaRPr lang="en-US" sz="500">
                        <a:solidFill>
                          <a:schemeClr val="bg1"/>
                        </a:solidFill>
                        <a:effectLst/>
                        <a:latin typeface="Delivery" panose="020F0503020204020204" pitchFamily="34" charset="0"/>
                        <a:ea typeface="Delivery" panose="020F0503020204020204" pitchFamily="34" charset="0"/>
                        <a:cs typeface="Delivery" panose="020F0503020204020204" pitchFamily="34" charset="0"/>
                      </a:endParaRPr>
                    </a:p>
                    <a:p>
                      <a:pPr marL="266700" indent="0">
                        <a:lnSpc>
                          <a:spcPct val="95000"/>
                        </a:lnSpc>
                        <a:buSzPct val="130000"/>
                        <a:buFontTx/>
                        <a:buNone/>
                      </a:pPr>
                      <a:r>
                        <a:rPr lang="en-US" sz="1200" i="1">
                          <a:solidFill>
                            <a:schemeClr val="bg1"/>
                          </a:solidFill>
                          <a:effectLst/>
                          <a:latin typeface="Delivery" panose="020F0503020204020204" pitchFamily="34" charset="0"/>
                          <a:ea typeface="Delivery" panose="020F0503020204020204" pitchFamily="34" charset="0"/>
                          <a:cs typeface="Delivery" panose="020F0503020204020204" pitchFamily="34" charset="0"/>
                        </a:rPr>
                        <a:t>E.g. implement a Green Procurement Policy or use carbon reduced shipping solutions</a:t>
                      </a:r>
                      <a:endParaRPr lang="nl-NL" sz="1200" i="1">
                        <a:solidFill>
                          <a:schemeClr val="bg1"/>
                        </a:solidFill>
                        <a:effectLst/>
                        <a:latin typeface="Delivery" panose="020F0503020204020204" pitchFamily="34" charset="0"/>
                        <a:ea typeface="Delivery" panose="020F0503020204020204" pitchFamily="34" charset="0"/>
                        <a:cs typeface="Delivery" panose="020F0503020204020204" pitchFamily="34" charset="0"/>
                      </a:endParaRPr>
                    </a:p>
                    <a:p>
                      <a:pPr marL="0" indent="0">
                        <a:lnSpc>
                          <a:spcPct val="95000"/>
                        </a:lnSpc>
                        <a:buSzPct val="130000"/>
                        <a:buFontTx/>
                        <a:buNone/>
                      </a:pPr>
                      <a:endParaRPr lang="en-US" sz="400">
                        <a:solidFill>
                          <a:schemeClr val="bg1"/>
                        </a:solidFill>
                        <a:effectLst/>
                        <a:latin typeface="Delivery" panose="020F0503020204020204" pitchFamily="34" charset="0"/>
                        <a:ea typeface="Delivery" panose="020F0503020204020204" pitchFamily="34" charset="0"/>
                        <a:cs typeface="Delivery" panose="020F0503020204020204" pitchFamily="34" charset="0"/>
                      </a:endParaRPr>
                    </a:p>
                    <a:p>
                      <a:pPr marL="285750" indent="-285750">
                        <a:lnSpc>
                          <a:spcPct val="95000"/>
                        </a:lnSpc>
                        <a:buSzPct val="130000"/>
                        <a:buFontTx/>
                        <a:buBlip>
                          <a:blip r:embed="rId6"/>
                        </a:buBlip>
                      </a:pPr>
                      <a:r>
                        <a:rPr lang="en-US" sz="1200" b="1">
                          <a:solidFill>
                            <a:schemeClr val="bg1"/>
                          </a:solidFill>
                          <a:effectLst/>
                          <a:latin typeface="Delivery" panose="020F0503020204020204" pitchFamily="34" charset="0"/>
                          <a:ea typeface="Delivery" panose="020F0503020204020204" pitchFamily="34" charset="0"/>
                          <a:cs typeface="Delivery" panose="020F0503020204020204" pitchFamily="34" charset="0"/>
                        </a:rPr>
                        <a:t>Use a framework </a:t>
                      </a:r>
                      <a:r>
                        <a:rPr lang="en-US" sz="1200" b="0">
                          <a:solidFill>
                            <a:schemeClr val="bg1"/>
                          </a:solidFill>
                          <a:effectLst/>
                          <a:latin typeface="Delivery" panose="020F0503020204020204" pitchFamily="34" charset="0"/>
                          <a:ea typeface="Delivery" panose="020F0503020204020204" pitchFamily="34" charset="0"/>
                          <a:cs typeface="Delivery" panose="020F0503020204020204" pitchFamily="34" charset="0"/>
                        </a:rPr>
                        <a:t>to track progress</a:t>
                      </a:r>
                    </a:p>
                  </a:txBody>
                  <a:tcPr marL="180000" marR="216000" marT="144000" marB="252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25000"/>
                      </a:schemeClr>
                    </a:solidFill>
                  </a:tcPr>
                </a:tc>
                <a:extLst>
                  <a:ext uri="{0D108BD9-81ED-4DB2-BD59-A6C34878D82A}">
                    <a16:rowId xmlns:a16="http://schemas.microsoft.com/office/drawing/2014/main" val="630195527"/>
                  </a:ext>
                </a:extLst>
              </a:tr>
              <a:tr h="1170219">
                <a:tc>
                  <a:txBody>
                    <a:bodyPr/>
                    <a:lstStyle/>
                    <a:p>
                      <a:pPr marL="0" marR="0" lvl="0" indent="0" algn="ctr" defTabSz="685783" rtl="0" eaLnBrk="1" fontAlgn="auto" latinLnBrk="0" hangingPunct="1">
                        <a:lnSpc>
                          <a:spcPct val="9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Delivery" panose="020F0503020204020204" pitchFamily="34" charset="0"/>
                          <a:ea typeface="Delivery" panose="020F0503020204020204" pitchFamily="34" charset="0"/>
                          <a:cs typeface="Delivery" panose="020F0503020204020204" pitchFamily="34" charset="0"/>
                        </a:rPr>
                        <a:t>88% </a:t>
                      </a:r>
                    </a:p>
                    <a:p>
                      <a:pPr marL="0" marR="0" lvl="0" indent="0" algn="ctr" defTabSz="685783"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Delivery" panose="020F0503020204020204" pitchFamily="34" charset="0"/>
                          <a:ea typeface="Delivery" panose="020F0503020204020204" pitchFamily="34" charset="0"/>
                          <a:cs typeface="Delivery" panose="020F0503020204020204" pitchFamily="34" charset="0"/>
                        </a:rPr>
                        <a:t>of customers are more likely to be</a:t>
                      </a:r>
                    </a:p>
                    <a:p>
                      <a:pPr marL="0" marR="0" lvl="0" indent="0" algn="ctr" defTabSz="685783"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Delivery" panose="020F0503020204020204" pitchFamily="34" charset="0"/>
                          <a:ea typeface="Delivery" panose="020F0503020204020204" pitchFamily="34" charset="0"/>
                          <a:cs typeface="Delivery" panose="020F0503020204020204" pitchFamily="34" charset="0"/>
                        </a:rPr>
                        <a:t>loyal to a company which supports environmental issues</a:t>
                      </a:r>
                      <a:endParaRPr kumimoji="0" lang="en-US" sz="400" b="0" i="1" u="none" strike="noStrike" kern="1200" cap="none" spc="0" normalizeH="0" baseline="0" noProof="0">
                        <a:ln>
                          <a:noFill/>
                        </a:ln>
                        <a:solidFill>
                          <a:schemeClr val="bg1"/>
                        </a:solidFill>
                        <a:effectLst/>
                        <a:uLnTx/>
                        <a:uFillTx/>
                        <a:latin typeface="Delivery" panose="020F0503020204020204" pitchFamily="34" charset="0"/>
                        <a:ea typeface="Delivery" panose="020F0503020204020204" pitchFamily="34" charset="0"/>
                        <a:cs typeface="Delivery" panose="020F0503020204020204" pitchFamily="34" charset="0"/>
                      </a:endParaRPr>
                    </a:p>
                  </a:txBody>
                  <a:tcPr marL="180000" marR="180000" marT="108000" marB="108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75000"/>
                      </a:schemeClr>
                    </a:solidFill>
                  </a:tcPr>
                </a:tc>
                <a:extLst>
                  <a:ext uri="{0D108BD9-81ED-4DB2-BD59-A6C34878D82A}">
                    <a16:rowId xmlns:a16="http://schemas.microsoft.com/office/drawing/2014/main" val="201078983"/>
                  </a:ext>
                </a:extLst>
              </a:tr>
            </a:tbl>
          </a:graphicData>
        </a:graphic>
      </p:graphicFrame>
      <p:graphicFrame>
        <p:nvGraphicFramePr>
          <p:cNvPr id="8" name="Table 7">
            <a:extLst>
              <a:ext uri="{FF2B5EF4-FFF2-40B4-BE49-F238E27FC236}">
                <a16:creationId xmlns:a16="http://schemas.microsoft.com/office/drawing/2014/main" id="{F2914784-7B15-4D81-A475-2AC542A13724}"/>
              </a:ext>
            </a:extLst>
          </p:cNvPr>
          <p:cNvGraphicFramePr>
            <a:graphicFrameLocks noGrp="1"/>
          </p:cNvGraphicFramePr>
          <p:nvPr/>
        </p:nvGraphicFramePr>
        <p:xfrm>
          <a:off x="6209777" y="1283121"/>
          <a:ext cx="2836407" cy="5025600"/>
        </p:xfrm>
        <a:graphic>
          <a:graphicData uri="http://schemas.openxmlformats.org/drawingml/2006/table">
            <a:tbl>
              <a:tblPr firstRow="1" bandRow="1">
                <a:tableStyleId>{5C22544A-7EE6-4342-B048-85BDC9FD1C3A}</a:tableStyleId>
              </a:tblPr>
              <a:tblGrid>
                <a:gridCol w="2836407">
                  <a:extLst>
                    <a:ext uri="{9D8B030D-6E8A-4147-A177-3AD203B41FA5}">
                      <a16:colId xmlns:a16="http://schemas.microsoft.com/office/drawing/2014/main" val="3795115623"/>
                    </a:ext>
                  </a:extLst>
                </a:gridCol>
              </a:tblGrid>
              <a:tr h="604800">
                <a:tc>
                  <a:txBody>
                    <a:bodyPr/>
                    <a:lstStyle/>
                    <a:p>
                      <a:pPr algn="ctr">
                        <a:lnSpc>
                          <a:spcPct val="90000"/>
                        </a:lnSpc>
                      </a:pPr>
                      <a:r>
                        <a:rPr lang="en-US" sz="1500" b="1">
                          <a:solidFill>
                            <a:schemeClr val="tx1">
                              <a:lumMod val="95000"/>
                              <a:lumOff val="5000"/>
                            </a:schemeClr>
                          </a:solidFill>
                          <a:effectLst/>
                          <a:latin typeface="Delivery" panose="020F0503020204020204" pitchFamily="34" charset="0"/>
                          <a:ea typeface="Delivery" panose="020F0503020204020204" pitchFamily="34" charset="0"/>
                          <a:cs typeface="Delivery" panose="020F0503020204020204" pitchFamily="34" charset="0"/>
                        </a:rPr>
                        <a:t>Sustainability</a:t>
                      </a:r>
                    </a:p>
                    <a:p>
                      <a:pPr algn="ctr">
                        <a:lnSpc>
                          <a:spcPct val="90000"/>
                        </a:lnSpc>
                      </a:pPr>
                      <a:r>
                        <a:rPr lang="en-US" sz="1500" b="1">
                          <a:solidFill>
                            <a:schemeClr val="tx1">
                              <a:lumMod val="95000"/>
                              <a:lumOff val="5000"/>
                            </a:schemeClr>
                          </a:solidFill>
                          <a:effectLst/>
                          <a:latin typeface="Delivery" panose="020F0503020204020204" pitchFamily="34" charset="0"/>
                          <a:ea typeface="Delivery" panose="020F0503020204020204" pitchFamily="34" charset="0"/>
                          <a:cs typeface="Delivery" panose="020F0503020204020204" pitchFamily="34" charset="0"/>
                        </a:rPr>
                        <a:t>in your marketing plan</a:t>
                      </a:r>
                      <a:endParaRPr lang="nl-NL" sz="1500" b="1">
                        <a:solidFill>
                          <a:schemeClr val="tx1">
                            <a:lumMod val="95000"/>
                            <a:lumOff val="5000"/>
                          </a:schemeClr>
                        </a:solidFill>
                        <a:latin typeface="Delivery" panose="020F0503020204020204" pitchFamily="34" charset="0"/>
                        <a:ea typeface="Delivery" panose="020F0503020204020204" pitchFamily="34" charset="0"/>
                        <a:cs typeface="Delivery" panose="020F0503020204020204" pitchFamily="34" charset="0"/>
                      </a:endParaRPr>
                    </a:p>
                  </a:txBody>
                  <a:tcPr marL="180000" marT="10800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10795049"/>
                  </a:ext>
                </a:extLst>
              </a:tr>
              <a:tr h="3250800">
                <a:tc>
                  <a:txBody>
                    <a:bodyPr/>
                    <a:lstStyle/>
                    <a:p>
                      <a:pPr marL="285750" indent="-285750">
                        <a:lnSpc>
                          <a:spcPct val="95000"/>
                        </a:lnSpc>
                        <a:buSzPct val="130000"/>
                        <a:buFontTx/>
                        <a:buBlip>
                          <a:blip r:embed="rId6"/>
                        </a:buBlip>
                      </a:pPr>
                      <a:r>
                        <a:rPr lang="en-US" sz="1200">
                          <a:solidFill>
                            <a:schemeClr val="bg1"/>
                          </a:solidFill>
                          <a:effectLst/>
                          <a:latin typeface="Delivery" panose="020F0503020204020204" pitchFamily="34" charset="0"/>
                          <a:ea typeface="Delivery" panose="020F0503020204020204" pitchFamily="34" charset="0"/>
                          <a:cs typeface="Delivery" panose="020F0503020204020204" pitchFamily="34" charset="0"/>
                        </a:rPr>
                        <a:t>Build sustainability in your </a:t>
                      </a:r>
                      <a:r>
                        <a:rPr lang="en-US" sz="1200" b="1">
                          <a:solidFill>
                            <a:schemeClr val="bg1"/>
                          </a:solidFill>
                          <a:effectLst/>
                          <a:latin typeface="Delivery" panose="020F0503020204020204" pitchFamily="34" charset="0"/>
                          <a:ea typeface="Delivery" panose="020F0503020204020204" pitchFamily="34" charset="0"/>
                          <a:cs typeface="Delivery" panose="020F0503020204020204" pitchFamily="34" charset="0"/>
                        </a:rPr>
                        <a:t>marketing strategy</a:t>
                      </a:r>
                    </a:p>
                    <a:p>
                      <a:pPr marL="0" indent="0">
                        <a:lnSpc>
                          <a:spcPct val="95000"/>
                        </a:lnSpc>
                        <a:buSzPct val="130000"/>
                        <a:buFontTx/>
                        <a:buNone/>
                      </a:pPr>
                      <a:endParaRPr lang="nl-NL" sz="1200" b="1">
                        <a:solidFill>
                          <a:schemeClr val="bg1"/>
                        </a:solidFill>
                        <a:effectLst/>
                        <a:latin typeface="Delivery" panose="020F0503020204020204" pitchFamily="34" charset="0"/>
                        <a:ea typeface="Delivery" panose="020F0503020204020204" pitchFamily="34" charset="0"/>
                        <a:cs typeface="Delivery" panose="020F0503020204020204" pitchFamily="34" charset="0"/>
                      </a:endParaRPr>
                    </a:p>
                    <a:p>
                      <a:pPr marL="285750" indent="-285750">
                        <a:lnSpc>
                          <a:spcPct val="95000"/>
                        </a:lnSpc>
                        <a:buSzPct val="130000"/>
                        <a:buFontTx/>
                        <a:buBlip>
                          <a:blip r:embed="rId6"/>
                        </a:buBlip>
                      </a:pPr>
                      <a:r>
                        <a:rPr lang="en-US" sz="1200" b="1">
                          <a:solidFill>
                            <a:schemeClr val="bg1"/>
                          </a:solidFill>
                          <a:effectLst/>
                          <a:latin typeface="Delivery" panose="020F0503020204020204" pitchFamily="34" charset="0"/>
                          <a:ea typeface="Delivery" panose="020F0503020204020204" pitchFamily="34" charset="0"/>
                          <a:cs typeface="Delivery" panose="020F0503020204020204" pitchFamily="34" charset="0"/>
                        </a:rPr>
                        <a:t>Promote your commitments and accomplishments</a:t>
                      </a:r>
                      <a:r>
                        <a:rPr lang="en-US" sz="1200" b="0">
                          <a:solidFill>
                            <a:schemeClr val="bg1"/>
                          </a:solidFill>
                          <a:effectLst/>
                          <a:latin typeface="Delivery" panose="020F0503020204020204" pitchFamily="34" charset="0"/>
                          <a:ea typeface="Delivery" panose="020F0503020204020204" pitchFamily="34" charset="0"/>
                          <a:cs typeface="Delivery" panose="020F0503020204020204" pitchFamily="34" charset="0"/>
                        </a:rPr>
                        <a:t> on your website and elevate your brand and improve your reputation using social media and other media</a:t>
                      </a:r>
                      <a:endParaRPr lang="nl-NL" sz="1200" b="0">
                        <a:solidFill>
                          <a:schemeClr val="bg1"/>
                        </a:solidFill>
                        <a:latin typeface="Delivery" panose="020F0503020204020204" pitchFamily="34" charset="0"/>
                        <a:ea typeface="Delivery" panose="020F0503020204020204" pitchFamily="34" charset="0"/>
                        <a:cs typeface="Delivery" panose="020F0503020204020204" pitchFamily="34" charset="0"/>
                      </a:endParaRPr>
                    </a:p>
                  </a:txBody>
                  <a:tcPr marL="180000" marR="216000" marT="144000" marB="252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25000"/>
                      </a:schemeClr>
                    </a:solidFill>
                  </a:tcPr>
                </a:tc>
                <a:extLst>
                  <a:ext uri="{0D108BD9-81ED-4DB2-BD59-A6C34878D82A}">
                    <a16:rowId xmlns:a16="http://schemas.microsoft.com/office/drawing/2014/main" val="36779724"/>
                  </a:ext>
                </a:extLst>
              </a:tr>
              <a:tr h="1170000">
                <a:tc>
                  <a:txBody>
                    <a:bodyPr/>
                    <a:lstStyle/>
                    <a:p>
                      <a:pPr marL="0" marR="0" lvl="0" indent="0" algn="ctr" defTabSz="685783" rtl="0" eaLnBrk="1" fontAlgn="auto" latinLnBrk="0" hangingPunct="1">
                        <a:lnSpc>
                          <a:spcPct val="90000"/>
                        </a:lnSpc>
                        <a:spcBef>
                          <a:spcPts val="0"/>
                        </a:spcBef>
                        <a:spcAft>
                          <a:spcPts val="0"/>
                        </a:spcAft>
                        <a:buClrTx/>
                        <a:buSzTx/>
                        <a:buFontTx/>
                        <a:buNone/>
                        <a:tabLst/>
                        <a:defRPr/>
                      </a:pPr>
                      <a:r>
                        <a:rPr lang="en-US" sz="3600" b="1">
                          <a:solidFill>
                            <a:schemeClr val="bg1"/>
                          </a:solidFill>
                          <a:latin typeface="Delivery" panose="020F0503020204020204" pitchFamily="34" charset="0"/>
                          <a:ea typeface="Delivery" panose="020F0503020204020204" pitchFamily="34" charset="0"/>
                          <a:cs typeface="Delivery" panose="020F0503020204020204" pitchFamily="34" charset="0"/>
                        </a:rPr>
                        <a:t>53</a:t>
                      </a:r>
                      <a:r>
                        <a:rPr kumimoji="0" lang="en-US" sz="3600" b="1" i="0" u="none" strike="noStrike" kern="1200" cap="none" spc="0" normalizeH="0" baseline="0" noProof="0">
                          <a:ln>
                            <a:noFill/>
                          </a:ln>
                          <a:solidFill>
                            <a:schemeClr val="bg1"/>
                          </a:solidFill>
                          <a:effectLst/>
                          <a:uLnTx/>
                          <a:uFillTx/>
                          <a:latin typeface="Delivery" panose="020F0503020204020204" pitchFamily="34" charset="0"/>
                          <a:ea typeface="Delivery" panose="020F0503020204020204" pitchFamily="34" charset="0"/>
                          <a:cs typeface="Delivery" panose="020F0503020204020204" pitchFamily="34" charset="0"/>
                        </a:rPr>
                        <a:t>%</a:t>
                      </a:r>
                    </a:p>
                    <a:p>
                      <a:pPr marL="0" marR="0" lvl="0" indent="0" algn="ctr" defTabSz="685783"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Delivery" panose="020F0503020204020204" pitchFamily="34" charset="0"/>
                          <a:ea typeface="Delivery" panose="020F0503020204020204" pitchFamily="34" charset="0"/>
                          <a:cs typeface="Delivery" panose="020F0503020204020204" pitchFamily="34" charset="0"/>
                        </a:rPr>
                        <a:t>say sustainability is</a:t>
                      </a:r>
                    </a:p>
                    <a:p>
                      <a:pPr marL="0" marR="0" lvl="0" indent="0" algn="ctr" defTabSz="685783"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Delivery" panose="020F0503020204020204" pitchFamily="34" charset="0"/>
                          <a:ea typeface="Delivery" panose="020F0503020204020204" pitchFamily="34" charset="0"/>
                          <a:cs typeface="Delivery" panose="020F0503020204020204" pitchFamily="34" charset="0"/>
                        </a:rPr>
                        <a:t>Important to them when</a:t>
                      </a:r>
                    </a:p>
                    <a:p>
                      <a:pPr marL="0" marR="0" lvl="0" indent="0" algn="ctr" defTabSz="685783"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Delivery" panose="020F0503020204020204" pitchFamily="34" charset="0"/>
                          <a:ea typeface="Delivery" panose="020F0503020204020204" pitchFamily="34" charset="0"/>
                          <a:cs typeface="Delivery" panose="020F0503020204020204" pitchFamily="34" charset="0"/>
                        </a:rPr>
                        <a:t>shopping online</a:t>
                      </a:r>
                    </a:p>
                  </a:txBody>
                  <a:tcPr marL="180000" marR="180000" marT="108000" marB="108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75000"/>
                      </a:schemeClr>
                    </a:solidFill>
                  </a:tcPr>
                </a:tc>
                <a:extLst>
                  <a:ext uri="{0D108BD9-81ED-4DB2-BD59-A6C34878D82A}">
                    <a16:rowId xmlns:a16="http://schemas.microsoft.com/office/drawing/2014/main" val="1435480077"/>
                  </a:ext>
                </a:extLst>
              </a:tr>
            </a:tbl>
          </a:graphicData>
        </a:graphic>
      </p:graphicFrame>
      <p:graphicFrame>
        <p:nvGraphicFramePr>
          <p:cNvPr id="9" name="Table 8">
            <a:extLst>
              <a:ext uri="{FF2B5EF4-FFF2-40B4-BE49-F238E27FC236}">
                <a16:creationId xmlns:a16="http://schemas.microsoft.com/office/drawing/2014/main" id="{0310455B-3658-4287-BD59-F4A8461BB4E4}"/>
              </a:ext>
            </a:extLst>
          </p:cNvPr>
          <p:cNvGraphicFramePr>
            <a:graphicFrameLocks noGrp="1"/>
          </p:cNvGraphicFramePr>
          <p:nvPr/>
        </p:nvGraphicFramePr>
        <p:xfrm>
          <a:off x="9108035" y="1278147"/>
          <a:ext cx="2836407" cy="5025600"/>
        </p:xfrm>
        <a:graphic>
          <a:graphicData uri="http://schemas.openxmlformats.org/drawingml/2006/table">
            <a:tbl>
              <a:tblPr firstRow="1" bandRow="1">
                <a:tableStyleId>{5C22544A-7EE6-4342-B048-85BDC9FD1C3A}</a:tableStyleId>
              </a:tblPr>
              <a:tblGrid>
                <a:gridCol w="2836407">
                  <a:extLst>
                    <a:ext uri="{9D8B030D-6E8A-4147-A177-3AD203B41FA5}">
                      <a16:colId xmlns:a16="http://schemas.microsoft.com/office/drawing/2014/main" val="1358022193"/>
                    </a:ext>
                  </a:extLst>
                </a:gridCol>
              </a:tblGrid>
              <a:tr h="604800">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500" b="1">
                          <a:solidFill>
                            <a:srgbClr val="C00000"/>
                          </a:solidFill>
                          <a:effectLst/>
                          <a:latin typeface="Delivery" panose="020F0503020204020204" pitchFamily="34" charset="0"/>
                          <a:ea typeface="Delivery" panose="020F0503020204020204" pitchFamily="34" charset="0"/>
                          <a:cs typeface="Delivery" panose="020F0503020204020204" pitchFamily="34" charset="0"/>
                        </a:rPr>
                        <a:t>Power up your</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500" b="1">
                          <a:solidFill>
                            <a:srgbClr val="C00000"/>
                          </a:solidFill>
                          <a:effectLst/>
                          <a:latin typeface="Delivery" panose="020F0503020204020204" pitchFamily="34" charset="0"/>
                          <a:ea typeface="Delivery" panose="020F0503020204020204" pitchFamily="34" charset="0"/>
                          <a:cs typeface="Delivery" panose="020F0503020204020204" pitchFamily="34" charset="0"/>
                        </a:rPr>
                        <a:t>Sustainable Potential</a:t>
                      </a:r>
                      <a:endParaRPr lang="nl-NL" sz="1500" b="1">
                        <a:solidFill>
                          <a:srgbClr val="C00000"/>
                        </a:solidFill>
                        <a:effectLst/>
                        <a:latin typeface="Delivery" panose="020F0503020204020204" pitchFamily="34" charset="0"/>
                        <a:ea typeface="Delivery" panose="020F0503020204020204" pitchFamily="34" charset="0"/>
                        <a:cs typeface="Delivery" panose="020F0503020204020204" pitchFamily="34" charset="0"/>
                      </a:endParaRPr>
                    </a:p>
                  </a:txBody>
                  <a:tcPr marL="180000" marT="108000" marB="0">
                    <a:lnL w="381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FCE00"/>
                    </a:solidFill>
                  </a:tcPr>
                </a:tc>
                <a:extLst>
                  <a:ext uri="{0D108BD9-81ED-4DB2-BD59-A6C34878D82A}">
                    <a16:rowId xmlns:a16="http://schemas.microsoft.com/office/drawing/2014/main" val="2115586457"/>
                  </a:ext>
                </a:extLst>
              </a:tr>
              <a:tr h="3250800">
                <a:tc>
                  <a:txBody>
                    <a:bodyPr/>
                    <a:lstStyle/>
                    <a:p>
                      <a:pPr marL="285750" indent="-285750">
                        <a:lnSpc>
                          <a:spcPct val="95000"/>
                        </a:lnSpc>
                        <a:buSzPct val="130000"/>
                        <a:buFontTx/>
                        <a:buBlip>
                          <a:blip r:embed="rId6"/>
                        </a:buBlip>
                      </a:pPr>
                      <a:r>
                        <a:rPr lang="en-US" sz="1200" b="1">
                          <a:solidFill>
                            <a:schemeClr val="bg1"/>
                          </a:solidFill>
                          <a:effectLst/>
                          <a:latin typeface="Delivery" panose="020F0503020204020204" pitchFamily="34" charset="0"/>
                          <a:ea typeface="Delivery" panose="020F0503020204020204" pitchFamily="34" charset="0"/>
                          <a:cs typeface="Delivery" panose="020F0503020204020204" pitchFamily="34" charset="0"/>
                        </a:rPr>
                        <a:t>Offer sustainable shipping options to your customers</a:t>
                      </a:r>
                    </a:p>
                    <a:p>
                      <a:pPr marL="265113" indent="0">
                        <a:lnSpc>
                          <a:spcPct val="95000"/>
                        </a:lnSpc>
                        <a:buSzPct val="130000"/>
                        <a:buFontTx/>
                        <a:buNone/>
                      </a:pPr>
                      <a:r>
                        <a:rPr lang="en-US" sz="1200">
                          <a:solidFill>
                            <a:schemeClr val="bg1"/>
                          </a:solidFill>
                          <a:effectLst/>
                          <a:latin typeface="Delivery" panose="020F0503020204020204" pitchFamily="34" charset="0"/>
                          <a:ea typeface="Delivery" panose="020F0503020204020204" pitchFamily="34" charset="0"/>
                          <a:cs typeface="Delivery" panose="020F0503020204020204" pitchFamily="34" charset="0"/>
                        </a:rPr>
                        <a:t>and communicate this clearly during the whole buying process</a:t>
                      </a:r>
                      <a:endParaRPr lang="nl-NL" sz="1200">
                        <a:solidFill>
                          <a:schemeClr val="bg1"/>
                        </a:solidFill>
                        <a:effectLst/>
                        <a:latin typeface="Delivery" panose="020F0503020204020204" pitchFamily="34" charset="0"/>
                        <a:ea typeface="Delivery" panose="020F0503020204020204" pitchFamily="34" charset="0"/>
                        <a:cs typeface="Delivery" panose="020F0503020204020204" pitchFamily="34" charset="0"/>
                      </a:endParaRPr>
                    </a:p>
                    <a:p>
                      <a:pPr marL="0" indent="0">
                        <a:lnSpc>
                          <a:spcPct val="95000"/>
                        </a:lnSpc>
                        <a:buSzPct val="130000"/>
                        <a:buFontTx/>
                        <a:buNone/>
                      </a:pPr>
                      <a:endParaRPr lang="en-US" sz="1200">
                        <a:solidFill>
                          <a:schemeClr val="bg1"/>
                        </a:solidFill>
                        <a:effectLst/>
                        <a:latin typeface="Delivery" panose="020F0503020204020204" pitchFamily="34" charset="0"/>
                        <a:ea typeface="Delivery" panose="020F0503020204020204" pitchFamily="34" charset="0"/>
                        <a:cs typeface="Delivery" panose="020F0503020204020204" pitchFamily="34" charset="0"/>
                      </a:endParaRPr>
                    </a:p>
                    <a:p>
                      <a:pPr marL="285750" indent="-285750">
                        <a:lnSpc>
                          <a:spcPct val="95000"/>
                        </a:lnSpc>
                        <a:buSzPct val="130000"/>
                        <a:buFontTx/>
                        <a:buBlip>
                          <a:blip r:embed="rId6"/>
                        </a:buBlip>
                      </a:pPr>
                      <a:r>
                        <a:rPr lang="en-US" sz="1200" b="1">
                          <a:solidFill>
                            <a:schemeClr val="bg1"/>
                          </a:solidFill>
                          <a:effectLst/>
                          <a:latin typeface="Delivery" panose="020F0503020204020204" pitchFamily="34" charset="0"/>
                          <a:ea typeface="Delivery" panose="020F0503020204020204" pitchFamily="34" charset="0"/>
                          <a:cs typeface="Delivery" panose="020F0503020204020204" pitchFamily="34" charset="0"/>
                        </a:rPr>
                        <a:t>Consider building in the costs for your sustainable shipping options in your shipping charges </a:t>
                      </a:r>
                      <a:r>
                        <a:rPr lang="en-US" sz="1200" b="0">
                          <a:solidFill>
                            <a:schemeClr val="bg1"/>
                          </a:solidFill>
                          <a:effectLst/>
                          <a:latin typeface="Delivery" panose="020F0503020204020204" pitchFamily="34" charset="0"/>
                          <a:ea typeface="Delivery" panose="020F0503020204020204" pitchFamily="34" charset="0"/>
                          <a:cs typeface="Delivery" panose="020F0503020204020204" pitchFamily="34" charset="0"/>
                        </a:rPr>
                        <a:t>-</a:t>
                      </a:r>
                      <a:r>
                        <a:rPr lang="en-US" sz="1200" b="1">
                          <a:solidFill>
                            <a:schemeClr val="bg1"/>
                          </a:solidFill>
                          <a:effectLst/>
                          <a:latin typeface="Delivery" panose="020F0503020204020204" pitchFamily="34" charset="0"/>
                          <a:ea typeface="Delivery" panose="020F0503020204020204" pitchFamily="34" charset="0"/>
                          <a:cs typeface="Delivery" panose="020F0503020204020204" pitchFamily="34" charset="0"/>
                        </a:rPr>
                        <a:t> </a:t>
                      </a:r>
                      <a:r>
                        <a:rPr lang="en-US" sz="1200">
                          <a:solidFill>
                            <a:schemeClr val="bg1"/>
                          </a:solidFill>
                          <a:effectLst/>
                          <a:latin typeface="Delivery" panose="020F0503020204020204" pitchFamily="34" charset="0"/>
                          <a:ea typeface="Delivery" panose="020F0503020204020204" pitchFamily="34" charset="0"/>
                          <a:cs typeface="Delivery" panose="020F0503020204020204" pitchFamily="34" charset="0"/>
                        </a:rPr>
                        <a:t>and explain how much CO</a:t>
                      </a:r>
                      <a:r>
                        <a:rPr lang="en-US" sz="1200" baseline="-25000">
                          <a:solidFill>
                            <a:schemeClr val="bg1"/>
                          </a:solidFill>
                          <a:effectLst/>
                          <a:latin typeface="Delivery" panose="020F0503020204020204" pitchFamily="34" charset="0"/>
                          <a:ea typeface="Delivery" panose="020F0503020204020204" pitchFamily="34" charset="0"/>
                          <a:cs typeface="Delivery" panose="020F0503020204020204" pitchFamily="34" charset="0"/>
                        </a:rPr>
                        <a:t>2</a:t>
                      </a:r>
                      <a:r>
                        <a:rPr lang="en-US" sz="1200">
                          <a:solidFill>
                            <a:schemeClr val="bg1"/>
                          </a:solidFill>
                          <a:effectLst/>
                          <a:latin typeface="Delivery" panose="020F0503020204020204" pitchFamily="34" charset="0"/>
                          <a:ea typeface="Delivery" panose="020F0503020204020204" pitchFamily="34" charset="0"/>
                          <a:cs typeface="Delivery" panose="020F0503020204020204" pitchFamily="34" charset="0"/>
                        </a:rPr>
                        <a:t>e will be reduced for each service</a:t>
                      </a:r>
                    </a:p>
                    <a:p>
                      <a:pPr marL="0" indent="0">
                        <a:lnSpc>
                          <a:spcPct val="95000"/>
                        </a:lnSpc>
                        <a:buSzPct val="130000"/>
                        <a:buFontTx/>
                        <a:buNone/>
                      </a:pPr>
                      <a:endParaRPr lang="en-US" sz="1200">
                        <a:solidFill>
                          <a:schemeClr val="bg1"/>
                        </a:solidFill>
                        <a:effectLst/>
                        <a:latin typeface="Delivery" panose="020F0503020204020204" pitchFamily="34" charset="0"/>
                        <a:ea typeface="Delivery" panose="020F0503020204020204" pitchFamily="34" charset="0"/>
                        <a:cs typeface="Delivery" panose="020F0503020204020204" pitchFamily="34" charset="0"/>
                      </a:endParaRPr>
                    </a:p>
                    <a:p>
                      <a:pPr marL="285750" indent="-285750">
                        <a:lnSpc>
                          <a:spcPct val="95000"/>
                        </a:lnSpc>
                        <a:buSzPct val="130000"/>
                        <a:buFontTx/>
                        <a:buBlip>
                          <a:blip r:embed="rId6"/>
                        </a:buBlip>
                      </a:pPr>
                      <a:r>
                        <a:rPr lang="en-US" sz="1200">
                          <a:solidFill>
                            <a:schemeClr val="bg1"/>
                          </a:solidFill>
                          <a:effectLst/>
                          <a:latin typeface="Delivery" panose="020F0503020204020204" pitchFamily="34" charset="0"/>
                          <a:ea typeface="Delivery" panose="020F0503020204020204" pitchFamily="34" charset="0"/>
                          <a:cs typeface="Delivery" panose="020F0503020204020204" pitchFamily="34" charset="0"/>
                        </a:rPr>
                        <a:t>Use </a:t>
                      </a:r>
                      <a:r>
                        <a:rPr lang="en-US" sz="1200" b="1">
                          <a:solidFill>
                            <a:schemeClr val="bg1"/>
                          </a:solidFill>
                          <a:effectLst/>
                          <a:latin typeface="Delivery" panose="020F0503020204020204" pitchFamily="34" charset="0"/>
                          <a:ea typeface="Delivery" panose="020F0503020204020204" pitchFamily="34" charset="0"/>
                          <a:cs typeface="Delivery" panose="020F0503020204020204" pitchFamily="34" charset="0"/>
                        </a:rPr>
                        <a:t>sustainable packaging </a:t>
                      </a:r>
                      <a:r>
                        <a:rPr lang="en-US" sz="1200">
                          <a:solidFill>
                            <a:schemeClr val="bg1"/>
                          </a:solidFill>
                          <a:effectLst/>
                          <a:latin typeface="Delivery" panose="020F0503020204020204" pitchFamily="34" charset="0"/>
                          <a:ea typeface="Delivery" panose="020F0503020204020204" pitchFamily="34" charset="0"/>
                          <a:cs typeface="Delivery" panose="020F0503020204020204" pitchFamily="34" charset="0"/>
                        </a:rPr>
                        <a:t>solutions</a:t>
                      </a:r>
                      <a:endParaRPr lang="nl-NL" sz="1200">
                        <a:solidFill>
                          <a:schemeClr val="bg1"/>
                        </a:solidFill>
                        <a:effectLst/>
                        <a:latin typeface="Delivery" panose="020F0503020204020204" pitchFamily="34" charset="0"/>
                        <a:ea typeface="Delivery" panose="020F0503020204020204" pitchFamily="34" charset="0"/>
                        <a:cs typeface="Delivery" panose="020F0503020204020204" pitchFamily="34" charset="0"/>
                      </a:endParaRPr>
                    </a:p>
                  </a:txBody>
                  <a:tcPr marL="180000" marR="216000" marT="144000" marB="252000">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25000"/>
                      </a:schemeClr>
                    </a:solidFill>
                  </a:tcPr>
                </a:tc>
                <a:extLst>
                  <a:ext uri="{0D108BD9-81ED-4DB2-BD59-A6C34878D82A}">
                    <a16:rowId xmlns:a16="http://schemas.microsoft.com/office/drawing/2014/main" val="1124356515"/>
                  </a:ext>
                </a:extLst>
              </a:tr>
              <a:tr h="1170000">
                <a:tc>
                  <a:txBody>
                    <a:bodyPr/>
                    <a:lstStyle/>
                    <a:p>
                      <a:pPr marL="0" marR="0" lvl="0" indent="0" algn="ctr" defTabSz="685783" rtl="0" eaLnBrk="1" fontAlgn="auto" latinLnBrk="0" hangingPunct="1">
                        <a:lnSpc>
                          <a:spcPct val="9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Delivery" panose="020F0503020204020204" pitchFamily="34" charset="0"/>
                          <a:ea typeface="Delivery" panose="020F0503020204020204" pitchFamily="34" charset="0"/>
                          <a:cs typeface="Delivery" panose="020F0503020204020204" pitchFamily="34" charset="0"/>
                        </a:rPr>
                        <a:t>42%</a:t>
                      </a:r>
                    </a:p>
                    <a:p>
                      <a:pPr marL="0" marR="0" lvl="0" indent="0" algn="ctr" defTabSz="685783"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Delivery" panose="020F0503020204020204" pitchFamily="34" charset="0"/>
                          <a:ea typeface="Delivery" panose="020F0503020204020204" pitchFamily="34" charset="0"/>
                          <a:cs typeface="Delivery" panose="020F0503020204020204" pitchFamily="34" charset="0"/>
                        </a:rPr>
                        <a:t>will consider to pay more for sustainable shipping options and 69% would choose to pay more for eco-friendly packaging</a:t>
                      </a:r>
                    </a:p>
                  </a:txBody>
                  <a:tcPr marL="180000" marR="180000" marT="108000" marB="108000">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75000"/>
                      </a:schemeClr>
                    </a:solidFill>
                  </a:tcPr>
                </a:tc>
                <a:extLst>
                  <a:ext uri="{0D108BD9-81ED-4DB2-BD59-A6C34878D82A}">
                    <a16:rowId xmlns:a16="http://schemas.microsoft.com/office/drawing/2014/main" val="4158193355"/>
                  </a:ext>
                </a:extLst>
              </a:tr>
            </a:tbl>
          </a:graphicData>
        </a:graphic>
      </p:graphicFrame>
      <p:pic>
        <p:nvPicPr>
          <p:cNvPr id="17" name="Picture 16">
            <a:extLst>
              <a:ext uri="{FF2B5EF4-FFF2-40B4-BE49-F238E27FC236}">
                <a16:creationId xmlns:a16="http://schemas.microsoft.com/office/drawing/2014/main" id="{6079FEC6-26E1-406A-B8EF-7FAC8643740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68377" y="407435"/>
            <a:ext cx="1431611" cy="669851"/>
          </a:xfrm>
          <a:prstGeom prst="rect">
            <a:avLst/>
          </a:prstGeom>
        </p:spPr>
      </p:pic>
      <p:sp>
        <p:nvSpPr>
          <p:cNvPr id="6" name="Rectangle 5">
            <a:extLst>
              <a:ext uri="{FF2B5EF4-FFF2-40B4-BE49-F238E27FC236}">
                <a16:creationId xmlns:a16="http://schemas.microsoft.com/office/drawing/2014/main" id="{6DD12957-D997-43AD-B0B1-FA1ADC7C0809}"/>
              </a:ext>
            </a:extLst>
          </p:cNvPr>
          <p:cNvSpPr/>
          <p:nvPr/>
        </p:nvSpPr>
        <p:spPr>
          <a:xfrm>
            <a:off x="9108035" y="1277269"/>
            <a:ext cx="2836407" cy="5021291"/>
          </a:xfrm>
          <a:prstGeom prst="rect">
            <a:avLst/>
          </a:pr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75B405F-7B8C-4536-B451-92629373847C}"/>
              </a:ext>
            </a:extLst>
          </p:cNvPr>
          <p:cNvSpPr/>
          <p:nvPr/>
        </p:nvSpPr>
        <p:spPr>
          <a:xfrm>
            <a:off x="139906" y="6542660"/>
            <a:ext cx="4957225" cy="194990"/>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a:ln>
                  <a:noFill/>
                </a:ln>
                <a:solidFill>
                  <a:prstClr val="white"/>
                </a:solidFill>
                <a:effectLst/>
                <a:uLnTx/>
                <a:uFillTx/>
                <a:latin typeface="Delivery"/>
                <a:ea typeface="+mn-ea"/>
                <a:cs typeface="+mn-cs"/>
              </a:rPr>
              <a:t>Sources</a:t>
            </a:r>
            <a:r>
              <a:rPr kumimoji="0" lang="en-US" sz="667" b="0" i="0" u="none" strike="noStrike" kern="1200" cap="none" spc="0" normalizeH="0" baseline="0" noProof="0">
                <a:ln>
                  <a:noFill/>
                </a:ln>
                <a:solidFill>
                  <a:prstClr val="white"/>
                </a:solidFill>
                <a:effectLst/>
                <a:uLnTx/>
                <a:uFillTx/>
                <a:latin typeface="Delivery"/>
                <a:ea typeface="+mn-ea"/>
                <a:cs typeface="+mn-cs"/>
              </a:rPr>
              <a:t>: ‘CONE’ &amp; Descartes: ‘</a:t>
            </a:r>
            <a:r>
              <a:rPr kumimoji="0" lang="en-US" sz="667" b="0" i="1" u="none" strike="noStrike" kern="1200" cap="none" spc="0" normalizeH="0" baseline="0" noProof="0">
                <a:ln>
                  <a:noFill/>
                </a:ln>
                <a:solidFill>
                  <a:prstClr val="white"/>
                </a:solidFill>
                <a:effectLst/>
                <a:uLnTx/>
                <a:uFillTx/>
                <a:latin typeface="Delivery"/>
                <a:ea typeface="+mn-ea"/>
                <a:cs typeface="+mn-cs"/>
              </a:rPr>
              <a:t>Sustainability is Not a Challenge, It’s an Opportunity</a:t>
            </a:r>
            <a:r>
              <a:rPr kumimoji="0" lang="en-US" sz="667" b="0" i="0" u="none" strike="noStrike" kern="1200" cap="none" spc="0" normalizeH="0" baseline="0" noProof="0">
                <a:ln>
                  <a:noFill/>
                </a:ln>
                <a:solidFill>
                  <a:prstClr val="white"/>
                </a:solidFill>
                <a:effectLst/>
                <a:uLnTx/>
                <a:uFillTx/>
                <a:latin typeface="Delivery"/>
                <a:ea typeface="+mn-ea"/>
                <a:cs typeface="+mn-cs"/>
              </a:rPr>
              <a:t>’ (2022) </a:t>
            </a:r>
          </a:p>
        </p:txBody>
      </p:sp>
    </p:spTree>
    <p:extLst>
      <p:ext uri="{BB962C8B-B14F-4D97-AF65-F5344CB8AC3E}">
        <p14:creationId xmlns:p14="http://schemas.microsoft.com/office/powerpoint/2010/main" val="253118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ind turbine surrounded by grass">
            <a:extLst>
              <a:ext uri="{FF2B5EF4-FFF2-40B4-BE49-F238E27FC236}">
                <a16:creationId xmlns:a16="http://schemas.microsoft.com/office/drawing/2014/main" id="{8387C51E-1038-43F8-ABD7-AA9CBF60EB4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DHL orders fully electric eCargo planes - YouTube">
            <a:extLst>
              <a:ext uri="{FF2B5EF4-FFF2-40B4-BE49-F238E27FC236}">
                <a16:creationId xmlns:a16="http://schemas.microsoft.com/office/drawing/2014/main" id="{AE0690B2-3B82-4BCB-859D-F800F8AAC14D}"/>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8235" b="95294" l="2216" r="98338">
                        <a14:foregroundMark x1="4432" y1="44118" x2="9557" y2="86471"/>
                        <a14:foregroundMark x1="9557" y1="86471" x2="12188" y2="85882"/>
                        <a14:foregroundMark x1="3878" y1="44706" x2="6787" y2="61176"/>
                        <a14:foregroundMark x1="6787" y1="61176" x2="6648" y2="61765"/>
                        <a14:foregroundMark x1="2770" y1="40000" x2="4571" y2="53529"/>
                        <a14:foregroundMark x1="52909" y1="83529" x2="57202" y2="91765"/>
                        <a14:foregroundMark x1="57202" y1="91765" x2="58033" y2="81765"/>
                        <a14:foregroundMark x1="90028" y1="30588" x2="94875" y2="37059"/>
                        <a14:foregroundMark x1="94875" y1="37059" x2="89335" y2="51765"/>
                        <a14:foregroundMark x1="98476" y1="37059" x2="98061" y2="40000"/>
                        <a14:foregroundMark x1="16482" y1="91176" x2="10665" y2="93529"/>
                        <a14:foregroundMark x1="10665" y1="93529" x2="9557" y2="91176"/>
                        <a14:foregroundMark x1="29086" y1="89412" x2="29363" y2="95294"/>
                        <a14:foregroundMark x1="55817" y1="94706" x2="57064" y2="94706"/>
                        <a14:foregroundMark x1="52216" y1="8824" x2="53878" y2="12353"/>
                        <a14:foregroundMark x1="2355" y1="45294" x2="2493" y2="40588"/>
                        <a14:backgroundMark x1="26593" y1="65294" x2="27285" y2="65294"/>
                      </a14:backgroundRemoval>
                    </a14:imgEffect>
                  </a14:imgLayer>
                </a14:imgProps>
              </a:ext>
              <a:ext uri="{28A0092B-C50C-407E-A947-70E740481C1C}">
                <a14:useLocalDpi xmlns:a14="http://schemas.microsoft.com/office/drawing/2010/main"/>
              </a:ext>
            </a:extLst>
          </a:blip>
          <a:srcRect/>
          <a:stretch/>
        </p:blipFill>
        <p:spPr bwMode="auto">
          <a:xfrm>
            <a:off x="8753477" y="424129"/>
            <a:ext cx="3000375" cy="7045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07359D0-263E-4016-AE3F-02822BE4E1F9}"/>
              </a:ext>
            </a:extLst>
          </p:cNvPr>
          <p:cNvSpPr/>
          <p:nvPr/>
        </p:nvSpPr>
        <p:spPr>
          <a:xfrm>
            <a:off x="0" y="0"/>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F69028D-37D9-4715-BA7C-3CCA455D46C6}"/>
              </a:ext>
            </a:extLst>
          </p:cNvPr>
          <p:cNvSpPr txBox="1"/>
          <p:nvPr/>
        </p:nvSpPr>
        <p:spPr>
          <a:xfrm>
            <a:off x="2083366" y="276448"/>
            <a:ext cx="9276447" cy="892552"/>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0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Your Sustainability Health Check</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0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Our </a:t>
            </a:r>
            <a:r>
              <a:rPr kumimoji="0" lang="en-US" sz="2000" b="1" i="0" u="heavy" strike="noStrike" kern="1000" cap="none" spc="0" normalizeH="0" baseline="0" noProof="0">
                <a:ln>
                  <a:noFill/>
                </a:ln>
                <a:solidFill>
                  <a:prstClr val="white"/>
                </a:solidFill>
                <a:effectLst/>
                <a:uLnTx/>
                <a:uFill>
                  <a:solidFill>
                    <a:srgbClr val="92D050"/>
                  </a:solidFill>
                </a:uFill>
                <a:latin typeface="Delivery" panose="020F0503020204020204" pitchFamily="34" charset="0"/>
                <a:ea typeface="Delivery" panose="020F0503020204020204" pitchFamily="34" charset="0"/>
                <a:cs typeface="Delivery" panose="020F0503020204020204" pitchFamily="34" charset="0"/>
              </a:rPr>
              <a:t>Top Tips </a:t>
            </a:r>
            <a:r>
              <a:rPr kumimoji="0" lang="en-US" sz="2000" b="0" i="0" u="none" strike="noStrike" kern="10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to accelerate your Sustainability Readiness</a:t>
            </a:r>
          </a:p>
        </p:txBody>
      </p:sp>
      <p:sp>
        <p:nvSpPr>
          <p:cNvPr id="21" name="Rectangle 20">
            <a:extLst>
              <a:ext uri="{FF2B5EF4-FFF2-40B4-BE49-F238E27FC236}">
                <a16:creationId xmlns:a16="http://schemas.microsoft.com/office/drawing/2014/main" id="{F41CCE35-0C88-41F3-A02E-608A1D7C8424}"/>
              </a:ext>
            </a:extLst>
          </p:cNvPr>
          <p:cNvSpPr/>
          <p:nvPr/>
        </p:nvSpPr>
        <p:spPr>
          <a:xfrm>
            <a:off x="1944748" y="387797"/>
            <a:ext cx="36000" cy="669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9EE52C72-CE50-491D-9FB5-99AF24C3D3AD}"/>
              </a:ext>
            </a:extLst>
          </p:cNvPr>
          <p:cNvSpPr txBox="1"/>
          <p:nvPr/>
        </p:nvSpPr>
        <p:spPr>
          <a:xfrm>
            <a:off x="343678" y="6446087"/>
            <a:ext cx="6139543" cy="230832"/>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Delivery" panose="020F0503020204020204" pitchFamily="34" charset="0"/>
                <a:ea typeface="+mn-ea"/>
                <a:cs typeface="+mn-cs"/>
              </a:rPr>
              <a:t>Sources</a:t>
            </a:r>
            <a:r>
              <a:rPr kumimoji="0" lang="en-US" sz="900" b="0" i="0" u="none" strike="noStrike" kern="1200" cap="none" spc="0" normalizeH="0" baseline="0" noProof="0">
                <a:ln>
                  <a:noFill/>
                </a:ln>
                <a:solidFill>
                  <a:prstClr val="black"/>
                </a:solidFill>
                <a:effectLst/>
                <a:uLnTx/>
                <a:uFillTx/>
                <a:latin typeface="Delivery" panose="020F0503020204020204" pitchFamily="34" charset="0"/>
                <a:ea typeface="+mn-ea"/>
                <a:cs typeface="+mn-cs"/>
              </a:rPr>
              <a:t>: </a:t>
            </a:r>
            <a:r>
              <a:rPr kumimoji="0" lang="en-US" sz="900" b="0" i="1" u="none" strike="noStrike" kern="1200" cap="none" spc="0" normalizeH="0" baseline="0" noProof="0">
                <a:ln>
                  <a:noFill/>
                </a:ln>
                <a:solidFill>
                  <a:prstClr val="black"/>
                </a:solidFill>
                <a:effectLst/>
                <a:uLnTx/>
                <a:uFillTx/>
                <a:latin typeface="Delivery" panose="020F0503020204020204" pitchFamily="34" charset="0"/>
                <a:ea typeface="+mn-ea"/>
                <a:cs typeface="+mn-cs"/>
              </a:rPr>
              <a:t>Affirm, Consumer Trend Report, 2022; DHL, Online Shopper Report, 2022; CONE</a:t>
            </a:r>
            <a:endParaRPr kumimoji="0" lang="it-IT" sz="900" b="0" i="1"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4" name="Table 6">
            <a:extLst>
              <a:ext uri="{FF2B5EF4-FFF2-40B4-BE49-F238E27FC236}">
                <a16:creationId xmlns:a16="http://schemas.microsoft.com/office/drawing/2014/main" id="{A418C4C2-013A-48F0-8F1F-657E9CE0ED8E}"/>
              </a:ext>
            </a:extLst>
          </p:cNvPr>
          <p:cNvGraphicFramePr>
            <a:graphicFrameLocks noGrp="1"/>
          </p:cNvGraphicFramePr>
          <p:nvPr/>
        </p:nvGraphicFramePr>
        <p:xfrm>
          <a:off x="408226" y="1277269"/>
          <a:ext cx="2836407" cy="5029200"/>
        </p:xfrm>
        <a:graphic>
          <a:graphicData uri="http://schemas.openxmlformats.org/drawingml/2006/table">
            <a:tbl>
              <a:tblPr firstRow="1" bandRow="1">
                <a:tableStyleId>{5C22544A-7EE6-4342-B048-85BDC9FD1C3A}</a:tableStyleId>
              </a:tblPr>
              <a:tblGrid>
                <a:gridCol w="2836407">
                  <a:extLst>
                    <a:ext uri="{9D8B030D-6E8A-4147-A177-3AD203B41FA5}">
                      <a16:colId xmlns:a16="http://schemas.microsoft.com/office/drawing/2014/main" val="3745360300"/>
                    </a:ext>
                  </a:extLst>
                </a:gridCol>
              </a:tblGrid>
              <a:tr h="612000">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500" b="1">
                          <a:solidFill>
                            <a:schemeClr val="tx1">
                              <a:lumMod val="95000"/>
                              <a:lumOff val="5000"/>
                            </a:schemeClr>
                          </a:solidFill>
                          <a:effectLst/>
                          <a:latin typeface="Delivery" panose="020F0503020204020204" pitchFamily="34" charset="0"/>
                          <a:ea typeface="Delivery" panose="020F0503020204020204" pitchFamily="34" charset="0"/>
                          <a:cs typeface="Delivery" panose="020F0503020204020204" pitchFamily="34" charset="0"/>
                        </a:rPr>
                        <a:t>Laying</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500" b="1">
                          <a:solidFill>
                            <a:schemeClr val="tx1">
                              <a:lumMod val="95000"/>
                              <a:lumOff val="5000"/>
                            </a:schemeClr>
                          </a:solidFill>
                          <a:effectLst/>
                          <a:latin typeface="Delivery" panose="020F0503020204020204" pitchFamily="34" charset="0"/>
                          <a:ea typeface="Delivery" panose="020F0503020204020204" pitchFamily="34" charset="0"/>
                          <a:cs typeface="Delivery" panose="020F0503020204020204" pitchFamily="34" charset="0"/>
                        </a:rPr>
                        <a:t>the Foundation</a:t>
                      </a:r>
                      <a:endParaRPr lang="nl-NL" sz="1500" b="1">
                        <a:solidFill>
                          <a:schemeClr val="tx1">
                            <a:lumMod val="95000"/>
                            <a:lumOff val="5000"/>
                          </a:schemeClr>
                        </a:solidFill>
                        <a:effectLst/>
                        <a:latin typeface="Delivery" panose="020F0503020204020204" pitchFamily="34" charset="0"/>
                        <a:ea typeface="Delivery" panose="020F0503020204020204" pitchFamily="34" charset="0"/>
                        <a:cs typeface="Delivery" panose="020F0503020204020204" pitchFamily="34" charset="0"/>
                      </a:endParaRPr>
                    </a:p>
                  </a:txBody>
                  <a:tcPr marL="180000" marT="108000" marB="0">
                    <a:lnL w="5715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4886892"/>
                  </a:ext>
                </a:extLst>
              </a:tr>
              <a:tr h="4417200">
                <a:tc>
                  <a:txBody>
                    <a:bodyPr/>
                    <a:lstStyle/>
                    <a:p>
                      <a:r>
                        <a:rPr lang="en-US" sz="1200" b="1">
                          <a:solidFill>
                            <a:schemeClr val="bg1"/>
                          </a:solidFill>
                          <a:latin typeface="Delivery" panose="020F0503020204020204" pitchFamily="34" charset="0"/>
                          <a:ea typeface="Delivery" panose="020F0503020204020204" pitchFamily="34" charset="0"/>
                          <a:cs typeface="Delivery" panose="020F0503020204020204" pitchFamily="34" charset="0"/>
                        </a:rPr>
                        <a:t>Decide what sustainability</a:t>
                      </a:r>
                    </a:p>
                    <a:p>
                      <a:r>
                        <a:rPr lang="en-US" sz="1200" b="1">
                          <a:solidFill>
                            <a:schemeClr val="bg1"/>
                          </a:solidFill>
                          <a:latin typeface="Delivery" panose="020F0503020204020204" pitchFamily="34" charset="0"/>
                          <a:ea typeface="Delivery" panose="020F0503020204020204" pitchFamily="34" charset="0"/>
                          <a:cs typeface="Delivery" panose="020F0503020204020204" pitchFamily="34" charset="0"/>
                        </a:rPr>
                        <a:t>means for your company because</a:t>
                      </a:r>
                    </a:p>
                    <a:p>
                      <a:r>
                        <a:rPr lang="en-US" sz="1200" b="1">
                          <a:solidFill>
                            <a:schemeClr val="bg1"/>
                          </a:solidFill>
                          <a:latin typeface="Delivery" panose="020F0503020204020204" pitchFamily="34" charset="0"/>
                          <a:ea typeface="Delivery" panose="020F0503020204020204" pitchFamily="34" charset="0"/>
                          <a:cs typeface="Delivery" panose="020F0503020204020204" pitchFamily="34" charset="0"/>
                        </a:rPr>
                        <a:t>it could mean much more than</a:t>
                      </a:r>
                    </a:p>
                    <a:p>
                      <a:r>
                        <a:rPr lang="en-US" sz="1200" b="1">
                          <a:solidFill>
                            <a:schemeClr val="bg1"/>
                          </a:solidFill>
                          <a:latin typeface="Delivery" panose="020F0503020204020204" pitchFamily="34" charset="0"/>
                          <a:ea typeface="Delivery" panose="020F0503020204020204" pitchFamily="34" charset="0"/>
                          <a:cs typeface="Delivery" panose="020F0503020204020204" pitchFamily="34" charset="0"/>
                        </a:rPr>
                        <a:t>you think</a:t>
                      </a:r>
                    </a:p>
                    <a:p>
                      <a:r>
                        <a:rPr lang="en-US" sz="1200">
                          <a:solidFill>
                            <a:schemeClr val="bg1"/>
                          </a:solidFill>
                          <a:latin typeface="Delivery" panose="020F0503020204020204" pitchFamily="34" charset="0"/>
                          <a:ea typeface="Delivery" panose="020F0503020204020204" pitchFamily="34" charset="0"/>
                          <a:cs typeface="Delivery" panose="020F0503020204020204" pitchFamily="34" charset="0"/>
                        </a:rPr>
                        <a:t> </a:t>
                      </a:r>
                    </a:p>
                    <a:p>
                      <a:pPr marL="171450" indent="-171450">
                        <a:buClr>
                          <a:srgbClr val="92D050"/>
                        </a:buClr>
                        <a:buFont typeface="Wingdings" panose="05000000000000000000" pitchFamily="2" charset="2"/>
                        <a:buChar char="§"/>
                      </a:pPr>
                      <a:r>
                        <a:rPr lang="en-US" sz="1100">
                          <a:solidFill>
                            <a:schemeClr val="bg1"/>
                          </a:solidFill>
                          <a:latin typeface="Delivery" panose="020F0503020204020204" pitchFamily="34" charset="0"/>
                          <a:ea typeface="Delivery" panose="020F0503020204020204" pitchFamily="34" charset="0"/>
                          <a:cs typeface="Delivery" panose="020F0503020204020204" pitchFamily="34" charset="0"/>
                        </a:rPr>
                        <a:t>Sustainability in business refers to a way of protecting the Earth’s resources for the long term. Carbon-reduction is probably the first thing that springs to mind. However, more and more of us are concluding that sustainability extends beyond economic and environmental issues and include governance and social equity</a:t>
                      </a:r>
                    </a:p>
                    <a:p>
                      <a:pPr marL="171450" indent="-171450">
                        <a:buClr>
                          <a:srgbClr val="92D050"/>
                        </a:buClr>
                        <a:buFont typeface="Wingdings" panose="05000000000000000000" pitchFamily="2" charset="2"/>
                        <a:buChar char="§"/>
                      </a:pPr>
                      <a:endParaRPr lang="en-US" sz="1100">
                        <a:solidFill>
                          <a:schemeClr val="bg1"/>
                        </a:solidFill>
                        <a:latin typeface="Delivery" panose="020F0503020204020204" pitchFamily="34" charset="0"/>
                        <a:ea typeface="Delivery" panose="020F0503020204020204" pitchFamily="34" charset="0"/>
                        <a:cs typeface="Delivery" panose="020F0503020204020204" pitchFamily="34" charset="0"/>
                      </a:endParaRPr>
                    </a:p>
                    <a:p>
                      <a:pPr marL="171450" indent="-171450">
                        <a:buClr>
                          <a:srgbClr val="92D050"/>
                        </a:buClr>
                        <a:buFont typeface="Wingdings" panose="05000000000000000000" pitchFamily="2" charset="2"/>
                        <a:buChar char="§"/>
                      </a:pPr>
                      <a:r>
                        <a:rPr lang="en-US" sz="1100">
                          <a:solidFill>
                            <a:schemeClr val="bg1"/>
                          </a:solidFill>
                          <a:latin typeface="Delivery" panose="020F0503020204020204" pitchFamily="34" charset="0"/>
                          <a:ea typeface="Delivery" panose="020F0503020204020204" pitchFamily="34" charset="0"/>
                          <a:cs typeface="Delivery" panose="020F0503020204020204" pitchFamily="34" charset="0"/>
                        </a:rPr>
                        <a:t>At DHL Express we define sustainability quite simply as ESG:  </a:t>
                      </a:r>
                      <a:r>
                        <a:rPr lang="en-US" sz="1100" b="1">
                          <a:solidFill>
                            <a:schemeClr val="bg1"/>
                          </a:solidFill>
                          <a:latin typeface="Delivery" panose="020F0503020204020204" pitchFamily="34" charset="0"/>
                          <a:ea typeface="Delivery" panose="020F0503020204020204" pitchFamily="34" charset="0"/>
                          <a:cs typeface="Delivery" panose="020F0503020204020204" pitchFamily="34" charset="0"/>
                        </a:rPr>
                        <a:t>E</a:t>
                      </a:r>
                      <a:r>
                        <a:rPr lang="en-US" sz="1100">
                          <a:solidFill>
                            <a:schemeClr val="bg1"/>
                          </a:solidFill>
                          <a:latin typeface="Delivery" panose="020F0503020204020204" pitchFamily="34" charset="0"/>
                          <a:ea typeface="Delivery" panose="020F0503020204020204" pitchFamily="34" charset="0"/>
                          <a:cs typeface="Delivery" panose="020F0503020204020204" pitchFamily="34" charset="0"/>
                        </a:rPr>
                        <a:t>nvironmental, </a:t>
                      </a:r>
                      <a:r>
                        <a:rPr lang="en-US" sz="1100" b="1">
                          <a:solidFill>
                            <a:schemeClr val="bg1"/>
                          </a:solidFill>
                          <a:latin typeface="Delivery" panose="020F0503020204020204" pitchFamily="34" charset="0"/>
                          <a:ea typeface="Delivery" panose="020F0503020204020204" pitchFamily="34" charset="0"/>
                          <a:cs typeface="Delivery" panose="020F0503020204020204" pitchFamily="34" charset="0"/>
                        </a:rPr>
                        <a:t>S</a:t>
                      </a:r>
                      <a:r>
                        <a:rPr lang="en-US" sz="1100">
                          <a:solidFill>
                            <a:schemeClr val="bg1"/>
                          </a:solidFill>
                          <a:latin typeface="Delivery" panose="020F0503020204020204" pitchFamily="34" charset="0"/>
                          <a:ea typeface="Delivery" panose="020F0503020204020204" pitchFamily="34" charset="0"/>
                          <a:cs typeface="Delivery" panose="020F0503020204020204" pitchFamily="34" charset="0"/>
                        </a:rPr>
                        <a:t>ocial and </a:t>
                      </a:r>
                      <a:r>
                        <a:rPr lang="en-US" sz="1100" b="1">
                          <a:solidFill>
                            <a:schemeClr val="bg1"/>
                          </a:solidFill>
                          <a:latin typeface="Delivery" panose="020F0503020204020204" pitchFamily="34" charset="0"/>
                          <a:ea typeface="Delivery" panose="020F0503020204020204" pitchFamily="34" charset="0"/>
                          <a:cs typeface="Delivery" panose="020F0503020204020204" pitchFamily="34" charset="0"/>
                        </a:rPr>
                        <a:t>G</a:t>
                      </a:r>
                      <a:r>
                        <a:rPr lang="en-US" sz="1100">
                          <a:solidFill>
                            <a:schemeClr val="bg1"/>
                          </a:solidFill>
                          <a:latin typeface="Delivery" panose="020F0503020204020204" pitchFamily="34" charset="0"/>
                          <a:ea typeface="Delivery" panose="020F0503020204020204" pitchFamily="34" charset="0"/>
                          <a:cs typeface="Delivery" panose="020F0503020204020204" pitchFamily="34" charset="0"/>
                        </a:rPr>
                        <a:t>overnance</a:t>
                      </a:r>
                    </a:p>
                  </a:txBody>
                  <a:tcPr marL="180000" marR="216000" marT="144000" marB="252000">
                    <a:lnL w="5715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25000"/>
                      </a:schemeClr>
                    </a:solidFill>
                  </a:tcPr>
                </a:tc>
                <a:extLst>
                  <a:ext uri="{0D108BD9-81ED-4DB2-BD59-A6C34878D82A}">
                    <a16:rowId xmlns:a16="http://schemas.microsoft.com/office/drawing/2014/main" val="812951217"/>
                  </a:ext>
                </a:extLst>
              </a:tr>
            </a:tbl>
          </a:graphicData>
        </a:graphic>
      </p:graphicFrame>
      <p:sp>
        <p:nvSpPr>
          <p:cNvPr id="29" name="Rectangle 28">
            <a:extLst>
              <a:ext uri="{FF2B5EF4-FFF2-40B4-BE49-F238E27FC236}">
                <a16:creationId xmlns:a16="http://schemas.microsoft.com/office/drawing/2014/main" id="{4B65A94F-1CE9-457D-9818-161A1EB2E261}"/>
              </a:ext>
            </a:extLst>
          </p:cNvPr>
          <p:cNvSpPr/>
          <p:nvPr/>
        </p:nvSpPr>
        <p:spPr>
          <a:xfrm rot="5400000">
            <a:off x="8947109" y="3633033"/>
            <a:ext cx="230832" cy="5839267"/>
          </a:xfrm>
          <a:prstGeom prst="rect">
            <a:avLst/>
          </a:prstGeom>
          <a:gradFill flip="none" rotWithShape="1">
            <a:gsLst>
              <a:gs pos="57000">
                <a:srgbClr val="FFCE00"/>
              </a:gs>
              <a:gs pos="100000">
                <a:srgbClr val="FFCE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Delivery"/>
              <a:ea typeface="+mn-ea"/>
              <a:cs typeface="+mn-cs"/>
            </a:endParaRPr>
          </a:p>
        </p:txBody>
      </p:sp>
      <p:pic>
        <p:nvPicPr>
          <p:cNvPr id="31" name="Picture 30" descr="Logo&#10;&#10;Description automatically generated">
            <a:extLst>
              <a:ext uri="{FF2B5EF4-FFF2-40B4-BE49-F238E27FC236}">
                <a16:creationId xmlns:a16="http://schemas.microsoft.com/office/drawing/2014/main" id="{0D05A7A3-693F-4186-A622-ACCAF15115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05990" y="6489473"/>
            <a:ext cx="889225" cy="127479"/>
          </a:xfrm>
          <a:prstGeom prst="rect">
            <a:avLst/>
          </a:prstGeom>
        </p:spPr>
      </p:pic>
      <p:graphicFrame>
        <p:nvGraphicFramePr>
          <p:cNvPr id="5" name="Table 4">
            <a:extLst>
              <a:ext uri="{FF2B5EF4-FFF2-40B4-BE49-F238E27FC236}">
                <a16:creationId xmlns:a16="http://schemas.microsoft.com/office/drawing/2014/main" id="{1911B47B-49E7-4427-959C-3C86BE7200C6}"/>
              </a:ext>
            </a:extLst>
          </p:cNvPr>
          <p:cNvGraphicFramePr>
            <a:graphicFrameLocks noGrp="1"/>
          </p:cNvGraphicFramePr>
          <p:nvPr/>
        </p:nvGraphicFramePr>
        <p:xfrm>
          <a:off x="3306486" y="1277269"/>
          <a:ext cx="2836407" cy="5029200"/>
        </p:xfrm>
        <a:graphic>
          <a:graphicData uri="http://schemas.openxmlformats.org/drawingml/2006/table">
            <a:tbl>
              <a:tblPr firstRow="1" bandRow="1">
                <a:tableStyleId>{5C22544A-7EE6-4342-B048-85BDC9FD1C3A}</a:tableStyleId>
              </a:tblPr>
              <a:tblGrid>
                <a:gridCol w="2836407">
                  <a:extLst>
                    <a:ext uri="{9D8B030D-6E8A-4147-A177-3AD203B41FA5}">
                      <a16:colId xmlns:a16="http://schemas.microsoft.com/office/drawing/2014/main" val="1410402247"/>
                    </a:ext>
                  </a:extLst>
                </a:gridCol>
              </a:tblGrid>
              <a:tr h="612000">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500" b="1">
                          <a:solidFill>
                            <a:schemeClr val="tx1">
                              <a:lumMod val="95000"/>
                              <a:lumOff val="5000"/>
                            </a:schemeClr>
                          </a:solidFill>
                          <a:effectLst/>
                          <a:latin typeface="Delivery" panose="020F0503020204020204" pitchFamily="34" charset="0"/>
                          <a:ea typeface="Delivery" panose="020F0503020204020204" pitchFamily="34" charset="0"/>
                          <a:cs typeface="Delivery" panose="020F0503020204020204" pitchFamily="34" charset="0"/>
                        </a:rPr>
                        <a:t>Creating</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500" b="1">
                          <a:solidFill>
                            <a:schemeClr val="tx1">
                              <a:lumMod val="95000"/>
                              <a:lumOff val="5000"/>
                            </a:schemeClr>
                          </a:solidFill>
                          <a:effectLst/>
                          <a:latin typeface="Delivery" panose="020F0503020204020204" pitchFamily="34" charset="0"/>
                          <a:ea typeface="Delivery" panose="020F0503020204020204" pitchFamily="34" charset="0"/>
                          <a:cs typeface="Delivery" panose="020F0503020204020204" pitchFamily="34" charset="0"/>
                        </a:rPr>
                        <a:t>your Strategy</a:t>
                      </a:r>
                      <a:endParaRPr lang="nl-NL" sz="1500" b="1">
                        <a:solidFill>
                          <a:schemeClr val="tx1">
                            <a:lumMod val="95000"/>
                            <a:lumOff val="5000"/>
                          </a:schemeClr>
                        </a:solidFill>
                        <a:effectLst/>
                        <a:latin typeface="Delivery" panose="020F0503020204020204" pitchFamily="34" charset="0"/>
                        <a:ea typeface="Delivery" panose="020F0503020204020204" pitchFamily="34" charset="0"/>
                        <a:cs typeface="Delivery" panose="020F0503020204020204" pitchFamily="34" charset="0"/>
                      </a:endParaRPr>
                    </a:p>
                  </a:txBody>
                  <a:tcPr marL="180000" marT="10800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8857817"/>
                  </a:ext>
                </a:extLst>
              </a:tr>
              <a:tr h="4417200">
                <a:tc>
                  <a:txBody>
                    <a:bodyPr/>
                    <a:lstStyle/>
                    <a:p>
                      <a:r>
                        <a:rPr lang="en-US" sz="1200" b="1">
                          <a:solidFill>
                            <a:schemeClr val="bg1"/>
                          </a:solidFill>
                          <a:latin typeface="Delivery" panose="020F0503020204020204" pitchFamily="34" charset="0"/>
                          <a:ea typeface="Delivery" panose="020F0503020204020204" pitchFamily="34" charset="0"/>
                          <a:cs typeface="Delivery" panose="020F0503020204020204" pitchFamily="34" charset="0"/>
                        </a:rPr>
                        <a:t>Pursue ambitious sustainability targets that align with your business strategy, then set specific goals to achieve those targets</a:t>
                      </a:r>
                    </a:p>
                    <a:p>
                      <a:endParaRPr lang="en-US" sz="1200">
                        <a:solidFill>
                          <a:schemeClr val="bg1"/>
                        </a:solidFill>
                        <a:latin typeface="Delivery" panose="020F0503020204020204" pitchFamily="34" charset="0"/>
                        <a:ea typeface="Delivery" panose="020F0503020204020204" pitchFamily="34" charset="0"/>
                        <a:cs typeface="Delivery" panose="020F0503020204020204" pitchFamily="34" charset="0"/>
                      </a:endParaRPr>
                    </a:p>
                    <a:p>
                      <a:pPr marL="171450" indent="-171450">
                        <a:buClr>
                          <a:srgbClr val="92D050"/>
                        </a:buClr>
                        <a:buFont typeface="Wingdings" panose="05000000000000000000" pitchFamily="2" charset="2"/>
                        <a:buChar char="§"/>
                      </a:pPr>
                      <a:r>
                        <a:rPr lang="en-US" sz="1100">
                          <a:solidFill>
                            <a:schemeClr val="bg1"/>
                          </a:solidFill>
                          <a:latin typeface="Delivery" panose="020F0503020204020204" pitchFamily="34" charset="0"/>
                          <a:ea typeface="Delivery" panose="020F0503020204020204" pitchFamily="34" charset="0"/>
                          <a:cs typeface="Delivery" panose="020F0503020204020204" pitchFamily="34" charset="0"/>
                        </a:rPr>
                        <a:t>No business would disagree about the importance of targets. However, when it comes to sustainability, targets can be random, cosmetic or simply too modest. If you want to make a real impact, </a:t>
                      </a:r>
                      <a:r>
                        <a:rPr lang="en-US" sz="1100" b="1">
                          <a:solidFill>
                            <a:schemeClr val="bg1"/>
                          </a:solidFill>
                          <a:latin typeface="Delivery" panose="020F0503020204020204" pitchFamily="34" charset="0"/>
                          <a:ea typeface="Delivery" panose="020F0503020204020204" pitchFamily="34" charset="0"/>
                          <a:cs typeface="Delivery" panose="020F0503020204020204" pitchFamily="34" charset="0"/>
                        </a:rPr>
                        <a:t>your targets need to result in real change to your processes</a:t>
                      </a:r>
                    </a:p>
                    <a:p>
                      <a:pPr marL="171450" indent="-171450">
                        <a:buClr>
                          <a:srgbClr val="92D050"/>
                        </a:buClr>
                        <a:buFont typeface="Wingdings" panose="05000000000000000000" pitchFamily="2" charset="2"/>
                        <a:buChar char="§"/>
                      </a:pPr>
                      <a:endParaRPr lang="en-US" sz="1100">
                        <a:solidFill>
                          <a:schemeClr val="bg1"/>
                        </a:solidFill>
                        <a:latin typeface="Delivery" panose="020F0503020204020204" pitchFamily="34" charset="0"/>
                        <a:ea typeface="Delivery" panose="020F0503020204020204" pitchFamily="34" charset="0"/>
                        <a:cs typeface="Delivery" panose="020F0503020204020204" pitchFamily="34" charset="0"/>
                      </a:endParaRPr>
                    </a:p>
                    <a:p>
                      <a:pPr marL="171450" indent="-171450">
                        <a:buClr>
                          <a:srgbClr val="92D050"/>
                        </a:buClr>
                        <a:buFont typeface="Wingdings" panose="05000000000000000000" pitchFamily="2" charset="2"/>
                        <a:buChar char="§"/>
                      </a:pPr>
                      <a:r>
                        <a:rPr lang="en-US" sz="1100" b="1">
                          <a:solidFill>
                            <a:schemeClr val="bg1"/>
                          </a:solidFill>
                          <a:latin typeface="Delivery" panose="020F0503020204020204" pitchFamily="34" charset="0"/>
                          <a:ea typeface="Delivery" panose="020F0503020204020204" pitchFamily="34" charset="0"/>
                          <a:cs typeface="Delivery" panose="020F0503020204020204" pitchFamily="34" charset="0"/>
                        </a:rPr>
                        <a:t>It doesn’t have to happen overnight</a:t>
                      </a:r>
                      <a:r>
                        <a:rPr lang="en-US" sz="1100">
                          <a:solidFill>
                            <a:schemeClr val="bg1"/>
                          </a:solidFill>
                          <a:latin typeface="Delivery" panose="020F0503020204020204" pitchFamily="34" charset="0"/>
                          <a:ea typeface="Delivery" panose="020F0503020204020204" pitchFamily="34" charset="0"/>
                          <a:cs typeface="Delivery" panose="020F0503020204020204" pitchFamily="34" charset="0"/>
                        </a:rPr>
                        <a:t>. Make sure that targets fit with your business model</a:t>
                      </a:r>
                      <a:endParaRPr lang="en-US" sz="1100">
                        <a:latin typeface="Delivery" panose="020F0503020204020204" pitchFamily="34" charset="0"/>
                        <a:ea typeface="Delivery" panose="020F0503020204020204" pitchFamily="34" charset="0"/>
                        <a:cs typeface="Delivery" panose="020F0503020204020204" pitchFamily="34" charset="0"/>
                      </a:endParaRPr>
                    </a:p>
                  </a:txBody>
                  <a:tcPr marL="180000" marR="216000" marT="144000" marB="252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25000"/>
                      </a:schemeClr>
                    </a:solidFill>
                  </a:tcPr>
                </a:tc>
                <a:extLst>
                  <a:ext uri="{0D108BD9-81ED-4DB2-BD59-A6C34878D82A}">
                    <a16:rowId xmlns:a16="http://schemas.microsoft.com/office/drawing/2014/main" val="630195527"/>
                  </a:ext>
                </a:extLst>
              </a:tr>
            </a:tbl>
          </a:graphicData>
        </a:graphic>
      </p:graphicFrame>
      <p:graphicFrame>
        <p:nvGraphicFramePr>
          <p:cNvPr id="8" name="Table 7">
            <a:extLst>
              <a:ext uri="{FF2B5EF4-FFF2-40B4-BE49-F238E27FC236}">
                <a16:creationId xmlns:a16="http://schemas.microsoft.com/office/drawing/2014/main" id="{F2914784-7B15-4D81-A475-2AC542A13724}"/>
              </a:ext>
            </a:extLst>
          </p:cNvPr>
          <p:cNvGraphicFramePr>
            <a:graphicFrameLocks noGrp="1"/>
          </p:cNvGraphicFramePr>
          <p:nvPr/>
        </p:nvGraphicFramePr>
        <p:xfrm>
          <a:off x="6209777" y="1283122"/>
          <a:ext cx="2836407" cy="5029095"/>
        </p:xfrm>
        <a:graphic>
          <a:graphicData uri="http://schemas.openxmlformats.org/drawingml/2006/table">
            <a:tbl>
              <a:tblPr firstRow="1" bandRow="1">
                <a:tableStyleId>{5C22544A-7EE6-4342-B048-85BDC9FD1C3A}</a:tableStyleId>
              </a:tblPr>
              <a:tblGrid>
                <a:gridCol w="2836407">
                  <a:extLst>
                    <a:ext uri="{9D8B030D-6E8A-4147-A177-3AD203B41FA5}">
                      <a16:colId xmlns:a16="http://schemas.microsoft.com/office/drawing/2014/main" val="3795115623"/>
                    </a:ext>
                  </a:extLst>
                </a:gridCol>
              </a:tblGrid>
              <a:tr h="611895">
                <a:tc>
                  <a:txBody>
                    <a:bodyPr/>
                    <a:lstStyle/>
                    <a:p>
                      <a:pPr algn="ctr">
                        <a:lnSpc>
                          <a:spcPct val="90000"/>
                        </a:lnSpc>
                      </a:pPr>
                      <a:r>
                        <a:rPr lang="en-US" sz="1500" b="1">
                          <a:solidFill>
                            <a:schemeClr val="tx1">
                              <a:lumMod val="95000"/>
                              <a:lumOff val="5000"/>
                            </a:schemeClr>
                          </a:solidFill>
                          <a:effectLst/>
                          <a:latin typeface="Delivery" panose="020F0503020204020204" pitchFamily="34" charset="0"/>
                          <a:ea typeface="Delivery" panose="020F0503020204020204" pitchFamily="34" charset="0"/>
                          <a:cs typeface="Delivery" panose="020F0503020204020204" pitchFamily="34" charset="0"/>
                        </a:rPr>
                        <a:t>Sustainability</a:t>
                      </a:r>
                    </a:p>
                    <a:p>
                      <a:pPr algn="ctr">
                        <a:lnSpc>
                          <a:spcPct val="90000"/>
                        </a:lnSpc>
                      </a:pPr>
                      <a:r>
                        <a:rPr lang="en-US" sz="1500" b="1">
                          <a:solidFill>
                            <a:schemeClr val="tx1">
                              <a:lumMod val="95000"/>
                              <a:lumOff val="5000"/>
                            </a:schemeClr>
                          </a:solidFill>
                          <a:effectLst/>
                          <a:latin typeface="Delivery" panose="020F0503020204020204" pitchFamily="34" charset="0"/>
                          <a:ea typeface="Delivery" panose="020F0503020204020204" pitchFamily="34" charset="0"/>
                          <a:cs typeface="Delivery" panose="020F0503020204020204" pitchFamily="34" charset="0"/>
                        </a:rPr>
                        <a:t>in your marketing plan</a:t>
                      </a:r>
                      <a:endParaRPr lang="nl-NL" sz="1500" b="1">
                        <a:solidFill>
                          <a:schemeClr val="tx1">
                            <a:lumMod val="95000"/>
                            <a:lumOff val="5000"/>
                          </a:schemeClr>
                        </a:solidFill>
                        <a:latin typeface="Delivery" panose="020F0503020204020204" pitchFamily="34" charset="0"/>
                        <a:ea typeface="Delivery" panose="020F0503020204020204" pitchFamily="34" charset="0"/>
                        <a:cs typeface="Delivery" panose="020F0503020204020204" pitchFamily="34" charset="0"/>
                      </a:endParaRPr>
                    </a:p>
                  </a:txBody>
                  <a:tcPr marL="180000" marT="108000" marB="0">
                    <a:lnL w="38100" cap="flat" cmpd="sng" algn="ctr">
                      <a:noFill/>
                      <a:prstDash val="solid"/>
                      <a:round/>
                      <a:headEnd type="none" w="med" len="med"/>
                      <a:tailEnd type="none" w="med" len="med"/>
                    </a:lnL>
                    <a:lnR w="38100" cap="flat" cmpd="sng" algn="ctr">
                      <a:noFill/>
                      <a:prstDash val="solid"/>
                      <a:round/>
                      <a:headEnd type="none" w="med" len="med"/>
                      <a:tailEnd type="none" w="med" len="med"/>
                    </a:lnR>
                    <a:lnT w="571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10795049"/>
                  </a:ext>
                </a:extLst>
              </a:tr>
              <a:tr h="4417200">
                <a:tc>
                  <a:txBody>
                    <a:bodyPr/>
                    <a:lstStyle/>
                    <a:p>
                      <a:r>
                        <a:rPr lang="en-US" sz="1200" b="1">
                          <a:solidFill>
                            <a:schemeClr val="bg1"/>
                          </a:solidFill>
                          <a:latin typeface="Delivery" panose="020F0503020204020204" pitchFamily="34" charset="0"/>
                          <a:ea typeface="Delivery" panose="020F0503020204020204" pitchFamily="34" charset="0"/>
                          <a:cs typeface="Delivery" panose="020F0503020204020204" pitchFamily="34" charset="0"/>
                        </a:rPr>
                        <a:t>Understand and respond to the external pressures on your industry and on your company to act in a sustainable way</a:t>
                      </a:r>
                    </a:p>
                    <a:p>
                      <a:endParaRPr lang="en-US" sz="1200" b="1">
                        <a:solidFill>
                          <a:schemeClr val="bg1"/>
                        </a:solidFill>
                        <a:latin typeface="Delivery" panose="020F0503020204020204" pitchFamily="34" charset="0"/>
                        <a:ea typeface="Delivery" panose="020F0503020204020204" pitchFamily="34" charset="0"/>
                        <a:cs typeface="Delivery" panose="020F0503020204020204" pitchFamily="34" charset="0"/>
                      </a:endParaRPr>
                    </a:p>
                    <a:p>
                      <a:pPr marL="171450" indent="-171450">
                        <a:buClr>
                          <a:srgbClr val="92D050"/>
                        </a:buClr>
                        <a:buFont typeface="Wingdings" panose="05000000000000000000" pitchFamily="2" charset="2"/>
                        <a:buChar char="§"/>
                      </a:pPr>
                      <a:r>
                        <a:rPr lang="en-US" sz="1100">
                          <a:solidFill>
                            <a:schemeClr val="bg1"/>
                          </a:solidFill>
                          <a:latin typeface="Delivery" panose="020F0503020204020204" pitchFamily="34" charset="0"/>
                          <a:ea typeface="Delivery" panose="020F0503020204020204" pitchFamily="34" charset="0"/>
                          <a:cs typeface="Delivery" panose="020F0503020204020204" pitchFamily="34" charset="0"/>
                        </a:rPr>
                        <a:t>These days there is a </a:t>
                      </a:r>
                      <a:r>
                        <a:rPr lang="en-US" sz="1100" b="1">
                          <a:solidFill>
                            <a:schemeClr val="bg1"/>
                          </a:solidFill>
                          <a:latin typeface="Delivery" panose="020F0503020204020204" pitchFamily="34" charset="0"/>
                          <a:ea typeface="Delivery" panose="020F0503020204020204" pitchFamily="34" charset="0"/>
                          <a:cs typeface="Delivery" panose="020F0503020204020204" pitchFamily="34" charset="0"/>
                        </a:rPr>
                        <a:t>lot of pressure </a:t>
                      </a:r>
                      <a:r>
                        <a:rPr lang="en-US" sz="1100">
                          <a:solidFill>
                            <a:schemeClr val="bg1"/>
                          </a:solidFill>
                          <a:latin typeface="Delivery" panose="020F0503020204020204" pitchFamily="34" charset="0"/>
                          <a:ea typeface="Delivery" panose="020F0503020204020204" pitchFamily="34" charset="0"/>
                          <a:cs typeface="Delivery" panose="020F0503020204020204" pitchFamily="34" charset="0"/>
                        </a:rPr>
                        <a:t>from customers, governments, banks, suppliers and even employees to </a:t>
                      </a:r>
                      <a:r>
                        <a:rPr lang="en-US" sz="1100" b="1">
                          <a:solidFill>
                            <a:schemeClr val="bg1"/>
                          </a:solidFill>
                          <a:latin typeface="Delivery" panose="020F0503020204020204" pitchFamily="34" charset="0"/>
                          <a:ea typeface="Delivery" panose="020F0503020204020204" pitchFamily="34" charset="0"/>
                          <a:cs typeface="Delivery" panose="020F0503020204020204" pitchFamily="34" charset="0"/>
                        </a:rPr>
                        <a:t>act in a sustainable way</a:t>
                      </a:r>
                    </a:p>
                    <a:p>
                      <a:pPr marL="171450" indent="-171450">
                        <a:buClr>
                          <a:srgbClr val="92D050"/>
                        </a:buClr>
                        <a:buFont typeface="Wingdings" panose="05000000000000000000" pitchFamily="2" charset="2"/>
                        <a:buChar char="§"/>
                      </a:pPr>
                      <a:endParaRPr lang="en-US" sz="1100">
                        <a:solidFill>
                          <a:schemeClr val="bg1"/>
                        </a:solidFill>
                        <a:latin typeface="Delivery" panose="020F0503020204020204" pitchFamily="34" charset="0"/>
                        <a:ea typeface="Delivery" panose="020F0503020204020204" pitchFamily="34" charset="0"/>
                        <a:cs typeface="Delivery" panose="020F0503020204020204" pitchFamily="34" charset="0"/>
                      </a:endParaRPr>
                    </a:p>
                    <a:p>
                      <a:pPr marL="171450" indent="-171450">
                        <a:buClr>
                          <a:srgbClr val="92D050"/>
                        </a:buClr>
                        <a:buFont typeface="Wingdings" panose="05000000000000000000" pitchFamily="2" charset="2"/>
                        <a:buChar char="§"/>
                      </a:pPr>
                      <a:r>
                        <a:rPr lang="en-US" sz="1100" b="1">
                          <a:solidFill>
                            <a:schemeClr val="bg1"/>
                          </a:solidFill>
                          <a:latin typeface="Delivery" panose="020F0503020204020204" pitchFamily="34" charset="0"/>
                          <a:ea typeface="Delivery" panose="020F0503020204020204" pitchFamily="34" charset="0"/>
                          <a:cs typeface="Delivery" panose="020F0503020204020204" pitchFamily="34" charset="0"/>
                        </a:rPr>
                        <a:t>The obligation to pursue sustainable development is increasing</a:t>
                      </a:r>
                      <a:r>
                        <a:rPr lang="en-US" sz="1100">
                          <a:solidFill>
                            <a:schemeClr val="bg1"/>
                          </a:solidFill>
                          <a:latin typeface="Delivery" panose="020F0503020204020204" pitchFamily="34" charset="0"/>
                          <a:ea typeface="Delivery" panose="020F0503020204020204" pitchFamily="34" charset="0"/>
                          <a:cs typeface="Delivery" panose="020F0503020204020204" pitchFamily="34" charset="0"/>
                        </a:rPr>
                        <a:t>. On the other hand, a greater awareness of the issues can make it easier for companies to change</a:t>
                      </a:r>
                    </a:p>
                  </a:txBody>
                  <a:tcPr marL="180000" marR="216000" marT="144000" marB="252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25000"/>
                      </a:schemeClr>
                    </a:solidFill>
                  </a:tcPr>
                </a:tc>
                <a:extLst>
                  <a:ext uri="{0D108BD9-81ED-4DB2-BD59-A6C34878D82A}">
                    <a16:rowId xmlns:a16="http://schemas.microsoft.com/office/drawing/2014/main" val="36779724"/>
                  </a:ext>
                </a:extLst>
              </a:tr>
            </a:tbl>
          </a:graphicData>
        </a:graphic>
      </p:graphicFrame>
      <p:graphicFrame>
        <p:nvGraphicFramePr>
          <p:cNvPr id="9" name="Table 8">
            <a:extLst>
              <a:ext uri="{FF2B5EF4-FFF2-40B4-BE49-F238E27FC236}">
                <a16:creationId xmlns:a16="http://schemas.microsoft.com/office/drawing/2014/main" id="{0310455B-3658-4287-BD59-F4A8461BB4E4}"/>
              </a:ext>
            </a:extLst>
          </p:cNvPr>
          <p:cNvGraphicFramePr>
            <a:graphicFrameLocks noGrp="1"/>
          </p:cNvGraphicFramePr>
          <p:nvPr/>
        </p:nvGraphicFramePr>
        <p:xfrm>
          <a:off x="9108035" y="1278145"/>
          <a:ext cx="2836407" cy="5023067"/>
        </p:xfrm>
        <a:graphic>
          <a:graphicData uri="http://schemas.openxmlformats.org/drawingml/2006/table">
            <a:tbl>
              <a:tblPr firstRow="1" bandRow="1">
                <a:tableStyleId>{5C22544A-7EE6-4342-B048-85BDC9FD1C3A}</a:tableStyleId>
              </a:tblPr>
              <a:tblGrid>
                <a:gridCol w="2836407">
                  <a:extLst>
                    <a:ext uri="{9D8B030D-6E8A-4147-A177-3AD203B41FA5}">
                      <a16:colId xmlns:a16="http://schemas.microsoft.com/office/drawing/2014/main" val="1358022193"/>
                    </a:ext>
                  </a:extLst>
                </a:gridCol>
              </a:tblGrid>
              <a:tr h="604800">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500" b="1">
                          <a:solidFill>
                            <a:srgbClr val="C00000"/>
                          </a:solidFill>
                          <a:effectLst/>
                          <a:latin typeface="Delivery" panose="020F0503020204020204" pitchFamily="34" charset="0"/>
                          <a:ea typeface="Delivery" panose="020F0503020204020204" pitchFamily="34" charset="0"/>
                          <a:cs typeface="Delivery" panose="020F0503020204020204" pitchFamily="34" charset="0"/>
                        </a:rPr>
                        <a:t>Power up your</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500" b="1">
                          <a:solidFill>
                            <a:srgbClr val="C00000"/>
                          </a:solidFill>
                          <a:effectLst/>
                          <a:latin typeface="Delivery" panose="020F0503020204020204" pitchFamily="34" charset="0"/>
                          <a:ea typeface="Delivery" panose="020F0503020204020204" pitchFamily="34" charset="0"/>
                          <a:cs typeface="Delivery" panose="020F0503020204020204" pitchFamily="34" charset="0"/>
                        </a:rPr>
                        <a:t>Sustainable Potential</a:t>
                      </a:r>
                      <a:endParaRPr lang="nl-NL" sz="1500" b="1">
                        <a:solidFill>
                          <a:srgbClr val="C00000"/>
                        </a:solidFill>
                        <a:effectLst/>
                        <a:latin typeface="Delivery" panose="020F0503020204020204" pitchFamily="34" charset="0"/>
                        <a:ea typeface="Delivery" panose="020F0503020204020204" pitchFamily="34" charset="0"/>
                        <a:cs typeface="Delivery" panose="020F0503020204020204" pitchFamily="34" charset="0"/>
                      </a:endParaRPr>
                    </a:p>
                  </a:txBody>
                  <a:tcPr marL="180000" marT="108000" marB="0">
                    <a:lnL w="381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FCE00"/>
                    </a:solidFill>
                  </a:tcPr>
                </a:tc>
                <a:extLst>
                  <a:ext uri="{0D108BD9-81ED-4DB2-BD59-A6C34878D82A}">
                    <a16:rowId xmlns:a16="http://schemas.microsoft.com/office/drawing/2014/main" val="2115586457"/>
                  </a:ext>
                </a:extLst>
              </a:tr>
              <a:tr h="4418267">
                <a:tc>
                  <a:txBody>
                    <a:bodyPr/>
                    <a:lstStyle/>
                    <a:p>
                      <a:r>
                        <a:rPr lang="en-US" sz="1200" b="1">
                          <a:solidFill>
                            <a:schemeClr val="bg1"/>
                          </a:solidFill>
                          <a:latin typeface="Delivery" panose="020F0503020204020204" pitchFamily="34" charset="0"/>
                          <a:ea typeface="Delivery" panose="020F0503020204020204" pitchFamily="34" charset="0"/>
                          <a:cs typeface="Delivery" panose="020F0503020204020204" pitchFamily="34" charset="0"/>
                        </a:rPr>
                        <a:t>Make a good business case for sustainability and communicate it effectively to all your employees, customers and stakeholders</a:t>
                      </a:r>
                    </a:p>
                    <a:p>
                      <a:endParaRPr lang="en-US" sz="1200">
                        <a:solidFill>
                          <a:schemeClr val="bg1"/>
                        </a:solidFill>
                        <a:latin typeface="Delivery" panose="020F0503020204020204" pitchFamily="34" charset="0"/>
                        <a:ea typeface="Delivery" panose="020F0503020204020204" pitchFamily="34" charset="0"/>
                        <a:cs typeface="Delivery" panose="020F0503020204020204" pitchFamily="34" charset="0"/>
                      </a:endParaRPr>
                    </a:p>
                    <a:p>
                      <a:pPr marL="171450" indent="-171450">
                        <a:buClr>
                          <a:srgbClr val="92D050"/>
                        </a:buClr>
                        <a:buFont typeface="Wingdings" panose="05000000000000000000" pitchFamily="2" charset="2"/>
                        <a:buChar char="§"/>
                      </a:pPr>
                      <a:r>
                        <a:rPr lang="en-US" sz="1100" b="1">
                          <a:solidFill>
                            <a:schemeClr val="bg1"/>
                          </a:solidFill>
                          <a:latin typeface="Delivery" panose="020F0503020204020204" pitchFamily="34" charset="0"/>
                          <a:ea typeface="Delivery" panose="020F0503020204020204" pitchFamily="34" charset="0"/>
                          <a:cs typeface="Delivery" panose="020F0503020204020204" pitchFamily="34" charset="0"/>
                        </a:rPr>
                        <a:t>Be serious about your sustainability strategy</a:t>
                      </a:r>
                      <a:r>
                        <a:rPr lang="en-US" sz="1100">
                          <a:solidFill>
                            <a:schemeClr val="bg1"/>
                          </a:solidFill>
                          <a:latin typeface="Delivery" panose="020F0503020204020204" pitchFamily="34" charset="0"/>
                          <a:ea typeface="Delivery" panose="020F0503020204020204" pitchFamily="34" charset="0"/>
                          <a:cs typeface="Delivery" panose="020F0503020204020204" pitchFamily="34" charset="0"/>
                        </a:rPr>
                        <a:t>, </a:t>
                      </a:r>
                      <a:r>
                        <a:rPr lang="en-US" sz="1100" b="1">
                          <a:solidFill>
                            <a:schemeClr val="bg1"/>
                          </a:solidFill>
                          <a:latin typeface="Delivery" panose="020F0503020204020204" pitchFamily="34" charset="0"/>
                          <a:ea typeface="Delivery" panose="020F0503020204020204" pitchFamily="34" charset="0"/>
                          <a:cs typeface="Delivery" panose="020F0503020204020204" pitchFamily="34" charset="0"/>
                        </a:rPr>
                        <a:t>explain it and advertise it. </a:t>
                      </a:r>
                      <a:r>
                        <a:rPr lang="en-US" sz="1100">
                          <a:solidFill>
                            <a:schemeClr val="bg1"/>
                          </a:solidFill>
                          <a:latin typeface="Delivery" panose="020F0503020204020204" pitchFamily="34" charset="0"/>
                          <a:ea typeface="Delivery" panose="020F0503020204020204" pitchFamily="34" charset="0"/>
                          <a:cs typeface="Delivery" panose="020F0503020204020204" pitchFamily="34" charset="0"/>
                        </a:rPr>
                        <a:t>Employees, customers and investors need to know how and why your business is developing a sustainability program, and what the implications/benefits are for them</a:t>
                      </a:r>
                    </a:p>
                    <a:p>
                      <a:pPr marL="171450" indent="-171450">
                        <a:buClr>
                          <a:srgbClr val="92D050"/>
                        </a:buClr>
                        <a:buFont typeface="Wingdings" panose="05000000000000000000" pitchFamily="2" charset="2"/>
                        <a:buChar char="§"/>
                      </a:pPr>
                      <a:endParaRPr lang="en-US" sz="1100">
                        <a:solidFill>
                          <a:schemeClr val="bg1"/>
                        </a:solidFill>
                        <a:latin typeface="Delivery" panose="020F0503020204020204" pitchFamily="34" charset="0"/>
                        <a:ea typeface="Delivery" panose="020F0503020204020204" pitchFamily="34" charset="0"/>
                        <a:cs typeface="Delivery" panose="020F0503020204020204" pitchFamily="34" charset="0"/>
                      </a:endParaRPr>
                    </a:p>
                    <a:p>
                      <a:pPr marL="171450" indent="-171450">
                        <a:buClr>
                          <a:srgbClr val="92D050"/>
                        </a:buClr>
                        <a:buFont typeface="Wingdings" panose="05000000000000000000" pitchFamily="2" charset="2"/>
                        <a:buChar char="§"/>
                      </a:pPr>
                      <a:r>
                        <a:rPr lang="en-US" sz="1100" b="1">
                          <a:solidFill>
                            <a:schemeClr val="bg1"/>
                          </a:solidFill>
                          <a:latin typeface="Delivery" panose="020F0503020204020204" pitchFamily="34" charset="0"/>
                          <a:ea typeface="Delivery" panose="020F0503020204020204" pitchFamily="34" charset="0"/>
                          <a:cs typeface="Delivery" panose="020F0503020204020204" pitchFamily="34" charset="0"/>
                        </a:rPr>
                        <a:t>Communication is a top priority</a:t>
                      </a:r>
                      <a:r>
                        <a:rPr lang="en-US" sz="1100">
                          <a:solidFill>
                            <a:schemeClr val="bg1"/>
                          </a:solidFill>
                          <a:latin typeface="Delivery" panose="020F0503020204020204" pitchFamily="34" charset="0"/>
                          <a:ea typeface="Delivery" panose="020F0503020204020204" pitchFamily="34" charset="0"/>
                          <a:cs typeface="Delivery" panose="020F0503020204020204" pitchFamily="34" charset="0"/>
                        </a:rPr>
                        <a:t>, which includes messaging from the top, education and tracking progress</a:t>
                      </a:r>
                    </a:p>
                    <a:p>
                      <a:pPr marL="171450" indent="-171450">
                        <a:buClr>
                          <a:srgbClr val="92D050"/>
                        </a:buClr>
                        <a:buFont typeface="Wingdings" panose="05000000000000000000" pitchFamily="2" charset="2"/>
                        <a:buChar char="§"/>
                      </a:pPr>
                      <a:endParaRPr lang="en-US" sz="1100">
                        <a:solidFill>
                          <a:schemeClr val="bg1"/>
                        </a:solidFill>
                        <a:latin typeface="Delivery" panose="020F0503020204020204" pitchFamily="34" charset="0"/>
                        <a:ea typeface="Delivery" panose="020F0503020204020204" pitchFamily="34" charset="0"/>
                        <a:cs typeface="Delivery" panose="020F0503020204020204" pitchFamily="34" charset="0"/>
                      </a:endParaRPr>
                    </a:p>
                    <a:p>
                      <a:pPr marL="171450" indent="-171450">
                        <a:buClr>
                          <a:srgbClr val="92D050"/>
                        </a:buClr>
                        <a:buFont typeface="Wingdings" panose="05000000000000000000" pitchFamily="2" charset="2"/>
                        <a:buChar char="§"/>
                      </a:pPr>
                      <a:r>
                        <a:rPr lang="en-US" sz="1100" b="1">
                          <a:solidFill>
                            <a:schemeClr val="bg1"/>
                          </a:solidFill>
                          <a:latin typeface="Delivery" panose="020F0503020204020204" pitchFamily="34" charset="0"/>
                          <a:ea typeface="Delivery" panose="020F0503020204020204" pitchFamily="34" charset="0"/>
                          <a:cs typeface="Delivery" panose="020F0503020204020204" pitchFamily="34" charset="0"/>
                        </a:rPr>
                        <a:t>Communicate what you are offering your customers as sustainable alternatives </a:t>
                      </a:r>
                      <a:r>
                        <a:rPr lang="en-US" sz="1100">
                          <a:solidFill>
                            <a:schemeClr val="bg1"/>
                          </a:solidFill>
                          <a:latin typeface="Delivery" panose="020F0503020204020204" pitchFamily="34" charset="0"/>
                          <a:ea typeface="Delivery" panose="020F0503020204020204" pitchFamily="34" charset="0"/>
                          <a:cs typeface="Delivery" panose="020F0503020204020204" pitchFamily="34" charset="0"/>
                        </a:rPr>
                        <a:t>clearly during the whole customer journey</a:t>
                      </a:r>
                    </a:p>
                    <a:p>
                      <a:pPr marL="180975" indent="0">
                        <a:buClr>
                          <a:srgbClr val="92D050"/>
                        </a:buClr>
                        <a:buFont typeface="Wingdings" panose="05000000000000000000" pitchFamily="2" charset="2"/>
                        <a:buNone/>
                      </a:pPr>
                      <a:r>
                        <a:rPr lang="en-US" sz="1100">
                          <a:solidFill>
                            <a:schemeClr val="bg1"/>
                          </a:solidFill>
                          <a:latin typeface="Delivery" panose="020F0503020204020204" pitchFamily="34" charset="0"/>
                          <a:ea typeface="Delivery" panose="020F0503020204020204" pitchFamily="34" charset="0"/>
                          <a:cs typeface="Delivery" panose="020F0503020204020204" pitchFamily="34" charset="0"/>
                        </a:rPr>
                        <a:t>(</a:t>
                      </a:r>
                      <a:r>
                        <a:rPr lang="en-US" sz="1100" i="1">
                          <a:solidFill>
                            <a:schemeClr val="bg1"/>
                          </a:solidFill>
                          <a:latin typeface="Delivery" panose="020F0503020204020204" pitchFamily="34" charset="0"/>
                          <a:ea typeface="Delivery" panose="020F0503020204020204" pitchFamily="34" charset="0"/>
                          <a:cs typeface="Delivery" panose="020F0503020204020204" pitchFamily="34" charset="0"/>
                        </a:rPr>
                        <a:t>e.g., your sustainable shipping options</a:t>
                      </a:r>
                      <a:r>
                        <a:rPr lang="en-US" sz="1100">
                          <a:solidFill>
                            <a:schemeClr val="bg1"/>
                          </a:solidFill>
                          <a:latin typeface="Delivery" panose="020F0503020204020204" pitchFamily="34" charset="0"/>
                          <a:ea typeface="Delivery" panose="020F0503020204020204" pitchFamily="34" charset="0"/>
                          <a:cs typeface="Delivery" panose="020F0503020204020204" pitchFamily="34" charset="0"/>
                        </a:rPr>
                        <a:t>)</a:t>
                      </a:r>
                    </a:p>
                  </a:txBody>
                  <a:tcPr marL="180000" marR="216000" marT="144000" marB="252000">
                    <a:lnL w="3810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25000"/>
                      </a:schemeClr>
                    </a:solidFill>
                  </a:tcPr>
                </a:tc>
                <a:extLst>
                  <a:ext uri="{0D108BD9-81ED-4DB2-BD59-A6C34878D82A}">
                    <a16:rowId xmlns:a16="http://schemas.microsoft.com/office/drawing/2014/main" val="1124356515"/>
                  </a:ext>
                </a:extLst>
              </a:tr>
            </a:tbl>
          </a:graphicData>
        </a:graphic>
      </p:graphicFrame>
      <p:pic>
        <p:nvPicPr>
          <p:cNvPr id="17" name="Picture 16">
            <a:extLst>
              <a:ext uri="{FF2B5EF4-FFF2-40B4-BE49-F238E27FC236}">
                <a16:creationId xmlns:a16="http://schemas.microsoft.com/office/drawing/2014/main" id="{6079FEC6-26E1-406A-B8EF-7FAC8643740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68377" y="407435"/>
            <a:ext cx="1431611" cy="669851"/>
          </a:xfrm>
          <a:prstGeom prst="rect">
            <a:avLst/>
          </a:prstGeom>
        </p:spPr>
      </p:pic>
      <p:sp>
        <p:nvSpPr>
          <p:cNvPr id="6" name="Rectangle 5">
            <a:extLst>
              <a:ext uri="{FF2B5EF4-FFF2-40B4-BE49-F238E27FC236}">
                <a16:creationId xmlns:a16="http://schemas.microsoft.com/office/drawing/2014/main" id="{6DD12957-D997-43AD-B0B1-FA1ADC7C0809}"/>
              </a:ext>
            </a:extLst>
          </p:cNvPr>
          <p:cNvSpPr/>
          <p:nvPr/>
        </p:nvSpPr>
        <p:spPr>
          <a:xfrm>
            <a:off x="9108035" y="1277269"/>
            <a:ext cx="2836407" cy="5021291"/>
          </a:xfrm>
          <a:prstGeom prst="rect">
            <a:avLst/>
          </a:pr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86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4" descr="green grasses">
            <a:extLst>
              <a:ext uri="{FF2B5EF4-FFF2-40B4-BE49-F238E27FC236}">
                <a16:creationId xmlns:a16="http://schemas.microsoft.com/office/drawing/2014/main" id="{B7FD800F-1E60-41C3-942D-C0A18826DE8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 y="0"/>
            <a:ext cx="12191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C0A0259E-A4D1-4736-9718-B326ECA3B8BC}"/>
              </a:ext>
            </a:extLst>
          </p:cNvPr>
          <p:cNvSpPr/>
          <p:nvPr/>
        </p:nvSpPr>
        <p:spPr>
          <a:xfrm>
            <a:off x="0" y="1"/>
            <a:ext cx="12191997" cy="685799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err="1">
              <a:ln>
                <a:noFill/>
              </a:ln>
              <a:solidFill>
                <a:prstClr val="black"/>
              </a:solidFill>
              <a:effectLst/>
              <a:uLnTx/>
              <a:uFillTx/>
              <a:latin typeface="Delivery"/>
              <a:ea typeface="+mn-ea"/>
              <a:cs typeface="+mn-cs"/>
            </a:endParaRPr>
          </a:p>
        </p:txBody>
      </p:sp>
      <p:graphicFrame>
        <p:nvGraphicFramePr>
          <p:cNvPr id="3" name="Object 2" hidden="1">
            <a:extLst>
              <a:ext uri="{FF2B5EF4-FFF2-40B4-BE49-F238E27FC236}">
                <a16:creationId xmlns:a16="http://schemas.microsoft.com/office/drawing/2014/main" id="{31EEAED9-C2C2-44BA-9AA2-420C8FCBD8EE}"/>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6" imgW="622" imgH="623" progId="TCLayout.ActiveDocument.1">
                  <p:embed/>
                </p:oleObj>
              </mc:Choice>
              <mc:Fallback>
                <p:oleObj name="think-cell Slide" r:id="rId6" imgW="622" imgH="623" progId="TCLayout.ActiveDocument.1">
                  <p:embed/>
                  <p:pic>
                    <p:nvPicPr>
                      <p:cNvPr id="3" name="Object 2" hidden="1">
                        <a:extLst>
                          <a:ext uri="{FF2B5EF4-FFF2-40B4-BE49-F238E27FC236}">
                            <a16:creationId xmlns:a16="http://schemas.microsoft.com/office/drawing/2014/main" id="{31EEAED9-C2C2-44BA-9AA2-420C8FCBD8EE}"/>
                          </a:ext>
                        </a:extLst>
                      </p:cNvPr>
                      <p:cNvPicPr/>
                      <p:nvPr/>
                    </p:nvPicPr>
                    <p:blipFill>
                      <a:blip r:embed="rId7"/>
                      <a:stretch>
                        <a:fillRect/>
                      </a:stretch>
                    </p:blipFill>
                    <p:spPr>
                      <a:xfrm>
                        <a:off x="2119" y="2119"/>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C7C646E-757B-4801-9012-396F7DC61AA1}"/>
              </a:ext>
            </a:extLst>
          </p:cNvPr>
          <p:cNvSpPr/>
          <p:nvPr>
            <p:custDataLst>
              <p:tags r:id="rId2"/>
            </p:custDataLst>
          </p:nvPr>
        </p:nvSpPr>
        <p:spPr>
          <a:xfrm>
            <a:off x="1" y="1"/>
            <a:ext cx="211667" cy="211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black"/>
              </a:solidFill>
              <a:effectLst/>
              <a:uLnTx/>
              <a:uFillTx/>
              <a:latin typeface="Delivery Cd Black" panose="020F0906020204020204" pitchFamily="34" charset="0"/>
              <a:ea typeface="+mn-ea"/>
              <a:cs typeface="+mn-cs"/>
              <a:sym typeface="Delivery Cd Black" panose="020F0906020204020204" pitchFamily="34" charset="0"/>
            </a:endParaRPr>
          </a:p>
        </p:txBody>
      </p:sp>
      <p:sp>
        <p:nvSpPr>
          <p:cNvPr id="8" name="Rectangle 7">
            <a:extLst>
              <a:ext uri="{FF2B5EF4-FFF2-40B4-BE49-F238E27FC236}">
                <a16:creationId xmlns:a16="http://schemas.microsoft.com/office/drawing/2014/main" id="{3EEFE123-D442-4F98-84C9-8D23BAF9C581}"/>
              </a:ext>
            </a:extLst>
          </p:cNvPr>
          <p:cNvSpPr/>
          <p:nvPr/>
        </p:nvSpPr>
        <p:spPr>
          <a:xfrm>
            <a:off x="390380" y="357496"/>
            <a:ext cx="11489267" cy="5830899"/>
          </a:xfrm>
          <a:prstGeom prst="rect">
            <a:avLst/>
          </a:prstGeom>
          <a:solidFill>
            <a:schemeClr val="tx1">
              <a:alpha val="60000"/>
            </a:schemeClr>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sp>
        <p:nvSpPr>
          <p:cNvPr id="11" name="Rectangle 10">
            <a:extLst>
              <a:ext uri="{FF2B5EF4-FFF2-40B4-BE49-F238E27FC236}">
                <a16:creationId xmlns:a16="http://schemas.microsoft.com/office/drawing/2014/main" id="{6F3A8B2D-A862-45CB-B055-CD84C3E85E80}"/>
              </a:ext>
            </a:extLst>
          </p:cNvPr>
          <p:cNvSpPr/>
          <p:nvPr/>
        </p:nvSpPr>
        <p:spPr>
          <a:xfrm>
            <a:off x="725008" y="1071208"/>
            <a:ext cx="10000393" cy="307777"/>
          </a:xfrm>
          <a:prstGeom prst="rect">
            <a:avLst/>
          </a:prstGeom>
        </p:spPr>
        <p:txBody>
          <a:bodyPr wrap="square" lIns="0" tIns="0" rIns="0" bIns="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Delivery Arabic Cd Light" panose="020F0406020204020204" pitchFamily="34" charset="-78"/>
                <a:ea typeface="Delivery Arabic Cd Light" panose="020F0406020204020204" pitchFamily="34" charset="-78"/>
                <a:cs typeface="Delivery Arabic Cd Light" panose="020F0406020204020204" pitchFamily="34" charset="-78"/>
              </a:rPr>
              <a:t>We can’t create a lasting positive impact unless we follow a clear strategy.</a:t>
            </a:r>
          </a:p>
        </p:txBody>
      </p:sp>
      <p:sp>
        <p:nvSpPr>
          <p:cNvPr id="13" name="Textfeld 5">
            <a:extLst>
              <a:ext uri="{FF2B5EF4-FFF2-40B4-BE49-F238E27FC236}">
                <a16:creationId xmlns:a16="http://schemas.microsoft.com/office/drawing/2014/main" id="{2156BC27-6CB9-46CD-9377-D69AAB41BE8D}"/>
              </a:ext>
            </a:extLst>
          </p:cNvPr>
          <p:cNvSpPr txBox="1"/>
          <p:nvPr/>
        </p:nvSpPr>
        <p:spPr>
          <a:xfrm>
            <a:off x="7257738" y="4788335"/>
            <a:ext cx="4211695" cy="211671"/>
          </a:xfrm>
          <a:prstGeom prst="rect">
            <a:avLst/>
          </a:prstGeom>
          <a:noFill/>
        </p:spPr>
        <p:txBody>
          <a:bodyPr wrap="square" lIns="192000" tIns="96000" rIns="0" bIns="0" rtlCol="0" anchor="t" anchorCtr="0">
            <a:noAutofit/>
          </a:bodyPr>
          <a:lstStyle/>
          <a:p>
            <a:pPr marL="0" marR="0" lvl="0" indent="0" algn="r" defTabSz="914377" rtl="0" eaLnBrk="1" fontAlgn="auto" latinLnBrk="0" hangingPunct="1">
              <a:lnSpc>
                <a:spcPct val="110000"/>
              </a:lnSpc>
              <a:spcBef>
                <a:spcPts val="0"/>
              </a:spcBef>
              <a:spcAft>
                <a:spcPts val="400"/>
              </a:spcAft>
              <a:buClrTx/>
              <a:buSzTx/>
              <a:buFontTx/>
              <a:buNone/>
              <a:tabLst/>
              <a:defRPr/>
            </a:pPr>
            <a:r>
              <a:rPr kumimoji="0" lang="en-AU" sz="1467" b="1" i="0" u="none" strike="noStrike" kern="1200" cap="none" spc="0" normalizeH="0" baseline="0" noProof="0">
                <a:ln>
                  <a:noFill/>
                </a:ln>
                <a:solidFill>
                  <a:prstClr val="white"/>
                </a:solidFill>
                <a:effectLst/>
                <a:uLnTx/>
                <a:uFillTx/>
                <a:latin typeface="Delivery"/>
                <a:ea typeface="+mn-ea"/>
                <a:cs typeface="+mn-cs"/>
              </a:rPr>
              <a:t>Lasting impact </a:t>
            </a:r>
            <a:r>
              <a:rPr kumimoji="0" lang="en-AU" sz="1467" b="0" i="0" u="none" strike="noStrike" kern="1200" cap="none" spc="0" normalizeH="0" baseline="0" noProof="0">
                <a:ln>
                  <a:noFill/>
                </a:ln>
                <a:solidFill>
                  <a:prstClr val="white"/>
                </a:solidFill>
                <a:effectLst/>
                <a:uLnTx/>
                <a:uFillTx/>
                <a:latin typeface="Delivery"/>
                <a:ea typeface="+mn-ea"/>
                <a:cs typeface="+mn-cs"/>
              </a:rPr>
              <a:t>in communities through our </a:t>
            </a:r>
            <a:r>
              <a:rPr kumimoji="0" lang="en-AU" sz="1467" b="1" i="1" u="none" strike="noStrike" kern="1200" cap="none" spc="0" normalizeH="0" baseline="0" noProof="0">
                <a:ln>
                  <a:noFill/>
                </a:ln>
                <a:solidFill>
                  <a:prstClr val="white"/>
                </a:solidFill>
                <a:effectLst/>
                <a:uLnTx/>
                <a:uFillTx/>
                <a:latin typeface="Delivery"/>
                <a:ea typeface="+mn-ea"/>
                <a:cs typeface="+mn-cs"/>
              </a:rPr>
              <a:t>Go</a:t>
            </a:r>
            <a:r>
              <a:rPr kumimoji="0" lang="en-AU" sz="1467" b="0" i="0" u="none" strike="noStrike" kern="1200" cap="none" spc="0" normalizeH="0" baseline="0" noProof="0">
                <a:ln>
                  <a:noFill/>
                </a:ln>
                <a:solidFill>
                  <a:prstClr val="white"/>
                </a:solidFill>
                <a:effectLst/>
                <a:uLnTx/>
                <a:uFillTx/>
                <a:latin typeface="Delivery"/>
                <a:ea typeface="+mn-ea"/>
                <a:cs typeface="+mn-cs"/>
              </a:rPr>
              <a:t> programs </a:t>
            </a:r>
            <a:r>
              <a:rPr kumimoji="0" lang="en-US" sz="1467" b="0" i="0" u="none" strike="noStrike" kern="1200" cap="none" spc="0" normalizeH="0" baseline="0" noProof="0">
                <a:ln>
                  <a:noFill/>
                </a:ln>
                <a:solidFill>
                  <a:prstClr val="white"/>
                </a:solidFill>
                <a:effectLst/>
                <a:uLnTx/>
                <a:uFillTx/>
                <a:latin typeface="Delivery"/>
                <a:ea typeface="+mn-ea"/>
                <a:cs typeface="+mn-cs"/>
              </a:rPr>
              <a:t>with </a:t>
            </a:r>
            <a:r>
              <a:rPr kumimoji="0" lang="en-GB" sz="1467" b="1" i="0" u="none" strike="noStrike" kern="1200" cap="none" spc="0" normalizeH="0" baseline="0" noProof="0">
                <a:ln>
                  <a:noFill/>
                </a:ln>
                <a:solidFill>
                  <a:prstClr val="white"/>
                </a:solidFill>
                <a:effectLst/>
                <a:uLnTx/>
                <a:uFillTx/>
                <a:latin typeface="Delivery"/>
                <a:ea typeface="+mn-ea"/>
                <a:cs typeface="+mn-cs"/>
              </a:rPr>
              <a:t>1% of our net profit each year </a:t>
            </a:r>
            <a:endParaRPr kumimoji="0" lang="en-AU" sz="1467" b="0" i="0" u="none" strike="noStrike" kern="1200" cap="none" spc="0" normalizeH="0" baseline="0" noProof="0">
              <a:ln>
                <a:noFill/>
              </a:ln>
              <a:solidFill>
                <a:prstClr val="white"/>
              </a:solidFill>
              <a:effectLst/>
              <a:uLnTx/>
              <a:uFillTx/>
              <a:latin typeface="Delivery"/>
              <a:ea typeface="+mn-ea"/>
              <a:cs typeface="+mn-cs"/>
            </a:endParaRPr>
          </a:p>
        </p:txBody>
      </p:sp>
      <p:pic>
        <p:nvPicPr>
          <p:cNvPr id="14" name="Graphic 139">
            <a:extLst>
              <a:ext uri="{FF2B5EF4-FFF2-40B4-BE49-F238E27FC236}">
                <a16:creationId xmlns:a16="http://schemas.microsoft.com/office/drawing/2014/main" id="{FB13C82C-59B5-434C-9D23-728765212077}"/>
              </a:ext>
            </a:extLst>
          </p:cNvPr>
          <p:cNvPicPr>
            <a:picLocks noChangeAspect="1"/>
          </p:cNvPicPr>
          <p:nvPr/>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l="-4471" r="1" b="31973"/>
          <a:stretch/>
        </p:blipFill>
        <p:spPr>
          <a:xfrm>
            <a:off x="6617941" y="5478978"/>
            <a:ext cx="1179156" cy="423935"/>
          </a:xfrm>
          <a:prstGeom prst="rect">
            <a:avLst/>
          </a:prstGeom>
        </p:spPr>
      </p:pic>
      <p:pic>
        <p:nvPicPr>
          <p:cNvPr id="16" name="Graphic 140">
            <a:extLst>
              <a:ext uri="{FF2B5EF4-FFF2-40B4-BE49-F238E27FC236}">
                <a16:creationId xmlns:a16="http://schemas.microsoft.com/office/drawing/2014/main" id="{47C3476B-79D4-4D76-9592-86CD8A705754}"/>
              </a:ext>
            </a:extLst>
          </p:cNvPr>
          <p:cNvPicPr>
            <a:picLocks noChangeAspect="1"/>
          </p:cNvPicPr>
          <p:nvPr/>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l="27218" b="31973"/>
          <a:stretch/>
        </p:blipFill>
        <p:spPr>
          <a:xfrm>
            <a:off x="9124591" y="5478977"/>
            <a:ext cx="1173860" cy="411003"/>
          </a:xfrm>
          <a:prstGeom prst="rect">
            <a:avLst/>
          </a:prstGeom>
        </p:spPr>
      </p:pic>
      <p:pic>
        <p:nvPicPr>
          <p:cNvPr id="17" name="Graphic 141">
            <a:extLst>
              <a:ext uri="{FF2B5EF4-FFF2-40B4-BE49-F238E27FC236}">
                <a16:creationId xmlns:a16="http://schemas.microsoft.com/office/drawing/2014/main" id="{C45296FD-950E-451D-8315-920A6DB5B8A6}"/>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7939885" y="5478977"/>
            <a:ext cx="1110331" cy="411003"/>
          </a:xfrm>
          <a:prstGeom prst="rect">
            <a:avLst/>
          </a:prstGeom>
        </p:spPr>
      </p:pic>
      <p:pic>
        <p:nvPicPr>
          <p:cNvPr id="18" name="Graphic 142">
            <a:extLst>
              <a:ext uri="{FF2B5EF4-FFF2-40B4-BE49-F238E27FC236}">
                <a16:creationId xmlns:a16="http://schemas.microsoft.com/office/drawing/2014/main" id="{5D0C75D3-619A-4641-AE81-340BA8040B41}"/>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10402485" y="5469189"/>
            <a:ext cx="1115076" cy="411003"/>
          </a:xfrm>
          <a:prstGeom prst="rect">
            <a:avLst/>
          </a:prstGeom>
        </p:spPr>
      </p:pic>
      <p:sp>
        <p:nvSpPr>
          <p:cNvPr id="19" name="Textfeld 5">
            <a:extLst>
              <a:ext uri="{FF2B5EF4-FFF2-40B4-BE49-F238E27FC236}">
                <a16:creationId xmlns:a16="http://schemas.microsoft.com/office/drawing/2014/main" id="{F78B2372-FACC-4BA3-B56E-64D8922DC41A}"/>
              </a:ext>
            </a:extLst>
          </p:cNvPr>
          <p:cNvSpPr txBox="1"/>
          <p:nvPr/>
        </p:nvSpPr>
        <p:spPr>
          <a:xfrm>
            <a:off x="519820" y="2016709"/>
            <a:ext cx="3469843" cy="1930984"/>
          </a:xfrm>
          <a:prstGeom prst="rect">
            <a:avLst/>
          </a:prstGeom>
          <a:solidFill>
            <a:schemeClr val="bg1">
              <a:lumMod val="95000"/>
            </a:schemeClr>
          </a:solidFill>
        </p:spPr>
        <p:txBody>
          <a:bodyPr wrap="square" lIns="240000" tIns="576000" rIns="0" bIns="0" rtlCol="0">
            <a:noAutofit/>
          </a:bodyPr>
          <a:lstStyle/>
          <a:p>
            <a:pPr marL="228594" marR="0" lvl="0" indent="-228594" algn="l" defTabSz="914377" rtl="0" eaLnBrk="1" fontAlgn="auto" latinLnBrk="0" hangingPunct="1">
              <a:lnSpc>
                <a:spcPct val="100000"/>
              </a:lnSpc>
              <a:spcBef>
                <a:spcPts val="0"/>
              </a:spcBef>
              <a:spcAft>
                <a:spcPts val="400"/>
              </a:spcAft>
              <a:buClr>
                <a:srgbClr val="1D9E52"/>
              </a:buClr>
              <a:buSzPct val="110000"/>
              <a:buFont typeface="Wingdings" panose="05000000000000000000" pitchFamily="2" charset="2"/>
              <a:buChar char="§"/>
              <a:tabLst/>
              <a:defRPr/>
            </a:pPr>
            <a:r>
              <a:rPr kumimoji="0" lang="en-AU" sz="1467" b="0" i="0" u="none" strike="noStrike" kern="1200" cap="none" spc="0" normalizeH="0" baseline="0" noProof="0" dirty="0">
                <a:ln>
                  <a:noFill/>
                </a:ln>
                <a:solidFill>
                  <a:prstClr val="black"/>
                </a:solidFill>
                <a:effectLst/>
                <a:uLnTx/>
                <a:uFillTx/>
                <a:latin typeface="Delivery"/>
                <a:ea typeface="+mn-ea"/>
                <a:cs typeface="+mn-cs"/>
              </a:rPr>
              <a:t>Green last mile &amp; line-haul </a:t>
            </a:r>
          </a:p>
          <a:p>
            <a:pPr marL="228594" marR="0" lvl="0" indent="-228594" algn="l" defTabSz="914377" rtl="0" eaLnBrk="1" fontAlgn="auto" latinLnBrk="0" hangingPunct="1">
              <a:lnSpc>
                <a:spcPct val="100000"/>
              </a:lnSpc>
              <a:spcBef>
                <a:spcPts val="0"/>
              </a:spcBef>
              <a:spcAft>
                <a:spcPts val="400"/>
              </a:spcAft>
              <a:buClr>
                <a:srgbClr val="1D9E52"/>
              </a:buClr>
              <a:buSzPct val="110000"/>
              <a:buFont typeface="Wingdings" panose="05000000000000000000" pitchFamily="2" charset="2"/>
              <a:buChar char="§"/>
              <a:tabLst/>
              <a:defRPr/>
            </a:pPr>
            <a:r>
              <a:rPr kumimoji="0" lang="en-US" sz="1467" b="0" i="0" u="none" strike="noStrike" kern="1200" cap="none" spc="0" normalizeH="0" baseline="0" noProof="0" dirty="0">
                <a:ln>
                  <a:noFill/>
                </a:ln>
                <a:solidFill>
                  <a:prstClr val="black"/>
                </a:solidFill>
                <a:effectLst/>
                <a:uLnTx/>
                <a:uFillTx/>
                <a:latin typeface="Delivery"/>
                <a:ea typeface="+mn-ea"/>
                <a:cs typeface="+mn-cs"/>
              </a:rPr>
              <a:t>Leader in </a:t>
            </a:r>
            <a:r>
              <a:rPr kumimoji="0" lang="en-US" sz="1467" b="1" i="0" u="none" strike="noStrike" kern="1200" cap="none" spc="0" normalizeH="0" baseline="0" noProof="0" dirty="0">
                <a:ln>
                  <a:noFill/>
                </a:ln>
                <a:solidFill>
                  <a:prstClr val="black"/>
                </a:solidFill>
                <a:effectLst/>
                <a:uLnTx/>
                <a:uFillTx/>
                <a:latin typeface="Delivery"/>
                <a:ea typeface="+mn-ea"/>
                <a:cs typeface="+mn-cs"/>
              </a:rPr>
              <a:t>sustainable aviation</a:t>
            </a:r>
          </a:p>
          <a:p>
            <a:pPr marL="228594" marR="0" lvl="0" indent="-228594" algn="l" defTabSz="914377" rtl="0" eaLnBrk="1" fontAlgn="auto" latinLnBrk="0" hangingPunct="1">
              <a:lnSpc>
                <a:spcPct val="100000"/>
              </a:lnSpc>
              <a:spcBef>
                <a:spcPts val="0"/>
              </a:spcBef>
              <a:spcAft>
                <a:spcPts val="400"/>
              </a:spcAft>
              <a:buClr>
                <a:srgbClr val="1D9E52"/>
              </a:buClr>
              <a:buSzPct val="110000"/>
              <a:buFont typeface="Wingdings" panose="05000000000000000000" pitchFamily="2" charset="2"/>
              <a:buChar char="§"/>
              <a:tabLst/>
              <a:defRPr/>
            </a:pPr>
            <a:r>
              <a:rPr kumimoji="0" lang="en-AU" sz="1467" b="0" i="0" u="none" strike="noStrike" kern="1200" cap="none" spc="0" normalizeH="0" baseline="0" noProof="0" dirty="0">
                <a:ln>
                  <a:noFill/>
                </a:ln>
                <a:solidFill>
                  <a:prstClr val="black"/>
                </a:solidFill>
                <a:effectLst/>
                <a:uLnTx/>
                <a:uFillTx/>
                <a:latin typeface="Delivery"/>
                <a:ea typeface="+mn-ea"/>
                <a:cs typeface="+mn-cs"/>
              </a:rPr>
              <a:t>Carbon neutral buildings by default  </a:t>
            </a:r>
          </a:p>
          <a:p>
            <a:pPr marL="228594" marR="0" lvl="0" indent="-228594" algn="l" defTabSz="914377" rtl="0" eaLnBrk="1" fontAlgn="auto" latinLnBrk="0" hangingPunct="1">
              <a:lnSpc>
                <a:spcPct val="100000"/>
              </a:lnSpc>
              <a:spcBef>
                <a:spcPts val="0"/>
              </a:spcBef>
              <a:spcAft>
                <a:spcPts val="400"/>
              </a:spcAft>
              <a:buClr>
                <a:srgbClr val="1D9E52"/>
              </a:buClr>
              <a:buSzPct val="110000"/>
              <a:buFont typeface="Wingdings" panose="05000000000000000000" pitchFamily="2" charset="2"/>
              <a:buChar char="§"/>
              <a:tabLst/>
              <a:defRPr/>
            </a:pPr>
            <a:r>
              <a:rPr kumimoji="0" lang="en-IN" sz="1467" b="0" i="0" u="none" strike="noStrike" kern="1200" cap="none" spc="0" normalizeH="0" baseline="0" noProof="0" dirty="0">
                <a:ln>
                  <a:noFill/>
                </a:ln>
                <a:solidFill>
                  <a:prstClr val="black"/>
                </a:solidFill>
                <a:effectLst/>
                <a:uLnTx/>
                <a:uFillTx/>
                <a:latin typeface="Delivery"/>
                <a:ea typeface="+mn-ea"/>
                <a:cs typeface="+mn-cs"/>
              </a:rPr>
              <a:t>Most comprehensive portfolio of green products</a:t>
            </a:r>
            <a:endParaRPr kumimoji="0" lang="en-AU" sz="1467" b="0" i="0" u="none" strike="noStrike" kern="1200" cap="none" spc="0" normalizeH="0" baseline="0" noProof="0" dirty="0">
              <a:ln>
                <a:noFill/>
              </a:ln>
              <a:solidFill>
                <a:prstClr val="black"/>
              </a:solidFill>
              <a:effectLst/>
              <a:uLnTx/>
              <a:uFillTx/>
              <a:latin typeface="Delivery"/>
              <a:ea typeface="+mn-ea"/>
              <a:cs typeface="+mn-cs"/>
            </a:endParaRPr>
          </a:p>
        </p:txBody>
      </p:sp>
      <p:sp>
        <p:nvSpPr>
          <p:cNvPr id="20" name="Rechteck 67">
            <a:extLst>
              <a:ext uri="{FF2B5EF4-FFF2-40B4-BE49-F238E27FC236}">
                <a16:creationId xmlns:a16="http://schemas.microsoft.com/office/drawing/2014/main" id="{6FD33E70-6E54-41F5-A7B9-13A5F81C48DF}"/>
              </a:ext>
            </a:extLst>
          </p:cNvPr>
          <p:cNvSpPr/>
          <p:nvPr/>
        </p:nvSpPr>
        <p:spPr>
          <a:xfrm>
            <a:off x="1" y="1672276"/>
            <a:ext cx="3769420" cy="830400"/>
          </a:xfrm>
          <a:prstGeom prst="rect">
            <a:avLst/>
          </a:prstGeom>
          <a:solidFill>
            <a:srgbClr val="007C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0" tIns="0" rIns="0" bIns="0" rtlCol="0" anchor="ctr" anchorCtr="0">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a:ln>
                  <a:noFill/>
                </a:ln>
                <a:solidFill>
                  <a:prstClr val="white"/>
                </a:solidFill>
                <a:effectLst/>
                <a:uLnTx/>
                <a:uFillTx/>
                <a:latin typeface="Delivery"/>
                <a:ea typeface="+mn-ea"/>
                <a:cs typeface="+mn-cs"/>
              </a:rPr>
              <a:t>Clean operations </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a:ln>
                  <a:noFill/>
                </a:ln>
                <a:solidFill>
                  <a:prstClr val="white"/>
                </a:solidFill>
                <a:effectLst/>
                <a:uLnTx/>
                <a:uFillTx/>
                <a:latin typeface="Delivery"/>
                <a:ea typeface="+mn-ea"/>
                <a:cs typeface="+mn-cs"/>
              </a:rPr>
              <a:t>for climate protection</a:t>
            </a:r>
          </a:p>
        </p:txBody>
      </p:sp>
      <p:pic>
        <p:nvPicPr>
          <p:cNvPr id="21" name="Graphic 135">
            <a:extLst>
              <a:ext uri="{FF2B5EF4-FFF2-40B4-BE49-F238E27FC236}">
                <a16:creationId xmlns:a16="http://schemas.microsoft.com/office/drawing/2014/main" id="{D6F658D0-2EE3-4358-9B18-696641501A04}"/>
              </a:ext>
            </a:extLst>
          </p:cNvPr>
          <p:cNvPicPr>
            <a:picLocks noChangeAspect="1"/>
          </p:cNvPicPr>
          <p:nvPr/>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353288" y="1672276"/>
            <a:ext cx="830400" cy="830400"/>
          </a:xfrm>
          <a:prstGeom prst="rect">
            <a:avLst/>
          </a:prstGeom>
        </p:spPr>
      </p:pic>
      <p:sp>
        <p:nvSpPr>
          <p:cNvPr id="22" name="Textfeld 89">
            <a:extLst>
              <a:ext uri="{FF2B5EF4-FFF2-40B4-BE49-F238E27FC236}">
                <a16:creationId xmlns:a16="http://schemas.microsoft.com/office/drawing/2014/main" id="{23BE2E2E-3426-4D8B-A3CD-1DE185E48C68}"/>
              </a:ext>
            </a:extLst>
          </p:cNvPr>
          <p:cNvSpPr txBox="1"/>
          <p:nvPr/>
        </p:nvSpPr>
        <p:spPr>
          <a:xfrm>
            <a:off x="519821" y="4461223"/>
            <a:ext cx="3481377" cy="1465244"/>
          </a:xfrm>
          <a:prstGeom prst="rect">
            <a:avLst/>
          </a:prstGeom>
          <a:solidFill>
            <a:schemeClr val="bg1">
              <a:lumMod val="95000"/>
            </a:schemeClr>
          </a:solidFill>
        </p:spPr>
        <p:txBody>
          <a:bodyPr wrap="square" lIns="240000" tIns="576000" rIns="0" bIns="0" rtlCol="0">
            <a:noAutofit/>
          </a:bodyPr>
          <a:lstStyle>
            <a:defPPr>
              <a:defRPr lang="de-DE"/>
            </a:defPPr>
            <a:lvl1pPr marL="171450" indent="-171450">
              <a:lnSpc>
                <a:spcPct val="110000"/>
              </a:lnSpc>
              <a:spcAft>
                <a:spcPts val="500"/>
              </a:spcAft>
              <a:buFont typeface="Arial" panose="020B0604020202020204" pitchFamily="34" charset="0"/>
              <a:buChar char="•"/>
              <a:defRPr sz="1200" i="1"/>
            </a:lvl1pPr>
          </a:lstStyle>
          <a:p>
            <a:pPr marL="228594" marR="0" lvl="0" indent="-228594" algn="l" defTabSz="914377" rtl="0" eaLnBrk="1" fontAlgn="auto" latinLnBrk="0" hangingPunct="1">
              <a:lnSpc>
                <a:spcPct val="100000"/>
              </a:lnSpc>
              <a:spcBef>
                <a:spcPts val="0"/>
              </a:spcBef>
              <a:spcAft>
                <a:spcPts val="400"/>
              </a:spcAft>
              <a:buClr>
                <a:srgbClr val="D40511"/>
              </a:buClr>
              <a:buSzPct val="110000"/>
              <a:buFont typeface="Wingdings" panose="05000000000000000000" pitchFamily="2" charset="2"/>
              <a:buChar char="§"/>
              <a:tabLst/>
              <a:defRPr/>
            </a:pPr>
            <a:r>
              <a:rPr kumimoji="0" lang="en-IN" sz="1467" b="0" i="0" u="none" strike="noStrike" kern="1200" cap="none" spc="0" normalizeH="0" baseline="0" noProof="0">
                <a:ln>
                  <a:noFill/>
                </a:ln>
                <a:solidFill>
                  <a:prstClr val="black"/>
                </a:solidFill>
                <a:effectLst/>
                <a:uLnTx/>
                <a:uFillTx/>
                <a:latin typeface="Delivery"/>
                <a:ea typeface="+mn-ea"/>
                <a:cs typeface="+mn-cs"/>
              </a:rPr>
              <a:t>Attract &amp; retain the best talent</a:t>
            </a:r>
          </a:p>
          <a:p>
            <a:pPr marL="228594" marR="0" lvl="0" indent="-228594" algn="l" defTabSz="914377" rtl="0" eaLnBrk="1" fontAlgn="auto" latinLnBrk="0" hangingPunct="1">
              <a:lnSpc>
                <a:spcPct val="100000"/>
              </a:lnSpc>
              <a:spcBef>
                <a:spcPts val="0"/>
              </a:spcBef>
              <a:spcAft>
                <a:spcPts val="400"/>
              </a:spcAft>
              <a:buClr>
                <a:srgbClr val="D40511"/>
              </a:buClr>
              <a:buSzPct val="110000"/>
              <a:buFont typeface="Wingdings" panose="05000000000000000000" pitchFamily="2" charset="2"/>
              <a:buChar char="§"/>
              <a:tabLst/>
              <a:defRPr/>
            </a:pPr>
            <a:r>
              <a:rPr kumimoji="0" lang="en-IN" sz="1467" b="0" i="0" u="none" strike="noStrike" kern="1200" cap="none" spc="0" normalizeH="0" baseline="0" noProof="0">
                <a:ln>
                  <a:noFill/>
                </a:ln>
                <a:solidFill>
                  <a:prstClr val="black"/>
                </a:solidFill>
                <a:effectLst/>
                <a:uLnTx/>
                <a:uFillTx/>
                <a:latin typeface="Delivery"/>
                <a:ea typeface="+mn-ea"/>
                <a:cs typeface="+mn-cs"/>
              </a:rPr>
              <a:t>Strong “Safety First” culture </a:t>
            </a:r>
          </a:p>
          <a:p>
            <a:pPr marL="228594" marR="0" lvl="0" indent="-228594" algn="l" defTabSz="914377" rtl="0" eaLnBrk="1" fontAlgn="auto" latinLnBrk="0" hangingPunct="1">
              <a:lnSpc>
                <a:spcPct val="100000"/>
              </a:lnSpc>
              <a:spcBef>
                <a:spcPts val="0"/>
              </a:spcBef>
              <a:spcAft>
                <a:spcPts val="400"/>
              </a:spcAft>
              <a:buClr>
                <a:srgbClr val="D40511"/>
              </a:buClr>
              <a:buSzPct val="110000"/>
              <a:buFont typeface="Wingdings" panose="05000000000000000000" pitchFamily="2" charset="2"/>
              <a:buChar char="§"/>
              <a:tabLst/>
              <a:defRPr/>
            </a:pPr>
            <a:r>
              <a:rPr kumimoji="0" lang="en-AU" sz="1467" b="0" i="0" u="none" strike="noStrike" kern="1200" cap="none" spc="0" normalizeH="0" baseline="0" noProof="0">
                <a:ln>
                  <a:noFill/>
                </a:ln>
                <a:solidFill>
                  <a:prstClr val="black"/>
                </a:solidFill>
                <a:effectLst/>
                <a:uLnTx/>
                <a:uFillTx/>
                <a:latin typeface="Delivery"/>
                <a:ea typeface="+mn-ea"/>
                <a:cs typeface="+mn-cs"/>
              </a:rPr>
              <a:t>Diverse &amp; inclusive workplace</a:t>
            </a:r>
          </a:p>
        </p:txBody>
      </p:sp>
      <p:sp>
        <p:nvSpPr>
          <p:cNvPr id="23" name="Rechteck 71">
            <a:extLst>
              <a:ext uri="{FF2B5EF4-FFF2-40B4-BE49-F238E27FC236}">
                <a16:creationId xmlns:a16="http://schemas.microsoft.com/office/drawing/2014/main" id="{0E531305-9FBC-41D8-B829-6445076F3F5A}"/>
              </a:ext>
            </a:extLst>
          </p:cNvPr>
          <p:cNvSpPr/>
          <p:nvPr/>
        </p:nvSpPr>
        <p:spPr>
          <a:xfrm>
            <a:off x="1" y="4077339"/>
            <a:ext cx="3777057" cy="8238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0" tIns="0" rIns="0" bIns="0" rtlCol="0" anchor="ctr" anchorCtr="0">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a:ln>
                  <a:noFill/>
                </a:ln>
                <a:solidFill>
                  <a:prstClr val="white"/>
                </a:solidFill>
                <a:effectLst/>
                <a:uLnTx/>
                <a:uFillTx/>
                <a:latin typeface="Delivery"/>
                <a:ea typeface="+mn-ea"/>
                <a:cs typeface="+mn-cs"/>
              </a:rPr>
              <a:t>Great company </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a:ln>
                  <a:noFill/>
                </a:ln>
                <a:solidFill>
                  <a:prstClr val="white"/>
                </a:solidFill>
                <a:effectLst/>
                <a:uLnTx/>
                <a:uFillTx/>
                <a:latin typeface="Delivery"/>
                <a:ea typeface="+mn-ea"/>
                <a:cs typeface="+mn-cs"/>
              </a:rPr>
              <a:t>to work for all</a:t>
            </a:r>
          </a:p>
        </p:txBody>
      </p:sp>
      <p:pic>
        <p:nvPicPr>
          <p:cNvPr id="24" name="Graphic 136">
            <a:extLst>
              <a:ext uri="{FF2B5EF4-FFF2-40B4-BE49-F238E27FC236}">
                <a16:creationId xmlns:a16="http://schemas.microsoft.com/office/drawing/2014/main" id="{9AA0C749-DC76-49A7-9391-6E41ACB6D68A}"/>
              </a:ext>
            </a:extLst>
          </p:cNvPr>
          <p:cNvPicPr>
            <a:picLocks noChangeAspect="1"/>
          </p:cNvPicPr>
          <p:nvPr/>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3360926" y="4077340"/>
            <a:ext cx="832263" cy="823843"/>
          </a:xfrm>
          <a:prstGeom prst="rect">
            <a:avLst/>
          </a:prstGeom>
        </p:spPr>
      </p:pic>
      <p:sp>
        <p:nvSpPr>
          <p:cNvPr id="25" name="Textfeld 62">
            <a:extLst>
              <a:ext uri="{FF2B5EF4-FFF2-40B4-BE49-F238E27FC236}">
                <a16:creationId xmlns:a16="http://schemas.microsoft.com/office/drawing/2014/main" id="{C76D46B7-EC32-4836-A73A-3379E046C002}"/>
              </a:ext>
            </a:extLst>
          </p:cNvPr>
          <p:cNvSpPr txBox="1"/>
          <p:nvPr/>
        </p:nvSpPr>
        <p:spPr>
          <a:xfrm>
            <a:off x="7994655" y="2083163"/>
            <a:ext cx="3580965" cy="2093752"/>
          </a:xfrm>
          <a:prstGeom prst="rect">
            <a:avLst/>
          </a:prstGeom>
          <a:solidFill>
            <a:schemeClr val="bg1">
              <a:lumMod val="95000"/>
            </a:schemeClr>
          </a:solidFill>
        </p:spPr>
        <p:txBody>
          <a:bodyPr wrap="square" lIns="240000" tIns="528000" rIns="0" bIns="336000" rtlCol="0">
            <a:noAutofit/>
          </a:bodyPr>
          <a:lstStyle>
            <a:defPPr>
              <a:defRPr lang="de-DE"/>
            </a:defPPr>
            <a:lvl1pPr marL="171450" indent="-171450">
              <a:lnSpc>
                <a:spcPct val="110000"/>
              </a:lnSpc>
              <a:spcAft>
                <a:spcPts val="500"/>
              </a:spcAft>
              <a:buFont typeface="Arial" panose="020B0604020202020204" pitchFamily="34" charset="0"/>
              <a:buChar char="•"/>
              <a:defRPr sz="1200" i="1"/>
            </a:lvl1pPr>
          </a:lstStyle>
          <a:p>
            <a:pPr marL="228594" marR="0" lvl="0" indent="-228594" algn="l" defTabSz="914377" rtl="0" eaLnBrk="1" fontAlgn="auto" latinLnBrk="0" hangingPunct="1">
              <a:lnSpc>
                <a:spcPct val="100000"/>
              </a:lnSpc>
              <a:spcBef>
                <a:spcPts val="0"/>
              </a:spcBef>
              <a:spcAft>
                <a:spcPts val="667"/>
              </a:spcAft>
              <a:buClr>
                <a:prstClr val="black"/>
              </a:buClr>
              <a:buSzPct val="110000"/>
              <a:buFont typeface="Wingdings" panose="05000000000000000000" pitchFamily="2" charset="2"/>
              <a:buChar char="§"/>
              <a:tabLst/>
              <a:defRPr/>
            </a:pPr>
            <a:r>
              <a:rPr kumimoji="0" lang="en-IN" sz="1467" b="0" i="0" u="none" strike="noStrike" kern="1200" cap="none" spc="0" normalizeH="0" baseline="0" noProof="0" dirty="0">
                <a:ln>
                  <a:noFill/>
                </a:ln>
                <a:solidFill>
                  <a:prstClr val="black"/>
                </a:solidFill>
                <a:effectLst/>
                <a:uLnTx/>
                <a:uFillTx/>
                <a:latin typeface="Delivery"/>
                <a:ea typeface="+mn-ea"/>
                <a:cs typeface="+mn-cs"/>
              </a:rPr>
              <a:t>Compliance as an integral part </a:t>
            </a:r>
            <a:br>
              <a:rPr kumimoji="0" lang="en-IN" sz="1467" b="0" i="0" u="none" strike="noStrike" kern="1200" cap="none" spc="0" normalizeH="0" baseline="0" noProof="0" dirty="0">
                <a:ln>
                  <a:noFill/>
                </a:ln>
                <a:solidFill>
                  <a:prstClr val="black"/>
                </a:solidFill>
                <a:effectLst/>
                <a:uLnTx/>
                <a:uFillTx/>
                <a:latin typeface="Delivery"/>
                <a:ea typeface="+mn-ea"/>
                <a:cs typeface="+mn-cs"/>
              </a:rPr>
            </a:br>
            <a:r>
              <a:rPr kumimoji="0" lang="en-IN" sz="1467" b="0" i="0" u="none" strike="noStrike" kern="1200" cap="none" spc="0" normalizeH="0" baseline="0" noProof="0" dirty="0">
                <a:ln>
                  <a:noFill/>
                </a:ln>
                <a:solidFill>
                  <a:prstClr val="black"/>
                </a:solidFill>
                <a:effectLst/>
                <a:uLnTx/>
                <a:uFillTx/>
                <a:latin typeface="Delivery"/>
                <a:ea typeface="+mn-ea"/>
                <a:cs typeface="+mn-cs"/>
              </a:rPr>
              <a:t>of daily business</a:t>
            </a:r>
          </a:p>
          <a:p>
            <a:pPr marL="228594" marR="0" lvl="0" indent="-228594" algn="l" defTabSz="914377" rtl="0" eaLnBrk="1" fontAlgn="auto" latinLnBrk="0" hangingPunct="1">
              <a:lnSpc>
                <a:spcPct val="100000"/>
              </a:lnSpc>
              <a:spcBef>
                <a:spcPts val="0"/>
              </a:spcBef>
              <a:spcAft>
                <a:spcPts val="400"/>
              </a:spcAft>
              <a:buClr>
                <a:prstClr val="black"/>
              </a:buClr>
              <a:buSzPct val="110000"/>
              <a:buFont typeface="Wingdings" panose="05000000000000000000" pitchFamily="2" charset="2"/>
              <a:buChar char="§"/>
              <a:tabLst/>
              <a:defRPr/>
            </a:pPr>
            <a:r>
              <a:rPr kumimoji="0" lang="en-IN" sz="1467" b="0" i="0" u="none" strike="noStrike" kern="1200" cap="none" spc="0" normalizeH="0" baseline="0" noProof="0" dirty="0">
                <a:ln>
                  <a:noFill/>
                </a:ln>
                <a:solidFill>
                  <a:prstClr val="black"/>
                </a:solidFill>
                <a:effectLst/>
                <a:uLnTx/>
                <a:uFillTx/>
                <a:latin typeface="Delivery"/>
                <a:ea typeface="+mn-ea"/>
                <a:cs typeface="+mn-cs"/>
              </a:rPr>
              <a:t>Effective governance set-up across   the organization</a:t>
            </a:r>
          </a:p>
          <a:p>
            <a:pPr marL="228594" marR="0" lvl="0" indent="-228594" algn="l" defTabSz="914377" rtl="0" eaLnBrk="1" fontAlgn="auto" latinLnBrk="0" hangingPunct="1">
              <a:lnSpc>
                <a:spcPct val="100000"/>
              </a:lnSpc>
              <a:spcBef>
                <a:spcPts val="0"/>
              </a:spcBef>
              <a:spcAft>
                <a:spcPts val="400"/>
              </a:spcAft>
              <a:buClr>
                <a:prstClr val="black"/>
              </a:buClr>
              <a:buSzPct val="110000"/>
              <a:buFont typeface="Wingdings" panose="05000000000000000000" pitchFamily="2" charset="2"/>
              <a:buChar char="§"/>
              <a:tabLst/>
              <a:defRPr/>
            </a:pPr>
            <a:r>
              <a:rPr kumimoji="0" lang="en-IN" sz="1467" b="0" i="0" u="none" strike="noStrike" kern="1200" cap="none" spc="0" normalizeH="0" baseline="0" noProof="0" dirty="0">
                <a:ln>
                  <a:noFill/>
                </a:ln>
                <a:solidFill>
                  <a:prstClr val="black"/>
                </a:solidFill>
                <a:effectLst/>
                <a:uLnTx/>
                <a:uFillTx/>
                <a:latin typeface="Delivery"/>
                <a:ea typeface="+mn-ea"/>
                <a:cs typeface="+mn-cs"/>
              </a:rPr>
              <a:t>Like-minded and compliant </a:t>
            </a:r>
            <a:br>
              <a:rPr kumimoji="0" lang="en-IN" sz="1467" b="0" i="0" u="none" strike="noStrike" kern="1200" cap="none" spc="0" normalizeH="0" baseline="0" noProof="0" dirty="0">
                <a:ln>
                  <a:noFill/>
                </a:ln>
                <a:solidFill>
                  <a:prstClr val="black"/>
                </a:solidFill>
                <a:effectLst/>
                <a:uLnTx/>
                <a:uFillTx/>
                <a:latin typeface="Delivery"/>
                <a:ea typeface="+mn-ea"/>
                <a:cs typeface="+mn-cs"/>
              </a:rPr>
            </a:br>
            <a:r>
              <a:rPr kumimoji="0" lang="en-IN" sz="1467" b="0" i="0" u="none" strike="noStrike" kern="1200" cap="none" spc="0" normalizeH="0" baseline="0" noProof="0" dirty="0">
                <a:ln>
                  <a:noFill/>
                </a:ln>
                <a:solidFill>
                  <a:prstClr val="black"/>
                </a:solidFill>
                <a:effectLst/>
                <a:uLnTx/>
                <a:uFillTx/>
                <a:latin typeface="Delivery"/>
                <a:ea typeface="+mn-ea"/>
                <a:cs typeface="+mn-cs"/>
              </a:rPr>
              <a:t>suppliers and partners</a:t>
            </a:r>
            <a:endParaRPr kumimoji="0" lang="en-US" sz="1467" b="0" i="0" u="none" strike="noStrike" kern="1200" cap="none" spc="0" normalizeH="0" baseline="0" noProof="0" dirty="0">
              <a:ln>
                <a:noFill/>
              </a:ln>
              <a:solidFill>
                <a:prstClr val="black"/>
              </a:solidFill>
              <a:effectLst/>
              <a:uLnTx/>
              <a:uFillTx/>
              <a:latin typeface="Delivery"/>
              <a:ea typeface="+mn-ea"/>
              <a:cs typeface="+mn-cs"/>
            </a:endParaRPr>
          </a:p>
        </p:txBody>
      </p:sp>
      <p:sp>
        <p:nvSpPr>
          <p:cNvPr id="26" name="Rechteck 74">
            <a:extLst>
              <a:ext uri="{FF2B5EF4-FFF2-40B4-BE49-F238E27FC236}">
                <a16:creationId xmlns:a16="http://schemas.microsoft.com/office/drawing/2014/main" id="{7A1215E7-0535-48C1-9AA7-DE00BB5A86DE}"/>
              </a:ext>
            </a:extLst>
          </p:cNvPr>
          <p:cNvSpPr/>
          <p:nvPr/>
        </p:nvSpPr>
        <p:spPr>
          <a:xfrm>
            <a:off x="8008315" y="1679379"/>
            <a:ext cx="4183685" cy="8238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80000" tIns="0" rIns="0" bIns="0" rtlCol="0" anchor="ctr" anchorCtr="0">
            <a:noAutofit/>
          </a:bodyPr>
          <a:lstStyle/>
          <a:p>
            <a:pPr marL="0" marR="0" lvl="0" indent="0" algn="l" defTabSz="914354" rtl="0" eaLnBrk="1" fontAlgn="auto" latinLnBrk="0" hangingPunct="1">
              <a:lnSpc>
                <a:spcPct val="100000"/>
              </a:lnSpc>
              <a:spcBef>
                <a:spcPts val="0"/>
              </a:spcBef>
              <a:spcAft>
                <a:spcPts val="400"/>
              </a:spcAft>
              <a:buClrTx/>
              <a:buSzTx/>
              <a:buFontTx/>
              <a:buNone/>
              <a:tabLst/>
              <a:defRPr/>
            </a:pPr>
            <a:r>
              <a:rPr kumimoji="0" lang="en-US" sz="1867" b="1" i="0" u="none" strike="noStrike" kern="1200" cap="none" spc="0" normalizeH="0" baseline="0" noProof="0">
                <a:ln>
                  <a:noFill/>
                </a:ln>
                <a:solidFill>
                  <a:prstClr val="black">
                    <a:lumMod val="95000"/>
                    <a:lumOff val="5000"/>
                  </a:prstClr>
                </a:solidFill>
                <a:effectLst/>
                <a:uLnTx/>
                <a:uFillTx/>
                <a:latin typeface="Delivery"/>
                <a:ea typeface="+mn-ea"/>
                <a:cs typeface="+mn-cs"/>
              </a:rPr>
              <a:t>Highly trusted</a:t>
            </a:r>
            <a:br>
              <a:rPr kumimoji="0" lang="en-US" sz="1867" b="1" i="0" u="none" strike="noStrike" kern="1200" cap="none" spc="0" normalizeH="0" baseline="0" noProof="0">
                <a:ln>
                  <a:noFill/>
                </a:ln>
                <a:solidFill>
                  <a:prstClr val="black">
                    <a:lumMod val="95000"/>
                    <a:lumOff val="5000"/>
                  </a:prstClr>
                </a:solidFill>
                <a:effectLst/>
                <a:uLnTx/>
                <a:uFillTx/>
                <a:latin typeface="Delivery"/>
                <a:ea typeface="+mn-ea"/>
                <a:cs typeface="+mn-cs"/>
              </a:rPr>
            </a:br>
            <a:r>
              <a:rPr kumimoji="0" lang="en-US" sz="1867" b="0" i="0" u="none" strike="noStrike" kern="1200" cap="none" spc="0" normalizeH="0" baseline="0" noProof="0">
                <a:ln>
                  <a:noFill/>
                </a:ln>
                <a:solidFill>
                  <a:prstClr val="black">
                    <a:lumMod val="95000"/>
                    <a:lumOff val="5000"/>
                  </a:prstClr>
                </a:solidFill>
                <a:effectLst/>
                <a:uLnTx/>
                <a:uFillTx/>
                <a:latin typeface="Delivery"/>
                <a:ea typeface="+mn-ea"/>
                <a:cs typeface="+mn-cs"/>
              </a:rPr>
              <a:t>company</a:t>
            </a:r>
            <a:endParaRPr kumimoji="0" lang="en-US" sz="1867" b="0" i="0" u="none" strike="noStrike" kern="1200" cap="none" spc="0" normalizeH="0" baseline="0" noProof="0">
              <a:ln>
                <a:noFill/>
              </a:ln>
              <a:solidFill>
                <a:prstClr val="black">
                  <a:lumMod val="95000"/>
                  <a:lumOff val="5000"/>
                </a:prstClr>
              </a:solidFill>
              <a:effectLst/>
              <a:uLnTx/>
              <a:uFillTx/>
              <a:latin typeface="Delivery"/>
              <a:ea typeface="Calibri" panose="020F0502020204030204" pitchFamily="34" charset="0"/>
              <a:cs typeface="Times New Roman" panose="02020603050405020304" pitchFamily="18" charset="0"/>
            </a:endParaRPr>
          </a:p>
        </p:txBody>
      </p:sp>
      <p:sp>
        <p:nvSpPr>
          <p:cNvPr id="28" name="Title 1">
            <a:extLst>
              <a:ext uri="{FF2B5EF4-FFF2-40B4-BE49-F238E27FC236}">
                <a16:creationId xmlns:a16="http://schemas.microsoft.com/office/drawing/2014/main" id="{5FB03896-5D7C-4C8D-9EA5-F54B5CACE856}"/>
              </a:ext>
            </a:extLst>
          </p:cNvPr>
          <p:cNvSpPr txBox="1">
            <a:spLocks/>
          </p:cNvSpPr>
          <p:nvPr/>
        </p:nvSpPr>
        <p:spPr>
          <a:xfrm>
            <a:off x="390581" y="357495"/>
            <a:ext cx="11489067" cy="658600"/>
          </a:xfrm>
          <a:prstGeom prst="rect">
            <a:avLst/>
          </a:prstGeom>
        </p:spPr>
        <p:txBody>
          <a:bodyPr vert="horz" lIns="0" tIns="0" rIns="0" bIns="0" rtlCol="0" anchor="b">
            <a:noAutofit/>
          </a:bodyPr>
          <a:lstStyle>
            <a:lvl1pPr algn="l" defTabSz="685800" rtl="0" eaLnBrk="1" latinLnBrk="0" hangingPunct="1">
              <a:lnSpc>
                <a:spcPct val="100000"/>
              </a:lnSpc>
              <a:spcBef>
                <a:spcPct val="0"/>
              </a:spcBef>
              <a:buNone/>
              <a:defRPr sz="1800" b="1"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Delivery"/>
              <a:ea typeface="+mj-ea"/>
              <a:cs typeface="+mj-cs"/>
            </a:endParaRPr>
          </a:p>
        </p:txBody>
      </p:sp>
      <p:sp>
        <p:nvSpPr>
          <p:cNvPr id="29" name="Title 19">
            <a:extLst>
              <a:ext uri="{FF2B5EF4-FFF2-40B4-BE49-F238E27FC236}">
                <a16:creationId xmlns:a16="http://schemas.microsoft.com/office/drawing/2014/main" id="{F73C74E8-A2AC-43AB-AC86-28D554AA5C2E}"/>
              </a:ext>
            </a:extLst>
          </p:cNvPr>
          <p:cNvSpPr txBox="1">
            <a:spLocks/>
          </p:cNvSpPr>
          <p:nvPr/>
        </p:nvSpPr>
        <p:spPr>
          <a:xfrm>
            <a:off x="700794" y="407923"/>
            <a:ext cx="11327999" cy="658600"/>
          </a:xfrm>
          <a:prstGeom prst="rect">
            <a:avLst/>
          </a:prstGeom>
        </p:spPr>
        <p:txBody>
          <a:bodyPr vert="horz" lIns="0" tIns="0" rIns="0" bIns="0" rtlCol="0" anchor="b">
            <a:noAutofit/>
          </a:bodyPr>
          <a:lstStyle>
            <a:lvl1pPr algn="l" defTabSz="685800" rtl="0" eaLnBrk="1" latinLnBrk="0" hangingPunct="1">
              <a:lnSpc>
                <a:spcPct val="100000"/>
              </a:lnSpc>
              <a:spcBef>
                <a:spcPct val="0"/>
              </a:spcBef>
              <a:buNone/>
              <a:defRPr sz="1800" b="1"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Delivery"/>
                <a:ea typeface="+mj-ea"/>
                <a:cs typeface="Delivery Arabic Cd Black" panose="020F0906020204020204" pitchFamily="34" charset="-78"/>
              </a:rPr>
              <a:t>Our sustainability roadmap</a:t>
            </a:r>
          </a:p>
        </p:txBody>
      </p:sp>
      <p:sp>
        <p:nvSpPr>
          <p:cNvPr id="196" name="Oval 195">
            <a:extLst>
              <a:ext uri="{FF2B5EF4-FFF2-40B4-BE49-F238E27FC236}">
                <a16:creationId xmlns:a16="http://schemas.microsoft.com/office/drawing/2014/main" id="{CFD1DE38-BD22-4D02-A3E3-9216621AED67}"/>
              </a:ext>
            </a:extLst>
          </p:cNvPr>
          <p:cNvSpPr/>
          <p:nvPr/>
        </p:nvSpPr>
        <p:spPr>
          <a:xfrm>
            <a:off x="4934854" y="2530238"/>
            <a:ext cx="2139959" cy="2093751"/>
          </a:xfrm>
          <a:prstGeom prst="ellipse">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6000" tIns="48000" rIns="96000" bIns="48000" rtlCol="0" anchor="t">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err="1">
              <a:ln>
                <a:noFill/>
              </a:ln>
              <a:solidFill>
                <a:prstClr val="black"/>
              </a:solidFill>
              <a:effectLst/>
              <a:uLnTx/>
              <a:uFillTx/>
              <a:latin typeface="Delivery"/>
              <a:ea typeface="+mn-ea"/>
              <a:cs typeface="+mn-cs"/>
            </a:endParaRPr>
          </a:p>
        </p:txBody>
      </p:sp>
      <p:sp>
        <p:nvSpPr>
          <p:cNvPr id="197" name="Rectangle 196">
            <a:extLst>
              <a:ext uri="{FF2B5EF4-FFF2-40B4-BE49-F238E27FC236}">
                <a16:creationId xmlns:a16="http://schemas.microsoft.com/office/drawing/2014/main" id="{CF997AF5-9F4A-47B0-9DDF-C62D010ABF2A}"/>
              </a:ext>
            </a:extLst>
          </p:cNvPr>
          <p:cNvSpPr/>
          <p:nvPr/>
        </p:nvSpPr>
        <p:spPr>
          <a:xfrm rot="5400000">
            <a:off x="9635127" y="4321052"/>
            <a:ext cx="230832" cy="4463233"/>
          </a:xfrm>
          <a:prstGeom prst="rect">
            <a:avLst/>
          </a:prstGeom>
          <a:gradFill flip="none" rotWithShape="1">
            <a:gsLst>
              <a:gs pos="57000">
                <a:srgbClr val="FFCE00"/>
              </a:gs>
              <a:gs pos="100000">
                <a:srgbClr val="FFCE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Delivery"/>
              <a:ea typeface="+mn-ea"/>
              <a:cs typeface="+mn-cs"/>
            </a:endParaRPr>
          </a:p>
        </p:txBody>
      </p:sp>
      <p:pic>
        <p:nvPicPr>
          <p:cNvPr id="198" name="Picture 197" descr="Logo&#10;&#10;Description automatically generated">
            <a:extLst>
              <a:ext uri="{FF2B5EF4-FFF2-40B4-BE49-F238E27FC236}">
                <a16:creationId xmlns:a16="http://schemas.microsoft.com/office/drawing/2014/main" id="{E1273C14-75CF-4F6E-B560-20E8763DE9AD}"/>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1005990" y="6489473"/>
            <a:ext cx="889225" cy="127479"/>
          </a:xfrm>
          <a:prstGeom prst="rect">
            <a:avLst/>
          </a:prstGeom>
        </p:spPr>
      </p:pic>
      <p:pic>
        <p:nvPicPr>
          <p:cNvPr id="199" name="Picture 198">
            <a:extLst>
              <a:ext uri="{FF2B5EF4-FFF2-40B4-BE49-F238E27FC236}">
                <a16:creationId xmlns:a16="http://schemas.microsoft.com/office/drawing/2014/main" id="{F6F45FE3-36EF-43B5-8133-9BCDAA97096F}"/>
              </a:ext>
            </a:extLst>
          </p:cNvPr>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254436" y="6398299"/>
            <a:ext cx="659829" cy="308735"/>
          </a:xfrm>
          <a:prstGeom prst="rect">
            <a:avLst/>
          </a:prstGeom>
        </p:spPr>
      </p:pic>
      <p:pic>
        <p:nvPicPr>
          <p:cNvPr id="200" name="Picture 36">
            <a:extLst>
              <a:ext uri="{FF2B5EF4-FFF2-40B4-BE49-F238E27FC236}">
                <a16:creationId xmlns:a16="http://schemas.microsoft.com/office/drawing/2014/main" id="{39C12E6D-FD96-48C7-B8C9-77EC93117916}"/>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p:blipFill>
        <p:spPr>
          <a:xfrm>
            <a:off x="3922083" y="1485279"/>
            <a:ext cx="4211695" cy="4211695"/>
          </a:xfrm>
          <a:prstGeom prst="rect">
            <a:avLst/>
          </a:prstGeom>
        </p:spPr>
      </p:pic>
      <p:pic>
        <p:nvPicPr>
          <p:cNvPr id="27" name="Graphic 137">
            <a:extLst>
              <a:ext uri="{FF2B5EF4-FFF2-40B4-BE49-F238E27FC236}">
                <a16:creationId xmlns:a16="http://schemas.microsoft.com/office/drawing/2014/main" id="{966A6563-B941-483E-830A-50AB0FC2A080}"/>
              </a:ext>
            </a:extLst>
          </p:cNvPr>
          <p:cNvPicPr>
            <a:picLocks noChangeAspect="1"/>
          </p:cNvPicPr>
          <p:nvPr/>
        </p:nvPicPr>
        <p:blipFill>
          <a:blip r:embed="rId24" cstate="print">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7593413" y="1676727"/>
            <a:ext cx="832263" cy="821843"/>
          </a:xfrm>
          <a:prstGeom prst="rect">
            <a:avLst/>
          </a:prstGeom>
        </p:spPr>
      </p:pic>
    </p:spTree>
    <p:extLst>
      <p:ext uri="{BB962C8B-B14F-4D97-AF65-F5344CB8AC3E}">
        <p14:creationId xmlns:p14="http://schemas.microsoft.com/office/powerpoint/2010/main" val="260904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ind turbine surrounded by grass">
            <a:extLst>
              <a:ext uri="{FF2B5EF4-FFF2-40B4-BE49-F238E27FC236}">
                <a16:creationId xmlns:a16="http://schemas.microsoft.com/office/drawing/2014/main" id="{8387C51E-1038-43F8-ABD7-AA9CBF60EB4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DHL orders fully electric eCargo planes - YouTube">
            <a:extLst>
              <a:ext uri="{FF2B5EF4-FFF2-40B4-BE49-F238E27FC236}">
                <a16:creationId xmlns:a16="http://schemas.microsoft.com/office/drawing/2014/main" id="{AE0690B2-3B82-4BCB-859D-F800F8AAC14D}"/>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8235" b="95294" l="2216" r="98338">
                        <a14:foregroundMark x1="4432" y1="44118" x2="9557" y2="86471"/>
                        <a14:foregroundMark x1="9557" y1="86471" x2="12188" y2="85882"/>
                        <a14:foregroundMark x1="3878" y1="44706" x2="6787" y2="61176"/>
                        <a14:foregroundMark x1="6787" y1="61176" x2="6648" y2="61765"/>
                        <a14:foregroundMark x1="2770" y1="40000" x2="4571" y2="53529"/>
                        <a14:foregroundMark x1="52909" y1="83529" x2="57202" y2="91765"/>
                        <a14:foregroundMark x1="57202" y1="91765" x2="58033" y2="81765"/>
                        <a14:foregroundMark x1="90028" y1="30588" x2="94875" y2="37059"/>
                        <a14:foregroundMark x1="94875" y1="37059" x2="89335" y2="51765"/>
                        <a14:foregroundMark x1="98476" y1="37059" x2="98061" y2="40000"/>
                        <a14:foregroundMark x1="16482" y1="91176" x2="10665" y2="93529"/>
                        <a14:foregroundMark x1="10665" y1="93529" x2="9557" y2="91176"/>
                        <a14:foregroundMark x1="29086" y1="89412" x2="29363" y2="95294"/>
                        <a14:foregroundMark x1="55817" y1="94706" x2="57064" y2="94706"/>
                        <a14:foregroundMark x1="52216" y1="8824" x2="53878" y2="12353"/>
                        <a14:foregroundMark x1="2355" y1="45294" x2="2493" y2="40588"/>
                        <a14:backgroundMark x1="26593" y1="65294" x2="27285" y2="65294"/>
                      </a14:backgroundRemoval>
                    </a14:imgEffect>
                  </a14:imgLayer>
                </a14:imgProps>
              </a:ext>
              <a:ext uri="{28A0092B-C50C-407E-A947-70E740481C1C}">
                <a14:useLocalDpi xmlns:a14="http://schemas.microsoft.com/office/drawing/2010/main"/>
              </a:ext>
            </a:extLst>
          </a:blip>
          <a:srcRect/>
          <a:stretch/>
        </p:blipFill>
        <p:spPr bwMode="auto">
          <a:xfrm>
            <a:off x="8753477" y="424129"/>
            <a:ext cx="3000375" cy="7045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07359D0-263E-4016-AE3F-02822BE4E1F9}"/>
              </a:ext>
            </a:extLst>
          </p:cNvPr>
          <p:cNvSpPr/>
          <p:nvPr/>
        </p:nvSpPr>
        <p:spPr>
          <a:xfrm>
            <a:off x="0" y="0"/>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F69028D-37D9-4715-BA7C-3CCA455D46C6}"/>
              </a:ext>
            </a:extLst>
          </p:cNvPr>
          <p:cNvSpPr txBox="1"/>
          <p:nvPr/>
        </p:nvSpPr>
        <p:spPr>
          <a:xfrm>
            <a:off x="432303" y="289715"/>
            <a:ext cx="9012067" cy="1261884"/>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000" cap="none" spc="0" normalizeH="0" baseline="0" noProof="0">
                <a:ln>
                  <a:noFill/>
                </a:ln>
                <a:solidFill>
                  <a:prstClr val="white"/>
                </a:solidFill>
                <a:effectLst/>
                <a:uLnTx/>
                <a:uFillTx/>
                <a:latin typeface="Delivery Arabic Cd Light" panose="020F0406020204020204" pitchFamily="34" charset="-78"/>
                <a:ea typeface="Delivery Arabic Cd Light" panose="020F0406020204020204" pitchFamily="34" charset="-78"/>
                <a:cs typeface="Delivery Arabic Cd Light" panose="020F0406020204020204" pitchFamily="34" charset="-78"/>
              </a:rPr>
              <a:t>We can help you shaping your sustainability roadmap</a:t>
            </a:r>
            <a:endParaRPr kumimoji="0" lang="en-US" sz="2000" b="1" i="0" u="none" strike="noStrike" kern="1000" cap="none" spc="0" normalizeH="0" baseline="0" noProof="0">
              <a:ln>
                <a:noFill/>
              </a:ln>
              <a:solidFill>
                <a:prstClr val="white"/>
              </a:solidFill>
              <a:effectLst/>
              <a:uLnTx/>
              <a:uFillTx/>
              <a:latin typeface="Delivery Cd Black" panose="020F0906020204020204" pitchFamily="34" charset="0"/>
              <a:ea typeface="Delivery Cd Black" panose="020F0906020204020204" pitchFamily="34" charset="0"/>
              <a:cs typeface="Delivery Cd Black" panose="020F0906020204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0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Your company can choose a reduction pathway which aligns with your climate targets and budget forecasts</a:t>
            </a:r>
          </a:p>
        </p:txBody>
      </p:sp>
      <p:sp>
        <p:nvSpPr>
          <p:cNvPr id="17" name="TextBox 16">
            <a:extLst>
              <a:ext uri="{FF2B5EF4-FFF2-40B4-BE49-F238E27FC236}">
                <a16:creationId xmlns:a16="http://schemas.microsoft.com/office/drawing/2014/main" id="{8FFD81C6-FE24-455A-91A9-A1702586A192}"/>
              </a:ext>
            </a:extLst>
          </p:cNvPr>
          <p:cNvSpPr txBox="1"/>
          <p:nvPr/>
        </p:nvSpPr>
        <p:spPr>
          <a:xfrm>
            <a:off x="450409" y="1526781"/>
            <a:ext cx="10694403" cy="846386"/>
          </a:xfrm>
          <a:prstGeom prst="rect">
            <a:avLst/>
          </a:prstGeom>
          <a:noFill/>
        </p:spPr>
        <p:txBody>
          <a:bodyPr wrap="square">
            <a:spAutoFit/>
          </a:bodyPr>
          <a:lstStyle/>
          <a:p>
            <a:pPr marL="0" marR="0" lvl="0" indent="0" algn="l" defTabSz="914377" rtl="0" eaLnBrk="1" fontAlgn="base" latinLnBrk="0" hangingPunct="1">
              <a:lnSpc>
                <a:spcPct val="100000"/>
              </a:lnSpc>
              <a:spcBef>
                <a:spcPts val="0"/>
              </a:spcBef>
              <a:spcAft>
                <a:spcPts val="0"/>
              </a:spcAft>
              <a:buClr>
                <a:srgbClr val="FFC000"/>
              </a:buClr>
              <a:buSzTx/>
              <a:buFontTx/>
              <a:buNone/>
              <a:tabLst/>
              <a:defRPr/>
            </a:pPr>
            <a:r>
              <a:rPr kumimoji="0" lang="en-GB" sz="14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Immediate 100% SAF procurement provides a </a:t>
            </a:r>
            <a:r>
              <a:rPr kumimoji="0" lang="en-GB" sz="1400" b="1"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fast-track reduction pathway </a:t>
            </a:r>
            <a:r>
              <a:rPr kumimoji="0" lang="en-GB" sz="14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of scope 3 emissions. You can also take a phased approach to SAF procurement like other companies are doing to </a:t>
            </a:r>
            <a:r>
              <a:rPr kumimoji="0" lang="en-GB" sz="1400" b="1"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align with company carbon reduction goals</a:t>
            </a:r>
            <a:r>
              <a:rPr kumimoji="0" lang="en-GB" sz="14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 e.g. net-zero in 2030 or 2050.</a:t>
            </a:r>
          </a:p>
          <a:p>
            <a:pPr marL="0" marR="0" lvl="0" indent="0" algn="l" defTabSz="914377" rtl="0" eaLnBrk="1" fontAlgn="base" latinLnBrk="0" hangingPunct="1">
              <a:lnSpc>
                <a:spcPct val="100000"/>
              </a:lnSpc>
              <a:spcBef>
                <a:spcPts val="0"/>
              </a:spcBef>
              <a:spcAft>
                <a:spcPts val="0"/>
              </a:spcAft>
              <a:buClr>
                <a:srgbClr val="FFC000"/>
              </a:buClr>
              <a:buSzTx/>
              <a:buFontTx/>
              <a:buNone/>
              <a:tabLst/>
              <a:defRPr/>
            </a:pPr>
            <a:endParaRPr kumimoji="0" lang="en-GB" sz="7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endParaRPr>
          </a:p>
          <a:p>
            <a:pPr marL="0" marR="0" lvl="0" indent="0" algn="l" defTabSz="914377" rtl="0" eaLnBrk="1" fontAlgn="base" latinLnBrk="0" hangingPunct="1">
              <a:lnSpc>
                <a:spcPct val="100000"/>
              </a:lnSpc>
              <a:spcBef>
                <a:spcPts val="0"/>
              </a:spcBef>
              <a:spcAft>
                <a:spcPts val="0"/>
              </a:spcAft>
              <a:buClr>
                <a:srgbClr val="FFC000"/>
              </a:buClr>
              <a:buSzTx/>
              <a:buFontTx/>
              <a:buNone/>
              <a:tabLst/>
              <a:defRPr/>
            </a:pPr>
            <a:r>
              <a:rPr kumimoji="0" lang="en-GB" sz="14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By phasing SAF over a longer timeframe you can select a pathway that fits within your CO</a:t>
            </a:r>
            <a:r>
              <a:rPr kumimoji="0" lang="en-GB" sz="1400" b="0" i="0" u="none" strike="noStrike" kern="1200" cap="none" spc="0" normalizeH="0" baseline="-2500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2</a:t>
            </a:r>
            <a:r>
              <a:rPr kumimoji="0" lang="en-GB" sz="14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e reduction and budgeting requirements.</a:t>
            </a:r>
            <a:endParaRPr kumimoji="0" lang="nl-NL" sz="14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endParaRPr>
          </a:p>
        </p:txBody>
      </p:sp>
      <p:sp>
        <p:nvSpPr>
          <p:cNvPr id="7" name="Rectangle 6">
            <a:extLst>
              <a:ext uri="{FF2B5EF4-FFF2-40B4-BE49-F238E27FC236}">
                <a16:creationId xmlns:a16="http://schemas.microsoft.com/office/drawing/2014/main" id="{9E138841-C111-46A5-9BCD-CDBFBAB2CEB8}"/>
              </a:ext>
            </a:extLst>
          </p:cNvPr>
          <p:cNvSpPr/>
          <p:nvPr/>
        </p:nvSpPr>
        <p:spPr>
          <a:xfrm>
            <a:off x="532195" y="2524437"/>
            <a:ext cx="8593112" cy="3850223"/>
          </a:xfrm>
          <a:prstGeom prst="rect">
            <a:avLst/>
          </a:prstGeom>
          <a:solidFill>
            <a:schemeClr val="tx1">
              <a:alpha val="55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endParaRPr>
          </a:p>
        </p:txBody>
      </p:sp>
      <p:graphicFrame>
        <p:nvGraphicFramePr>
          <p:cNvPr id="18" name="Chart 17">
            <a:extLst>
              <a:ext uri="{FF2B5EF4-FFF2-40B4-BE49-F238E27FC236}">
                <a16:creationId xmlns:a16="http://schemas.microsoft.com/office/drawing/2014/main" id="{A6791664-FD02-7AC5-63E4-C84D66DF744C}"/>
              </a:ext>
            </a:extLst>
          </p:cNvPr>
          <p:cNvGraphicFramePr/>
          <p:nvPr/>
        </p:nvGraphicFramePr>
        <p:xfrm>
          <a:off x="851257" y="3344906"/>
          <a:ext cx="8274051" cy="2943225"/>
        </p:xfrm>
        <a:graphic>
          <a:graphicData uri="http://schemas.openxmlformats.org/drawingml/2006/chart">
            <c:chart xmlns:c="http://schemas.openxmlformats.org/drawingml/2006/chart" xmlns:r="http://schemas.openxmlformats.org/officeDocument/2006/relationships" r:id="rId6"/>
          </a:graphicData>
        </a:graphic>
      </p:graphicFrame>
      <p:sp>
        <p:nvSpPr>
          <p:cNvPr id="19" name="Content Placeholder 9">
            <a:extLst>
              <a:ext uri="{FF2B5EF4-FFF2-40B4-BE49-F238E27FC236}">
                <a16:creationId xmlns:a16="http://schemas.microsoft.com/office/drawing/2014/main" id="{FCFF58FE-65DD-9359-CE67-6889448C64C7}"/>
              </a:ext>
            </a:extLst>
          </p:cNvPr>
          <p:cNvSpPr txBox="1">
            <a:spLocks/>
          </p:cNvSpPr>
          <p:nvPr/>
        </p:nvSpPr>
        <p:spPr>
          <a:xfrm rot="16200000">
            <a:off x="-94453" y="4381446"/>
            <a:ext cx="2215356" cy="500063"/>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Air Freight Scope 3 emissions</a:t>
            </a:r>
          </a:p>
        </p:txBody>
      </p:sp>
      <p:sp>
        <p:nvSpPr>
          <p:cNvPr id="20" name="Speech Bubble: Rectangle with Corners Rounded 19">
            <a:extLst>
              <a:ext uri="{FF2B5EF4-FFF2-40B4-BE49-F238E27FC236}">
                <a16:creationId xmlns:a16="http://schemas.microsoft.com/office/drawing/2014/main" id="{A15F0D24-AC69-4281-62BF-D675D37928E4}"/>
              </a:ext>
            </a:extLst>
          </p:cNvPr>
          <p:cNvSpPr/>
          <p:nvPr/>
        </p:nvSpPr>
        <p:spPr>
          <a:xfrm>
            <a:off x="1085039" y="2652646"/>
            <a:ext cx="1716485" cy="476679"/>
          </a:xfrm>
          <a:prstGeom prst="wedgeRoundRectCallout">
            <a:avLst>
              <a:gd name="adj1" fmla="val 34289"/>
              <a:gd name="adj2" fmla="val 86808"/>
              <a:gd name="adj3" fmla="val 16667"/>
            </a:avLst>
          </a:prstGeom>
          <a:solidFill>
            <a:schemeClr val="tx1"/>
          </a:solidFill>
          <a:ln/>
        </p:spPr>
        <p:style>
          <a:lnRef idx="2">
            <a:schemeClr val="accent4"/>
          </a:lnRef>
          <a:fillRef idx="1">
            <a:schemeClr val="lt1"/>
          </a:fillRef>
          <a:effectRef idx="0">
            <a:schemeClr val="accent4"/>
          </a:effectRef>
          <a:fontRef idx="minor">
            <a:schemeClr val="dk1"/>
          </a:fontRef>
        </p:style>
        <p:txBody>
          <a:bodyPr lIns="72000" tIns="36000" rIns="72000" bIns="36000" rtlCol="0" anchor="t">
            <a:noAutofit/>
          </a:bodyPr>
          <a:lstStyle>
            <a:defPPr>
              <a:defRPr lang="de-DE"/>
            </a:defPPr>
            <a:lvl1pPr marL="0" algn="l" defTabSz="685800" rtl="0" eaLnBrk="1" latinLnBrk="0" hangingPunct="1">
              <a:defRPr sz="1350" kern="1200">
                <a:solidFill>
                  <a:schemeClr val="dk1"/>
                </a:solidFill>
                <a:latin typeface="+mn-lt"/>
                <a:ea typeface="+mn-ea"/>
                <a:cs typeface="+mn-cs"/>
              </a:defRPr>
            </a:lvl1pPr>
            <a:lvl2pPr marL="342900" algn="l" defTabSz="685800" rtl="0" eaLnBrk="1" latinLnBrk="0" hangingPunct="1">
              <a:defRPr sz="1350" kern="1200">
                <a:solidFill>
                  <a:schemeClr val="dk1"/>
                </a:solidFill>
                <a:latin typeface="+mn-lt"/>
                <a:ea typeface="+mn-ea"/>
                <a:cs typeface="+mn-cs"/>
              </a:defRPr>
            </a:lvl2pPr>
            <a:lvl3pPr marL="685800" algn="l" defTabSz="685800" rtl="0" eaLnBrk="1" latinLnBrk="0" hangingPunct="1">
              <a:defRPr sz="1350" kern="1200">
                <a:solidFill>
                  <a:schemeClr val="dk1"/>
                </a:solidFill>
                <a:latin typeface="+mn-lt"/>
                <a:ea typeface="+mn-ea"/>
                <a:cs typeface="+mn-cs"/>
              </a:defRPr>
            </a:lvl3pPr>
            <a:lvl4pPr marL="1028700" algn="l" defTabSz="685800" rtl="0" eaLnBrk="1" latinLnBrk="0" hangingPunct="1">
              <a:defRPr sz="1350" kern="1200">
                <a:solidFill>
                  <a:schemeClr val="dk1"/>
                </a:solidFill>
                <a:latin typeface="+mn-lt"/>
                <a:ea typeface="+mn-ea"/>
                <a:cs typeface="+mn-cs"/>
              </a:defRPr>
            </a:lvl4pPr>
            <a:lvl5pPr marL="1371600" algn="l" defTabSz="685800" rtl="0" eaLnBrk="1" latinLnBrk="0" hangingPunct="1">
              <a:defRPr sz="1350" kern="1200">
                <a:solidFill>
                  <a:schemeClr val="dk1"/>
                </a:solidFill>
                <a:latin typeface="+mn-lt"/>
                <a:ea typeface="+mn-ea"/>
                <a:cs typeface="+mn-cs"/>
              </a:defRPr>
            </a:lvl5pPr>
            <a:lvl6pPr marL="1714500" algn="l" defTabSz="685800" rtl="0" eaLnBrk="1" latinLnBrk="0" hangingPunct="1">
              <a:defRPr sz="1350" kern="1200">
                <a:solidFill>
                  <a:schemeClr val="dk1"/>
                </a:solidFill>
                <a:latin typeface="+mn-lt"/>
                <a:ea typeface="+mn-ea"/>
                <a:cs typeface="+mn-cs"/>
              </a:defRPr>
            </a:lvl6pPr>
            <a:lvl7pPr marL="2057400" algn="l" defTabSz="685800" rtl="0" eaLnBrk="1" latinLnBrk="0" hangingPunct="1">
              <a:defRPr sz="1350" kern="1200">
                <a:solidFill>
                  <a:schemeClr val="dk1"/>
                </a:solidFill>
                <a:latin typeface="+mn-lt"/>
                <a:ea typeface="+mn-ea"/>
                <a:cs typeface="+mn-cs"/>
              </a:defRPr>
            </a:lvl7pPr>
            <a:lvl8pPr marL="2400300" algn="l" defTabSz="685800" rtl="0" eaLnBrk="1" latinLnBrk="0" hangingPunct="1">
              <a:defRPr sz="1350" kern="1200">
                <a:solidFill>
                  <a:schemeClr val="dk1"/>
                </a:solidFill>
                <a:latin typeface="+mn-lt"/>
                <a:ea typeface="+mn-ea"/>
                <a:cs typeface="+mn-cs"/>
              </a:defRPr>
            </a:lvl8pPr>
            <a:lvl9pPr marL="2743200" algn="l" defTabSz="685800" rtl="0" eaLnBrk="1" latinLnBrk="0" hangingPunct="1">
              <a:defRPr sz="1350" kern="1200">
                <a:solidFill>
                  <a:schemeClr val="dk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Customers choose how much SAF to procure…</a:t>
            </a:r>
          </a:p>
        </p:txBody>
      </p:sp>
      <p:sp>
        <p:nvSpPr>
          <p:cNvPr id="22" name="Content Placeholder 9">
            <a:extLst>
              <a:ext uri="{FF2B5EF4-FFF2-40B4-BE49-F238E27FC236}">
                <a16:creationId xmlns:a16="http://schemas.microsoft.com/office/drawing/2014/main" id="{9D6D5427-3C42-3C0C-F430-63A3392538BE}"/>
              </a:ext>
            </a:extLst>
          </p:cNvPr>
          <p:cNvSpPr txBox="1">
            <a:spLocks/>
          </p:cNvSpPr>
          <p:nvPr/>
        </p:nvSpPr>
        <p:spPr>
          <a:xfrm>
            <a:off x="5487755" y="3706951"/>
            <a:ext cx="952500" cy="268288"/>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CC00"/>
                </a:solidFill>
                <a:effectLst/>
                <a:uLnTx/>
                <a:uFillTx/>
                <a:latin typeface="Delivery" panose="020F0503020204020204" pitchFamily="34" charset="0"/>
                <a:ea typeface="Delivery" panose="020F0503020204020204" pitchFamily="34" charset="0"/>
                <a:cs typeface="Delivery" panose="020F0503020204020204" pitchFamily="34" charset="0"/>
              </a:rPr>
              <a:t>2050 target</a:t>
            </a:r>
          </a:p>
        </p:txBody>
      </p:sp>
      <p:sp>
        <p:nvSpPr>
          <p:cNvPr id="23" name="Content Placeholder 9">
            <a:extLst>
              <a:ext uri="{FF2B5EF4-FFF2-40B4-BE49-F238E27FC236}">
                <a16:creationId xmlns:a16="http://schemas.microsoft.com/office/drawing/2014/main" id="{6948900B-47BD-2BC1-34A6-39F23E3B0345}"/>
              </a:ext>
            </a:extLst>
          </p:cNvPr>
          <p:cNvSpPr txBox="1">
            <a:spLocks/>
          </p:cNvSpPr>
          <p:nvPr/>
        </p:nvSpPr>
        <p:spPr>
          <a:xfrm>
            <a:off x="3931572" y="3975239"/>
            <a:ext cx="1065213" cy="266700"/>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2030 target</a:t>
            </a:r>
          </a:p>
        </p:txBody>
      </p:sp>
      <p:sp>
        <p:nvSpPr>
          <p:cNvPr id="24" name="Content Placeholder 9">
            <a:extLst>
              <a:ext uri="{FF2B5EF4-FFF2-40B4-BE49-F238E27FC236}">
                <a16:creationId xmlns:a16="http://schemas.microsoft.com/office/drawing/2014/main" id="{094E7CF6-2002-907E-2115-9E3386384759}"/>
              </a:ext>
            </a:extLst>
          </p:cNvPr>
          <p:cNvSpPr txBox="1">
            <a:spLocks/>
          </p:cNvSpPr>
          <p:nvPr/>
        </p:nvSpPr>
        <p:spPr>
          <a:xfrm>
            <a:off x="3102320" y="5017847"/>
            <a:ext cx="992187" cy="266700"/>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Immediate</a:t>
            </a:r>
          </a:p>
        </p:txBody>
      </p:sp>
      <p:sp>
        <p:nvSpPr>
          <p:cNvPr id="25" name="Content Placeholder 9">
            <a:extLst>
              <a:ext uri="{FF2B5EF4-FFF2-40B4-BE49-F238E27FC236}">
                <a16:creationId xmlns:a16="http://schemas.microsoft.com/office/drawing/2014/main" id="{14A5178A-EA14-740A-6441-E5502157526C}"/>
              </a:ext>
            </a:extLst>
          </p:cNvPr>
          <p:cNvSpPr txBox="1">
            <a:spLocks/>
          </p:cNvSpPr>
          <p:nvPr/>
        </p:nvSpPr>
        <p:spPr>
          <a:xfrm>
            <a:off x="3201446" y="2641821"/>
            <a:ext cx="4037295" cy="388939"/>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Indicative</a:t>
            </a:r>
            <a:r>
              <a:rPr kumimoji="0" lang="en-GB" sz="1600" b="1"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 carbon reduction pathways </a:t>
            </a:r>
            <a:r>
              <a:rPr kumimoji="0" lang="en-GB" sz="16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based on SAF procurement trajectory</a:t>
            </a:r>
          </a:p>
        </p:txBody>
      </p:sp>
      <p:sp>
        <p:nvSpPr>
          <p:cNvPr id="28" name="Speech Bubble: Rectangle with Corners Rounded 27">
            <a:extLst>
              <a:ext uri="{FF2B5EF4-FFF2-40B4-BE49-F238E27FC236}">
                <a16:creationId xmlns:a16="http://schemas.microsoft.com/office/drawing/2014/main" id="{8C09EC2E-1510-1E96-990C-6E84D8E955BB}"/>
              </a:ext>
            </a:extLst>
          </p:cNvPr>
          <p:cNvSpPr/>
          <p:nvPr/>
        </p:nvSpPr>
        <p:spPr>
          <a:xfrm>
            <a:off x="6632607" y="3580105"/>
            <a:ext cx="1824099" cy="679431"/>
          </a:xfrm>
          <a:prstGeom prst="wedgeRoundRectCallout">
            <a:avLst>
              <a:gd name="adj1" fmla="val -30087"/>
              <a:gd name="adj2" fmla="val 82344"/>
              <a:gd name="adj3" fmla="val 16667"/>
            </a:avLst>
          </a:prstGeom>
          <a:solidFill>
            <a:schemeClr val="tx1"/>
          </a:solidFill>
          <a:ln/>
        </p:spPr>
        <p:style>
          <a:lnRef idx="2">
            <a:schemeClr val="accent4"/>
          </a:lnRef>
          <a:fillRef idx="1">
            <a:schemeClr val="lt1"/>
          </a:fillRef>
          <a:effectRef idx="0">
            <a:schemeClr val="accent4"/>
          </a:effectRef>
          <a:fontRef idx="minor">
            <a:schemeClr val="dk1"/>
          </a:fontRef>
        </p:style>
        <p:txBody>
          <a:bodyPr lIns="72000" tIns="36000" rIns="72000" bIns="36000" rtlCol="0" anchor="t">
            <a:noAutofit/>
          </a:bodyPr>
          <a:lstStyle>
            <a:defPPr>
              <a:defRPr lang="de-DE"/>
            </a:defPPr>
            <a:lvl1pPr marL="0" algn="l" defTabSz="685800" rtl="0" eaLnBrk="1" latinLnBrk="0" hangingPunct="1">
              <a:defRPr sz="1350" kern="1200">
                <a:solidFill>
                  <a:schemeClr val="dk1"/>
                </a:solidFill>
                <a:latin typeface="+mn-lt"/>
                <a:ea typeface="+mn-ea"/>
                <a:cs typeface="+mn-cs"/>
              </a:defRPr>
            </a:lvl1pPr>
            <a:lvl2pPr marL="342900" algn="l" defTabSz="685800" rtl="0" eaLnBrk="1" latinLnBrk="0" hangingPunct="1">
              <a:defRPr sz="1350" kern="1200">
                <a:solidFill>
                  <a:schemeClr val="dk1"/>
                </a:solidFill>
                <a:latin typeface="+mn-lt"/>
                <a:ea typeface="+mn-ea"/>
                <a:cs typeface="+mn-cs"/>
              </a:defRPr>
            </a:lvl2pPr>
            <a:lvl3pPr marL="685800" algn="l" defTabSz="685800" rtl="0" eaLnBrk="1" latinLnBrk="0" hangingPunct="1">
              <a:defRPr sz="1350" kern="1200">
                <a:solidFill>
                  <a:schemeClr val="dk1"/>
                </a:solidFill>
                <a:latin typeface="+mn-lt"/>
                <a:ea typeface="+mn-ea"/>
                <a:cs typeface="+mn-cs"/>
              </a:defRPr>
            </a:lvl3pPr>
            <a:lvl4pPr marL="1028700" algn="l" defTabSz="685800" rtl="0" eaLnBrk="1" latinLnBrk="0" hangingPunct="1">
              <a:defRPr sz="1350" kern="1200">
                <a:solidFill>
                  <a:schemeClr val="dk1"/>
                </a:solidFill>
                <a:latin typeface="+mn-lt"/>
                <a:ea typeface="+mn-ea"/>
                <a:cs typeface="+mn-cs"/>
              </a:defRPr>
            </a:lvl4pPr>
            <a:lvl5pPr marL="1371600" algn="l" defTabSz="685800" rtl="0" eaLnBrk="1" latinLnBrk="0" hangingPunct="1">
              <a:defRPr sz="1350" kern="1200">
                <a:solidFill>
                  <a:schemeClr val="dk1"/>
                </a:solidFill>
                <a:latin typeface="+mn-lt"/>
                <a:ea typeface="+mn-ea"/>
                <a:cs typeface="+mn-cs"/>
              </a:defRPr>
            </a:lvl5pPr>
            <a:lvl6pPr marL="1714500" algn="l" defTabSz="685800" rtl="0" eaLnBrk="1" latinLnBrk="0" hangingPunct="1">
              <a:defRPr sz="1350" kern="1200">
                <a:solidFill>
                  <a:schemeClr val="dk1"/>
                </a:solidFill>
                <a:latin typeface="+mn-lt"/>
                <a:ea typeface="+mn-ea"/>
                <a:cs typeface="+mn-cs"/>
              </a:defRPr>
            </a:lvl6pPr>
            <a:lvl7pPr marL="2057400" algn="l" defTabSz="685800" rtl="0" eaLnBrk="1" latinLnBrk="0" hangingPunct="1">
              <a:defRPr sz="1350" kern="1200">
                <a:solidFill>
                  <a:schemeClr val="dk1"/>
                </a:solidFill>
                <a:latin typeface="+mn-lt"/>
                <a:ea typeface="+mn-ea"/>
                <a:cs typeface="+mn-cs"/>
              </a:defRPr>
            </a:lvl7pPr>
            <a:lvl8pPr marL="2400300" algn="l" defTabSz="685800" rtl="0" eaLnBrk="1" latinLnBrk="0" hangingPunct="1">
              <a:defRPr sz="1350" kern="1200">
                <a:solidFill>
                  <a:schemeClr val="dk1"/>
                </a:solidFill>
                <a:latin typeface="+mn-lt"/>
                <a:ea typeface="+mn-ea"/>
                <a:cs typeface="+mn-cs"/>
              </a:defRPr>
            </a:lvl8pPr>
            <a:lvl9pPr marL="2743200" algn="l" defTabSz="685800" rtl="0" eaLnBrk="1" latinLnBrk="0" hangingPunct="1">
              <a:defRPr sz="1350" kern="1200">
                <a:solidFill>
                  <a:schemeClr val="dk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…or spreading out carbon reduction and cost over a longer period of time</a:t>
            </a:r>
          </a:p>
        </p:txBody>
      </p:sp>
      <p:sp>
        <p:nvSpPr>
          <p:cNvPr id="30" name="Speech Bubble: Rectangle with Corners Rounded 29">
            <a:extLst>
              <a:ext uri="{FF2B5EF4-FFF2-40B4-BE49-F238E27FC236}">
                <a16:creationId xmlns:a16="http://schemas.microsoft.com/office/drawing/2014/main" id="{E3AD4170-25A6-AAC7-1D75-DD02FBB965B3}"/>
              </a:ext>
            </a:extLst>
          </p:cNvPr>
          <p:cNvSpPr/>
          <p:nvPr/>
        </p:nvSpPr>
        <p:spPr>
          <a:xfrm>
            <a:off x="2192837" y="4371113"/>
            <a:ext cx="1542507" cy="419279"/>
          </a:xfrm>
          <a:prstGeom prst="wedgeRoundRectCallout">
            <a:avLst>
              <a:gd name="adj1" fmla="val 26459"/>
              <a:gd name="adj2" fmla="val 84256"/>
              <a:gd name="adj3" fmla="val 16667"/>
            </a:avLst>
          </a:prstGeom>
          <a:solidFill>
            <a:schemeClr val="tx1"/>
          </a:solidFill>
          <a:ln/>
        </p:spPr>
        <p:style>
          <a:lnRef idx="2">
            <a:schemeClr val="accent4"/>
          </a:lnRef>
          <a:fillRef idx="1">
            <a:schemeClr val="lt1"/>
          </a:fillRef>
          <a:effectRef idx="0">
            <a:schemeClr val="accent4"/>
          </a:effectRef>
          <a:fontRef idx="minor">
            <a:schemeClr val="dk1"/>
          </a:fontRef>
        </p:style>
        <p:txBody>
          <a:bodyPr lIns="72000" tIns="36000" rIns="72000" bIns="36000" rtlCol="0" anchor="t">
            <a:noAutofit/>
          </a:bodyPr>
          <a:lstStyle>
            <a:defPPr>
              <a:defRPr lang="de-DE"/>
            </a:defPPr>
            <a:lvl1pPr marL="0" algn="l" defTabSz="685800" rtl="0" eaLnBrk="1" latinLnBrk="0" hangingPunct="1">
              <a:defRPr sz="1350" kern="1200">
                <a:solidFill>
                  <a:schemeClr val="dk1"/>
                </a:solidFill>
                <a:latin typeface="+mn-lt"/>
                <a:ea typeface="+mn-ea"/>
                <a:cs typeface="+mn-cs"/>
              </a:defRPr>
            </a:lvl1pPr>
            <a:lvl2pPr marL="342900" algn="l" defTabSz="685800" rtl="0" eaLnBrk="1" latinLnBrk="0" hangingPunct="1">
              <a:defRPr sz="1350" kern="1200">
                <a:solidFill>
                  <a:schemeClr val="dk1"/>
                </a:solidFill>
                <a:latin typeface="+mn-lt"/>
                <a:ea typeface="+mn-ea"/>
                <a:cs typeface="+mn-cs"/>
              </a:defRPr>
            </a:lvl2pPr>
            <a:lvl3pPr marL="685800" algn="l" defTabSz="685800" rtl="0" eaLnBrk="1" latinLnBrk="0" hangingPunct="1">
              <a:defRPr sz="1350" kern="1200">
                <a:solidFill>
                  <a:schemeClr val="dk1"/>
                </a:solidFill>
                <a:latin typeface="+mn-lt"/>
                <a:ea typeface="+mn-ea"/>
                <a:cs typeface="+mn-cs"/>
              </a:defRPr>
            </a:lvl3pPr>
            <a:lvl4pPr marL="1028700" algn="l" defTabSz="685800" rtl="0" eaLnBrk="1" latinLnBrk="0" hangingPunct="1">
              <a:defRPr sz="1350" kern="1200">
                <a:solidFill>
                  <a:schemeClr val="dk1"/>
                </a:solidFill>
                <a:latin typeface="+mn-lt"/>
                <a:ea typeface="+mn-ea"/>
                <a:cs typeface="+mn-cs"/>
              </a:defRPr>
            </a:lvl4pPr>
            <a:lvl5pPr marL="1371600" algn="l" defTabSz="685800" rtl="0" eaLnBrk="1" latinLnBrk="0" hangingPunct="1">
              <a:defRPr sz="1350" kern="1200">
                <a:solidFill>
                  <a:schemeClr val="dk1"/>
                </a:solidFill>
                <a:latin typeface="+mn-lt"/>
                <a:ea typeface="+mn-ea"/>
                <a:cs typeface="+mn-cs"/>
              </a:defRPr>
            </a:lvl5pPr>
            <a:lvl6pPr marL="1714500" algn="l" defTabSz="685800" rtl="0" eaLnBrk="1" latinLnBrk="0" hangingPunct="1">
              <a:defRPr sz="1350" kern="1200">
                <a:solidFill>
                  <a:schemeClr val="dk1"/>
                </a:solidFill>
                <a:latin typeface="+mn-lt"/>
                <a:ea typeface="+mn-ea"/>
                <a:cs typeface="+mn-cs"/>
              </a:defRPr>
            </a:lvl6pPr>
            <a:lvl7pPr marL="2057400" algn="l" defTabSz="685800" rtl="0" eaLnBrk="1" latinLnBrk="0" hangingPunct="1">
              <a:defRPr sz="1350" kern="1200">
                <a:solidFill>
                  <a:schemeClr val="dk1"/>
                </a:solidFill>
                <a:latin typeface="+mn-lt"/>
                <a:ea typeface="+mn-ea"/>
                <a:cs typeface="+mn-cs"/>
              </a:defRPr>
            </a:lvl7pPr>
            <a:lvl8pPr marL="2400300" algn="l" defTabSz="685800" rtl="0" eaLnBrk="1" latinLnBrk="0" hangingPunct="1">
              <a:defRPr sz="1350" kern="1200">
                <a:solidFill>
                  <a:schemeClr val="dk1"/>
                </a:solidFill>
                <a:latin typeface="+mn-lt"/>
                <a:ea typeface="+mn-ea"/>
                <a:cs typeface="+mn-cs"/>
              </a:defRPr>
            </a:lvl8pPr>
            <a:lvl9pPr marL="2743200" algn="l" defTabSz="685800" rtl="0" eaLnBrk="1" latinLnBrk="0" hangingPunct="1">
              <a:defRPr sz="1350" kern="1200">
                <a:solidFill>
                  <a:schemeClr val="dk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 going for a fast track reduction…</a:t>
            </a:r>
          </a:p>
        </p:txBody>
      </p:sp>
      <p:grpSp>
        <p:nvGrpSpPr>
          <p:cNvPr id="32" name="Group 31">
            <a:extLst>
              <a:ext uri="{FF2B5EF4-FFF2-40B4-BE49-F238E27FC236}">
                <a16:creationId xmlns:a16="http://schemas.microsoft.com/office/drawing/2014/main" id="{4D145428-729A-B67A-5105-CC35C05BE254}"/>
              </a:ext>
            </a:extLst>
          </p:cNvPr>
          <p:cNvGrpSpPr/>
          <p:nvPr/>
        </p:nvGrpSpPr>
        <p:grpSpPr>
          <a:xfrm>
            <a:off x="7805001" y="2848284"/>
            <a:ext cx="963194" cy="210103"/>
            <a:chOff x="8693420" y="648540"/>
            <a:chExt cx="963193" cy="210104"/>
          </a:xfrm>
        </p:grpSpPr>
        <p:sp>
          <p:nvSpPr>
            <p:cNvPr id="33" name="AutoShape 29">
              <a:extLst>
                <a:ext uri="{FF2B5EF4-FFF2-40B4-BE49-F238E27FC236}">
                  <a16:creationId xmlns:a16="http://schemas.microsoft.com/office/drawing/2014/main" id="{5AC4C59A-BCE5-95C5-4A8E-5B0142CFD23A}"/>
                </a:ext>
              </a:extLst>
            </p:cNvPr>
            <p:cNvSpPr>
              <a:spLocks noChangeArrowheads="1"/>
            </p:cNvSpPr>
            <p:nvPr/>
          </p:nvSpPr>
          <p:spPr bwMode="gray">
            <a:xfrm>
              <a:off x="8693420" y="648540"/>
              <a:ext cx="963193" cy="210104"/>
            </a:xfrm>
            <a:prstGeom prst="leftRightArrow">
              <a:avLst>
                <a:gd name="adj1" fmla="val 100000"/>
                <a:gd name="adj2" fmla="val 0"/>
              </a:avLst>
            </a:prstGeom>
            <a:noFill/>
            <a:ln w="9525">
              <a:noFill/>
              <a:miter lim="800000"/>
              <a:headEnd/>
              <a:tailEnd/>
            </a:ln>
          </p:spPr>
          <p:txBody>
            <a:bodyPr wrap="none" lIns="25191" tIns="0" rIns="0" bIns="25191">
              <a:sp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822179" rtl="0" eaLnBrk="1" fontAlgn="auto" latinLnBrk="0" hangingPunct="1">
                <a:lnSpc>
                  <a:spcPct val="100000"/>
                </a:lnSpc>
                <a:spcBef>
                  <a:spcPts val="0"/>
                </a:spcBef>
                <a:spcAft>
                  <a:spcPts val="0"/>
                </a:spcAft>
                <a:buClr>
                  <a:srgbClr val="F2F2F2"/>
                </a:buClr>
                <a:buSzTx/>
                <a:buFontTx/>
                <a:buNone/>
                <a:tabLst/>
                <a:defRPr/>
              </a:pPr>
              <a:r>
                <a:rPr kumimoji="0" lang="en-US" sz="12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CONCEPTUAL</a:t>
              </a:r>
            </a:p>
          </p:txBody>
        </p:sp>
        <p:cxnSp>
          <p:nvCxnSpPr>
            <p:cNvPr id="34" name="AutoShape 30">
              <a:extLst>
                <a:ext uri="{FF2B5EF4-FFF2-40B4-BE49-F238E27FC236}">
                  <a16:creationId xmlns:a16="http://schemas.microsoft.com/office/drawing/2014/main" id="{9BF0A966-0C76-BDD2-826B-EBB830C44658}"/>
                </a:ext>
              </a:extLst>
            </p:cNvPr>
            <p:cNvCxnSpPr>
              <a:cxnSpLocks noChangeShapeType="1"/>
              <a:stCxn id="33" idx="2"/>
              <a:endCxn id="33" idx="4"/>
            </p:cNvCxnSpPr>
            <p:nvPr/>
          </p:nvCxnSpPr>
          <p:spPr bwMode="gray">
            <a:xfrm>
              <a:off x="8693420" y="648540"/>
              <a:ext cx="0" cy="210104"/>
            </a:xfrm>
            <a:prstGeom prst="straightConnector1">
              <a:avLst/>
            </a:prstGeom>
            <a:noFill/>
            <a:ln w="9525">
              <a:solidFill>
                <a:srgbClr val="FFCE00"/>
              </a:solidFill>
              <a:round/>
              <a:headEnd/>
              <a:tailEnd/>
            </a:ln>
          </p:spPr>
        </p:cxnSp>
        <p:cxnSp>
          <p:nvCxnSpPr>
            <p:cNvPr id="35" name="AutoShape 31">
              <a:extLst>
                <a:ext uri="{FF2B5EF4-FFF2-40B4-BE49-F238E27FC236}">
                  <a16:creationId xmlns:a16="http://schemas.microsoft.com/office/drawing/2014/main" id="{0B2EDB01-F6AE-4F05-0C13-4B98D1464FA3}"/>
                </a:ext>
              </a:extLst>
            </p:cNvPr>
            <p:cNvCxnSpPr>
              <a:cxnSpLocks noChangeShapeType="1"/>
              <a:stCxn id="33" idx="4"/>
              <a:endCxn id="33" idx="6"/>
            </p:cNvCxnSpPr>
            <p:nvPr/>
          </p:nvCxnSpPr>
          <p:spPr bwMode="gray">
            <a:xfrm>
              <a:off x="8693420" y="858644"/>
              <a:ext cx="963193" cy="0"/>
            </a:xfrm>
            <a:prstGeom prst="straightConnector1">
              <a:avLst/>
            </a:prstGeom>
            <a:noFill/>
            <a:ln w="25400">
              <a:solidFill>
                <a:srgbClr val="FFCE00"/>
              </a:solidFill>
              <a:round/>
              <a:headEnd/>
              <a:tailEnd/>
            </a:ln>
          </p:spPr>
        </p:cxnSp>
      </p:grpSp>
      <p:pic>
        <p:nvPicPr>
          <p:cNvPr id="36" name="Picture 35">
            <a:extLst>
              <a:ext uri="{FF2B5EF4-FFF2-40B4-BE49-F238E27FC236}">
                <a16:creationId xmlns:a16="http://schemas.microsoft.com/office/drawing/2014/main" id="{B25E9D9F-0291-4C74-8F5C-06E53ED90AC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444370" y="5322931"/>
            <a:ext cx="2385628" cy="1116236"/>
          </a:xfrm>
          <a:prstGeom prst="rect">
            <a:avLst/>
          </a:prstGeom>
        </p:spPr>
      </p:pic>
    </p:spTree>
    <p:extLst>
      <p:ext uri="{BB962C8B-B14F-4D97-AF65-F5344CB8AC3E}">
        <p14:creationId xmlns:p14="http://schemas.microsoft.com/office/powerpoint/2010/main" val="245967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ind turbine surrounded by grass">
            <a:extLst>
              <a:ext uri="{FF2B5EF4-FFF2-40B4-BE49-F238E27FC236}">
                <a16:creationId xmlns:a16="http://schemas.microsoft.com/office/drawing/2014/main" id="{8387C51E-1038-43F8-ABD7-AA9CBF60EB4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DHL orders fully electric eCargo planes - YouTube">
            <a:extLst>
              <a:ext uri="{FF2B5EF4-FFF2-40B4-BE49-F238E27FC236}">
                <a16:creationId xmlns:a16="http://schemas.microsoft.com/office/drawing/2014/main" id="{AE0690B2-3B82-4BCB-859D-F800F8AAC14D}"/>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8235" b="95294" l="2216" r="98338">
                        <a14:foregroundMark x1="4432" y1="44118" x2="9557" y2="86471"/>
                        <a14:foregroundMark x1="9557" y1="86471" x2="12188" y2="85882"/>
                        <a14:foregroundMark x1="3878" y1="44706" x2="6787" y2="61176"/>
                        <a14:foregroundMark x1="6787" y1="61176" x2="6648" y2="61765"/>
                        <a14:foregroundMark x1="2770" y1="40000" x2="4571" y2="53529"/>
                        <a14:foregroundMark x1="52909" y1="83529" x2="57202" y2="91765"/>
                        <a14:foregroundMark x1="57202" y1="91765" x2="58033" y2="81765"/>
                        <a14:foregroundMark x1="90028" y1="30588" x2="94875" y2="37059"/>
                        <a14:foregroundMark x1="94875" y1="37059" x2="89335" y2="51765"/>
                        <a14:foregroundMark x1="98476" y1="37059" x2="98061" y2="40000"/>
                        <a14:foregroundMark x1="16482" y1="91176" x2="10665" y2="93529"/>
                        <a14:foregroundMark x1="10665" y1="93529" x2="9557" y2="91176"/>
                        <a14:foregroundMark x1="29086" y1="89412" x2="29363" y2="95294"/>
                        <a14:foregroundMark x1="55817" y1="94706" x2="57064" y2="94706"/>
                        <a14:foregroundMark x1="52216" y1="8824" x2="53878" y2="12353"/>
                        <a14:foregroundMark x1="2355" y1="45294" x2="2493" y2="40588"/>
                        <a14:backgroundMark x1="26593" y1="65294" x2="27285" y2="65294"/>
                      </a14:backgroundRemoval>
                    </a14:imgEffect>
                  </a14:imgLayer>
                </a14:imgProps>
              </a:ext>
              <a:ext uri="{28A0092B-C50C-407E-A947-70E740481C1C}">
                <a14:useLocalDpi xmlns:a14="http://schemas.microsoft.com/office/drawing/2010/main"/>
              </a:ext>
            </a:extLst>
          </a:blip>
          <a:srcRect/>
          <a:stretch/>
        </p:blipFill>
        <p:spPr bwMode="auto">
          <a:xfrm>
            <a:off x="8753477" y="424129"/>
            <a:ext cx="3000375" cy="7045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07359D0-263E-4016-AE3F-02822BE4E1F9}"/>
              </a:ext>
            </a:extLst>
          </p:cNvPr>
          <p:cNvSpPr/>
          <p:nvPr/>
        </p:nvSpPr>
        <p:spPr>
          <a:xfrm>
            <a:off x="0" y="0"/>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F69028D-37D9-4715-BA7C-3CCA455D46C6}"/>
              </a:ext>
            </a:extLst>
          </p:cNvPr>
          <p:cNvSpPr txBox="1"/>
          <p:nvPr/>
        </p:nvSpPr>
        <p:spPr>
          <a:xfrm>
            <a:off x="432305" y="289715"/>
            <a:ext cx="7580481" cy="1261884"/>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000" cap="none" spc="0" normalizeH="0" baseline="0" noProof="0">
                <a:ln>
                  <a:noFill/>
                </a:ln>
                <a:solidFill>
                  <a:prstClr val="white"/>
                </a:solidFill>
                <a:effectLst/>
                <a:uLnTx/>
                <a:uFillTx/>
                <a:latin typeface="Delivery Arabic Cd Light" panose="020F0406020204020204" pitchFamily="34" charset="-78"/>
                <a:ea typeface="Delivery Arabic Cd Light" panose="020F0406020204020204" pitchFamily="34" charset="-78"/>
                <a:cs typeface="Delivery Arabic Cd Light" panose="020F0406020204020204" pitchFamily="34" charset="-78"/>
              </a:rPr>
              <a:t>We can help you shaping your sustainability roadmap</a:t>
            </a:r>
            <a:endParaRPr kumimoji="0" lang="en-US" sz="2000" b="1" i="0" u="none" strike="noStrike" kern="1000" cap="none" spc="0" normalizeH="0" baseline="0" noProof="0">
              <a:ln>
                <a:noFill/>
              </a:ln>
              <a:solidFill>
                <a:prstClr val="white"/>
              </a:solidFill>
              <a:effectLst/>
              <a:uLnTx/>
              <a:uFillTx/>
              <a:latin typeface="Delivery Cd Black" panose="020F0906020204020204" pitchFamily="34" charset="0"/>
              <a:ea typeface="Delivery Cd Black" panose="020F0906020204020204" pitchFamily="34" charset="0"/>
              <a:cs typeface="Delivery Cd Black" panose="020F0906020204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0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Most companies are choosing a gradual approach for their reduction pathway</a:t>
            </a:r>
          </a:p>
        </p:txBody>
      </p:sp>
      <p:sp>
        <p:nvSpPr>
          <p:cNvPr id="17" name="TextBox 16">
            <a:extLst>
              <a:ext uri="{FF2B5EF4-FFF2-40B4-BE49-F238E27FC236}">
                <a16:creationId xmlns:a16="http://schemas.microsoft.com/office/drawing/2014/main" id="{8FFD81C6-FE24-455A-91A9-A1702586A192}"/>
              </a:ext>
            </a:extLst>
          </p:cNvPr>
          <p:cNvSpPr txBox="1"/>
          <p:nvPr/>
        </p:nvSpPr>
        <p:spPr>
          <a:xfrm>
            <a:off x="450409" y="1526780"/>
            <a:ext cx="7679603" cy="523220"/>
          </a:xfrm>
          <a:prstGeom prst="rect">
            <a:avLst/>
          </a:prstGeom>
          <a:noFill/>
        </p:spPr>
        <p:txBody>
          <a:bodyPr wrap="square">
            <a:spAutoFit/>
          </a:bodyPr>
          <a:lstStyle/>
          <a:p>
            <a:pPr marL="0" marR="0" lvl="0" indent="0" algn="l" defTabSz="914377" rtl="0" eaLnBrk="1" fontAlgn="base" latinLnBrk="0" hangingPunct="1">
              <a:lnSpc>
                <a:spcPct val="100000"/>
              </a:lnSpc>
              <a:spcBef>
                <a:spcPts val="0"/>
              </a:spcBef>
              <a:spcAft>
                <a:spcPts val="0"/>
              </a:spcAft>
              <a:buClr>
                <a:srgbClr val="FFC000"/>
              </a:buClr>
              <a:buSzTx/>
              <a:buFontTx/>
              <a:buNone/>
              <a:tabLst/>
              <a:defRPr/>
            </a:pPr>
            <a:r>
              <a:rPr kumimoji="0" lang="en-GB" sz="14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You don’t need to reduce 100% of your emissions overnight. Choose a gradual approach that fits with your CO</a:t>
            </a:r>
            <a:r>
              <a:rPr kumimoji="0" lang="en-GB" sz="1400" b="0" i="0" u="none" strike="noStrike" kern="1200" cap="none" spc="0" normalizeH="0" baseline="-2500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2</a:t>
            </a:r>
            <a:r>
              <a:rPr kumimoji="0" lang="en-GB" sz="14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e reduction plans and with your budgeting requirements.</a:t>
            </a:r>
            <a:endParaRPr kumimoji="0" lang="nl-NL" sz="14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endParaRPr>
          </a:p>
        </p:txBody>
      </p:sp>
      <p:sp>
        <p:nvSpPr>
          <p:cNvPr id="7" name="Rectangle 6">
            <a:extLst>
              <a:ext uri="{FF2B5EF4-FFF2-40B4-BE49-F238E27FC236}">
                <a16:creationId xmlns:a16="http://schemas.microsoft.com/office/drawing/2014/main" id="{9E138841-C111-46A5-9BCD-CDBFBAB2CEB8}"/>
              </a:ext>
            </a:extLst>
          </p:cNvPr>
          <p:cNvSpPr/>
          <p:nvPr/>
        </p:nvSpPr>
        <p:spPr>
          <a:xfrm>
            <a:off x="532195" y="2144194"/>
            <a:ext cx="8593112" cy="3850223"/>
          </a:xfrm>
          <a:prstGeom prst="rect">
            <a:avLst/>
          </a:prstGeom>
          <a:solidFill>
            <a:schemeClr val="tx1">
              <a:alpha val="55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endParaRPr>
          </a:p>
        </p:txBody>
      </p:sp>
      <p:grpSp>
        <p:nvGrpSpPr>
          <p:cNvPr id="32" name="Group 31">
            <a:extLst>
              <a:ext uri="{FF2B5EF4-FFF2-40B4-BE49-F238E27FC236}">
                <a16:creationId xmlns:a16="http://schemas.microsoft.com/office/drawing/2014/main" id="{4D145428-729A-B67A-5105-CC35C05BE254}"/>
              </a:ext>
            </a:extLst>
          </p:cNvPr>
          <p:cNvGrpSpPr/>
          <p:nvPr/>
        </p:nvGrpSpPr>
        <p:grpSpPr>
          <a:xfrm>
            <a:off x="7805001" y="2468041"/>
            <a:ext cx="963194" cy="210103"/>
            <a:chOff x="8693420" y="648540"/>
            <a:chExt cx="963193" cy="210104"/>
          </a:xfrm>
        </p:grpSpPr>
        <p:sp>
          <p:nvSpPr>
            <p:cNvPr id="33" name="AutoShape 29">
              <a:extLst>
                <a:ext uri="{FF2B5EF4-FFF2-40B4-BE49-F238E27FC236}">
                  <a16:creationId xmlns:a16="http://schemas.microsoft.com/office/drawing/2014/main" id="{5AC4C59A-BCE5-95C5-4A8E-5B0142CFD23A}"/>
                </a:ext>
              </a:extLst>
            </p:cNvPr>
            <p:cNvSpPr>
              <a:spLocks noChangeArrowheads="1"/>
            </p:cNvSpPr>
            <p:nvPr/>
          </p:nvSpPr>
          <p:spPr bwMode="gray">
            <a:xfrm>
              <a:off x="8693420" y="648540"/>
              <a:ext cx="963193" cy="210104"/>
            </a:xfrm>
            <a:prstGeom prst="leftRightArrow">
              <a:avLst>
                <a:gd name="adj1" fmla="val 100000"/>
                <a:gd name="adj2" fmla="val 0"/>
              </a:avLst>
            </a:prstGeom>
            <a:noFill/>
            <a:ln w="9525">
              <a:noFill/>
              <a:miter lim="800000"/>
              <a:headEnd/>
              <a:tailEnd/>
            </a:ln>
          </p:spPr>
          <p:txBody>
            <a:bodyPr wrap="none" lIns="25191" tIns="0" rIns="0" bIns="25191">
              <a:sp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822179" rtl="0" eaLnBrk="1" fontAlgn="auto" latinLnBrk="0" hangingPunct="1">
                <a:lnSpc>
                  <a:spcPct val="100000"/>
                </a:lnSpc>
                <a:spcBef>
                  <a:spcPts val="0"/>
                </a:spcBef>
                <a:spcAft>
                  <a:spcPts val="0"/>
                </a:spcAft>
                <a:buClr>
                  <a:srgbClr val="F2F2F2"/>
                </a:buClr>
                <a:buSzTx/>
                <a:buFontTx/>
                <a:buNone/>
                <a:tabLst/>
                <a:defRPr/>
              </a:pPr>
              <a:r>
                <a:rPr kumimoji="0" lang="en-US" sz="12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CONCEPTUAL</a:t>
              </a:r>
            </a:p>
          </p:txBody>
        </p:sp>
        <p:cxnSp>
          <p:nvCxnSpPr>
            <p:cNvPr id="34" name="AutoShape 30">
              <a:extLst>
                <a:ext uri="{FF2B5EF4-FFF2-40B4-BE49-F238E27FC236}">
                  <a16:creationId xmlns:a16="http://schemas.microsoft.com/office/drawing/2014/main" id="{9BF0A966-0C76-BDD2-826B-EBB830C44658}"/>
                </a:ext>
              </a:extLst>
            </p:cNvPr>
            <p:cNvCxnSpPr>
              <a:cxnSpLocks noChangeShapeType="1"/>
              <a:stCxn id="33" idx="2"/>
              <a:endCxn id="33" idx="4"/>
            </p:cNvCxnSpPr>
            <p:nvPr/>
          </p:nvCxnSpPr>
          <p:spPr bwMode="gray">
            <a:xfrm>
              <a:off x="8693420" y="648540"/>
              <a:ext cx="0" cy="210104"/>
            </a:xfrm>
            <a:prstGeom prst="straightConnector1">
              <a:avLst/>
            </a:prstGeom>
            <a:noFill/>
            <a:ln w="9525">
              <a:solidFill>
                <a:srgbClr val="FFCE00"/>
              </a:solidFill>
              <a:round/>
              <a:headEnd/>
              <a:tailEnd/>
            </a:ln>
          </p:spPr>
        </p:cxnSp>
        <p:cxnSp>
          <p:nvCxnSpPr>
            <p:cNvPr id="35" name="AutoShape 31">
              <a:extLst>
                <a:ext uri="{FF2B5EF4-FFF2-40B4-BE49-F238E27FC236}">
                  <a16:creationId xmlns:a16="http://schemas.microsoft.com/office/drawing/2014/main" id="{0B2EDB01-F6AE-4F05-0C13-4B98D1464FA3}"/>
                </a:ext>
              </a:extLst>
            </p:cNvPr>
            <p:cNvCxnSpPr>
              <a:cxnSpLocks noChangeShapeType="1"/>
              <a:stCxn id="33" idx="4"/>
              <a:endCxn id="33" idx="6"/>
            </p:cNvCxnSpPr>
            <p:nvPr/>
          </p:nvCxnSpPr>
          <p:spPr bwMode="gray">
            <a:xfrm>
              <a:off x="8693420" y="858644"/>
              <a:ext cx="963193" cy="0"/>
            </a:xfrm>
            <a:prstGeom prst="straightConnector1">
              <a:avLst/>
            </a:prstGeom>
            <a:noFill/>
            <a:ln w="25400">
              <a:solidFill>
                <a:srgbClr val="FFCE00"/>
              </a:solidFill>
              <a:round/>
              <a:headEnd/>
              <a:tailEnd/>
            </a:ln>
          </p:spPr>
        </p:cxnSp>
      </p:grpSp>
      <p:pic>
        <p:nvPicPr>
          <p:cNvPr id="36" name="Picture 35">
            <a:extLst>
              <a:ext uri="{FF2B5EF4-FFF2-40B4-BE49-F238E27FC236}">
                <a16:creationId xmlns:a16="http://schemas.microsoft.com/office/drawing/2014/main" id="{B25E9D9F-0291-4C74-8F5C-06E53ED90AC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444370" y="5322931"/>
            <a:ext cx="2385628" cy="1116236"/>
          </a:xfrm>
          <a:prstGeom prst="rect">
            <a:avLst/>
          </a:prstGeom>
        </p:spPr>
      </p:pic>
      <p:graphicFrame>
        <p:nvGraphicFramePr>
          <p:cNvPr id="37" name="Chart 36">
            <a:extLst>
              <a:ext uri="{FF2B5EF4-FFF2-40B4-BE49-F238E27FC236}">
                <a16:creationId xmlns:a16="http://schemas.microsoft.com/office/drawing/2014/main" id="{2BA408EF-31BB-4052-AD6A-DAD56FED1310}"/>
              </a:ext>
            </a:extLst>
          </p:cNvPr>
          <p:cNvGraphicFramePr>
            <a:graphicFrameLocks/>
          </p:cNvGraphicFramePr>
          <p:nvPr/>
        </p:nvGraphicFramePr>
        <p:xfrm>
          <a:off x="829567" y="2779869"/>
          <a:ext cx="7771227" cy="3055324"/>
        </p:xfrm>
        <a:graphic>
          <a:graphicData uri="http://schemas.openxmlformats.org/drawingml/2006/chart">
            <c:chart xmlns:c="http://schemas.openxmlformats.org/drawingml/2006/chart" xmlns:r="http://schemas.openxmlformats.org/officeDocument/2006/relationships" r:id="rId7"/>
          </a:graphicData>
        </a:graphic>
      </p:graphicFrame>
      <p:sp>
        <p:nvSpPr>
          <p:cNvPr id="38" name="Speech Bubble: Rectangle with Corners Rounded 37">
            <a:extLst>
              <a:ext uri="{FF2B5EF4-FFF2-40B4-BE49-F238E27FC236}">
                <a16:creationId xmlns:a16="http://schemas.microsoft.com/office/drawing/2014/main" id="{3D75E999-5C8A-42A6-B116-B94C13B98879}"/>
              </a:ext>
            </a:extLst>
          </p:cNvPr>
          <p:cNvSpPr/>
          <p:nvPr/>
        </p:nvSpPr>
        <p:spPr>
          <a:xfrm>
            <a:off x="1497812" y="3862362"/>
            <a:ext cx="1903131" cy="476679"/>
          </a:xfrm>
          <a:prstGeom prst="wedgeRoundRectCallout">
            <a:avLst>
              <a:gd name="adj1" fmla="val -31614"/>
              <a:gd name="adj2" fmla="val 108562"/>
              <a:gd name="adj3" fmla="val 16667"/>
            </a:avLst>
          </a:prstGeom>
          <a:solidFill>
            <a:schemeClr val="tx1"/>
          </a:solidFill>
          <a:ln/>
        </p:spPr>
        <p:style>
          <a:lnRef idx="2">
            <a:schemeClr val="accent4"/>
          </a:lnRef>
          <a:fillRef idx="1">
            <a:schemeClr val="lt1"/>
          </a:fillRef>
          <a:effectRef idx="0">
            <a:schemeClr val="accent4"/>
          </a:effectRef>
          <a:fontRef idx="minor">
            <a:schemeClr val="dk1"/>
          </a:fontRef>
        </p:style>
        <p:txBody>
          <a:bodyPr lIns="72000" tIns="36000" rIns="72000" bIns="36000" rtlCol="0" anchor="t">
            <a:noAutofit/>
          </a:bodyPr>
          <a:lstStyle>
            <a:defPPr>
              <a:defRPr lang="de-DE"/>
            </a:defPPr>
            <a:lvl1pPr marL="0" algn="l" defTabSz="685800" rtl="0" eaLnBrk="1" latinLnBrk="0" hangingPunct="1">
              <a:defRPr sz="1350" kern="1200">
                <a:solidFill>
                  <a:schemeClr val="dk1"/>
                </a:solidFill>
                <a:latin typeface="+mn-lt"/>
                <a:ea typeface="+mn-ea"/>
                <a:cs typeface="+mn-cs"/>
              </a:defRPr>
            </a:lvl1pPr>
            <a:lvl2pPr marL="342900" algn="l" defTabSz="685800" rtl="0" eaLnBrk="1" latinLnBrk="0" hangingPunct="1">
              <a:defRPr sz="1350" kern="1200">
                <a:solidFill>
                  <a:schemeClr val="dk1"/>
                </a:solidFill>
                <a:latin typeface="+mn-lt"/>
                <a:ea typeface="+mn-ea"/>
                <a:cs typeface="+mn-cs"/>
              </a:defRPr>
            </a:lvl2pPr>
            <a:lvl3pPr marL="685800" algn="l" defTabSz="685800" rtl="0" eaLnBrk="1" latinLnBrk="0" hangingPunct="1">
              <a:defRPr sz="1350" kern="1200">
                <a:solidFill>
                  <a:schemeClr val="dk1"/>
                </a:solidFill>
                <a:latin typeface="+mn-lt"/>
                <a:ea typeface="+mn-ea"/>
                <a:cs typeface="+mn-cs"/>
              </a:defRPr>
            </a:lvl3pPr>
            <a:lvl4pPr marL="1028700" algn="l" defTabSz="685800" rtl="0" eaLnBrk="1" latinLnBrk="0" hangingPunct="1">
              <a:defRPr sz="1350" kern="1200">
                <a:solidFill>
                  <a:schemeClr val="dk1"/>
                </a:solidFill>
                <a:latin typeface="+mn-lt"/>
                <a:ea typeface="+mn-ea"/>
                <a:cs typeface="+mn-cs"/>
              </a:defRPr>
            </a:lvl4pPr>
            <a:lvl5pPr marL="1371600" algn="l" defTabSz="685800" rtl="0" eaLnBrk="1" latinLnBrk="0" hangingPunct="1">
              <a:defRPr sz="1350" kern="1200">
                <a:solidFill>
                  <a:schemeClr val="dk1"/>
                </a:solidFill>
                <a:latin typeface="+mn-lt"/>
                <a:ea typeface="+mn-ea"/>
                <a:cs typeface="+mn-cs"/>
              </a:defRPr>
            </a:lvl5pPr>
            <a:lvl6pPr marL="1714500" algn="l" defTabSz="685800" rtl="0" eaLnBrk="1" latinLnBrk="0" hangingPunct="1">
              <a:defRPr sz="1350" kern="1200">
                <a:solidFill>
                  <a:schemeClr val="dk1"/>
                </a:solidFill>
                <a:latin typeface="+mn-lt"/>
                <a:ea typeface="+mn-ea"/>
                <a:cs typeface="+mn-cs"/>
              </a:defRPr>
            </a:lvl6pPr>
            <a:lvl7pPr marL="2057400" algn="l" defTabSz="685800" rtl="0" eaLnBrk="1" latinLnBrk="0" hangingPunct="1">
              <a:defRPr sz="1350" kern="1200">
                <a:solidFill>
                  <a:schemeClr val="dk1"/>
                </a:solidFill>
                <a:latin typeface="+mn-lt"/>
                <a:ea typeface="+mn-ea"/>
                <a:cs typeface="+mn-cs"/>
              </a:defRPr>
            </a:lvl7pPr>
            <a:lvl8pPr marL="2400300" algn="l" defTabSz="685800" rtl="0" eaLnBrk="1" latinLnBrk="0" hangingPunct="1">
              <a:defRPr sz="1350" kern="1200">
                <a:solidFill>
                  <a:schemeClr val="dk1"/>
                </a:solidFill>
                <a:latin typeface="+mn-lt"/>
                <a:ea typeface="+mn-ea"/>
                <a:cs typeface="+mn-cs"/>
              </a:defRPr>
            </a:lvl8pPr>
            <a:lvl9pPr marL="2743200" algn="l" defTabSz="685800" rtl="0" eaLnBrk="1" latinLnBrk="0" hangingPunct="1">
              <a:defRPr sz="1350" kern="1200">
                <a:solidFill>
                  <a:schemeClr val="dk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 CO</a:t>
            </a:r>
            <a:r>
              <a:rPr kumimoji="0" lang="en-GB" sz="1100" b="0" i="0" u="none" strike="noStrike" kern="1200" cap="none" spc="0" normalizeH="0" baseline="-2500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2</a:t>
            </a:r>
            <a:r>
              <a:rPr kumimoji="0" lang="en-GB" sz="11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e Reduction om Express shipping in year 1</a:t>
            </a:r>
          </a:p>
        </p:txBody>
      </p:sp>
      <p:sp>
        <p:nvSpPr>
          <p:cNvPr id="39" name="Speech Bubble: Rectangle with Corners Rounded 38">
            <a:extLst>
              <a:ext uri="{FF2B5EF4-FFF2-40B4-BE49-F238E27FC236}">
                <a16:creationId xmlns:a16="http://schemas.microsoft.com/office/drawing/2014/main" id="{6E73FAA1-0F85-4903-AC83-4DF4367F03BF}"/>
              </a:ext>
            </a:extLst>
          </p:cNvPr>
          <p:cNvSpPr/>
          <p:nvPr/>
        </p:nvSpPr>
        <p:spPr>
          <a:xfrm>
            <a:off x="5637755" y="2644326"/>
            <a:ext cx="1903131" cy="476679"/>
          </a:xfrm>
          <a:prstGeom prst="wedgeRoundRectCallout">
            <a:avLst>
              <a:gd name="adj1" fmla="val -31614"/>
              <a:gd name="adj2" fmla="val 108562"/>
              <a:gd name="adj3" fmla="val 16667"/>
            </a:avLst>
          </a:prstGeom>
          <a:solidFill>
            <a:schemeClr val="tx1"/>
          </a:solidFill>
          <a:ln/>
        </p:spPr>
        <p:style>
          <a:lnRef idx="2">
            <a:schemeClr val="accent4"/>
          </a:lnRef>
          <a:fillRef idx="1">
            <a:schemeClr val="lt1"/>
          </a:fillRef>
          <a:effectRef idx="0">
            <a:schemeClr val="accent4"/>
          </a:effectRef>
          <a:fontRef idx="minor">
            <a:schemeClr val="dk1"/>
          </a:fontRef>
        </p:style>
        <p:txBody>
          <a:bodyPr lIns="72000" tIns="36000" rIns="72000" bIns="36000" rtlCol="0" anchor="t">
            <a:noAutofit/>
          </a:bodyPr>
          <a:lstStyle>
            <a:defPPr>
              <a:defRPr lang="de-DE"/>
            </a:defPPr>
            <a:lvl1pPr marL="0" algn="l" defTabSz="685800" rtl="0" eaLnBrk="1" latinLnBrk="0" hangingPunct="1">
              <a:defRPr sz="1350" kern="1200">
                <a:solidFill>
                  <a:schemeClr val="dk1"/>
                </a:solidFill>
                <a:latin typeface="+mn-lt"/>
                <a:ea typeface="+mn-ea"/>
                <a:cs typeface="+mn-cs"/>
              </a:defRPr>
            </a:lvl1pPr>
            <a:lvl2pPr marL="342900" algn="l" defTabSz="685800" rtl="0" eaLnBrk="1" latinLnBrk="0" hangingPunct="1">
              <a:defRPr sz="1350" kern="1200">
                <a:solidFill>
                  <a:schemeClr val="dk1"/>
                </a:solidFill>
                <a:latin typeface="+mn-lt"/>
                <a:ea typeface="+mn-ea"/>
                <a:cs typeface="+mn-cs"/>
              </a:defRPr>
            </a:lvl2pPr>
            <a:lvl3pPr marL="685800" algn="l" defTabSz="685800" rtl="0" eaLnBrk="1" latinLnBrk="0" hangingPunct="1">
              <a:defRPr sz="1350" kern="1200">
                <a:solidFill>
                  <a:schemeClr val="dk1"/>
                </a:solidFill>
                <a:latin typeface="+mn-lt"/>
                <a:ea typeface="+mn-ea"/>
                <a:cs typeface="+mn-cs"/>
              </a:defRPr>
            </a:lvl3pPr>
            <a:lvl4pPr marL="1028700" algn="l" defTabSz="685800" rtl="0" eaLnBrk="1" latinLnBrk="0" hangingPunct="1">
              <a:defRPr sz="1350" kern="1200">
                <a:solidFill>
                  <a:schemeClr val="dk1"/>
                </a:solidFill>
                <a:latin typeface="+mn-lt"/>
                <a:ea typeface="+mn-ea"/>
                <a:cs typeface="+mn-cs"/>
              </a:defRPr>
            </a:lvl4pPr>
            <a:lvl5pPr marL="1371600" algn="l" defTabSz="685800" rtl="0" eaLnBrk="1" latinLnBrk="0" hangingPunct="1">
              <a:defRPr sz="1350" kern="1200">
                <a:solidFill>
                  <a:schemeClr val="dk1"/>
                </a:solidFill>
                <a:latin typeface="+mn-lt"/>
                <a:ea typeface="+mn-ea"/>
                <a:cs typeface="+mn-cs"/>
              </a:defRPr>
            </a:lvl5pPr>
            <a:lvl6pPr marL="1714500" algn="l" defTabSz="685800" rtl="0" eaLnBrk="1" latinLnBrk="0" hangingPunct="1">
              <a:defRPr sz="1350" kern="1200">
                <a:solidFill>
                  <a:schemeClr val="dk1"/>
                </a:solidFill>
                <a:latin typeface="+mn-lt"/>
                <a:ea typeface="+mn-ea"/>
                <a:cs typeface="+mn-cs"/>
              </a:defRPr>
            </a:lvl6pPr>
            <a:lvl7pPr marL="2057400" algn="l" defTabSz="685800" rtl="0" eaLnBrk="1" latinLnBrk="0" hangingPunct="1">
              <a:defRPr sz="1350" kern="1200">
                <a:solidFill>
                  <a:schemeClr val="dk1"/>
                </a:solidFill>
                <a:latin typeface="+mn-lt"/>
                <a:ea typeface="+mn-ea"/>
                <a:cs typeface="+mn-cs"/>
              </a:defRPr>
            </a:lvl7pPr>
            <a:lvl8pPr marL="2400300" algn="l" defTabSz="685800" rtl="0" eaLnBrk="1" latinLnBrk="0" hangingPunct="1">
              <a:defRPr sz="1350" kern="1200">
                <a:solidFill>
                  <a:schemeClr val="dk1"/>
                </a:solidFill>
                <a:latin typeface="+mn-lt"/>
                <a:ea typeface="+mn-ea"/>
                <a:cs typeface="+mn-cs"/>
              </a:defRPr>
            </a:lvl8pPr>
            <a:lvl9pPr marL="2743200" algn="l" defTabSz="685800" rtl="0" eaLnBrk="1" latinLnBrk="0" hangingPunct="1">
              <a:defRPr sz="1350" kern="1200">
                <a:solidFill>
                  <a:schemeClr val="dk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Overall % CO</a:t>
            </a:r>
            <a:r>
              <a:rPr kumimoji="0" lang="en-GB" sz="1100" b="0" i="0" u="none" strike="noStrike" kern="1200" cap="none" spc="0" normalizeH="0" baseline="-2500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2</a:t>
            </a:r>
            <a:r>
              <a:rPr kumimoji="0" lang="en-GB" sz="11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e Reduction in your Scope 3 footprint</a:t>
            </a:r>
          </a:p>
        </p:txBody>
      </p:sp>
      <p:sp>
        <p:nvSpPr>
          <p:cNvPr id="3" name="Rectangle 2">
            <a:extLst>
              <a:ext uri="{FF2B5EF4-FFF2-40B4-BE49-F238E27FC236}">
                <a16:creationId xmlns:a16="http://schemas.microsoft.com/office/drawing/2014/main" id="{8886BFA6-6A5B-4656-BD32-DAD4BFD7F875}"/>
              </a:ext>
            </a:extLst>
          </p:cNvPr>
          <p:cNvSpPr/>
          <p:nvPr/>
        </p:nvSpPr>
        <p:spPr>
          <a:xfrm>
            <a:off x="904835" y="2379491"/>
            <a:ext cx="471340" cy="18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B366ABE-4C73-4038-ACCE-4B5F566D5242}"/>
              </a:ext>
            </a:extLst>
          </p:cNvPr>
          <p:cNvSpPr txBox="1"/>
          <p:nvPr/>
        </p:nvSpPr>
        <p:spPr>
          <a:xfrm>
            <a:off x="1356924" y="2336592"/>
            <a:ext cx="3789820" cy="25404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051"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 CO2 Reduction via DHL Express                     : Scope 3 Footprint</a:t>
            </a:r>
          </a:p>
        </p:txBody>
      </p:sp>
      <p:cxnSp>
        <p:nvCxnSpPr>
          <p:cNvPr id="6" name="Straight Connector 5">
            <a:extLst>
              <a:ext uri="{FF2B5EF4-FFF2-40B4-BE49-F238E27FC236}">
                <a16:creationId xmlns:a16="http://schemas.microsoft.com/office/drawing/2014/main" id="{F16286D1-8B56-440C-B157-E5563A5A7CDF}"/>
              </a:ext>
            </a:extLst>
          </p:cNvPr>
          <p:cNvCxnSpPr/>
          <p:nvPr/>
        </p:nvCxnSpPr>
        <p:spPr>
          <a:xfrm flipH="1">
            <a:off x="3455903" y="2468043"/>
            <a:ext cx="396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79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12192000" cy="6858000"/>
          </a:xfrm>
          <a:prstGeom prst="rect">
            <a:avLst/>
          </a:prstGeom>
          <a:solidFill>
            <a:schemeClr val="tx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95363" rtl="0" eaLnBrk="0" fontAlgn="base" latinLnBrk="0" hangingPunct="0">
              <a:lnSpc>
                <a:spcPct val="100000"/>
              </a:lnSpc>
              <a:spcBef>
                <a:spcPct val="0"/>
              </a:spcBef>
              <a:spcAft>
                <a:spcPct val="0"/>
              </a:spcAft>
              <a:buClrTx/>
              <a:buSzTx/>
              <a:buFontTx/>
              <a:buNone/>
              <a:tabLst/>
              <a:defRPr/>
            </a:pPr>
            <a:endParaRPr kumimoji="0" lang="nl-NL" sz="1200" b="0" i="0" u="none" strike="noStrike" kern="1200" cap="none" spc="0" normalizeH="0" baseline="0" noProof="0">
              <a:ln>
                <a:noFill/>
              </a:ln>
              <a:solidFill>
                <a:srgbClr val="000000"/>
              </a:solidFill>
              <a:effectLst/>
              <a:uLnTx/>
              <a:uFillTx/>
              <a:latin typeface="Delivery"/>
              <a:ea typeface="+mn-ea"/>
              <a:cs typeface="+mn-cs"/>
            </a:endParaRPr>
          </a:p>
        </p:txBody>
      </p:sp>
      <p:sp>
        <p:nvSpPr>
          <p:cNvPr id="3" name="Rectangle 2"/>
          <p:cNvSpPr/>
          <p:nvPr/>
        </p:nvSpPr>
        <p:spPr bwMode="auto">
          <a:xfrm>
            <a:off x="0" y="0"/>
            <a:ext cx="6952331" cy="3940935"/>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95363" rtl="0" eaLnBrk="0" fontAlgn="base" latinLnBrk="0" hangingPunct="0">
              <a:lnSpc>
                <a:spcPct val="100000"/>
              </a:lnSpc>
              <a:spcBef>
                <a:spcPct val="0"/>
              </a:spcBef>
              <a:spcAft>
                <a:spcPct val="0"/>
              </a:spcAft>
              <a:buClrTx/>
              <a:buSzTx/>
              <a:buFontTx/>
              <a:buNone/>
              <a:tabLst/>
              <a:defRPr/>
            </a:pPr>
            <a:endParaRPr kumimoji="0" lang="nl-NL" sz="1200" b="0" i="0" u="none" strike="noStrike" kern="1200" cap="none" spc="0" normalizeH="0" baseline="0" noProof="0">
              <a:ln>
                <a:noFill/>
              </a:ln>
              <a:solidFill>
                <a:srgbClr val="000000"/>
              </a:solidFill>
              <a:effectLst/>
              <a:uLnTx/>
              <a:uFillTx/>
              <a:latin typeface="Delivery"/>
              <a:ea typeface="+mn-ea"/>
              <a:cs typeface="+mn-cs"/>
            </a:endParaRPr>
          </a:p>
        </p:txBody>
      </p:sp>
      <p:sp>
        <p:nvSpPr>
          <p:cNvPr id="39" name="Rechteck 2"/>
          <p:cNvSpPr/>
          <p:nvPr/>
        </p:nvSpPr>
        <p:spPr bwMode="hidden">
          <a:xfrm rot="16200000">
            <a:off x="9332725" y="4039656"/>
            <a:ext cx="156140" cy="5136005"/>
          </a:xfrm>
          <a:prstGeom prst="rect">
            <a:avLst/>
          </a:prstGeom>
          <a:gradFill flip="none" rotWithShape="1">
            <a:gsLst>
              <a:gs pos="0">
                <a:srgbClr val="FFC000">
                  <a:alpha val="0"/>
                </a:srgbClr>
              </a:gs>
              <a:gs pos="100000">
                <a:srgbClr val="FFCC00"/>
              </a:gs>
              <a:gs pos="33000">
                <a:srgbClr val="FFCC00">
                  <a:alpha val="77000"/>
                </a:srgbClr>
              </a:gs>
              <a:gs pos="50000">
                <a:srgbClr val="FFCC00">
                  <a:alpha val="90000"/>
                </a:srgbClr>
              </a:gs>
              <a:gs pos="69000">
                <a:srgbClr val="FFCC00"/>
              </a:gs>
            </a:gsLst>
            <a:lin ang="5400000" scaled="0"/>
            <a:tileRect/>
          </a:gradFill>
          <a:ln w="9525" cap="flat" cmpd="sng" algn="ctr">
            <a:no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lvl="0" indent="0" algn="l" defTabSz="995363"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Delivery"/>
              <a:ea typeface="+mn-ea"/>
              <a:cs typeface="+mn-cs"/>
            </a:endParaRPr>
          </a:p>
        </p:txBody>
      </p:sp>
      <p:pic>
        <p:nvPicPr>
          <p:cNvPr id="40" name="Picture 3" descr="C:\MyData\Docs\01_Presentations in Progress\27183_Template2010\20140402_Formatted_Templates\DHL_rgb_BG.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1264010" y="6561675"/>
            <a:ext cx="651973" cy="94082"/>
          </a:xfrm>
          <a:prstGeom prst="rect">
            <a:avLst/>
          </a:prstGeom>
          <a:noFill/>
          <a:ln>
            <a:noFill/>
          </a:ln>
        </p:spPr>
      </p:pic>
      <p:pic>
        <p:nvPicPr>
          <p:cNvPr id="35" name="Picture 3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 y="-6025"/>
            <a:ext cx="12191908" cy="6864025"/>
          </a:xfrm>
          <a:prstGeom prst="rect">
            <a:avLst/>
          </a:prstGeom>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379" y="-6025"/>
            <a:ext cx="12176621" cy="6858000"/>
          </a:xfrm>
          <a:prstGeom prst="rect">
            <a:avLst/>
          </a:prstGeom>
        </p:spPr>
      </p:pic>
      <p:sp>
        <p:nvSpPr>
          <p:cNvPr id="6" name="Rectangle 5"/>
          <p:cNvSpPr/>
          <p:nvPr/>
        </p:nvSpPr>
        <p:spPr bwMode="auto">
          <a:xfrm>
            <a:off x="-12958" y="0"/>
            <a:ext cx="12192000" cy="6864025"/>
          </a:xfrm>
          <a:prstGeom prst="rect">
            <a:avLst/>
          </a:prstGeom>
          <a:solidFill>
            <a:schemeClr val="tx1">
              <a:alpha val="75000"/>
            </a:scheme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95363" rtl="0" eaLnBrk="0" fontAlgn="base" latinLnBrk="0" hangingPunct="0">
              <a:lnSpc>
                <a:spcPct val="100000"/>
              </a:lnSpc>
              <a:spcBef>
                <a:spcPct val="0"/>
              </a:spcBef>
              <a:spcAft>
                <a:spcPct val="0"/>
              </a:spcAft>
              <a:buClrTx/>
              <a:buSzTx/>
              <a:buFontTx/>
              <a:buNone/>
              <a:tabLst/>
              <a:defRPr/>
            </a:pPr>
            <a:endParaRPr kumimoji="0" lang="nl-NL" sz="1200" b="0" i="0" u="none" strike="noStrike" kern="1200" cap="none" spc="0" normalizeH="0" baseline="0" noProof="0">
              <a:ln>
                <a:noFill/>
              </a:ln>
              <a:solidFill>
                <a:srgbClr val="000000"/>
              </a:solidFill>
              <a:effectLst/>
              <a:uLnTx/>
              <a:uFillTx/>
              <a:latin typeface="Delivery"/>
              <a:ea typeface="+mn-ea"/>
              <a:cs typeface="+mn-cs"/>
            </a:endParaRPr>
          </a:p>
        </p:txBody>
      </p:sp>
      <p:sp>
        <p:nvSpPr>
          <p:cNvPr id="12" name="TextBox 11"/>
          <p:cNvSpPr txBox="1"/>
          <p:nvPr/>
        </p:nvSpPr>
        <p:spPr>
          <a:xfrm>
            <a:off x="2532781" y="2934153"/>
            <a:ext cx="7126438" cy="989695"/>
          </a:xfrm>
          <a:prstGeom prst="rect">
            <a:avLst/>
          </a:prstGeom>
          <a:noFill/>
        </p:spPr>
        <p:txBody>
          <a:bodyPr wrap="none" lIns="0" tIns="0" rIns="0" bIns="0" rtlCol="0">
            <a:spAutoFit/>
          </a:bodyPr>
          <a:lstStyle/>
          <a:p>
            <a:pPr marL="0" marR="0" lvl="0" indent="0" algn="ctr" defTabSz="914400" rtl="0" eaLnBrk="1" fontAlgn="auto" latinLnBrk="0" hangingPunct="1">
              <a:lnSpc>
                <a:spcPct val="60000"/>
              </a:lnSpc>
              <a:spcBef>
                <a:spcPts val="0"/>
              </a:spcBef>
              <a:spcAft>
                <a:spcPts val="500"/>
              </a:spcAft>
              <a:buClrTx/>
              <a:buSzTx/>
              <a:buFontTx/>
              <a:buNone/>
              <a:tabLst/>
              <a:defRPr/>
            </a:pPr>
            <a:r>
              <a:rPr kumimoji="0" lang="en-US" sz="9300" b="1" i="0" u="none" strike="noStrike" kern="1200" cap="none" spc="300" normalizeH="0" baseline="0" noProof="0" dirty="0">
                <a:ln>
                  <a:noFill/>
                </a:ln>
                <a:solidFill>
                  <a:srgbClr val="FFFFFF"/>
                </a:solidFill>
                <a:effectLst/>
                <a:uLnTx/>
                <a:uFillTx/>
                <a:latin typeface="Delivery" panose="020F0503020204020204" pitchFamily="34" charset="0"/>
                <a:ea typeface="+mn-ea"/>
                <a:cs typeface="+mn-cs"/>
              </a:rPr>
              <a:t>THANK</a:t>
            </a:r>
            <a:r>
              <a:rPr kumimoji="0" lang="en-US" sz="9300" b="0" i="0" u="none" strike="noStrike" kern="1200" cap="none" spc="300" normalizeH="0" baseline="0" noProof="0" dirty="0">
                <a:ln>
                  <a:noFill/>
                </a:ln>
                <a:solidFill>
                  <a:srgbClr val="FFFFFF"/>
                </a:solidFill>
                <a:effectLst/>
                <a:uLnTx/>
                <a:uFillTx/>
                <a:latin typeface="Delivery" panose="020F0503020204020204" pitchFamily="34" charset="0"/>
                <a:ea typeface="+mn-ea"/>
                <a:cs typeface="+mn-cs"/>
              </a:rPr>
              <a:t> </a:t>
            </a:r>
            <a:r>
              <a:rPr kumimoji="0" lang="en-US" sz="9300" b="1" i="0" u="none" strike="noStrike" kern="1200" cap="none" spc="300" normalizeH="0" baseline="0" noProof="0" dirty="0">
                <a:ln>
                  <a:noFill/>
                </a:ln>
                <a:solidFill>
                  <a:srgbClr val="FFFFFF"/>
                </a:solidFill>
                <a:effectLst/>
                <a:uLnTx/>
                <a:uFillTx/>
                <a:latin typeface="Delivery" panose="020F0503020204020204" pitchFamily="34" charset="0"/>
                <a:ea typeface="+mn-ea"/>
                <a:cs typeface="+mn-cs"/>
              </a:rPr>
              <a:t>YOU</a:t>
            </a:r>
            <a:endParaRPr kumimoji="0" lang="en-US" sz="8000" b="1" i="0" u="none" strike="noStrike" kern="1200" cap="none" spc="300" normalizeH="0" baseline="0" noProof="0" dirty="0">
              <a:ln>
                <a:noFill/>
              </a:ln>
              <a:solidFill>
                <a:srgbClr val="FFFFFF"/>
              </a:solidFill>
              <a:effectLst/>
              <a:uLnTx/>
              <a:uFillTx/>
              <a:latin typeface="Delivery" panose="020F0503020204020204" pitchFamily="34" charset="0"/>
              <a:ea typeface="+mn-ea"/>
              <a:cs typeface="+mn-cs"/>
            </a:endParaRP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29167" y="5020641"/>
            <a:ext cx="4161569" cy="1163114"/>
          </a:xfrm>
          <a:prstGeom prst="rect">
            <a:avLst/>
          </a:prstGeom>
        </p:spPr>
      </p:pic>
      <p:sp>
        <p:nvSpPr>
          <p:cNvPr id="54" name="Rechteck 2"/>
          <p:cNvSpPr/>
          <p:nvPr/>
        </p:nvSpPr>
        <p:spPr bwMode="hidden">
          <a:xfrm rot="16200000">
            <a:off x="5961652" y="1554319"/>
            <a:ext cx="88232" cy="6490214"/>
          </a:xfrm>
          <a:prstGeom prst="rect">
            <a:avLst/>
          </a:prstGeom>
          <a:gradFill flip="none" rotWithShape="1">
            <a:gsLst>
              <a:gs pos="0">
                <a:srgbClr val="FFC000">
                  <a:alpha val="0"/>
                </a:srgbClr>
              </a:gs>
              <a:gs pos="100000">
                <a:srgbClr val="FFCC00"/>
              </a:gs>
              <a:gs pos="33000">
                <a:srgbClr val="FFCC00">
                  <a:alpha val="77000"/>
                </a:srgbClr>
              </a:gs>
              <a:gs pos="50000">
                <a:srgbClr val="FFCC00">
                  <a:alpha val="90000"/>
                </a:srgbClr>
              </a:gs>
              <a:gs pos="69000">
                <a:srgbClr val="FFCC00"/>
              </a:gs>
            </a:gsLst>
            <a:lin ang="5400000" scaled="0"/>
            <a:tileRect/>
          </a:gradFill>
          <a:ln w="9525" cap="flat" cmpd="sng" algn="ctr">
            <a:noFill/>
            <a:prstDash val="solid"/>
            <a:round/>
            <a:headEnd type="none" w="med" len="med"/>
            <a:tailEnd type="none" w="med" len="med"/>
          </a:ln>
          <a:effectLst/>
        </p:spPr>
        <p:txBody>
          <a:bodyPr vert="horz" wrap="none" lIns="192000" tIns="192000" rIns="192000" bIns="192000" numCol="1" rtlCol="0" anchor="ctr" anchorCtr="0" compatLnSpc="1">
            <a:prstTxWarp prst="textNoShape">
              <a:avLst/>
            </a:prstTxWarp>
          </a:bodyPr>
          <a:lstStyle/>
          <a:p>
            <a:pPr marL="0" marR="0" lvl="0" indent="0" algn="l" defTabSz="1327117" rtl="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srgbClr val="000000"/>
              </a:solidFill>
              <a:effectLst/>
              <a:uLnTx/>
              <a:uFillTx/>
              <a:latin typeface="Delivery"/>
              <a:ea typeface="+mn-ea"/>
              <a:cs typeface="+mn-cs"/>
            </a:endParaRPr>
          </a:p>
        </p:txBody>
      </p:sp>
    </p:spTree>
    <p:extLst>
      <p:ext uri="{BB962C8B-B14F-4D97-AF65-F5344CB8AC3E}">
        <p14:creationId xmlns:p14="http://schemas.microsoft.com/office/powerpoint/2010/main" val="120630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8E509F63-82D1-D94C-9376-EC915B60C150}"/>
              </a:ext>
            </a:extLst>
          </p:cNvPr>
          <p:cNvSpPr txBox="1">
            <a:spLocks/>
          </p:cNvSpPr>
          <p:nvPr/>
        </p:nvSpPr>
        <p:spPr>
          <a:xfrm>
            <a:off x="628315" y="355655"/>
            <a:ext cx="9038649" cy="127617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Pct val="100000"/>
              <a:buFont typeface="Arial"/>
              <a:buNone/>
              <a:tabLst/>
              <a:defRPr/>
            </a:pPr>
            <a:r>
              <a:rPr kumimoji="0" lang="en-US" sz="2000" b="1" i="0" u="none" strike="noStrike" kern="1200" cap="none" spc="0" normalizeH="0" baseline="0" noProof="0" dirty="0">
                <a:ln>
                  <a:noFill/>
                </a:ln>
                <a:solidFill>
                  <a:srgbClr val="FFC000"/>
                </a:solidFill>
                <a:effectLst/>
                <a:uLnTx/>
                <a:uFillTx/>
                <a:latin typeface="Delivery" panose="020F0503020204020204" pitchFamily="34" charset="0"/>
                <a:ea typeface="Arial" charset="0"/>
                <a:cs typeface="Arial" charset="0"/>
              </a:rPr>
              <a:t>FOR HEALTHY SALES</a:t>
            </a:r>
            <a:br>
              <a:rPr kumimoji="0" lang="en-US" sz="2400" b="0" i="0" u="none" strike="noStrike" kern="1200" cap="none" spc="0" normalizeH="0" baseline="0" noProof="0" dirty="0">
                <a:ln>
                  <a:noFill/>
                </a:ln>
                <a:solidFill>
                  <a:srgbClr val="FFFFFF"/>
                </a:solidFill>
                <a:effectLst/>
                <a:uLnTx/>
                <a:uFillTx/>
                <a:latin typeface="Delivery" panose="020F0503020204020204" pitchFamily="34" charset="0"/>
                <a:ea typeface="Arial" charset="0"/>
                <a:cs typeface="Arial" charset="0"/>
              </a:rPr>
            </a:br>
            <a:r>
              <a:rPr kumimoji="0" lang="en-US" sz="3600" b="1" i="0" u="none" strike="noStrike" kern="1200" cap="none" spc="0" normalizeH="0" baseline="0" noProof="0" dirty="0">
                <a:ln>
                  <a:noFill/>
                </a:ln>
                <a:solidFill>
                  <a:srgbClr val="FFFFFF"/>
                </a:solidFill>
                <a:effectLst/>
                <a:uLnTx/>
                <a:uFillTx/>
                <a:latin typeface="Delivery" panose="020F0503020204020204" pitchFamily="34" charset="0"/>
                <a:ea typeface="Arial" charset="0"/>
                <a:cs typeface="Arial" charset="0"/>
              </a:rPr>
              <a:t>DON’T GET LOST IN PRODUCT AND PRICING</a:t>
            </a:r>
          </a:p>
        </p:txBody>
      </p:sp>
      <p:sp>
        <p:nvSpPr>
          <p:cNvPr id="2" name="Rectangle 1"/>
          <p:cNvSpPr/>
          <p:nvPr/>
        </p:nvSpPr>
        <p:spPr>
          <a:xfrm>
            <a:off x="628315" y="1493023"/>
            <a:ext cx="2687266" cy="3665831"/>
          </a:xfrm>
          <a:prstGeom prst="rect">
            <a:avLst/>
          </a:prstGeom>
          <a:solidFill>
            <a:schemeClr val="accent3">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0" name="Group 19"/>
          <p:cNvGrpSpPr/>
          <p:nvPr/>
        </p:nvGrpSpPr>
        <p:grpSpPr>
          <a:xfrm>
            <a:off x="866673" y="1607488"/>
            <a:ext cx="3050268" cy="2639190"/>
            <a:chOff x="361837" y="4620475"/>
            <a:chExt cx="2287701" cy="2639188"/>
          </a:xfrm>
        </p:grpSpPr>
        <p:sp>
          <p:nvSpPr>
            <p:cNvPr id="22" name="Content Placeholder 5"/>
            <p:cNvSpPr txBox="1">
              <a:spLocks/>
            </p:cNvSpPr>
            <p:nvPr/>
          </p:nvSpPr>
          <p:spPr>
            <a:xfrm>
              <a:off x="361837" y="4620475"/>
              <a:ext cx="2287701" cy="1224002"/>
            </a:xfrm>
            <a:prstGeom prst="rect">
              <a:avLst/>
            </a:prstGeom>
          </p:spPr>
          <p:txBody>
            <a:bodyPr vert="horz" lIns="121920" tIns="60960" rIns="121920" bIns="60960" rtlCol="0">
              <a:no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Wingdings" panose="05000000000000000000" pitchFamily="2" charset="2"/>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Wingdings" panose="05000000000000000000" pitchFamily="2" charset="2"/>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969696"/>
                </a:buClr>
                <a:buSzTx/>
                <a:buFont typeface="Wingdings" panose="05000000000000000000" pitchFamily="2" charset="2"/>
                <a:buNone/>
                <a:tabLst/>
                <a:defRPr/>
              </a:pPr>
              <a:r>
                <a:rPr kumimoji="0" lang="en-GB" sz="8000" b="1"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91</a:t>
              </a:r>
              <a:r>
                <a:rPr kumimoji="0" lang="en-GB" sz="5333" b="1"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a:t>
              </a:r>
            </a:p>
          </p:txBody>
        </p:sp>
        <p:sp>
          <p:nvSpPr>
            <p:cNvPr id="23" name="Rectangle 22"/>
            <p:cNvSpPr/>
            <p:nvPr/>
          </p:nvSpPr>
          <p:spPr>
            <a:xfrm>
              <a:off x="399545" y="5772206"/>
              <a:ext cx="1849764" cy="1487457"/>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of online shoppers will leave a webshop if services like </a:t>
              </a:r>
              <a:r>
                <a:rPr kumimoji="0" lang="en-US" sz="2133" b="1"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fast shipping</a:t>
              </a:r>
              <a:r>
                <a:rPr kumimoji="0" lang="en-US" sz="1600" b="0"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 are not available.</a:t>
              </a:r>
            </a:p>
          </p:txBody>
        </p:sp>
      </p:grpSp>
      <p:sp>
        <p:nvSpPr>
          <p:cNvPr id="40" name="Rectangle 39"/>
          <p:cNvSpPr/>
          <p:nvPr/>
        </p:nvSpPr>
        <p:spPr>
          <a:xfrm>
            <a:off x="3494111" y="1493023"/>
            <a:ext cx="2687266" cy="3665831"/>
          </a:xfrm>
          <a:prstGeom prst="rect">
            <a:avLst/>
          </a:prstGeom>
          <a:solidFill>
            <a:schemeClr val="accent3">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7" name="Group 26"/>
          <p:cNvGrpSpPr/>
          <p:nvPr/>
        </p:nvGrpSpPr>
        <p:grpSpPr>
          <a:xfrm>
            <a:off x="3857993" y="1607354"/>
            <a:ext cx="3050268" cy="2409292"/>
            <a:chOff x="361837" y="4542660"/>
            <a:chExt cx="2287701" cy="2409294"/>
          </a:xfrm>
        </p:grpSpPr>
        <p:sp>
          <p:nvSpPr>
            <p:cNvPr id="28" name="Content Placeholder 5"/>
            <p:cNvSpPr txBox="1">
              <a:spLocks/>
            </p:cNvSpPr>
            <p:nvPr/>
          </p:nvSpPr>
          <p:spPr>
            <a:xfrm>
              <a:off x="361837" y="4542660"/>
              <a:ext cx="2287701" cy="1224002"/>
            </a:xfrm>
            <a:prstGeom prst="rect">
              <a:avLst/>
            </a:prstGeom>
          </p:spPr>
          <p:txBody>
            <a:bodyPr vert="horz" lIns="121920" tIns="60960" rIns="121920" bIns="60960" rtlCol="0">
              <a:no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Wingdings" panose="05000000000000000000" pitchFamily="2" charset="2"/>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Wingdings" panose="05000000000000000000" pitchFamily="2" charset="2"/>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969696"/>
                </a:buClr>
                <a:buSzTx/>
                <a:buFont typeface="Wingdings" panose="05000000000000000000" pitchFamily="2" charset="2"/>
                <a:buNone/>
                <a:tabLst/>
                <a:defRPr/>
              </a:pPr>
              <a:r>
                <a:rPr kumimoji="0" lang="en-GB" sz="8000" b="1"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47</a:t>
              </a:r>
              <a:r>
                <a:rPr kumimoji="0" lang="en-GB" sz="5333" b="1"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a:t>
              </a:r>
              <a:endParaRPr kumimoji="0" lang="en-GB" sz="6400" b="1" i="0" u="none" strike="noStrike" kern="1200" cap="none" spc="0" normalizeH="0" baseline="0" noProof="0" dirty="0">
                <a:ln>
                  <a:noFill/>
                </a:ln>
                <a:solidFill>
                  <a:srgbClr val="000000"/>
                </a:solidFill>
                <a:effectLst/>
                <a:uLnTx/>
                <a:uFillTx/>
                <a:latin typeface="Delivery" panose="020F0503020204020204" pitchFamily="34" charset="0"/>
                <a:ea typeface="+mn-ea"/>
                <a:cs typeface="+mn-cs"/>
              </a:endParaRPr>
            </a:p>
          </p:txBody>
        </p:sp>
        <p:sp>
          <p:nvSpPr>
            <p:cNvPr id="29" name="Rectangle 28"/>
            <p:cNvSpPr/>
            <p:nvPr/>
          </p:nvSpPr>
          <p:spPr>
            <a:xfrm>
              <a:off x="399544" y="5726489"/>
              <a:ext cx="1627659" cy="1225465"/>
            </a:xfrm>
            <a:prstGeom prst="rect">
              <a:avLst/>
            </a:prstGeom>
          </p:spPr>
          <p:txBody>
            <a:bodyPr wrap="square">
              <a:spAutoFit/>
            </a:bodyPr>
            <a:lstStyle/>
            <a:p>
              <a:pPr marL="0" marR="0" lvl="0" indent="0" algn="l" defTabSz="1219170" rtl="0" eaLnBrk="1" fontAlgn="auto" latinLnBrk="0" hangingPunct="1">
                <a:lnSpc>
                  <a:spcPct val="8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Only 47% consider </a:t>
              </a:r>
              <a:r>
                <a:rPr kumimoji="0" lang="en-US" sz="2133" b="1"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2-day shipping </a:t>
              </a:r>
              <a:r>
                <a:rPr kumimoji="0" lang="en-US" sz="2133" b="0"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as</a:t>
              </a:r>
              <a:r>
                <a:rPr kumimoji="0" lang="en-US" sz="2133" b="1"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 </a:t>
              </a:r>
              <a:r>
                <a:rPr kumimoji="0" lang="en-US" sz="2667" b="1"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“Fast.”</a:t>
              </a:r>
            </a:p>
          </p:txBody>
        </p:sp>
      </p:grpSp>
      <p:sp>
        <p:nvSpPr>
          <p:cNvPr id="41" name="Rectangle 40"/>
          <p:cNvSpPr/>
          <p:nvPr/>
        </p:nvSpPr>
        <p:spPr>
          <a:xfrm>
            <a:off x="6315666" y="1493023"/>
            <a:ext cx="2687266" cy="3665831"/>
          </a:xfrm>
          <a:prstGeom prst="rect">
            <a:avLst/>
          </a:prstGeom>
          <a:solidFill>
            <a:schemeClr val="accent3">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4" name="Group 23"/>
          <p:cNvGrpSpPr/>
          <p:nvPr/>
        </p:nvGrpSpPr>
        <p:grpSpPr>
          <a:xfrm>
            <a:off x="5809395" y="1867315"/>
            <a:ext cx="3050268" cy="2379363"/>
            <a:chOff x="128372" y="4811745"/>
            <a:chExt cx="2287701" cy="2379360"/>
          </a:xfrm>
        </p:grpSpPr>
        <p:sp>
          <p:nvSpPr>
            <p:cNvPr id="25" name="Content Placeholder 5"/>
            <p:cNvSpPr txBox="1">
              <a:spLocks/>
            </p:cNvSpPr>
            <p:nvPr/>
          </p:nvSpPr>
          <p:spPr>
            <a:xfrm>
              <a:off x="128372" y="4811745"/>
              <a:ext cx="2287701" cy="1224001"/>
            </a:xfrm>
            <a:prstGeom prst="rect">
              <a:avLst/>
            </a:prstGeom>
          </p:spPr>
          <p:txBody>
            <a:bodyPr vert="horz" lIns="121920" tIns="60960" rIns="121920" bIns="60960" rtlCol="0">
              <a:no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Wingdings" panose="05000000000000000000" pitchFamily="2" charset="2"/>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Wingdings" panose="05000000000000000000" pitchFamily="2" charset="2"/>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80000"/>
                </a:lnSpc>
                <a:spcBef>
                  <a:spcPts val="1000"/>
                </a:spcBef>
                <a:spcAft>
                  <a:spcPts val="0"/>
                </a:spcAft>
                <a:buClr>
                  <a:srgbClr val="969696"/>
                </a:buClr>
                <a:buSzTx/>
                <a:buFont typeface="Wingdings" panose="05000000000000000000" pitchFamily="2" charset="2"/>
                <a:buNone/>
                <a:tabLst/>
                <a:defRPr/>
              </a:pPr>
              <a:r>
                <a:rPr kumimoji="0" lang="en-GB" sz="3733" b="1"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FREE</a:t>
              </a:r>
              <a:r>
                <a:rPr kumimoji="0" lang="en-GB" sz="2667" b="1"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 </a:t>
              </a:r>
              <a:r>
                <a:rPr kumimoji="0" lang="en-GB" sz="2667" b="0"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vs.</a:t>
              </a:r>
              <a:r>
                <a:rPr kumimoji="0" lang="en-GB" sz="2667" b="1"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 </a:t>
              </a:r>
              <a:r>
                <a:rPr kumimoji="0" lang="en-GB" sz="4267" b="1"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FAST</a:t>
              </a:r>
              <a:endParaRPr kumimoji="0" lang="en-GB" sz="2133" b="1" i="0" u="none" strike="noStrike" kern="1200" cap="none" spc="0" normalizeH="0" baseline="0" noProof="0" dirty="0">
                <a:ln>
                  <a:noFill/>
                </a:ln>
                <a:solidFill>
                  <a:srgbClr val="000000"/>
                </a:solidFill>
                <a:effectLst/>
                <a:uLnTx/>
                <a:uFillTx/>
                <a:latin typeface="Delivery" panose="020F0503020204020204" pitchFamily="34" charset="0"/>
                <a:ea typeface="+mn-ea"/>
                <a:cs typeface="+mn-cs"/>
              </a:endParaRPr>
            </a:p>
          </p:txBody>
        </p:sp>
        <p:sp>
          <p:nvSpPr>
            <p:cNvPr id="26" name="Rectangle 25"/>
            <p:cNvSpPr/>
            <p:nvPr/>
          </p:nvSpPr>
          <p:spPr>
            <a:xfrm>
              <a:off x="399546" y="5765396"/>
              <a:ext cx="1972201" cy="1425709"/>
            </a:xfrm>
            <a:prstGeom prst="rect">
              <a:avLst/>
            </a:prstGeom>
          </p:spPr>
          <p:txBody>
            <a:bodyPr wrap="square">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733" b="0"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The trend is starting to reverse, with 79% preferring “free” </a:t>
              </a:r>
              <a:r>
                <a:rPr kumimoji="0" lang="en-US" sz="1733" b="0" i="0" u="none" strike="noStrike" kern="1200" cap="none" spc="0" normalizeH="0" baseline="0" noProof="0" dirty="0">
                  <a:ln>
                    <a:noFill/>
                  </a:ln>
                  <a:solidFill>
                    <a:srgbClr val="000000"/>
                  </a:solidFill>
                  <a:effectLst/>
                  <a:uLnTx/>
                  <a:uFillTx/>
                  <a:latin typeface="Delivery" panose="020F0503020204020204" pitchFamily="34" charset="0"/>
                  <a:ea typeface="+mn-ea"/>
                  <a:cs typeface="Arial" panose="020B0604020202020204" pitchFamily="34" charset="0"/>
                </a:rPr>
                <a:t>over</a:t>
              </a:r>
              <a:r>
                <a:rPr kumimoji="0" lang="en-US" sz="1733" b="0"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 “fast,” </a:t>
              </a:r>
              <a:r>
                <a:rPr kumimoji="0" lang="en-US" sz="1733" b="0" i="0" u="none" strike="noStrike" kern="1200" cap="none" spc="0" normalizeH="0" baseline="0" noProof="0" dirty="0">
                  <a:ln>
                    <a:noFill/>
                  </a:ln>
                  <a:solidFill>
                    <a:srgbClr val="000000"/>
                  </a:solidFill>
                  <a:effectLst/>
                  <a:uLnTx/>
                  <a:uFillTx/>
                  <a:latin typeface="Delivery" panose="020F0503020204020204" pitchFamily="34" charset="0"/>
                  <a:ea typeface="+mn-ea"/>
                  <a:cs typeface="Arial" panose="020B0604020202020204" pitchFamily="34" charset="0"/>
                </a:rPr>
                <a:t>down from 86% the year before.</a:t>
              </a:r>
            </a:p>
          </p:txBody>
        </p:sp>
      </p:grpSp>
      <p:sp>
        <p:nvSpPr>
          <p:cNvPr id="42" name="Rectangle 41"/>
          <p:cNvSpPr/>
          <p:nvPr/>
        </p:nvSpPr>
        <p:spPr>
          <a:xfrm>
            <a:off x="9137221" y="1493023"/>
            <a:ext cx="2687266" cy="3665831"/>
          </a:xfrm>
          <a:prstGeom prst="rect">
            <a:avLst/>
          </a:prstGeom>
          <a:solidFill>
            <a:schemeClr val="accent3">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9" name="Group 18"/>
          <p:cNvGrpSpPr/>
          <p:nvPr/>
        </p:nvGrpSpPr>
        <p:grpSpPr>
          <a:xfrm>
            <a:off x="9413985" y="1633294"/>
            <a:ext cx="3116728" cy="2140628"/>
            <a:chOff x="311992" y="4542660"/>
            <a:chExt cx="2337546" cy="2140630"/>
          </a:xfrm>
        </p:grpSpPr>
        <p:sp>
          <p:nvSpPr>
            <p:cNvPr id="21" name="Content Placeholder 5"/>
            <p:cNvSpPr txBox="1">
              <a:spLocks/>
            </p:cNvSpPr>
            <p:nvPr/>
          </p:nvSpPr>
          <p:spPr>
            <a:xfrm>
              <a:off x="361837" y="4542660"/>
              <a:ext cx="2287701" cy="1224002"/>
            </a:xfrm>
            <a:prstGeom prst="rect">
              <a:avLst/>
            </a:prstGeom>
          </p:spPr>
          <p:txBody>
            <a:bodyPr vert="horz" lIns="121920" tIns="60960" rIns="121920" bIns="60960" rtlCol="0">
              <a:noAutofit/>
            </a:bodyPr>
            <a:lstStyle>
              <a:lvl1pPr marL="228600" indent="-228600" algn="l" defTabSz="914400" rtl="0" eaLnBrk="1" latinLnBrk="0" hangingPunct="1">
                <a:lnSpc>
                  <a:spcPct val="100000"/>
                </a:lnSpc>
                <a:spcBef>
                  <a:spcPts val="1000"/>
                </a:spcBef>
                <a:buClr>
                  <a:schemeClr val="accent1"/>
                </a:buClr>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Wingdings" panose="05000000000000000000" pitchFamily="2" charset="2"/>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Wingdings" panose="05000000000000000000" pitchFamily="2" charset="2"/>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969696"/>
                </a:buClr>
                <a:buSzTx/>
                <a:buFont typeface="Wingdings" panose="05000000000000000000" pitchFamily="2" charset="2"/>
                <a:buNone/>
                <a:tabLst/>
                <a:defRPr/>
              </a:pPr>
              <a:r>
                <a:rPr kumimoji="0" lang="en-GB" sz="8000" b="1"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45</a:t>
              </a:r>
              <a:r>
                <a:rPr kumimoji="0" lang="en-GB" sz="5333" b="1"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a:t>
              </a:r>
              <a:endParaRPr kumimoji="0" lang="en-GB" sz="6400" b="1" i="0" u="none" strike="noStrike" kern="1200" cap="none" spc="0" normalizeH="0" baseline="0" noProof="0" dirty="0">
                <a:ln>
                  <a:noFill/>
                </a:ln>
                <a:solidFill>
                  <a:srgbClr val="000000"/>
                </a:solidFill>
                <a:effectLst/>
                <a:uLnTx/>
                <a:uFillTx/>
                <a:latin typeface="Delivery" panose="020F0503020204020204" pitchFamily="34" charset="0"/>
                <a:ea typeface="+mn-ea"/>
                <a:cs typeface="+mn-cs"/>
              </a:endParaRPr>
            </a:p>
          </p:txBody>
        </p:sp>
        <p:sp>
          <p:nvSpPr>
            <p:cNvPr id="33" name="Rectangle 32"/>
            <p:cNvSpPr/>
            <p:nvPr/>
          </p:nvSpPr>
          <p:spPr>
            <a:xfrm>
              <a:off x="311992" y="5726489"/>
              <a:ext cx="1509575" cy="956801"/>
            </a:xfrm>
            <a:prstGeom prst="rect">
              <a:avLst/>
            </a:prstGeom>
          </p:spPr>
          <p:txBody>
            <a:bodyPr wrap="square">
              <a:spAutoFit/>
            </a:bodyPr>
            <a:lstStyle/>
            <a:p>
              <a:pPr marL="0" marR="0" lvl="0" indent="0" algn="r" defTabSz="1219170" rtl="0" eaLnBrk="1" fontAlgn="auto" latinLnBrk="0" hangingPunct="1">
                <a:lnSpc>
                  <a:spcPct val="80000"/>
                </a:lnSpc>
                <a:spcBef>
                  <a:spcPts val="0"/>
                </a:spcBef>
                <a:spcAft>
                  <a:spcPts val="0"/>
                </a:spcAft>
                <a:buClrTx/>
                <a:buSzTx/>
                <a:buFontTx/>
                <a:buNone/>
                <a:tabLst/>
                <a:defRPr/>
              </a:pPr>
              <a:r>
                <a:rPr kumimoji="0" lang="en-US" sz="1733" b="0"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Have abandoned their cart because </a:t>
              </a:r>
              <a:r>
                <a:rPr kumimoji="0" lang="en-US" sz="1733" b="1"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delivery would take too long</a:t>
              </a:r>
              <a:r>
                <a:rPr kumimoji="0" lang="en-US" sz="1733" b="0" i="0" u="none" strike="noStrike" kern="1200" cap="none" spc="0" normalizeH="0" baseline="0" noProof="0" dirty="0">
                  <a:ln>
                    <a:noFill/>
                  </a:ln>
                  <a:solidFill>
                    <a:srgbClr val="000000"/>
                  </a:solidFill>
                  <a:effectLst/>
                  <a:uLnTx/>
                  <a:uFillTx/>
                  <a:latin typeface="Delivery" panose="020F0503020204020204" pitchFamily="34" charset="0"/>
                  <a:ea typeface="+mn-ea"/>
                  <a:cs typeface="+mn-cs"/>
                </a:rPr>
                <a:t>.</a:t>
              </a:r>
              <a:endParaRPr kumimoji="0" lang="en-US" sz="1733" b="1" i="0" u="none" strike="noStrike" kern="1200" cap="none" spc="0" normalizeH="0" baseline="0" noProof="0" dirty="0">
                <a:ln>
                  <a:noFill/>
                </a:ln>
                <a:solidFill>
                  <a:srgbClr val="000000"/>
                </a:solidFill>
                <a:effectLst/>
                <a:uLnTx/>
                <a:uFillTx/>
                <a:latin typeface="Delivery" panose="020F0503020204020204" pitchFamily="34" charset="0"/>
                <a:ea typeface="+mn-ea"/>
                <a:cs typeface="+mn-cs"/>
              </a:endParaRPr>
            </a:p>
          </p:txBody>
        </p:sp>
      </p:grpSp>
      <p:grpSp>
        <p:nvGrpSpPr>
          <p:cNvPr id="32" name="Group 31">
            <a:extLst>
              <a:ext uri="{FF2B5EF4-FFF2-40B4-BE49-F238E27FC236}">
                <a16:creationId xmlns:a16="http://schemas.microsoft.com/office/drawing/2014/main" id="{B987F272-C0F0-6542-A22E-BBB99BAB7561}"/>
              </a:ext>
            </a:extLst>
          </p:cNvPr>
          <p:cNvGrpSpPr/>
          <p:nvPr/>
        </p:nvGrpSpPr>
        <p:grpSpPr>
          <a:xfrm>
            <a:off x="9735214" y="5446167"/>
            <a:ext cx="2246609" cy="1245719"/>
            <a:chOff x="8197062" y="6075398"/>
            <a:chExt cx="2246608" cy="1245719"/>
          </a:xfrm>
        </p:grpSpPr>
        <p:sp>
          <p:nvSpPr>
            <p:cNvPr id="34" name="Rectangle 33">
              <a:extLst>
                <a:ext uri="{FF2B5EF4-FFF2-40B4-BE49-F238E27FC236}">
                  <a16:creationId xmlns:a16="http://schemas.microsoft.com/office/drawing/2014/main" id="{C7B542E3-8A50-6248-8701-FF68CDA1F8CA}"/>
                </a:ext>
              </a:extLst>
            </p:cNvPr>
            <p:cNvSpPr/>
            <p:nvPr/>
          </p:nvSpPr>
          <p:spPr>
            <a:xfrm>
              <a:off x="8197062" y="6075398"/>
              <a:ext cx="2246608" cy="601382"/>
            </a:xfrm>
            <a:prstGeom prst="rect">
              <a:avLst/>
            </a:prstGeom>
            <a:gradFill>
              <a:gsLst>
                <a:gs pos="0">
                  <a:schemeClr val="bg1">
                    <a:alpha val="0"/>
                  </a:schemeClr>
                </a:gs>
                <a:gs pos="95000">
                  <a:srgbClr val="F9C62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sp>
          <p:nvSpPr>
            <p:cNvPr id="35" name="Rectangle 34">
              <a:extLst>
                <a:ext uri="{FF2B5EF4-FFF2-40B4-BE49-F238E27FC236}">
                  <a16:creationId xmlns:a16="http://schemas.microsoft.com/office/drawing/2014/main" id="{6A09F679-269F-684A-814D-E5B018E81580}"/>
                </a:ext>
              </a:extLst>
            </p:cNvPr>
            <p:cNvSpPr/>
            <p:nvPr/>
          </p:nvSpPr>
          <p:spPr>
            <a:xfrm>
              <a:off x="8197062" y="6677024"/>
              <a:ext cx="2246608" cy="644093"/>
            </a:xfrm>
            <a:prstGeom prst="rect">
              <a:avLst/>
            </a:prstGeom>
            <a:solidFill>
              <a:srgbClr val="F9C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grpSp>
      <p:pic>
        <p:nvPicPr>
          <p:cNvPr id="36" name="Picture 3" descr="C:\MyData\Docs\01_Presentations in Progress\27183_Template2010\20140402_Formatted_Templates\DHL_rgb_BG.png">
            <a:extLst>
              <a:ext uri="{FF2B5EF4-FFF2-40B4-BE49-F238E27FC236}">
                <a16:creationId xmlns:a16="http://schemas.microsoft.com/office/drawing/2014/main" id="{F3F0E869-732C-B449-8905-A3D07C6EA6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23733" y="6249832"/>
            <a:ext cx="1669570" cy="24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307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8" name="Picture 4" descr="Afbeeldingsresultaat voor happy custome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167165" y="-6847"/>
            <a:ext cx="9024835" cy="687169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3"/>
          <a:stretch>
            <a:fillRect/>
          </a:stretch>
        </p:blipFill>
        <p:spPr>
          <a:xfrm flipH="1">
            <a:off x="1926927" y="3"/>
            <a:ext cx="1261148" cy="6857997"/>
          </a:xfrm>
          <a:prstGeom prst="rect">
            <a:avLst/>
          </a:prstGeom>
        </p:spPr>
      </p:pic>
      <p:pic>
        <p:nvPicPr>
          <p:cNvPr id="29" name="Picture 28"/>
          <p:cNvPicPr>
            <a:picLocks noChangeAspect="1"/>
          </p:cNvPicPr>
          <p:nvPr/>
        </p:nvPicPr>
        <p:blipFill>
          <a:blip r:embed="rId3"/>
          <a:stretch>
            <a:fillRect/>
          </a:stretch>
        </p:blipFill>
        <p:spPr>
          <a:xfrm>
            <a:off x="2" y="3"/>
            <a:ext cx="1920687" cy="6857997"/>
          </a:xfrm>
          <a:prstGeom prst="rect">
            <a:avLst/>
          </a:prstGeom>
        </p:spPr>
      </p:pic>
      <p:sp>
        <p:nvSpPr>
          <p:cNvPr id="24" name="Rectangle 23">
            <a:extLst>
              <a:ext uri="{FF2B5EF4-FFF2-40B4-BE49-F238E27FC236}">
                <a16:creationId xmlns:a16="http://schemas.microsoft.com/office/drawing/2014/main" id="{A7DE5CF2-F228-44A2-BC3A-F69924A6ECE2}"/>
              </a:ext>
            </a:extLst>
          </p:cNvPr>
          <p:cNvSpPr/>
          <p:nvPr/>
        </p:nvSpPr>
        <p:spPr>
          <a:xfrm>
            <a:off x="-3" y="-6847"/>
            <a:ext cx="8649147" cy="6857997"/>
          </a:xfrm>
          <a:prstGeom prst="rect">
            <a:avLst/>
          </a:prstGeom>
          <a:gradFill flip="none" rotWithShape="1">
            <a:gsLst>
              <a:gs pos="56000">
                <a:srgbClr val="000000">
                  <a:alpha val="60000"/>
                </a:srgbClr>
              </a:gs>
              <a:gs pos="0">
                <a:srgbClr val="000000">
                  <a:alpha val="85000"/>
                </a:srgbClr>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sp>
        <p:nvSpPr>
          <p:cNvPr id="19" name="Rectangle 18"/>
          <p:cNvSpPr/>
          <p:nvPr/>
        </p:nvSpPr>
        <p:spPr>
          <a:xfrm>
            <a:off x="604730" y="410723"/>
            <a:ext cx="7825909" cy="785343"/>
          </a:xfrm>
          <a:prstGeom prst="rect">
            <a:avLst/>
          </a:prstGeom>
        </p:spPr>
        <p:txBody>
          <a:bodyPr wrap="square">
            <a:spAutoFit/>
          </a:bodyPr>
          <a:lstStyle/>
          <a:p>
            <a:pPr marL="0" marR="0" lvl="0" indent="0" algn="l" defTabSz="914400" rtl="0" eaLnBrk="1" fontAlgn="auto" latinLnBrk="0" hangingPunct="1">
              <a:lnSpc>
                <a:spcPct val="70000"/>
              </a:lnSpc>
              <a:spcBef>
                <a:spcPts val="0"/>
              </a:spcBef>
              <a:spcAft>
                <a:spcPts val="667"/>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Delivery" panose="020F0503020204020204" pitchFamily="34" charset="0"/>
                <a:ea typeface="+mn-ea"/>
                <a:cs typeface="+mn-cs"/>
              </a:rPr>
              <a:t>HOW DELIVERY INFLUENCES</a:t>
            </a:r>
          </a:p>
          <a:p>
            <a:pPr marL="0" marR="0" lvl="0" indent="0" algn="l" defTabSz="914400" rtl="0" eaLnBrk="1" fontAlgn="auto" latinLnBrk="0" hangingPunct="1">
              <a:lnSpc>
                <a:spcPct val="70000"/>
              </a:lnSpc>
              <a:spcBef>
                <a:spcPts val="0"/>
              </a:spcBef>
              <a:spcAft>
                <a:spcPts val="667"/>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ONLINE PURCHASING DECISIONS</a:t>
            </a:r>
          </a:p>
        </p:txBody>
      </p:sp>
      <p:sp>
        <p:nvSpPr>
          <p:cNvPr id="30" name="Rectangle 29">
            <a:extLst>
              <a:ext uri="{FF2B5EF4-FFF2-40B4-BE49-F238E27FC236}">
                <a16:creationId xmlns:a16="http://schemas.microsoft.com/office/drawing/2014/main" id="{A7DE5CF2-F228-44A2-BC3A-F69924A6ECE2}"/>
              </a:ext>
            </a:extLst>
          </p:cNvPr>
          <p:cNvSpPr/>
          <p:nvPr/>
        </p:nvSpPr>
        <p:spPr>
          <a:xfrm rot="16200000">
            <a:off x="4364194" y="-962959"/>
            <a:ext cx="3463611" cy="12192001"/>
          </a:xfrm>
          <a:prstGeom prst="rect">
            <a:avLst/>
          </a:prstGeom>
          <a:gradFill flip="none" rotWithShape="1">
            <a:gsLst>
              <a:gs pos="56000">
                <a:srgbClr val="000000">
                  <a:alpha val="60000"/>
                </a:srgbClr>
              </a:gs>
              <a:gs pos="0">
                <a:srgbClr val="000000">
                  <a:alpha val="85000"/>
                </a:srgbClr>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graphicFrame>
        <p:nvGraphicFramePr>
          <p:cNvPr id="13" name="Chart 12"/>
          <p:cNvGraphicFramePr/>
          <p:nvPr/>
        </p:nvGraphicFramePr>
        <p:xfrm>
          <a:off x="550039" y="1425725"/>
          <a:ext cx="2494604" cy="26056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nvGraphicFramePr>
        <p:xfrm>
          <a:off x="3552653" y="1418260"/>
          <a:ext cx="2494604" cy="26056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nvGraphicFramePr>
        <p:xfrm>
          <a:off x="6411833" y="1418260"/>
          <a:ext cx="2494604" cy="2605699"/>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1199179" y="2252481"/>
            <a:ext cx="1234312" cy="993157"/>
          </a:xfrm>
          <a:prstGeom prst="rect">
            <a:avLst/>
          </a:prstGeom>
          <a:noFill/>
        </p:spPr>
        <p:txBody>
          <a:bodyPr wrap="none" lIns="0" tIns="0" rIns="0" bIns="0" rtlCol="0">
            <a:spAutoFit/>
          </a:bodyPr>
          <a:lstStyle/>
          <a:p>
            <a:pPr marL="0" marR="0" lvl="0" indent="0" algn="l" defTabSz="914400" rtl="0" eaLnBrk="1" fontAlgn="auto" latinLnBrk="0" hangingPunct="1">
              <a:lnSpc>
                <a:spcPct val="110000"/>
              </a:lnSpc>
              <a:spcBef>
                <a:spcPts val="0"/>
              </a:spcBef>
              <a:spcAft>
                <a:spcPts val="667"/>
              </a:spcAft>
              <a:buClrTx/>
              <a:buSzTx/>
              <a:buFontTx/>
              <a:buNone/>
              <a:tabLst/>
              <a:defRPr/>
            </a:pPr>
            <a:r>
              <a:rPr kumimoji="0" lang="en-US" sz="5867"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60</a:t>
            </a:r>
            <a:r>
              <a:rPr kumimoji="0" lang="en-US" sz="3733"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a:t>
            </a:r>
            <a:endParaRPr kumimoji="0" lang="nl-NL" sz="3733" b="1" i="0" u="none" strike="noStrike" kern="1200" cap="none" spc="0" normalizeH="0" baseline="0" noProof="0" dirty="0" err="1">
              <a:ln>
                <a:noFill/>
              </a:ln>
              <a:solidFill>
                <a:srgbClr val="FFFFFF"/>
              </a:solidFill>
              <a:effectLst/>
              <a:uLnTx/>
              <a:uFillTx/>
              <a:latin typeface="Delivery" panose="020F0503020204020204" pitchFamily="34" charset="0"/>
              <a:ea typeface="+mn-ea"/>
              <a:cs typeface="+mn-cs"/>
            </a:endParaRPr>
          </a:p>
        </p:txBody>
      </p:sp>
      <p:sp>
        <p:nvSpPr>
          <p:cNvPr id="17" name="TextBox 16"/>
          <p:cNvSpPr txBox="1"/>
          <p:nvPr/>
        </p:nvSpPr>
        <p:spPr>
          <a:xfrm>
            <a:off x="4228369" y="2255674"/>
            <a:ext cx="1234312" cy="993157"/>
          </a:xfrm>
          <a:prstGeom prst="rect">
            <a:avLst/>
          </a:prstGeom>
          <a:noFill/>
        </p:spPr>
        <p:txBody>
          <a:bodyPr wrap="none" lIns="0" tIns="0" rIns="0" bIns="0" rtlCol="0">
            <a:spAutoFit/>
          </a:bodyPr>
          <a:lstStyle/>
          <a:p>
            <a:pPr marL="0" marR="0" lvl="0" indent="0" algn="l" defTabSz="914400" rtl="0" eaLnBrk="1" fontAlgn="auto" latinLnBrk="0" hangingPunct="1">
              <a:lnSpc>
                <a:spcPct val="110000"/>
              </a:lnSpc>
              <a:spcBef>
                <a:spcPts val="0"/>
              </a:spcBef>
              <a:spcAft>
                <a:spcPts val="667"/>
              </a:spcAft>
              <a:buClrTx/>
              <a:buSzTx/>
              <a:buFontTx/>
              <a:buNone/>
              <a:tabLst/>
              <a:defRPr/>
            </a:pPr>
            <a:r>
              <a:rPr kumimoji="0" lang="en-US" sz="5867"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77</a:t>
            </a:r>
            <a:r>
              <a:rPr kumimoji="0" lang="en-US" sz="3733"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a:t>
            </a:r>
            <a:endParaRPr kumimoji="0" lang="nl-NL" sz="3733" b="1" i="0" u="none" strike="noStrike" kern="1200" cap="none" spc="0" normalizeH="0" baseline="0" noProof="0" dirty="0" err="1">
              <a:ln>
                <a:noFill/>
              </a:ln>
              <a:solidFill>
                <a:srgbClr val="FFFFFF"/>
              </a:solidFill>
              <a:effectLst/>
              <a:uLnTx/>
              <a:uFillTx/>
              <a:latin typeface="Delivery" panose="020F0503020204020204" pitchFamily="34" charset="0"/>
              <a:ea typeface="+mn-ea"/>
              <a:cs typeface="+mn-cs"/>
            </a:endParaRPr>
          </a:p>
        </p:txBody>
      </p:sp>
      <p:sp>
        <p:nvSpPr>
          <p:cNvPr id="18" name="TextBox 17"/>
          <p:cNvSpPr txBox="1"/>
          <p:nvPr/>
        </p:nvSpPr>
        <p:spPr>
          <a:xfrm>
            <a:off x="7110412" y="2252481"/>
            <a:ext cx="1234312" cy="993157"/>
          </a:xfrm>
          <a:prstGeom prst="rect">
            <a:avLst/>
          </a:prstGeom>
          <a:noFill/>
        </p:spPr>
        <p:txBody>
          <a:bodyPr wrap="none" lIns="0" tIns="0" rIns="0" bIns="0" rtlCol="0">
            <a:spAutoFit/>
          </a:bodyPr>
          <a:lstStyle/>
          <a:p>
            <a:pPr marL="0" marR="0" lvl="0" indent="0" algn="l" defTabSz="914400" rtl="0" eaLnBrk="1" fontAlgn="auto" latinLnBrk="0" hangingPunct="1">
              <a:lnSpc>
                <a:spcPct val="110000"/>
              </a:lnSpc>
              <a:spcBef>
                <a:spcPts val="0"/>
              </a:spcBef>
              <a:spcAft>
                <a:spcPts val="667"/>
              </a:spcAft>
              <a:buClrTx/>
              <a:buSzTx/>
              <a:buFontTx/>
              <a:buNone/>
              <a:tabLst/>
              <a:defRPr/>
            </a:pPr>
            <a:r>
              <a:rPr kumimoji="0" lang="en-US" sz="5867"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54</a:t>
            </a:r>
            <a:r>
              <a:rPr kumimoji="0" lang="en-US" sz="3733"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a:t>
            </a:r>
            <a:endParaRPr kumimoji="0" lang="nl-NL" sz="3733" b="1" i="0" u="none" strike="noStrike" kern="1200" cap="none" spc="0" normalizeH="0" baseline="0" noProof="0" dirty="0" err="1">
              <a:ln>
                <a:noFill/>
              </a:ln>
              <a:solidFill>
                <a:srgbClr val="FFFFFF"/>
              </a:solidFill>
              <a:effectLst/>
              <a:uLnTx/>
              <a:uFillTx/>
              <a:latin typeface="Delivery" panose="020F0503020204020204" pitchFamily="34" charset="0"/>
              <a:ea typeface="+mn-ea"/>
              <a:cs typeface="+mn-cs"/>
            </a:endParaRPr>
          </a:p>
        </p:txBody>
      </p:sp>
      <p:sp>
        <p:nvSpPr>
          <p:cNvPr id="20" name="TextBox 19"/>
          <p:cNvSpPr txBox="1"/>
          <p:nvPr/>
        </p:nvSpPr>
        <p:spPr>
          <a:xfrm>
            <a:off x="427515" y="4265507"/>
            <a:ext cx="2739651" cy="1149354"/>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667"/>
              </a:spcAft>
              <a:buClrTx/>
              <a:buSzTx/>
              <a:buFontTx/>
              <a:buNone/>
              <a:tabLst/>
              <a:defRPr/>
            </a:pPr>
            <a:r>
              <a:rPr kumimoji="0" lang="en-US" sz="1867"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of consumers choose  one merchant over another because the </a:t>
            </a:r>
            <a:r>
              <a:rPr kumimoji="0" lang="en-US" sz="1867"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delivery options </a:t>
            </a:r>
            <a:r>
              <a:rPr kumimoji="0" lang="en-US" sz="1867"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are more convenient</a:t>
            </a:r>
            <a:endParaRPr kumimoji="0" lang="nl-NL" sz="1867" b="0" i="0" u="none" strike="noStrike" kern="1200" cap="none" spc="0" normalizeH="0" baseline="0" noProof="0" dirty="0" err="1">
              <a:ln>
                <a:noFill/>
              </a:ln>
              <a:solidFill>
                <a:srgbClr val="FFFFFF"/>
              </a:solidFill>
              <a:effectLst/>
              <a:uLnTx/>
              <a:uFillTx/>
              <a:latin typeface="Delivery" panose="020F0503020204020204" pitchFamily="34" charset="0"/>
              <a:ea typeface="+mn-ea"/>
              <a:cs typeface="+mn-cs"/>
            </a:endParaRPr>
          </a:p>
        </p:txBody>
      </p:sp>
      <p:sp>
        <p:nvSpPr>
          <p:cNvPr id="21" name="TextBox 20"/>
          <p:cNvSpPr txBox="1"/>
          <p:nvPr/>
        </p:nvSpPr>
        <p:spPr>
          <a:xfrm>
            <a:off x="3600711" y="4258041"/>
            <a:ext cx="2398484" cy="919482"/>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667"/>
              </a:spcAft>
              <a:buClrTx/>
              <a:buSzTx/>
              <a:buFontTx/>
              <a:buNone/>
              <a:tabLst/>
              <a:defRPr/>
            </a:pPr>
            <a:r>
              <a:rPr kumimoji="0" lang="en-US" sz="1867"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expect that the delivery options are </a:t>
            </a:r>
            <a:r>
              <a:rPr kumimoji="0" lang="en-US" sz="1867"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always</a:t>
            </a:r>
            <a:r>
              <a:rPr kumimoji="0" lang="en-US" sz="1867"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 </a:t>
            </a:r>
            <a:r>
              <a:rPr kumimoji="0" lang="en-US" sz="1867"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displayed </a:t>
            </a:r>
            <a:r>
              <a:rPr kumimoji="0" lang="en-US" sz="1867"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on the product page</a:t>
            </a:r>
            <a:endParaRPr kumimoji="0" lang="nl-NL" sz="1867" b="0" i="0" u="none" strike="noStrike" kern="1200" cap="none" spc="0" normalizeH="0" baseline="0" noProof="0" dirty="0" err="1">
              <a:ln>
                <a:noFill/>
              </a:ln>
              <a:solidFill>
                <a:srgbClr val="FFFFFF"/>
              </a:solidFill>
              <a:effectLst/>
              <a:uLnTx/>
              <a:uFillTx/>
              <a:latin typeface="Delivery" panose="020F0503020204020204" pitchFamily="34" charset="0"/>
              <a:ea typeface="+mn-ea"/>
              <a:cs typeface="+mn-cs"/>
            </a:endParaRPr>
          </a:p>
        </p:txBody>
      </p:sp>
      <p:sp>
        <p:nvSpPr>
          <p:cNvPr id="22" name="TextBox 21"/>
          <p:cNvSpPr txBox="1"/>
          <p:nvPr/>
        </p:nvSpPr>
        <p:spPr>
          <a:xfrm>
            <a:off x="6608026" y="4258042"/>
            <a:ext cx="2102215" cy="919482"/>
          </a:xfrm>
          <a:prstGeom prst="rect">
            <a:avLst/>
          </a:prstGeom>
          <a:noFill/>
        </p:spPr>
        <p:txBody>
          <a:bodyPr wrap="square" lIns="0" tIns="0" rIns="0" bIns="0" rtlCol="0">
            <a:spAutoFit/>
          </a:bodyPr>
          <a:lstStyle/>
          <a:p>
            <a:pPr marL="0" marR="0" lvl="0" indent="0" algn="ctr" defTabSz="914400" rtl="0" eaLnBrk="1" fontAlgn="auto" latinLnBrk="0" hangingPunct="1">
              <a:lnSpc>
                <a:spcPct val="80000"/>
              </a:lnSpc>
              <a:spcBef>
                <a:spcPts val="0"/>
              </a:spcBef>
              <a:spcAft>
                <a:spcPts val="667"/>
              </a:spcAft>
              <a:buClrTx/>
              <a:buSzTx/>
              <a:buFontTx/>
              <a:buNone/>
              <a:tabLst/>
              <a:defRPr/>
            </a:pPr>
            <a:r>
              <a:rPr kumimoji="0" lang="en-US" sz="1867"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of consumers say that the </a:t>
            </a:r>
            <a:r>
              <a:rPr kumimoji="0" lang="en-US" sz="1867"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delivery defines </a:t>
            </a:r>
            <a:r>
              <a:rPr kumimoji="0" lang="en-US" sz="1867"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who they always shop with</a:t>
            </a:r>
            <a:endParaRPr kumimoji="0" lang="nl-NL" sz="1867" b="0" i="0" u="none" strike="noStrike" kern="1200" cap="none" spc="0" normalizeH="0" baseline="0" noProof="0" dirty="0" err="1">
              <a:ln>
                <a:noFill/>
              </a:ln>
              <a:solidFill>
                <a:srgbClr val="FFFFFF"/>
              </a:solidFill>
              <a:effectLst/>
              <a:uLnTx/>
              <a:uFillTx/>
              <a:latin typeface="Delivery" panose="020F0503020204020204" pitchFamily="34" charset="0"/>
              <a:ea typeface="+mn-ea"/>
              <a:cs typeface="+mn-cs"/>
            </a:endParaRPr>
          </a:p>
        </p:txBody>
      </p:sp>
      <p:grpSp>
        <p:nvGrpSpPr>
          <p:cNvPr id="27" name="Group 26">
            <a:extLst>
              <a:ext uri="{FF2B5EF4-FFF2-40B4-BE49-F238E27FC236}">
                <a16:creationId xmlns:a16="http://schemas.microsoft.com/office/drawing/2014/main" id="{B987F272-C0F0-6542-A22E-BBB99BAB7561}"/>
              </a:ext>
            </a:extLst>
          </p:cNvPr>
          <p:cNvGrpSpPr/>
          <p:nvPr/>
        </p:nvGrpSpPr>
        <p:grpSpPr>
          <a:xfrm>
            <a:off x="9735214" y="5446167"/>
            <a:ext cx="2246609" cy="1245719"/>
            <a:chOff x="8197062" y="6075398"/>
            <a:chExt cx="2246608" cy="1245719"/>
          </a:xfrm>
        </p:grpSpPr>
        <p:sp>
          <p:nvSpPr>
            <p:cNvPr id="28" name="Rectangle 27">
              <a:extLst>
                <a:ext uri="{FF2B5EF4-FFF2-40B4-BE49-F238E27FC236}">
                  <a16:creationId xmlns:a16="http://schemas.microsoft.com/office/drawing/2014/main" id="{C7B542E3-8A50-6248-8701-FF68CDA1F8CA}"/>
                </a:ext>
              </a:extLst>
            </p:cNvPr>
            <p:cNvSpPr/>
            <p:nvPr/>
          </p:nvSpPr>
          <p:spPr>
            <a:xfrm>
              <a:off x="8197062" y="6075398"/>
              <a:ext cx="2246608" cy="601382"/>
            </a:xfrm>
            <a:prstGeom prst="rect">
              <a:avLst/>
            </a:prstGeom>
            <a:gradFill>
              <a:gsLst>
                <a:gs pos="0">
                  <a:schemeClr val="bg1">
                    <a:alpha val="0"/>
                  </a:schemeClr>
                </a:gs>
                <a:gs pos="95000">
                  <a:srgbClr val="F9C62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sp>
          <p:nvSpPr>
            <p:cNvPr id="31" name="Rectangle 30">
              <a:extLst>
                <a:ext uri="{FF2B5EF4-FFF2-40B4-BE49-F238E27FC236}">
                  <a16:creationId xmlns:a16="http://schemas.microsoft.com/office/drawing/2014/main" id="{6A09F679-269F-684A-814D-E5B018E81580}"/>
                </a:ext>
              </a:extLst>
            </p:cNvPr>
            <p:cNvSpPr/>
            <p:nvPr/>
          </p:nvSpPr>
          <p:spPr>
            <a:xfrm>
              <a:off x="8197062" y="6677024"/>
              <a:ext cx="2246608" cy="644093"/>
            </a:xfrm>
            <a:prstGeom prst="rect">
              <a:avLst/>
            </a:prstGeom>
            <a:solidFill>
              <a:srgbClr val="F9C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grpSp>
      <p:pic>
        <p:nvPicPr>
          <p:cNvPr id="32" name="Picture 3" descr="C:\MyData\Docs\01_Presentations in Progress\27183_Template2010\20140402_Formatted_Templates\DHL_rgb_BG.png">
            <a:extLst>
              <a:ext uri="{FF2B5EF4-FFF2-40B4-BE49-F238E27FC236}">
                <a16:creationId xmlns:a16="http://schemas.microsoft.com/office/drawing/2014/main" id="{F3F0E869-732C-B449-8905-A3D07C6EA6A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023733" y="6249832"/>
            <a:ext cx="1669570" cy="24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12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light bulb illustration"/>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556935" y="0"/>
            <a:ext cx="8643582" cy="6864824"/>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F6C9D8A7-D1D5-B649-9127-6DD5BBB804BB}"/>
              </a:ext>
            </a:extLst>
          </p:cNvPr>
          <p:cNvSpPr/>
          <p:nvPr/>
        </p:nvSpPr>
        <p:spPr>
          <a:xfrm rot="16200000" flipV="1">
            <a:off x="801373" y="-801380"/>
            <a:ext cx="6864826" cy="8467580"/>
          </a:xfrm>
          <a:prstGeom prst="rect">
            <a:avLst/>
          </a:prstGeom>
          <a:gradFill>
            <a:gsLst>
              <a:gs pos="0">
                <a:schemeClr val="bg1">
                  <a:alpha val="0"/>
                  <a:lumMod val="0"/>
                </a:schemeClr>
              </a:gs>
              <a:gs pos="58000">
                <a:schemeClr val="tx1">
                  <a:lumMod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Regular"/>
              <a:ea typeface="+mn-ea"/>
              <a:cs typeface="+mn-cs"/>
            </a:endParaRPr>
          </a:p>
        </p:txBody>
      </p:sp>
      <p:sp>
        <p:nvSpPr>
          <p:cNvPr id="296" name="Rectangle 295"/>
          <p:cNvSpPr/>
          <p:nvPr/>
        </p:nvSpPr>
        <p:spPr>
          <a:xfrm>
            <a:off x="-171663" y="259317"/>
            <a:ext cx="8639240" cy="600101"/>
          </a:xfrm>
          <a:prstGeom prst="rect">
            <a:avLst/>
          </a:prstGeom>
        </p:spPr>
        <p:txBody>
          <a:bodyPr wrap="square">
            <a:spAutoFit/>
          </a:bodyPr>
          <a:lstStyle/>
          <a:p>
            <a:pPr marL="457200" marR="0" lvl="1" indent="0" algn="l" defTabSz="457200" rtl="0" eaLnBrk="1" fontAlgn="auto" latinLnBrk="0" hangingPunct="1">
              <a:lnSpc>
                <a:spcPct val="90000"/>
              </a:lnSpc>
              <a:spcBef>
                <a:spcPts val="0"/>
              </a:spcBef>
              <a:spcAft>
                <a:spcPts val="600"/>
              </a:spcAft>
              <a:buClrTx/>
              <a:buSzPct val="100000"/>
              <a:buFontTx/>
              <a:buNone/>
              <a:tabLst/>
              <a:defRPr/>
            </a:pPr>
            <a:r>
              <a:rPr kumimoji="0" lang="en-US" sz="3600" b="1" i="0" u="none" strike="noStrike" kern="1200" cap="none" spc="0" normalizeH="0" baseline="0" noProof="0" dirty="0">
                <a:ln>
                  <a:noFill/>
                </a:ln>
                <a:solidFill>
                  <a:srgbClr val="FFCC00"/>
                </a:solidFill>
                <a:effectLst/>
                <a:uLnTx/>
                <a:uFillTx/>
                <a:latin typeface="Delivery" panose="020F0503020204020204" pitchFamily="34" charset="0"/>
                <a:ea typeface="Arial" charset="0"/>
                <a:cs typeface="Arial" charset="0"/>
              </a:rPr>
              <a:t>WEBSITE TRAFFIC</a:t>
            </a:r>
          </a:p>
        </p:txBody>
      </p:sp>
      <p:grpSp>
        <p:nvGrpSpPr>
          <p:cNvPr id="17" name="Group 16">
            <a:extLst>
              <a:ext uri="{FF2B5EF4-FFF2-40B4-BE49-F238E27FC236}">
                <a16:creationId xmlns:a16="http://schemas.microsoft.com/office/drawing/2014/main" id="{B987F272-C0F0-6542-A22E-BBB99BAB7561}"/>
              </a:ext>
            </a:extLst>
          </p:cNvPr>
          <p:cNvGrpSpPr/>
          <p:nvPr/>
        </p:nvGrpSpPr>
        <p:grpSpPr>
          <a:xfrm>
            <a:off x="9735214" y="5446167"/>
            <a:ext cx="2246609" cy="1245719"/>
            <a:chOff x="8197062" y="6075398"/>
            <a:chExt cx="2246608" cy="1245719"/>
          </a:xfrm>
        </p:grpSpPr>
        <p:sp>
          <p:nvSpPr>
            <p:cNvPr id="19" name="Rectangle 18">
              <a:extLst>
                <a:ext uri="{FF2B5EF4-FFF2-40B4-BE49-F238E27FC236}">
                  <a16:creationId xmlns:a16="http://schemas.microsoft.com/office/drawing/2014/main" id="{C7B542E3-8A50-6248-8701-FF68CDA1F8CA}"/>
                </a:ext>
              </a:extLst>
            </p:cNvPr>
            <p:cNvSpPr/>
            <p:nvPr/>
          </p:nvSpPr>
          <p:spPr>
            <a:xfrm>
              <a:off x="8197062" y="6075398"/>
              <a:ext cx="2246608" cy="601382"/>
            </a:xfrm>
            <a:prstGeom prst="rect">
              <a:avLst/>
            </a:prstGeom>
            <a:gradFill>
              <a:gsLst>
                <a:gs pos="0">
                  <a:schemeClr val="bg1">
                    <a:alpha val="0"/>
                  </a:schemeClr>
                </a:gs>
                <a:gs pos="95000">
                  <a:srgbClr val="F9C62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sp>
          <p:nvSpPr>
            <p:cNvPr id="23" name="Rectangle 22">
              <a:extLst>
                <a:ext uri="{FF2B5EF4-FFF2-40B4-BE49-F238E27FC236}">
                  <a16:creationId xmlns:a16="http://schemas.microsoft.com/office/drawing/2014/main" id="{6A09F679-269F-684A-814D-E5B018E81580}"/>
                </a:ext>
              </a:extLst>
            </p:cNvPr>
            <p:cNvSpPr/>
            <p:nvPr/>
          </p:nvSpPr>
          <p:spPr>
            <a:xfrm>
              <a:off x="8197062" y="6677024"/>
              <a:ext cx="2246608" cy="644093"/>
            </a:xfrm>
            <a:prstGeom prst="rect">
              <a:avLst/>
            </a:prstGeom>
            <a:solidFill>
              <a:srgbClr val="F9C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grpSp>
      <p:pic>
        <p:nvPicPr>
          <p:cNvPr id="28" name="Picture 3" descr="C:\MyData\Docs\01_Presentations in Progress\27183_Template2010\20140402_Formatted_Templates\DHL_rgb_BG.png">
            <a:extLst>
              <a:ext uri="{FF2B5EF4-FFF2-40B4-BE49-F238E27FC236}">
                <a16:creationId xmlns:a16="http://schemas.microsoft.com/office/drawing/2014/main" id="{F3F0E869-732C-B449-8905-A3D07C6EA6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23733" y="6249832"/>
            <a:ext cx="1669570" cy="24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3"/>
          <p:cNvCxnSpPr/>
          <p:nvPr/>
        </p:nvCxnSpPr>
        <p:spPr>
          <a:xfrm>
            <a:off x="2018534" y="4750956"/>
            <a:ext cx="5149841" cy="25551"/>
          </a:xfrm>
          <a:prstGeom prst="line">
            <a:avLst/>
          </a:prstGeom>
          <a:ln w="4762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652090" y="2749749"/>
            <a:ext cx="1406852" cy="2771651"/>
            <a:chOff x="266889" y="3552667"/>
            <a:chExt cx="1788272" cy="3586478"/>
          </a:xfrm>
        </p:grpSpPr>
        <p:grpSp>
          <p:nvGrpSpPr>
            <p:cNvPr id="26" name="Group 25"/>
            <p:cNvGrpSpPr/>
            <p:nvPr/>
          </p:nvGrpSpPr>
          <p:grpSpPr>
            <a:xfrm>
              <a:off x="266889" y="3552667"/>
              <a:ext cx="1788272" cy="3586478"/>
              <a:chOff x="897543" y="1150144"/>
              <a:chExt cx="1788272" cy="3586478"/>
            </a:xfrm>
          </p:grpSpPr>
          <p:pic>
            <p:nvPicPr>
              <p:cNvPr id="30" name="Picture 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2429" y="1252402"/>
                <a:ext cx="1569657" cy="3374501"/>
              </a:xfrm>
              <a:prstGeom prst="rect">
                <a:avLst/>
              </a:prstGeom>
            </p:spPr>
          </p:pic>
          <p:pic>
            <p:nvPicPr>
              <p:cNvPr id="31" name="Picture 3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681" y="2039733"/>
                <a:ext cx="1569858" cy="773439"/>
              </a:xfrm>
              <a:prstGeom prst="rect">
                <a:avLst/>
              </a:prstGeom>
            </p:spPr>
          </p:pic>
          <p:pic>
            <p:nvPicPr>
              <p:cNvPr id="32" name="Picture 4" descr="Image result for iphone x 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97543" y="1150144"/>
                <a:ext cx="1788272" cy="3586478"/>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27" name="Picture 2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02850" y="4265578"/>
              <a:ext cx="1527210" cy="188666"/>
            </a:xfrm>
            <a:prstGeom prst="rect">
              <a:avLst/>
            </a:prstGeom>
          </p:spPr>
        </p:pic>
      </p:grpSp>
      <p:sp>
        <p:nvSpPr>
          <p:cNvPr id="33" name="Trapezoid 32"/>
          <p:cNvSpPr/>
          <p:nvPr/>
        </p:nvSpPr>
        <p:spPr>
          <a:xfrm rot="5400000">
            <a:off x="1703377" y="4318502"/>
            <a:ext cx="2565739" cy="865197"/>
          </a:xfrm>
          <a:prstGeom prst="trapezoid">
            <a:avLst>
              <a:gd name="adj" fmla="val 12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634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CC00"/>
                </a:solidFill>
                <a:effectLst/>
                <a:uLnTx/>
                <a:uFillTx/>
                <a:latin typeface="Delivery Cd Black" panose="020F0906020204020204" pitchFamily="34" charset="0"/>
                <a:ea typeface="+mn-ea"/>
                <a:cs typeface="Arial" panose="020B0604020202020204" pitchFamily="34" charset="0"/>
              </a:rPr>
              <a:t>2.500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8" b="0" i="0" u="none" strike="noStrike" kern="1200" cap="none" spc="0" normalizeH="0" baseline="0" noProof="0" dirty="0">
              <a:ln>
                <a:noFill/>
              </a:ln>
              <a:solidFill>
                <a:srgbClr val="FFCC00"/>
              </a:solidFill>
              <a:effectLst/>
              <a:uLnTx/>
              <a:uFillTx/>
              <a:latin typeface="Delivery" panose="020F0503020204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4" b="0" i="0" u="none" strike="noStrike" kern="1200" cap="none" spc="0" normalizeH="0" baseline="0" noProof="0" dirty="0">
                <a:ln>
                  <a:noFill/>
                </a:ln>
                <a:solidFill>
                  <a:prstClr val="black"/>
                </a:solidFill>
                <a:effectLst/>
                <a:uLnTx/>
                <a:uFillTx/>
                <a:latin typeface="Delivery" panose="020F0503020204020204" pitchFamily="34" charset="0"/>
                <a:ea typeface="+mn-ea"/>
                <a:cs typeface="Arial" panose="020B0604020202020204" pitchFamily="34" charset="0"/>
              </a:rPr>
              <a:t>TOTAL VISITS OUTSIDE BENELUX</a:t>
            </a:r>
          </a:p>
        </p:txBody>
      </p:sp>
      <p:sp>
        <p:nvSpPr>
          <p:cNvPr id="34" name="Trapezoid 33"/>
          <p:cNvSpPr/>
          <p:nvPr/>
        </p:nvSpPr>
        <p:spPr>
          <a:xfrm rot="5400000">
            <a:off x="3155997" y="4319097"/>
            <a:ext cx="2260453" cy="865197"/>
          </a:xfrm>
          <a:prstGeom prst="trapezoid">
            <a:avLst>
              <a:gd name="adj" fmla="val 115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746647"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CC00"/>
                </a:solidFill>
                <a:effectLst/>
                <a:uLnTx/>
                <a:uFillTx/>
                <a:latin typeface="Delivery Cd Black" panose="020F0906020204020204" pitchFamily="34" charset="0"/>
                <a:ea typeface="+mn-ea"/>
                <a:cs typeface="Arial" panose="020B0604020202020204" pitchFamily="34" charset="0"/>
              </a:rPr>
              <a:t>50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8" b="0" i="0" u="none" strike="noStrike" kern="1200" cap="none" spc="0" normalizeH="0" baseline="0" noProof="0" dirty="0">
              <a:ln>
                <a:noFill/>
              </a:ln>
              <a:solidFill>
                <a:srgbClr val="FFCC00"/>
              </a:solidFill>
              <a:effectLst/>
              <a:uLnTx/>
              <a:uFillTx/>
              <a:latin typeface="Delivery" panose="020F0503020204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4" b="0" i="0" u="none" strike="noStrike" kern="1200" cap="none" spc="0" normalizeH="0" baseline="0" noProof="0" dirty="0">
                <a:ln>
                  <a:noFill/>
                </a:ln>
                <a:solidFill>
                  <a:prstClr val="black"/>
                </a:solidFill>
                <a:effectLst/>
                <a:uLnTx/>
                <a:uFillTx/>
                <a:latin typeface="Delivery" panose="020F0503020204020204" pitchFamily="34" charset="0"/>
                <a:ea typeface="+mn-ea"/>
                <a:cs typeface="Arial" panose="020B0604020202020204" pitchFamily="34" charset="0"/>
              </a:rPr>
              <a:t>ESTIMATED INTERNATIONAL SALES</a:t>
            </a:r>
            <a:endParaRPr kumimoji="0" lang="en-GB" sz="849" b="0" i="0" u="none" strike="noStrike" kern="1200" cap="none" spc="0" normalizeH="0" baseline="0" noProof="0" dirty="0">
              <a:ln>
                <a:noFill/>
              </a:ln>
              <a:solidFill>
                <a:prstClr val="black"/>
              </a:solidFill>
              <a:effectLst/>
              <a:uLnTx/>
              <a:uFillTx/>
              <a:latin typeface="Delivery" panose="020F0503020204020204" pitchFamily="34" charset="0"/>
              <a:ea typeface="+mn-ea"/>
              <a:cs typeface="Arial" panose="020B0604020202020204" pitchFamily="34" charset="0"/>
            </a:endParaRPr>
          </a:p>
        </p:txBody>
      </p:sp>
      <p:sp>
        <p:nvSpPr>
          <p:cNvPr id="35" name="Trapezoid 34"/>
          <p:cNvSpPr/>
          <p:nvPr/>
        </p:nvSpPr>
        <p:spPr>
          <a:xfrm rot="5400000">
            <a:off x="4606439" y="4318358"/>
            <a:ext cx="1959519" cy="865197"/>
          </a:xfrm>
          <a:prstGeom prst="trapezoid">
            <a:avLst>
              <a:gd name="adj" fmla="val 12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610894"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C00"/>
                </a:solidFill>
                <a:effectLst/>
                <a:uLnTx/>
                <a:uFillTx/>
                <a:latin typeface="Delivery Cd Black" panose="020F0906020204020204" pitchFamily="34" charset="0"/>
                <a:ea typeface="+mn-ea"/>
                <a:cs typeface="Arial" panose="020B0604020202020204" pitchFamily="34" charset="0"/>
              </a:rPr>
              <a:t>€</a:t>
            </a:r>
            <a:r>
              <a:rPr kumimoji="0" lang="en-GB" sz="1800" b="0" i="0" u="none" strike="noStrike" kern="1200" cap="none" spc="0" normalizeH="0" baseline="0" noProof="0" dirty="0">
                <a:ln>
                  <a:noFill/>
                </a:ln>
                <a:solidFill>
                  <a:srgbClr val="FFCC00"/>
                </a:solidFill>
                <a:effectLst/>
                <a:uLnTx/>
                <a:uFillTx/>
                <a:latin typeface="Delivery Cd Black" panose="020F0906020204020204" pitchFamily="34" charset="0"/>
                <a:ea typeface="+mn-ea"/>
                <a:cs typeface="Arial" panose="020B0604020202020204" pitchFamily="34" charset="0"/>
              </a:rPr>
              <a:t>5</a:t>
            </a:r>
            <a:r>
              <a:rPr kumimoji="0" lang="en-GB" sz="1400" b="0" i="0" u="none" strike="noStrike" kern="1200" cap="none" spc="0" normalizeH="0" baseline="0" noProof="0" dirty="0">
                <a:ln>
                  <a:noFill/>
                </a:ln>
                <a:solidFill>
                  <a:srgbClr val="FFCC00"/>
                </a:solidFill>
                <a:effectLst/>
                <a:uLnTx/>
                <a:uFillTx/>
                <a:latin typeface="Delivery Cd Black" panose="020F0906020204020204" pitchFamily="34" charset="0"/>
                <a:ea typeface="+mn-ea"/>
                <a:cs typeface="Arial" panose="020B0604020202020204" pitchFamily="34" charset="0"/>
              </a:rPr>
              <a:t>K</a:t>
            </a:r>
            <a:endParaRPr kumimoji="0" lang="en-GB" sz="1600" b="0" i="0" u="none" strike="noStrike" kern="1200" cap="none" spc="0" normalizeH="0" baseline="0" noProof="0" dirty="0">
              <a:ln>
                <a:noFill/>
              </a:ln>
              <a:solidFill>
                <a:srgbClr val="FFCC00"/>
              </a:solidFill>
              <a:effectLst/>
              <a:uLnTx/>
              <a:uFillTx/>
              <a:latin typeface="Delivery Cd Black" panose="020F0906020204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508" b="0" i="0" u="none" strike="noStrike" kern="1200" cap="none" spc="0" normalizeH="0" baseline="0" noProof="0" dirty="0">
                <a:ln>
                  <a:noFill/>
                </a:ln>
                <a:solidFill>
                  <a:srgbClr val="FFCC00"/>
                </a:solidFill>
                <a:effectLst/>
                <a:uLnTx/>
                <a:uFillTx/>
                <a:latin typeface="Delivery" panose="020F0503020204020204" pitchFamily="34" charset="0"/>
                <a:ea typeface="+mn-ea"/>
                <a:cs typeface="Arial" panose="020B0604020202020204" pitchFamily="34" charset="0"/>
              </a:rPr>
            </a:br>
            <a:r>
              <a:rPr kumimoji="0" lang="en-GB" sz="754" b="0" i="0" u="none" strike="noStrike" kern="1200" cap="none" spc="0" normalizeH="0" baseline="0" noProof="0" dirty="0">
                <a:ln>
                  <a:noFill/>
                </a:ln>
                <a:solidFill>
                  <a:prstClr val="black"/>
                </a:solidFill>
                <a:effectLst/>
                <a:uLnTx/>
                <a:uFillTx/>
                <a:latin typeface="Delivery" panose="020F0503020204020204" pitchFamily="34" charset="0"/>
                <a:ea typeface="+mn-ea"/>
                <a:cs typeface="Arial" panose="020B0604020202020204" pitchFamily="34" charset="0"/>
              </a:rPr>
              <a:t>ESTIMATED MONTHLY SALES</a:t>
            </a:r>
            <a:endParaRPr kumimoji="0" lang="en-GB" sz="1508" b="0" i="0" u="none" strike="noStrike" kern="1200" cap="none" spc="0" normalizeH="0" baseline="0" noProof="0" dirty="0">
              <a:ln>
                <a:noFill/>
              </a:ln>
              <a:solidFill>
                <a:srgbClr val="FFCC00"/>
              </a:solidFill>
              <a:effectLst/>
              <a:uLnTx/>
              <a:uFillTx/>
              <a:latin typeface="Delivery" panose="020F0503020204020204" pitchFamily="34" charset="0"/>
              <a:ea typeface="+mn-ea"/>
              <a:cs typeface="Arial" panose="020B0604020202020204" pitchFamily="34" charset="0"/>
            </a:endParaRPr>
          </a:p>
        </p:txBody>
      </p:sp>
      <p:sp>
        <p:nvSpPr>
          <p:cNvPr id="36" name="Trapezoid 35"/>
          <p:cNvSpPr/>
          <p:nvPr/>
        </p:nvSpPr>
        <p:spPr>
          <a:xfrm rot="5400000">
            <a:off x="6058136" y="4319945"/>
            <a:ext cx="1656312" cy="865433"/>
          </a:xfrm>
          <a:prstGeom prst="trapezoid">
            <a:avLst>
              <a:gd name="adj" fmla="val 12119"/>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44120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40511"/>
                </a:solidFill>
                <a:effectLst/>
                <a:uLnTx/>
                <a:uFillTx/>
                <a:latin typeface="Delivery Cd Black" panose="020F0906020204020204" pitchFamily="34" charset="0"/>
                <a:ea typeface="+mn-ea"/>
                <a:cs typeface="Arial" panose="020B0604020202020204" pitchFamily="34" charset="0"/>
              </a:rPr>
              <a:t>€</a:t>
            </a:r>
            <a:r>
              <a:rPr kumimoji="0" lang="en-GB" sz="1800" b="0" i="0" u="none" strike="noStrike" kern="1200" cap="none" spc="0" normalizeH="0" baseline="0" noProof="0" dirty="0">
                <a:ln>
                  <a:noFill/>
                </a:ln>
                <a:solidFill>
                  <a:srgbClr val="D40511"/>
                </a:solidFill>
                <a:effectLst/>
                <a:uLnTx/>
                <a:uFillTx/>
                <a:latin typeface="Delivery Cd Black" panose="020F0906020204020204" pitchFamily="34" charset="0"/>
                <a:ea typeface="+mn-ea"/>
                <a:cs typeface="Arial" panose="020B0604020202020204" pitchFamily="34" charset="0"/>
              </a:rPr>
              <a:t>60</a:t>
            </a:r>
            <a:r>
              <a:rPr kumimoji="0" lang="en-GB" sz="1400" b="0" i="0" u="none" strike="noStrike" kern="1200" cap="none" spc="0" normalizeH="0" baseline="0" noProof="0" dirty="0">
                <a:ln>
                  <a:noFill/>
                </a:ln>
                <a:solidFill>
                  <a:srgbClr val="D40511"/>
                </a:solidFill>
                <a:effectLst/>
                <a:uLnTx/>
                <a:uFillTx/>
                <a:latin typeface="Delivery Cd Black" panose="020F0906020204020204" pitchFamily="34" charset="0"/>
                <a:ea typeface="+mn-ea"/>
                <a:cs typeface="Arial" panose="020B0604020202020204" pitchFamily="34" charset="0"/>
              </a:rPr>
              <a:t>K</a:t>
            </a:r>
            <a:endParaRPr kumimoji="0" lang="en-GB" sz="1800" b="0" i="0" u="none" strike="noStrike" kern="1200" cap="none" spc="0" normalizeH="0" baseline="0" noProof="0" dirty="0">
              <a:ln>
                <a:noFill/>
              </a:ln>
              <a:solidFill>
                <a:srgbClr val="D40511"/>
              </a:solidFill>
              <a:effectLst/>
              <a:uLnTx/>
              <a:uFillTx/>
              <a:latin typeface="Delivery Cd Black" panose="020F0906020204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8" b="0" i="0" u="none" strike="noStrike" kern="1200" cap="none" spc="0" normalizeH="0" baseline="0" noProof="0" dirty="0">
              <a:ln>
                <a:noFill/>
              </a:ln>
              <a:solidFill>
                <a:srgbClr val="D40511"/>
              </a:solidFill>
              <a:effectLst/>
              <a:uLnTx/>
              <a:uFillTx/>
              <a:latin typeface="Delivery" panose="020F0503020204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4" b="0" i="0" u="none" strike="noStrike" kern="1200" cap="none" spc="0" normalizeH="0" baseline="0" noProof="0" dirty="0">
                <a:ln>
                  <a:noFill/>
                </a:ln>
                <a:solidFill>
                  <a:prstClr val="black"/>
                </a:solidFill>
                <a:effectLst/>
                <a:uLnTx/>
                <a:uFillTx/>
                <a:latin typeface="Delivery" panose="020F0503020204020204" pitchFamily="34" charset="0"/>
                <a:ea typeface="+mn-ea"/>
                <a:cs typeface="Arial" panose="020B0604020202020204" pitchFamily="34" charset="0"/>
              </a:rPr>
              <a:t>ESTIMATED ANNUALISED SALES</a:t>
            </a:r>
          </a:p>
        </p:txBody>
      </p:sp>
      <p:cxnSp>
        <p:nvCxnSpPr>
          <p:cNvPr id="37" name="Straight Connector 36"/>
          <p:cNvCxnSpPr/>
          <p:nvPr/>
        </p:nvCxnSpPr>
        <p:spPr>
          <a:xfrm>
            <a:off x="2782616" y="4776507"/>
            <a:ext cx="40726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682660" y="4776507"/>
            <a:ext cx="40726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082592" y="4776507"/>
            <a:ext cx="40726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382567" y="4776507"/>
            <a:ext cx="40726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782617" y="2397406"/>
            <a:ext cx="1535326" cy="738664"/>
          </a:xfrm>
          <a:prstGeom prst="rect">
            <a:avLst/>
          </a:prstGeom>
        </p:spPr>
        <p:txBody>
          <a:bodyPr wrap="square" lIns="0" tIns="0" rIns="0" bIns="0">
            <a:spAutoFit/>
          </a:bodyPr>
          <a:lstStyle/>
          <a:p>
            <a:pPr marL="0" marR="0" lvl="0" indent="0" algn="ctr" defTabSz="32324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Delivery Cd Black" panose="020F0906020204020204" pitchFamily="34" charset="0"/>
                <a:ea typeface="+mn-ea"/>
                <a:cs typeface="Arial" panose="020B0604020202020204" pitchFamily="34" charset="0"/>
              </a:rPr>
              <a:t>2%</a:t>
            </a:r>
            <a:br>
              <a:rPr kumimoji="0" lang="en-GB" sz="131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white"/>
                </a:solidFill>
                <a:effectLst/>
                <a:uLnTx/>
                <a:uFillTx/>
                <a:latin typeface="Delivery" panose="020F0503020204020204" pitchFamily="34" charset="0"/>
                <a:ea typeface="+mn-ea"/>
                <a:cs typeface="Arial" panose="020B0604020202020204" pitchFamily="34" charset="0"/>
              </a:rPr>
              <a:t>conversion</a:t>
            </a:r>
          </a:p>
          <a:p>
            <a:pPr marL="0" marR="0" lvl="0" indent="0" algn="ctr" defTabSz="32324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Delivery" panose="020F0503020204020204" pitchFamily="34" charset="0"/>
                <a:ea typeface="+mn-ea"/>
                <a:cs typeface="Arial" panose="020B0604020202020204" pitchFamily="34" charset="0"/>
              </a:rPr>
              <a:t>rate to sales</a:t>
            </a:r>
            <a:endParaRPr kumimoji="0" lang="en-US" sz="1200" b="0" i="0" u="none" strike="noStrike" kern="1200" cap="none" spc="0" normalizeH="0" baseline="0" noProof="0" dirty="0">
              <a:ln>
                <a:noFill/>
              </a:ln>
              <a:solidFill>
                <a:prstClr val="white"/>
              </a:solidFill>
              <a:effectLst/>
              <a:uLnTx/>
              <a:uFillTx/>
              <a:latin typeface="Delivery" panose="020F0503020204020204" pitchFamily="34" charset="0"/>
              <a:ea typeface="+mn-ea"/>
              <a:cs typeface="Arial" panose="020B0604020202020204" pitchFamily="34" charset="0"/>
            </a:endParaRPr>
          </a:p>
        </p:txBody>
      </p:sp>
      <p:sp>
        <p:nvSpPr>
          <p:cNvPr id="42" name="Rectangle 41"/>
          <p:cNvSpPr/>
          <p:nvPr/>
        </p:nvSpPr>
        <p:spPr>
          <a:xfrm>
            <a:off x="4129134" y="2397406"/>
            <a:ext cx="1593618" cy="867673"/>
          </a:xfrm>
          <a:prstGeom prst="rect">
            <a:avLst/>
          </a:prstGeom>
        </p:spPr>
        <p:txBody>
          <a:bodyPr wrap="square">
            <a:spAutoFit/>
          </a:bodyPr>
          <a:lstStyle/>
          <a:p>
            <a:pPr marL="0" marR="0" lvl="0" indent="0" algn="ctr" defTabSz="32324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Delivery Cd Black" panose="020F0906020204020204" pitchFamily="34" charset="0"/>
                <a:ea typeface="+mn-ea"/>
                <a:cs typeface="Arial" panose="020B0604020202020204" pitchFamily="34" charset="0"/>
              </a:rPr>
              <a:t>€100</a:t>
            </a:r>
            <a:br>
              <a:rPr kumimoji="0" lang="en-GB" sz="1400" b="1" i="0" u="none" strike="noStrike" kern="1200" cap="none" spc="0" normalizeH="0" baseline="0" noProof="0" dirty="0">
                <a:ln>
                  <a:noFill/>
                </a:ln>
                <a:solidFill>
                  <a:prstClr val="white"/>
                </a:solidFill>
                <a:effectLst/>
                <a:uLnTx/>
                <a:uFillTx/>
                <a:latin typeface="Delivery Cd Black" panose="020F0906020204020204" pitchFamily="34" charset="0"/>
                <a:ea typeface="+mn-ea"/>
                <a:cs typeface="Arial" panose="020B0604020202020204" pitchFamily="34" charset="0"/>
              </a:rPr>
            </a:br>
            <a:r>
              <a:rPr kumimoji="0" lang="en-GB" sz="1319" b="0" i="0" u="none" strike="noStrike" kern="1200" cap="none" spc="0" normalizeH="0" baseline="0" noProof="0" dirty="0">
                <a:ln>
                  <a:noFill/>
                </a:ln>
                <a:solidFill>
                  <a:prstClr val="white"/>
                </a:solidFill>
                <a:effectLst/>
                <a:uLnTx/>
                <a:uFillTx/>
                <a:latin typeface="Delivery" panose="020F0503020204020204" pitchFamily="34" charset="0"/>
                <a:ea typeface="+mn-ea"/>
                <a:cs typeface="Arial" panose="020B0604020202020204" pitchFamily="34" charset="0"/>
              </a:rPr>
              <a:t>average shopping cart value</a:t>
            </a:r>
            <a:endParaRPr kumimoji="0" lang="en-US" sz="1319" b="0" i="0" u="none" strike="noStrike" kern="1200" cap="none" spc="0" normalizeH="0" baseline="0" noProof="0" dirty="0">
              <a:ln>
                <a:noFill/>
              </a:ln>
              <a:solidFill>
                <a:prstClr val="white"/>
              </a:solidFill>
              <a:effectLst/>
              <a:uLnTx/>
              <a:uFillTx/>
              <a:latin typeface="Delivery" panose="020F0503020204020204" pitchFamily="34" charset="0"/>
              <a:ea typeface="+mn-ea"/>
              <a:cs typeface="Arial" panose="020B0604020202020204" pitchFamily="34" charset="0"/>
            </a:endParaRPr>
          </a:p>
        </p:txBody>
      </p:sp>
      <p:cxnSp>
        <p:nvCxnSpPr>
          <p:cNvPr id="43" name="Straight Connector 42"/>
          <p:cNvCxnSpPr/>
          <p:nvPr/>
        </p:nvCxnSpPr>
        <p:spPr>
          <a:xfrm>
            <a:off x="3649590" y="3387084"/>
            <a:ext cx="0" cy="1380052"/>
          </a:xfrm>
          <a:prstGeom prst="line">
            <a:avLst/>
          </a:prstGeom>
          <a:ln w="47625">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925943" y="3387084"/>
            <a:ext cx="0" cy="1380052"/>
          </a:xfrm>
          <a:prstGeom prst="line">
            <a:avLst/>
          </a:prstGeom>
          <a:ln w="47625">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02291" y="1304434"/>
            <a:ext cx="6192000" cy="970715"/>
          </a:xfrm>
          <a:prstGeom prst="rect">
            <a:avLst/>
          </a:prstGeom>
          <a:noFill/>
        </p:spPr>
        <p:txBody>
          <a:bodyPr wrap="square" lIns="0" tIns="0" rIns="0" bIns="0" rtlCol="0">
            <a:spAutoFit/>
          </a:bodyPr>
          <a:lstStyle/>
          <a:p>
            <a:pPr marL="0" marR="0" lvl="0" indent="0" algn="just" defTabSz="914400" rtl="0" eaLnBrk="1" fontAlgn="auto" latinLnBrk="0" hangingPunct="1">
              <a:lnSpc>
                <a:spcPct val="107000"/>
              </a:lnSpc>
              <a:spcBef>
                <a:spcPts val="0"/>
              </a:spcBef>
              <a:spcAft>
                <a:spcPts val="551"/>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Delivery Cd Black" panose="020F0906020204020204" pitchFamily="34" charset="0"/>
                <a:ea typeface="+mn-ea"/>
                <a:cs typeface="Arial" panose="020B0604020202020204" pitchFamily="34" charset="0"/>
              </a:rPr>
              <a:t>CONVERSION TO SALES</a:t>
            </a:r>
          </a:p>
          <a:p>
            <a:pPr marL="0" marR="0" lvl="0" indent="0" algn="just" defTabSz="914400" rtl="0" eaLnBrk="1" fontAlgn="auto" latinLnBrk="0" hangingPunct="1">
              <a:lnSpc>
                <a:spcPct val="135000"/>
              </a:lnSpc>
              <a:spcBef>
                <a:spcPts val="0"/>
              </a:spcBef>
              <a:spcAft>
                <a:spcPts val="551"/>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Delivery" panose="020F0503020204020204" pitchFamily="34" charset="0"/>
                <a:ea typeface="+mn-ea"/>
                <a:cs typeface="Calibri Light" panose="020F0302020204030204" pitchFamily="34" charset="0"/>
              </a:rPr>
              <a:t>By using market intelligence data we can calculate your potential sales increase, reach out to us for more details.</a:t>
            </a:r>
          </a:p>
        </p:txBody>
      </p:sp>
      <p:pic>
        <p:nvPicPr>
          <p:cNvPr id="47" name="Picture 4" descr="SimilarWeb API Connector - Adverity Analytics &amp; ETL Platform"/>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45942" y="947105"/>
            <a:ext cx="2895952" cy="974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7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987F272-C0F0-6542-A22E-BBB99BAB7561}"/>
              </a:ext>
            </a:extLst>
          </p:cNvPr>
          <p:cNvGrpSpPr/>
          <p:nvPr/>
        </p:nvGrpSpPr>
        <p:grpSpPr>
          <a:xfrm>
            <a:off x="9735214" y="5446167"/>
            <a:ext cx="2246609" cy="1245719"/>
            <a:chOff x="8197062" y="6075398"/>
            <a:chExt cx="2246608" cy="1245719"/>
          </a:xfrm>
        </p:grpSpPr>
        <p:sp>
          <p:nvSpPr>
            <p:cNvPr id="19" name="Rectangle 18">
              <a:extLst>
                <a:ext uri="{FF2B5EF4-FFF2-40B4-BE49-F238E27FC236}">
                  <a16:creationId xmlns:a16="http://schemas.microsoft.com/office/drawing/2014/main" id="{C7B542E3-8A50-6248-8701-FF68CDA1F8CA}"/>
                </a:ext>
              </a:extLst>
            </p:cNvPr>
            <p:cNvSpPr/>
            <p:nvPr/>
          </p:nvSpPr>
          <p:spPr>
            <a:xfrm>
              <a:off x="8197062" y="6075398"/>
              <a:ext cx="2246608" cy="601382"/>
            </a:xfrm>
            <a:prstGeom prst="rect">
              <a:avLst/>
            </a:prstGeom>
            <a:gradFill>
              <a:gsLst>
                <a:gs pos="0">
                  <a:schemeClr val="bg1">
                    <a:alpha val="0"/>
                  </a:schemeClr>
                </a:gs>
                <a:gs pos="95000">
                  <a:srgbClr val="F9C62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sp>
          <p:nvSpPr>
            <p:cNvPr id="23" name="Rectangle 22">
              <a:extLst>
                <a:ext uri="{FF2B5EF4-FFF2-40B4-BE49-F238E27FC236}">
                  <a16:creationId xmlns:a16="http://schemas.microsoft.com/office/drawing/2014/main" id="{6A09F679-269F-684A-814D-E5B018E81580}"/>
                </a:ext>
              </a:extLst>
            </p:cNvPr>
            <p:cNvSpPr/>
            <p:nvPr/>
          </p:nvSpPr>
          <p:spPr>
            <a:xfrm>
              <a:off x="8197062" y="6677024"/>
              <a:ext cx="2246608" cy="644093"/>
            </a:xfrm>
            <a:prstGeom prst="rect">
              <a:avLst/>
            </a:prstGeom>
            <a:solidFill>
              <a:srgbClr val="F9C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grpSp>
      <p:pic>
        <p:nvPicPr>
          <p:cNvPr id="28" name="Picture 3" descr="C:\MyData\Docs\01_Presentations in Progress\27183_Template2010\20140402_Formatted_Templates\DHL_rgb_BG.png">
            <a:extLst>
              <a:ext uri="{FF2B5EF4-FFF2-40B4-BE49-F238E27FC236}">
                <a16:creationId xmlns:a16="http://schemas.microsoft.com/office/drawing/2014/main" id="{F3F0E869-732C-B449-8905-A3D07C6EA6A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23733" y="6249832"/>
            <a:ext cx="1669570" cy="24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 descr="SimilarWeb API Connector - Adverity Analytics &amp; ETL Platfor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8051" y="5340846"/>
            <a:ext cx="3755897" cy="126381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0" y="0"/>
            <a:ext cx="12192000" cy="6858000"/>
            <a:chOff x="0" y="0"/>
            <a:chExt cx="12192000" cy="6858000"/>
          </a:xfrm>
        </p:grpSpPr>
        <p:pic>
          <p:nvPicPr>
            <p:cNvPr id="81922" name="Picture 2" descr="5 Things That Happened Online in 2019: SimilarWeb 2020 Digital Trend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61623" y="1274284"/>
              <a:ext cx="6933103" cy="4171640"/>
            </a:xfrm>
            <a:prstGeom prst="rect">
              <a:avLst/>
            </a:prstGeom>
          </p:spPr>
        </p:pic>
      </p:grpSp>
      <p:sp>
        <p:nvSpPr>
          <p:cNvPr id="5" name="Rectangle 4"/>
          <p:cNvSpPr/>
          <p:nvPr/>
        </p:nvSpPr>
        <p:spPr>
          <a:xfrm>
            <a:off x="464349" y="742950"/>
            <a:ext cx="2397273" cy="5746896"/>
          </a:xfrm>
          <a:prstGeom prst="rect">
            <a:avLst/>
          </a:prstGeom>
          <a:solidFill>
            <a:srgbClr val="1B2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p:cNvSpPr txBox="1"/>
          <p:nvPr/>
        </p:nvSpPr>
        <p:spPr>
          <a:xfrm>
            <a:off x="261077" y="1017550"/>
            <a:ext cx="2600545"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C00"/>
                </a:solidFill>
                <a:effectLst/>
                <a:uLnTx/>
                <a:uFillTx/>
                <a:latin typeface="Delivery" panose="020F0503020204020204" pitchFamily="34" charset="0"/>
                <a:ea typeface="+mn-ea"/>
                <a:cs typeface="+mn-cs"/>
              </a:rPr>
              <a:t>CONTACT OUR SALES SPECIALIST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Learn how your commercial teams can utilize market intelligence to help find, win and retain more business through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Delivery" panose="020F0503020204020204" pitchFamily="34" charset="0"/>
                <a:ea typeface="+mn-ea"/>
                <a:cs typeface="+mn-cs"/>
              </a:rPr>
              <a:t>consultative sales approach.</a:t>
            </a:r>
            <a:endParaRPr kumimoji="0" lang="en-US" sz="20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pic>
        <p:nvPicPr>
          <p:cNvPr id="12" name="Picture 4" descr="SimilarWeb API Connector - Adverity Analytics &amp; ETL Platfor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23615" y="43097"/>
            <a:ext cx="3658208" cy="123094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B987F272-C0F0-6542-A22E-BBB99BAB7561}"/>
              </a:ext>
            </a:extLst>
          </p:cNvPr>
          <p:cNvGrpSpPr/>
          <p:nvPr/>
        </p:nvGrpSpPr>
        <p:grpSpPr>
          <a:xfrm>
            <a:off x="9887614" y="5598567"/>
            <a:ext cx="2246609" cy="1245719"/>
            <a:chOff x="8197062" y="6075398"/>
            <a:chExt cx="2246608" cy="1245719"/>
          </a:xfrm>
        </p:grpSpPr>
        <p:sp>
          <p:nvSpPr>
            <p:cNvPr id="14" name="Rectangle 13">
              <a:extLst>
                <a:ext uri="{FF2B5EF4-FFF2-40B4-BE49-F238E27FC236}">
                  <a16:creationId xmlns:a16="http://schemas.microsoft.com/office/drawing/2014/main" id="{C7B542E3-8A50-6248-8701-FF68CDA1F8CA}"/>
                </a:ext>
              </a:extLst>
            </p:cNvPr>
            <p:cNvSpPr/>
            <p:nvPr/>
          </p:nvSpPr>
          <p:spPr>
            <a:xfrm>
              <a:off x="8197062" y="6075398"/>
              <a:ext cx="2246608" cy="601382"/>
            </a:xfrm>
            <a:prstGeom prst="rect">
              <a:avLst/>
            </a:prstGeom>
            <a:gradFill>
              <a:gsLst>
                <a:gs pos="0">
                  <a:schemeClr val="bg1">
                    <a:alpha val="0"/>
                  </a:schemeClr>
                </a:gs>
                <a:gs pos="95000">
                  <a:srgbClr val="F9C62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sp>
          <p:nvSpPr>
            <p:cNvPr id="15" name="Rectangle 14">
              <a:extLst>
                <a:ext uri="{FF2B5EF4-FFF2-40B4-BE49-F238E27FC236}">
                  <a16:creationId xmlns:a16="http://schemas.microsoft.com/office/drawing/2014/main" id="{6A09F679-269F-684A-814D-E5B018E81580}"/>
                </a:ext>
              </a:extLst>
            </p:cNvPr>
            <p:cNvSpPr/>
            <p:nvPr/>
          </p:nvSpPr>
          <p:spPr>
            <a:xfrm>
              <a:off x="8197062" y="6677024"/>
              <a:ext cx="2246608" cy="644093"/>
            </a:xfrm>
            <a:prstGeom prst="rect">
              <a:avLst/>
            </a:prstGeom>
            <a:solidFill>
              <a:srgbClr val="F9C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Delivery" panose="020F0503020204020204" pitchFamily="34" charset="0"/>
                <a:ea typeface="+mn-ea"/>
                <a:cs typeface="+mn-cs"/>
              </a:endParaRPr>
            </a:p>
          </p:txBody>
        </p:sp>
      </p:grpSp>
      <p:pic>
        <p:nvPicPr>
          <p:cNvPr id="16" name="Picture 3" descr="C:\MyData\Docs\01_Presentations in Progress\27183_Template2010\20140402_Formatted_Templates\DHL_rgb_BG.png">
            <a:extLst>
              <a:ext uri="{FF2B5EF4-FFF2-40B4-BE49-F238E27FC236}">
                <a16:creationId xmlns:a16="http://schemas.microsoft.com/office/drawing/2014/main" id="{F3F0E869-732C-B449-8905-A3D07C6EA6A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76133" y="6402232"/>
            <a:ext cx="1669570" cy="24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55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74589" y="0"/>
            <a:ext cx="9817412" cy="6858000"/>
          </a:xfrm>
          <a:prstGeom prst="rect">
            <a:avLst/>
          </a:prstGeom>
        </p:spPr>
      </p:pic>
      <p:sp>
        <p:nvSpPr>
          <p:cNvPr id="12" name="Rectangle 11"/>
          <p:cNvSpPr/>
          <p:nvPr/>
        </p:nvSpPr>
        <p:spPr bwMode="auto">
          <a:xfrm>
            <a:off x="2241453" y="-2"/>
            <a:ext cx="7694313" cy="6858001"/>
          </a:xfrm>
          <a:prstGeom prst="rect">
            <a:avLst/>
          </a:prstGeom>
          <a:gradFill flip="none" rotWithShape="1">
            <a:gsLst>
              <a:gs pos="46000">
                <a:schemeClr val="bg1">
                  <a:alpha val="55000"/>
                </a:schemeClr>
              </a:gs>
              <a:gs pos="96000">
                <a:schemeClr val="bg1"/>
              </a:gs>
              <a:gs pos="0">
                <a:schemeClr val="bg1">
                  <a:alpha val="0"/>
                </a:schemeClr>
              </a:gs>
            </a:gsLst>
            <a:lin ang="10800000" scaled="1"/>
            <a:tileRect/>
          </a:gra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lvl="0" indent="0" algn="l" defTabSz="995338"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err="1">
              <a:ln>
                <a:noFill/>
              </a:ln>
              <a:solidFill>
                <a:srgbClr val="000000"/>
              </a:solidFill>
              <a:effectLst/>
              <a:uLnTx/>
              <a:uFillTx/>
              <a:latin typeface="Delivery"/>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2245BC1-4D7B-4ED3-8F01-840FA35126C6}" type="slidenum">
              <a:rPr kumimoji="0" lang="en-US" sz="1200" b="0" i="0" u="none" strike="noStrike" kern="1200" cap="none" spc="0" normalizeH="0" baseline="0" noProof="0">
                <a:ln>
                  <a:noFill/>
                </a:ln>
                <a:solidFill>
                  <a:prstClr val="white"/>
                </a:solidFill>
                <a:effectLst/>
                <a:uLnTx/>
                <a:uFillTx/>
                <a:latin typeface="Delivery"/>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Delivery"/>
              <a:ea typeface="+mn-ea"/>
              <a:cs typeface="+mn-cs"/>
            </a:endParaRPr>
          </a:p>
        </p:txBody>
      </p:sp>
      <p:sp>
        <p:nvSpPr>
          <p:cNvPr id="13" name="Rectangle 12"/>
          <p:cNvSpPr/>
          <p:nvPr/>
        </p:nvSpPr>
        <p:spPr bwMode="auto">
          <a:xfrm rot="5400000">
            <a:off x="5148404" y="-5134254"/>
            <a:ext cx="1895199" cy="12192004"/>
          </a:xfrm>
          <a:prstGeom prst="rect">
            <a:avLst/>
          </a:prstGeom>
          <a:gradFill flip="none" rotWithShape="1">
            <a:gsLst>
              <a:gs pos="46000">
                <a:schemeClr val="bg1">
                  <a:alpha val="55000"/>
                </a:schemeClr>
              </a:gs>
              <a:gs pos="96000">
                <a:schemeClr val="bg1"/>
              </a:gs>
              <a:gs pos="0">
                <a:schemeClr val="bg1">
                  <a:alpha val="0"/>
                </a:schemeClr>
              </a:gs>
            </a:gsLst>
            <a:lin ang="10800000" scaled="1"/>
            <a:tileRect/>
          </a:gra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lvl="0" indent="0" algn="l" defTabSz="995338"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err="1">
              <a:ln>
                <a:noFill/>
              </a:ln>
              <a:solidFill>
                <a:srgbClr val="000000"/>
              </a:solidFill>
              <a:effectLst/>
              <a:uLnTx/>
              <a:uFillTx/>
              <a:latin typeface="Delivery"/>
              <a:ea typeface="+mn-ea"/>
              <a:cs typeface="+mn-cs"/>
            </a:endParaRPr>
          </a:p>
        </p:txBody>
      </p:sp>
      <p:sp>
        <p:nvSpPr>
          <p:cNvPr id="2" name="Title 1"/>
          <p:cNvSpPr>
            <a:spLocks noGrp="1"/>
          </p:cNvSpPr>
          <p:nvPr>
            <p:ph type="title"/>
          </p:nvPr>
        </p:nvSpPr>
        <p:spPr>
          <a:xfrm>
            <a:off x="521941" y="493564"/>
            <a:ext cx="11327999" cy="658600"/>
          </a:xfrm>
        </p:spPr>
        <p:txBody>
          <a:bodyPr/>
          <a:lstStyle/>
          <a:p>
            <a:r>
              <a:rPr lang="en-US" sz="3200" dirty="0"/>
              <a:t>DHL Express’ </a:t>
            </a:r>
            <a:r>
              <a:rPr lang="en-US" sz="3733" dirty="0">
                <a:latin typeface="Delivery Arabic Cd Black" panose="020F0906020204020204" pitchFamily="34" charset="-78"/>
                <a:cs typeface="Delivery Arabic Cd Black" panose="020F0906020204020204" pitchFamily="34" charset="-78"/>
              </a:rPr>
              <a:t>B2C E-commerce Health Check</a:t>
            </a:r>
          </a:p>
        </p:txBody>
      </p:sp>
      <p:sp>
        <p:nvSpPr>
          <p:cNvPr id="5" name="Rectangle 4"/>
          <p:cNvSpPr/>
          <p:nvPr/>
        </p:nvSpPr>
        <p:spPr>
          <a:xfrm>
            <a:off x="409730" y="1107422"/>
            <a:ext cx="9004092" cy="666977"/>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prstClr val="black"/>
                </a:solidFill>
                <a:effectLst/>
                <a:uLnTx/>
                <a:uFillTx/>
                <a:latin typeface="Delivery"/>
                <a:ea typeface="Calibri" panose="020F0502020204030204" pitchFamily="34" charset="0"/>
                <a:cs typeface="Times New Roman" panose="02020603050405020304" pitchFamily="18" charset="0"/>
              </a:rPr>
              <a:t>A checklist that will help you to identify which elements of your</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prstClr val="black"/>
                </a:solidFill>
                <a:effectLst/>
                <a:uLnTx/>
                <a:uFillTx/>
                <a:latin typeface="Delivery"/>
                <a:ea typeface="Calibri" panose="020F0502020204030204" pitchFamily="34" charset="0"/>
                <a:cs typeface="Times New Roman" panose="02020603050405020304" pitchFamily="18" charset="0"/>
              </a:rPr>
              <a:t>E-commerce website need further optimization:</a:t>
            </a:r>
            <a:endParaRPr kumimoji="0" lang="en-US" sz="1867" b="0" i="0" u="none" strike="noStrike" kern="1200" cap="none" spc="0" normalizeH="0" baseline="0" noProof="0" dirty="0">
              <a:ln>
                <a:noFill/>
              </a:ln>
              <a:solidFill>
                <a:prstClr val="black"/>
              </a:solidFill>
              <a:effectLst/>
              <a:uLnTx/>
              <a:uFillTx/>
              <a:latin typeface="Delivery"/>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nvGraphicFramePr>
        <p:xfrm>
          <a:off x="569167" y="2181684"/>
          <a:ext cx="9248243" cy="4003040"/>
        </p:xfrm>
        <a:graphic>
          <a:graphicData uri="http://schemas.openxmlformats.org/drawingml/2006/table">
            <a:tbl>
              <a:tblPr firstRow="1" bandRow="1"/>
              <a:tblGrid>
                <a:gridCol w="4371862">
                  <a:extLst>
                    <a:ext uri="{9D8B030D-6E8A-4147-A177-3AD203B41FA5}">
                      <a16:colId xmlns:a16="http://schemas.microsoft.com/office/drawing/2014/main" val="20000"/>
                    </a:ext>
                  </a:extLst>
                </a:gridCol>
                <a:gridCol w="4876381">
                  <a:extLst>
                    <a:ext uri="{9D8B030D-6E8A-4147-A177-3AD203B41FA5}">
                      <a16:colId xmlns:a16="http://schemas.microsoft.com/office/drawing/2014/main" val="20001"/>
                    </a:ext>
                  </a:extLst>
                </a:gridCol>
              </a:tblGrid>
              <a:tr h="4003040">
                <a:tc>
                  <a:txBody>
                    <a:bodyPr/>
                    <a:lstStyle/>
                    <a:p>
                      <a:pPr marL="288925" marR="0" lvl="0" indent="-288925">
                        <a:lnSpc>
                          <a:spcPct val="100000"/>
                        </a:lnSpc>
                        <a:spcBef>
                          <a:spcPts val="0"/>
                        </a:spcBef>
                        <a:spcAft>
                          <a:spcPts val="1200"/>
                        </a:spcAft>
                        <a:buSzPct val="160000"/>
                        <a:buFontTx/>
                        <a:buBlip>
                          <a:blip r:embed="rId3"/>
                        </a:buBlip>
                      </a:pPr>
                      <a:endParaRPr lang="en-US" sz="300" b="0" dirty="0">
                        <a:solidFill>
                          <a:schemeClr val="tx1"/>
                        </a:solidFill>
                        <a:latin typeface="Delivery" panose="020F0503020204020204" pitchFamily="34" charset="0"/>
                        <a:ea typeface="Calibri" panose="020F0502020204030204" pitchFamily="34" charset="0"/>
                        <a:cs typeface="Calibri" panose="020F0502020204030204" pitchFamily="34" charset="0"/>
                      </a:endParaRPr>
                    </a:p>
                    <a:p>
                      <a:pPr marL="288925" marR="0" lvl="0" indent="-288925" algn="l" defTabSz="914377" rtl="0" eaLnBrk="1" fontAlgn="auto" latinLnBrk="0" hangingPunct="1">
                        <a:lnSpc>
                          <a:spcPct val="100000"/>
                        </a:lnSpc>
                        <a:spcBef>
                          <a:spcPts val="0"/>
                        </a:spcBef>
                        <a:spcAft>
                          <a:spcPts val="1200"/>
                        </a:spcAft>
                        <a:buClrTx/>
                        <a:buSzPct val="160000"/>
                        <a:buFontTx/>
                        <a:buBlip>
                          <a:blip r:embed="rId3"/>
                        </a:buBlip>
                        <a:tabLst/>
                        <a:defRPr/>
                      </a:pPr>
                      <a:r>
                        <a:rPr lang="en-GB" sz="1600" dirty="0">
                          <a:solidFill>
                            <a:schemeClr val="tx1"/>
                          </a:solidFill>
                          <a:latin typeface="Delivery" panose="020F0503020204020204" pitchFamily="34" charset="0"/>
                        </a:rPr>
                        <a:t>Do you sell </a:t>
                      </a:r>
                      <a:r>
                        <a:rPr lang="en-GB" sz="1600" b="1" dirty="0">
                          <a:solidFill>
                            <a:schemeClr val="tx1"/>
                          </a:solidFill>
                          <a:latin typeface="Delivery" panose="020F0503020204020204" pitchFamily="34" charset="0"/>
                        </a:rPr>
                        <a:t>internationally</a:t>
                      </a:r>
                      <a:r>
                        <a:rPr lang="en-GB" sz="1600" dirty="0">
                          <a:solidFill>
                            <a:schemeClr val="tx1"/>
                          </a:solidFill>
                          <a:latin typeface="Delivery" panose="020F0503020204020204" pitchFamily="34" charset="0"/>
                        </a:rPr>
                        <a:t>?</a:t>
                      </a:r>
                    </a:p>
                    <a:p>
                      <a:pPr marL="288925" marR="0" lvl="0" indent="-288925" algn="l" defTabSz="914377" rtl="0" eaLnBrk="1" fontAlgn="auto" latinLnBrk="0" hangingPunct="1">
                        <a:lnSpc>
                          <a:spcPct val="100000"/>
                        </a:lnSpc>
                        <a:spcBef>
                          <a:spcPts val="0"/>
                        </a:spcBef>
                        <a:spcAft>
                          <a:spcPts val="1200"/>
                        </a:spcAft>
                        <a:buClrTx/>
                        <a:buSzPct val="160000"/>
                        <a:buFontTx/>
                        <a:buBlip>
                          <a:blip r:embed="rId3"/>
                        </a:buBlip>
                        <a:tabLst/>
                        <a:defRPr/>
                      </a:pPr>
                      <a:r>
                        <a:rPr lang="en-GB" sz="1600" dirty="0">
                          <a:solidFill>
                            <a:srgbClr val="FFFFFF"/>
                          </a:solidFill>
                          <a:latin typeface="Delivery" panose="020F0503020204020204" pitchFamily="34" charset="0"/>
                        </a:rPr>
                        <a:t> </a:t>
                      </a:r>
                      <a:r>
                        <a:rPr lang="en-GB" sz="1600" dirty="0">
                          <a:solidFill>
                            <a:schemeClr val="tx1"/>
                          </a:solidFill>
                          <a:latin typeface="+mj-lt"/>
                        </a:rPr>
                        <a:t>Do you state your </a:t>
                      </a:r>
                      <a:r>
                        <a:rPr lang="en-GB" sz="1600" b="1" dirty="0">
                          <a:solidFill>
                            <a:schemeClr val="tx1"/>
                          </a:solidFill>
                          <a:latin typeface="+mj-lt"/>
                        </a:rPr>
                        <a:t>shipping options </a:t>
                      </a:r>
                      <a:r>
                        <a:rPr lang="en-GB" sz="1600" dirty="0">
                          <a:solidFill>
                            <a:schemeClr val="tx1"/>
                          </a:solidFill>
                          <a:latin typeface="+mj-lt"/>
                        </a:rPr>
                        <a:t>on your </a:t>
                      </a:r>
                      <a:r>
                        <a:rPr lang="en-GB" sz="1600" b="1" dirty="0">
                          <a:solidFill>
                            <a:schemeClr val="tx1"/>
                          </a:solidFill>
                          <a:latin typeface="+mj-lt"/>
                        </a:rPr>
                        <a:t>home page </a:t>
                      </a:r>
                      <a:r>
                        <a:rPr lang="en-GB" sz="1600" dirty="0">
                          <a:solidFill>
                            <a:schemeClr val="tx1"/>
                          </a:solidFill>
                          <a:latin typeface="+mj-lt"/>
                        </a:rPr>
                        <a:t>and mentioned that you </a:t>
                      </a:r>
                      <a:r>
                        <a:rPr lang="en-GB" sz="1600" b="1" dirty="0">
                          <a:solidFill>
                            <a:schemeClr val="tx1"/>
                          </a:solidFill>
                          <a:latin typeface="+mj-lt"/>
                        </a:rPr>
                        <a:t>sell internationally</a:t>
                      </a:r>
                      <a:r>
                        <a:rPr lang="en-GB" sz="1600" dirty="0">
                          <a:solidFill>
                            <a:schemeClr val="tx1"/>
                          </a:solidFill>
                          <a:latin typeface="+mj-lt"/>
                        </a:rPr>
                        <a:t>?</a:t>
                      </a:r>
                    </a:p>
                    <a:p>
                      <a:pPr marL="288925" marR="0" lvl="0" indent="-288925" algn="l" defTabSz="914377" rtl="0" eaLnBrk="1" fontAlgn="auto" latinLnBrk="0" hangingPunct="1">
                        <a:lnSpc>
                          <a:spcPct val="100000"/>
                        </a:lnSpc>
                        <a:spcBef>
                          <a:spcPts val="0"/>
                        </a:spcBef>
                        <a:spcAft>
                          <a:spcPts val="1200"/>
                        </a:spcAft>
                        <a:buClrTx/>
                        <a:buSzPct val="160000"/>
                        <a:buFontTx/>
                        <a:buBlip>
                          <a:blip r:embed="rId3"/>
                        </a:buBlip>
                        <a:tabLst/>
                        <a:defRPr/>
                      </a:pPr>
                      <a:r>
                        <a:rPr lang="en-GB" sz="1600" dirty="0">
                          <a:solidFill>
                            <a:schemeClr val="tx1"/>
                          </a:solidFill>
                          <a:latin typeface="+mj-lt"/>
                        </a:rPr>
                        <a:t>Do you offer an </a:t>
                      </a:r>
                      <a:r>
                        <a:rPr lang="en-GB" sz="1600" b="1" dirty="0">
                          <a:solidFill>
                            <a:schemeClr val="tx1"/>
                          </a:solidFill>
                          <a:latin typeface="+mj-lt"/>
                        </a:rPr>
                        <a:t>express delivery option</a:t>
                      </a:r>
                      <a:r>
                        <a:rPr lang="en-GB" sz="1600" dirty="0">
                          <a:solidFill>
                            <a:schemeClr val="tx1"/>
                          </a:solidFill>
                          <a:latin typeface="+mj-lt"/>
                        </a:rPr>
                        <a:t>? </a:t>
                      </a:r>
                    </a:p>
                    <a:p>
                      <a:pPr marL="288925" marR="0" lvl="0" indent="-288925" algn="l" defTabSz="914377" rtl="0" eaLnBrk="1" fontAlgn="auto" latinLnBrk="0" hangingPunct="1">
                        <a:lnSpc>
                          <a:spcPct val="100000"/>
                        </a:lnSpc>
                        <a:spcBef>
                          <a:spcPts val="0"/>
                        </a:spcBef>
                        <a:spcAft>
                          <a:spcPts val="1200"/>
                        </a:spcAft>
                        <a:buClrTx/>
                        <a:buSzPct val="160000"/>
                        <a:buFontTx/>
                        <a:buBlip>
                          <a:blip r:embed="rId3"/>
                        </a:buBlip>
                        <a:tabLst/>
                        <a:defRPr/>
                      </a:pPr>
                      <a:r>
                        <a:rPr lang="en-GB" sz="1600" dirty="0">
                          <a:solidFill>
                            <a:schemeClr val="tx1"/>
                          </a:solidFill>
                          <a:latin typeface="+mj-lt"/>
                        </a:rPr>
                        <a:t>Are your </a:t>
                      </a:r>
                      <a:r>
                        <a:rPr lang="en-GB" sz="1600" b="1" dirty="0">
                          <a:solidFill>
                            <a:schemeClr val="tx1"/>
                          </a:solidFill>
                          <a:latin typeface="+mj-lt"/>
                        </a:rPr>
                        <a:t>shipping charges appropriate</a:t>
                      </a:r>
                      <a:r>
                        <a:rPr lang="en-GB" sz="1600" dirty="0">
                          <a:solidFill>
                            <a:schemeClr val="tx1"/>
                          </a:solidFill>
                          <a:latin typeface="+mj-lt"/>
                        </a:rPr>
                        <a:t>?</a:t>
                      </a:r>
                    </a:p>
                    <a:p>
                      <a:pPr marL="288925" marR="0" lvl="0" indent="-288925" algn="l" defTabSz="914377" rtl="0" eaLnBrk="1" fontAlgn="auto" latinLnBrk="0" hangingPunct="1">
                        <a:lnSpc>
                          <a:spcPct val="100000"/>
                        </a:lnSpc>
                        <a:spcBef>
                          <a:spcPts val="0"/>
                        </a:spcBef>
                        <a:spcAft>
                          <a:spcPts val="1200"/>
                        </a:spcAft>
                        <a:buClrTx/>
                        <a:buSzPct val="160000"/>
                        <a:buFontTx/>
                        <a:buBlip>
                          <a:blip r:embed="rId3"/>
                        </a:buBlip>
                        <a:tabLst/>
                        <a:defRPr/>
                      </a:pPr>
                      <a:r>
                        <a:rPr lang="en-GB" sz="1600" dirty="0">
                          <a:solidFill>
                            <a:schemeClr val="tx1"/>
                          </a:solidFill>
                          <a:latin typeface="+mj-lt"/>
                        </a:rPr>
                        <a:t>Do you offer a </a:t>
                      </a:r>
                      <a:r>
                        <a:rPr lang="en-GB" sz="1600" b="1" dirty="0">
                          <a:solidFill>
                            <a:schemeClr val="tx1"/>
                          </a:solidFill>
                          <a:latin typeface="+mj-lt"/>
                        </a:rPr>
                        <a:t>Duties &amp; Taxes Paid </a:t>
                      </a:r>
                      <a:r>
                        <a:rPr lang="en-GB" sz="1600" dirty="0">
                          <a:solidFill>
                            <a:schemeClr val="tx1"/>
                          </a:solidFill>
                          <a:latin typeface="+mj-lt"/>
                        </a:rPr>
                        <a:t>option? </a:t>
                      </a:r>
                    </a:p>
                    <a:p>
                      <a:pPr marL="288925" marR="0" lvl="0" indent="-288925" algn="l" defTabSz="914377" rtl="0" eaLnBrk="1" fontAlgn="auto" latinLnBrk="0" hangingPunct="1">
                        <a:lnSpc>
                          <a:spcPct val="100000"/>
                        </a:lnSpc>
                        <a:spcBef>
                          <a:spcPts val="0"/>
                        </a:spcBef>
                        <a:spcAft>
                          <a:spcPts val="1200"/>
                        </a:spcAft>
                        <a:buClrTx/>
                        <a:buSzPct val="160000"/>
                        <a:buFontTx/>
                        <a:buBlip>
                          <a:blip r:embed="rId3"/>
                        </a:buBlip>
                        <a:tabLst/>
                        <a:defRPr/>
                      </a:pPr>
                      <a:r>
                        <a:rPr lang="en-GB" sz="1600" dirty="0">
                          <a:solidFill>
                            <a:schemeClr val="tx1"/>
                          </a:solidFill>
                          <a:latin typeface="+mj-lt"/>
                        </a:rPr>
                        <a:t>Are you </a:t>
                      </a:r>
                      <a:r>
                        <a:rPr lang="en-GB" sz="1600" b="1" dirty="0">
                          <a:solidFill>
                            <a:schemeClr val="tx1"/>
                          </a:solidFill>
                          <a:latin typeface="+mj-lt"/>
                        </a:rPr>
                        <a:t>sustainable</a:t>
                      </a:r>
                      <a:r>
                        <a:rPr lang="en-GB" sz="1600" dirty="0">
                          <a:solidFill>
                            <a:schemeClr val="tx1"/>
                          </a:solidFill>
                          <a:latin typeface="+mj-lt"/>
                        </a:rPr>
                        <a:t> and do you show it?</a:t>
                      </a:r>
                    </a:p>
                    <a:p>
                      <a:pPr marL="288925" marR="0" lvl="0" indent="-288925">
                        <a:lnSpc>
                          <a:spcPct val="100000"/>
                        </a:lnSpc>
                        <a:spcBef>
                          <a:spcPts val="0"/>
                        </a:spcBef>
                        <a:spcAft>
                          <a:spcPts val="1200"/>
                        </a:spcAft>
                        <a:buSzPct val="160000"/>
                        <a:buFontTx/>
                        <a:buBlip>
                          <a:blip r:embed="rId3"/>
                        </a:buBlip>
                      </a:pPr>
                      <a:endParaRPr lang="en-US" sz="1600" b="0" dirty="0">
                        <a:solidFill>
                          <a:schemeClr val="tx1"/>
                        </a:solidFill>
                        <a:latin typeface="+mj-lt"/>
                        <a:ea typeface="Calibri" panose="020F0502020204030204" pitchFamily="34" charset="0"/>
                        <a:cs typeface="Times New Roman" panose="02020603050405020304" pitchFamily="18" charset="0"/>
                      </a:endParaRPr>
                    </a:p>
                    <a:p>
                      <a:pPr marL="0" marR="0" lvl="0" indent="0">
                        <a:lnSpc>
                          <a:spcPct val="100000"/>
                        </a:lnSpc>
                        <a:spcBef>
                          <a:spcPts val="0"/>
                        </a:spcBef>
                        <a:spcAft>
                          <a:spcPts val="1200"/>
                        </a:spcAft>
                        <a:buSzPct val="160000"/>
                        <a:buFontTx/>
                        <a:buNone/>
                      </a:pPr>
                      <a:endPar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endParaRPr>
                    </a:p>
                  </a:txBody>
                  <a:tcPr marL="121920" marR="121920" marT="121920" marB="60960">
                    <a:lnL>
                      <a:noFill/>
                    </a:lnL>
                    <a:lnR>
                      <a:noFill/>
                    </a:lnR>
                    <a:lnT w="28575" cmpd="sng">
                      <a:noFill/>
                    </a:lnT>
                    <a:lnB w="12700" cmpd="sng">
                      <a:noFill/>
                    </a:lnB>
                    <a:lnTlToBr w="12700" cmpd="sng">
                      <a:noFill/>
                      <a:prstDash val="solid"/>
                    </a:lnTlToBr>
                    <a:lnBlToTr w="12700" cmpd="sng">
                      <a:noFill/>
                      <a:prstDash val="solid"/>
                    </a:lnBlToTr>
                    <a:solidFill>
                      <a:schemeClr val="bg1">
                        <a:alpha val="50000"/>
                      </a:schemeClr>
                    </a:solidFill>
                  </a:tcPr>
                </a:tc>
                <a:tc>
                  <a:txBody>
                    <a:bodyPr/>
                    <a:lstStyle/>
                    <a:p>
                      <a:pPr marL="168275" marR="0" lvl="0" indent="0" algn="l" defTabSz="685800" rtl="0" eaLnBrk="1" fontAlgn="auto" latinLnBrk="0" hangingPunct="1">
                        <a:lnSpc>
                          <a:spcPct val="100000"/>
                        </a:lnSpc>
                        <a:spcBef>
                          <a:spcPts val="0"/>
                        </a:spcBef>
                        <a:spcAft>
                          <a:spcPts val="0"/>
                        </a:spcAft>
                        <a:buClrTx/>
                        <a:buSzPct val="160000"/>
                        <a:buFontTx/>
                        <a:buNone/>
                        <a:tabLst/>
                        <a:defRPr/>
                      </a:pPr>
                      <a:endPar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endParaRPr>
                    </a:p>
                    <a:p>
                      <a:pPr marL="512763" marR="0" lvl="0" indent="-344488" algn="l" defTabSz="685800" rtl="0" eaLnBrk="1" fontAlgn="auto" latinLnBrk="0" hangingPunct="1">
                        <a:lnSpc>
                          <a:spcPct val="100000"/>
                        </a:lnSpc>
                        <a:spcBef>
                          <a:spcPts val="0"/>
                        </a:spcBef>
                        <a:spcAft>
                          <a:spcPts val="0"/>
                        </a:spcAft>
                        <a:buClrTx/>
                        <a:buSzPct val="160000"/>
                        <a:buFontTx/>
                        <a:buBlip>
                          <a:blip r:embed="rId3"/>
                        </a:buBlip>
                        <a:tabLst/>
                        <a:defRPr/>
                      </a:pPr>
                      <a:r>
                        <a:rPr lang="en-US" sz="1600" b="0" dirty="0">
                          <a:solidFill>
                            <a:schemeClr val="tx1"/>
                          </a:solidFill>
                          <a:latin typeface="Delivery" panose="020F0503020204020204" pitchFamily="34" charset="0"/>
                          <a:ea typeface="Calibri" panose="020F0502020204030204" pitchFamily="34" charset="0"/>
                          <a:cs typeface="Calibri" panose="020F0502020204030204" pitchFamily="34" charset="0"/>
                        </a:rPr>
                        <a:t>Do you </a:t>
                      </a:r>
                      <a:r>
                        <a:rPr lang="en-GB" sz="1600" dirty="0">
                          <a:solidFill>
                            <a:schemeClr val="tx1"/>
                          </a:solidFill>
                          <a:latin typeface="Delivery" panose="020F0503020204020204" pitchFamily="34" charset="0"/>
                        </a:rPr>
                        <a:t>offer an </a:t>
                      </a:r>
                      <a:r>
                        <a:rPr lang="en-GB" sz="1600" b="1" dirty="0">
                          <a:solidFill>
                            <a:schemeClr val="tx1"/>
                          </a:solidFill>
                          <a:latin typeface="Delivery" panose="020F0503020204020204" pitchFamily="34" charset="0"/>
                        </a:rPr>
                        <a:t>easy returns </a:t>
                      </a:r>
                      <a:r>
                        <a:rPr lang="en-GB" sz="1600" dirty="0">
                          <a:solidFill>
                            <a:schemeClr val="tx1"/>
                          </a:solidFill>
                          <a:latin typeface="Delivery" panose="020F0503020204020204" pitchFamily="34" charset="0"/>
                        </a:rPr>
                        <a:t>solution?</a:t>
                      </a:r>
                    </a:p>
                    <a:p>
                      <a:pPr marL="168275" marR="0" lvl="0" indent="0" algn="l" defTabSz="685800" rtl="0" eaLnBrk="1" fontAlgn="auto" latinLnBrk="0" hangingPunct="1">
                        <a:lnSpc>
                          <a:spcPct val="100000"/>
                        </a:lnSpc>
                        <a:spcBef>
                          <a:spcPts val="0"/>
                        </a:spcBef>
                        <a:spcAft>
                          <a:spcPts val="0"/>
                        </a:spcAft>
                        <a:buClrTx/>
                        <a:buSzPct val="160000"/>
                        <a:buFontTx/>
                        <a:buNone/>
                        <a:tabLst/>
                        <a:defRPr/>
                      </a:pPr>
                      <a:endParaRPr lang="en-GB" sz="1600" dirty="0">
                        <a:solidFill>
                          <a:schemeClr val="tx1"/>
                        </a:solidFill>
                        <a:latin typeface="Delivery" panose="020F0503020204020204" pitchFamily="34" charset="0"/>
                      </a:endParaRPr>
                    </a:p>
                    <a:p>
                      <a:pPr marL="512763" marR="0" lvl="0" indent="-344488" algn="l" defTabSz="685800" rtl="0" eaLnBrk="1" fontAlgn="auto" latinLnBrk="0" hangingPunct="1">
                        <a:lnSpc>
                          <a:spcPct val="100000"/>
                        </a:lnSpc>
                        <a:spcBef>
                          <a:spcPts val="0"/>
                        </a:spcBef>
                        <a:spcAft>
                          <a:spcPts val="0"/>
                        </a:spcAft>
                        <a:buClrTx/>
                        <a:buSzPct val="160000"/>
                        <a:buFontTx/>
                        <a:buBlip>
                          <a:blip r:embed="rId3"/>
                        </a:buBlip>
                        <a:tabLst/>
                        <a:defRPr/>
                      </a:pPr>
                      <a:r>
                        <a:rPr lang="en-US" sz="1600" dirty="0">
                          <a:solidFill>
                            <a:schemeClr val="tx1"/>
                          </a:solidFill>
                          <a:latin typeface="Delivery" panose="020F0503020204020204" pitchFamily="34" charset="0"/>
                        </a:rPr>
                        <a:t>Is your Website available in </a:t>
                      </a:r>
                      <a:r>
                        <a:rPr lang="en-US" sz="1600" b="1" dirty="0">
                          <a:solidFill>
                            <a:schemeClr val="tx1"/>
                          </a:solidFill>
                          <a:latin typeface="Delivery" panose="020F0503020204020204" pitchFamily="34" charset="0"/>
                        </a:rPr>
                        <a:t>multiple languages</a:t>
                      </a:r>
                      <a:r>
                        <a:rPr lang="en-US" sz="1600" dirty="0">
                          <a:solidFill>
                            <a:schemeClr val="tx1"/>
                          </a:solidFill>
                          <a:latin typeface="Delivery" panose="020F0503020204020204" pitchFamily="34" charset="0"/>
                        </a:rPr>
                        <a:t>?</a:t>
                      </a:r>
                    </a:p>
                    <a:p>
                      <a:pPr marL="168275" marR="0" lvl="0" indent="0" algn="l" defTabSz="685800" rtl="0" eaLnBrk="1" fontAlgn="auto" latinLnBrk="0" hangingPunct="1">
                        <a:lnSpc>
                          <a:spcPct val="100000"/>
                        </a:lnSpc>
                        <a:spcBef>
                          <a:spcPts val="0"/>
                        </a:spcBef>
                        <a:spcAft>
                          <a:spcPts val="0"/>
                        </a:spcAft>
                        <a:buClrTx/>
                        <a:buSzPct val="160000"/>
                        <a:buFontTx/>
                        <a:buNone/>
                        <a:tabLst/>
                        <a:defRPr/>
                      </a:pPr>
                      <a:endParaRPr lang="en-US" sz="1600" dirty="0">
                        <a:solidFill>
                          <a:schemeClr val="tx1"/>
                        </a:solidFill>
                        <a:latin typeface="Delivery" panose="020F0503020204020204" pitchFamily="34" charset="0"/>
                      </a:endParaRPr>
                    </a:p>
                    <a:p>
                      <a:pPr marL="512763" marR="0" lvl="0" indent="-344488" algn="l" defTabSz="685800" rtl="0" eaLnBrk="1" fontAlgn="auto" latinLnBrk="0" hangingPunct="1">
                        <a:lnSpc>
                          <a:spcPct val="100000"/>
                        </a:lnSpc>
                        <a:spcBef>
                          <a:spcPts val="0"/>
                        </a:spcBef>
                        <a:spcAft>
                          <a:spcPts val="0"/>
                        </a:spcAft>
                        <a:buClrTx/>
                        <a:buSzPct val="160000"/>
                        <a:buFontTx/>
                        <a:buBlip>
                          <a:blip r:embed="rId3"/>
                        </a:buBlip>
                        <a:tabLst/>
                        <a:defRPr/>
                      </a:pPr>
                      <a:r>
                        <a:rPr lang="en-US" sz="1600" dirty="0">
                          <a:solidFill>
                            <a:schemeClr val="tx1"/>
                          </a:solidFill>
                          <a:latin typeface="Delivery" panose="020F0503020204020204" pitchFamily="34" charset="0"/>
                        </a:rPr>
                        <a:t>Do you apply </a:t>
                      </a:r>
                      <a:r>
                        <a:rPr lang="en-US" sz="1600" b="1" dirty="0">
                          <a:solidFill>
                            <a:schemeClr val="tx1"/>
                          </a:solidFill>
                          <a:latin typeface="Delivery" panose="020F0503020204020204" pitchFamily="34" charset="0"/>
                        </a:rPr>
                        <a:t>currency conversion</a:t>
                      </a:r>
                      <a:r>
                        <a:rPr lang="en-US" sz="1600" dirty="0">
                          <a:solidFill>
                            <a:schemeClr val="tx1"/>
                          </a:solidFill>
                          <a:latin typeface="Delivery" panose="020F0503020204020204" pitchFamily="34" charset="0"/>
                        </a:rPr>
                        <a:t>?</a:t>
                      </a:r>
                    </a:p>
                    <a:p>
                      <a:pPr marL="512763" marR="0" lvl="0" indent="-344488" algn="l" defTabSz="685800" rtl="0" eaLnBrk="1" fontAlgn="auto" latinLnBrk="0" hangingPunct="1">
                        <a:lnSpc>
                          <a:spcPct val="100000"/>
                        </a:lnSpc>
                        <a:spcBef>
                          <a:spcPts val="0"/>
                        </a:spcBef>
                        <a:spcAft>
                          <a:spcPts val="0"/>
                        </a:spcAft>
                        <a:buClrTx/>
                        <a:buSzPct val="160000"/>
                        <a:buFontTx/>
                        <a:buBlip>
                          <a:blip r:embed="rId3"/>
                        </a:buBlip>
                        <a:tabLst/>
                        <a:defRPr/>
                      </a:pPr>
                      <a:endParaRPr lang="en-US" sz="1600" dirty="0">
                        <a:solidFill>
                          <a:schemeClr val="tx1"/>
                        </a:solidFill>
                        <a:latin typeface="Delivery" panose="020F0503020204020204" pitchFamily="34" charset="0"/>
                      </a:endParaRPr>
                    </a:p>
                    <a:p>
                      <a:pPr marL="512763" marR="0" lvl="0" indent="-344488" algn="l" defTabSz="685800" rtl="0" eaLnBrk="1" fontAlgn="auto" latinLnBrk="0" hangingPunct="1">
                        <a:lnSpc>
                          <a:spcPct val="100000"/>
                        </a:lnSpc>
                        <a:spcBef>
                          <a:spcPts val="0"/>
                        </a:spcBef>
                        <a:spcAft>
                          <a:spcPts val="0"/>
                        </a:spcAft>
                        <a:buClrTx/>
                        <a:buSzPct val="160000"/>
                        <a:buFontTx/>
                        <a:buBlip>
                          <a:blip r:embed="rId3"/>
                        </a:buBlip>
                        <a:tabLst/>
                        <a:defRPr/>
                      </a:pPr>
                      <a:r>
                        <a:rPr lang="en-US" sz="1600" dirty="0">
                          <a:solidFill>
                            <a:schemeClr val="tx1"/>
                          </a:solidFill>
                          <a:latin typeface="Delivery" panose="020F0503020204020204" pitchFamily="34" charset="0"/>
                        </a:rPr>
                        <a:t>Do you offer </a:t>
                      </a:r>
                      <a:r>
                        <a:rPr lang="en-US" sz="1600" b="1" dirty="0">
                          <a:solidFill>
                            <a:schemeClr val="tx1"/>
                          </a:solidFill>
                          <a:latin typeface="Delivery" panose="020F0503020204020204" pitchFamily="34" charset="0"/>
                        </a:rPr>
                        <a:t>localized payment options</a:t>
                      </a:r>
                      <a:r>
                        <a:rPr lang="en-US" sz="1600" dirty="0">
                          <a:solidFill>
                            <a:schemeClr val="tx1"/>
                          </a:solidFill>
                          <a:latin typeface="Delivery" panose="020F0503020204020204" pitchFamily="34" charset="0"/>
                        </a:rPr>
                        <a:t>?</a:t>
                      </a:r>
                    </a:p>
                    <a:p>
                      <a:pPr marL="168275" marR="0" lvl="0" indent="0" algn="l" defTabSz="685800" rtl="0" eaLnBrk="1" fontAlgn="auto" latinLnBrk="0" hangingPunct="1">
                        <a:lnSpc>
                          <a:spcPct val="100000"/>
                        </a:lnSpc>
                        <a:spcBef>
                          <a:spcPts val="0"/>
                        </a:spcBef>
                        <a:spcAft>
                          <a:spcPts val="0"/>
                        </a:spcAft>
                        <a:buClrTx/>
                        <a:buSzPct val="160000"/>
                        <a:buFontTx/>
                        <a:buNone/>
                        <a:tabLst/>
                        <a:defRPr/>
                      </a:pPr>
                      <a:endParaRPr lang="en-US" sz="1600" dirty="0">
                        <a:solidFill>
                          <a:schemeClr val="tx1"/>
                        </a:solidFill>
                        <a:latin typeface="Delivery" panose="020F0503020204020204" pitchFamily="34" charset="0"/>
                      </a:endParaRPr>
                    </a:p>
                    <a:p>
                      <a:pPr marL="512763" marR="0" lvl="0" indent="-344488" algn="l" defTabSz="685800" rtl="0" eaLnBrk="1" fontAlgn="auto" latinLnBrk="0" hangingPunct="1">
                        <a:lnSpc>
                          <a:spcPct val="100000"/>
                        </a:lnSpc>
                        <a:spcBef>
                          <a:spcPts val="0"/>
                        </a:spcBef>
                        <a:spcAft>
                          <a:spcPts val="0"/>
                        </a:spcAft>
                        <a:buClrTx/>
                        <a:buSzPct val="160000"/>
                        <a:buFontTx/>
                        <a:buBlip>
                          <a:blip r:embed="rId3"/>
                        </a:buBlip>
                        <a:tabLst/>
                        <a:defRPr/>
                      </a:pPr>
                      <a:r>
                        <a:rPr lang="en-US" sz="1600" dirty="0">
                          <a:solidFill>
                            <a:schemeClr val="tx1"/>
                          </a:solidFill>
                          <a:latin typeface="Delivery" panose="020F0503020204020204" pitchFamily="34" charset="0"/>
                        </a:rPr>
                        <a:t>Are </a:t>
                      </a:r>
                      <a:r>
                        <a:rPr lang="en-US" sz="1600" b="1" dirty="0">
                          <a:solidFill>
                            <a:schemeClr val="tx1"/>
                          </a:solidFill>
                          <a:latin typeface="Delivery" panose="020F0503020204020204" pitchFamily="34" charset="0"/>
                        </a:rPr>
                        <a:t>delivery notifications mentioned </a:t>
                      </a:r>
                      <a:r>
                        <a:rPr lang="en-US" sz="1600" dirty="0">
                          <a:solidFill>
                            <a:schemeClr val="tx1"/>
                          </a:solidFill>
                          <a:latin typeface="Delivery" panose="020F0503020204020204" pitchFamily="34" charset="0"/>
                        </a:rPr>
                        <a:t>on your website?</a:t>
                      </a:r>
                    </a:p>
                    <a:p>
                      <a:pPr marL="512763" marR="0" lvl="0" indent="-344488" algn="l" defTabSz="685800" rtl="0" eaLnBrk="1" fontAlgn="auto" latinLnBrk="0" hangingPunct="1">
                        <a:lnSpc>
                          <a:spcPct val="100000"/>
                        </a:lnSpc>
                        <a:spcBef>
                          <a:spcPts val="0"/>
                        </a:spcBef>
                        <a:spcAft>
                          <a:spcPts val="0"/>
                        </a:spcAft>
                        <a:buClrTx/>
                        <a:buSzPct val="160000"/>
                        <a:buFontTx/>
                        <a:buBlip>
                          <a:blip r:embed="rId3"/>
                        </a:buBlip>
                        <a:tabLst/>
                        <a:defRPr/>
                      </a:pPr>
                      <a:endParaRPr lang="en-US" sz="1600" b="0" dirty="0">
                        <a:solidFill>
                          <a:schemeClr val="tx1"/>
                        </a:solidFill>
                        <a:latin typeface="Delivery" panose="020F0503020204020204" pitchFamily="34" charset="0"/>
                      </a:endParaRPr>
                    </a:p>
                  </a:txBody>
                  <a:tcPr marL="121920" marR="121920" marT="121920" marB="60960">
                    <a:lnL>
                      <a:noFill/>
                    </a:lnL>
                    <a:lnR>
                      <a:noFill/>
                    </a:lnR>
                    <a:lnT w="28575" cmpd="sng">
                      <a:noFill/>
                    </a:lnT>
                    <a:lnB w="12700" cmpd="sng">
                      <a:noFill/>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10000"/>
                  </a:ext>
                </a:extLst>
              </a:tr>
            </a:tbl>
          </a:graphicData>
        </a:graphic>
      </p:graphicFrame>
      <p:sp>
        <p:nvSpPr>
          <p:cNvPr id="14" name="meta-classification">
            <a:extLst>
              <a:ext uri="{FF2B5EF4-FFF2-40B4-BE49-F238E27FC236}">
                <a16:creationId xmlns:a16="http://schemas.microsoft.com/office/drawing/2014/main" id="{CB3C5A58-B5FD-41CE-A3B3-6112D71801CF}"/>
              </a:ext>
            </a:extLst>
          </p:cNvPr>
          <p:cNvSpPr/>
          <p:nvPr/>
        </p:nvSpPr>
        <p:spPr>
          <a:xfrm>
            <a:off x="432000" y="154825"/>
            <a:ext cx="3648000" cy="192000"/>
          </a:xfrm>
          <a:prstGeom prst="rect">
            <a:avLst/>
          </a:prstGeom>
        </p:spPr>
        <p:txBody>
          <a:bodyPr wrap="none" lIns="0" tIns="0" rIns="0" bIns="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67" b="1" i="0" u="none" strike="noStrike" kern="1200" cap="all" spc="0" normalizeH="0" baseline="0" noProof="0" dirty="0">
                <a:ln>
                  <a:noFill/>
                </a:ln>
                <a:solidFill>
                  <a:srgbClr val="8C8C8C"/>
                </a:solidFill>
                <a:effectLst/>
                <a:uLnTx/>
                <a:uFillTx/>
                <a:latin typeface="Delivery"/>
                <a:ea typeface="+mn-ea"/>
                <a:cs typeface="+mn-cs"/>
              </a:rPr>
              <a:t>PUBLIC</a:t>
            </a:r>
          </a:p>
        </p:txBody>
      </p:sp>
      <p:sp>
        <p:nvSpPr>
          <p:cNvPr id="16" name="Footer Placeholder 2"/>
          <p:cNvSpPr>
            <a:spLocks noGrp="1"/>
          </p:cNvSpPr>
          <p:nvPr>
            <p:ph type="ftr" sz="quarter" idx="10"/>
          </p:nvPr>
        </p:nvSpPr>
        <p:spPr>
          <a:xfrm>
            <a:off x="431999" y="6405310"/>
            <a:ext cx="10823376" cy="184665"/>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Delivery"/>
                <a:ea typeface="+mn-ea"/>
                <a:cs typeface="+mn-cs"/>
              </a:rPr>
              <a:t>DHL Express | The Ultimate B2B E-commerce Guide | April 2021</a:t>
            </a:r>
          </a:p>
        </p:txBody>
      </p:sp>
    </p:spTree>
    <p:extLst>
      <p:ext uri="{BB962C8B-B14F-4D97-AF65-F5344CB8AC3E}">
        <p14:creationId xmlns:p14="http://schemas.microsoft.com/office/powerpoint/2010/main" val="239138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74588" y="14148"/>
            <a:ext cx="9817412" cy="6858000"/>
          </a:xfrm>
          <a:prstGeom prst="rect">
            <a:avLst/>
          </a:prstGeom>
        </p:spPr>
      </p:pic>
      <p:pic>
        <p:nvPicPr>
          <p:cNvPr id="8" name="Picture 7" descr="Worker typing on laptop">
            <a:extLst>
              <a:ext uri="{FF2B5EF4-FFF2-40B4-BE49-F238E27FC236}">
                <a16:creationId xmlns:a16="http://schemas.microsoft.com/office/drawing/2014/main" id="{D0FDB433-F5D7-EBA0-4811-BFCCA2A907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91064" y="14148"/>
            <a:ext cx="9145011" cy="6858000"/>
          </a:xfrm>
          <a:prstGeom prst="rect">
            <a:avLst/>
          </a:prstGeom>
        </p:spPr>
      </p:pic>
      <p:sp>
        <p:nvSpPr>
          <p:cNvPr id="12" name="Rectangle 11"/>
          <p:cNvSpPr/>
          <p:nvPr/>
        </p:nvSpPr>
        <p:spPr bwMode="auto">
          <a:xfrm>
            <a:off x="2241453" y="-2"/>
            <a:ext cx="7694313" cy="6858001"/>
          </a:xfrm>
          <a:prstGeom prst="rect">
            <a:avLst/>
          </a:prstGeom>
          <a:gradFill flip="none" rotWithShape="1">
            <a:gsLst>
              <a:gs pos="46000">
                <a:schemeClr val="bg1">
                  <a:alpha val="55000"/>
                </a:schemeClr>
              </a:gs>
              <a:gs pos="96000">
                <a:schemeClr val="bg1"/>
              </a:gs>
              <a:gs pos="0">
                <a:schemeClr val="bg1">
                  <a:alpha val="0"/>
                </a:schemeClr>
              </a:gs>
            </a:gsLst>
            <a:lin ang="10800000" scaled="1"/>
            <a:tileRect/>
          </a:gra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lvl="0" indent="0" algn="l" defTabSz="995338"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err="1">
              <a:ln>
                <a:noFill/>
              </a:ln>
              <a:solidFill>
                <a:srgbClr val="000000"/>
              </a:solidFill>
              <a:effectLst/>
              <a:uLnTx/>
              <a:uFillTx/>
              <a:latin typeface="Delivery"/>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2245BC1-4D7B-4ED3-8F01-840FA35126C6}" type="slidenum">
              <a:rPr kumimoji="0" lang="en-US" sz="1200" b="0" i="0" u="none" strike="noStrike" kern="1200" cap="none" spc="0" normalizeH="0" baseline="0" noProof="0">
                <a:ln>
                  <a:noFill/>
                </a:ln>
                <a:solidFill>
                  <a:prstClr val="white"/>
                </a:solidFill>
                <a:effectLst/>
                <a:uLnTx/>
                <a:uFillTx/>
                <a:latin typeface="Delivery"/>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Delivery"/>
              <a:ea typeface="+mn-ea"/>
              <a:cs typeface="+mn-cs"/>
            </a:endParaRPr>
          </a:p>
        </p:txBody>
      </p:sp>
      <p:sp>
        <p:nvSpPr>
          <p:cNvPr id="13" name="Rectangle 12"/>
          <p:cNvSpPr/>
          <p:nvPr/>
        </p:nvSpPr>
        <p:spPr bwMode="auto">
          <a:xfrm rot="5400000">
            <a:off x="5148404" y="-5134254"/>
            <a:ext cx="1895199" cy="12192004"/>
          </a:xfrm>
          <a:prstGeom prst="rect">
            <a:avLst/>
          </a:prstGeom>
          <a:gradFill flip="none" rotWithShape="1">
            <a:gsLst>
              <a:gs pos="46000">
                <a:schemeClr val="bg1">
                  <a:alpha val="55000"/>
                </a:schemeClr>
              </a:gs>
              <a:gs pos="96000">
                <a:schemeClr val="bg1"/>
              </a:gs>
              <a:gs pos="0">
                <a:schemeClr val="bg1">
                  <a:alpha val="0"/>
                </a:schemeClr>
              </a:gs>
            </a:gsLst>
            <a:lin ang="10800000" scaled="1"/>
            <a:tileRect/>
          </a:gra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lvl="0" indent="0" algn="l" defTabSz="995338"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err="1">
              <a:ln>
                <a:noFill/>
              </a:ln>
              <a:solidFill>
                <a:srgbClr val="000000"/>
              </a:solidFill>
              <a:effectLst/>
              <a:uLnTx/>
              <a:uFillTx/>
              <a:latin typeface="Delivery"/>
              <a:ea typeface="+mn-ea"/>
              <a:cs typeface="+mn-cs"/>
            </a:endParaRPr>
          </a:p>
        </p:txBody>
      </p:sp>
      <p:sp>
        <p:nvSpPr>
          <p:cNvPr id="2" name="Title 1"/>
          <p:cNvSpPr>
            <a:spLocks noGrp="1"/>
          </p:cNvSpPr>
          <p:nvPr>
            <p:ph type="title"/>
          </p:nvPr>
        </p:nvSpPr>
        <p:spPr>
          <a:xfrm>
            <a:off x="569167" y="1055460"/>
            <a:ext cx="11327999" cy="658600"/>
          </a:xfrm>
        </p:spPr>
        <p:txBody>
          <a:bodyPr/>
          <a:lstStyle/>
          <a:p>
            <a:pPr>
              <a:spcAft>
                <a:spcPts val="2700"/>
              </a:spcAft>
              <a:buSzPct val="100000"/>
            </a:pPr>
            <a:r>
              <a:rPr lang="en-US" sz="3200" dirty="0">
                <a:solidFill>
                  <a:srgbClr val="C00000"/>
                </a:solidFill>
                <a:ea typeface="Arial" charset="0"/>
                <a:cs typeface="Arial" charset="0"/>
              </a:rPr>
              <a:t>Does</a:t>
            </a:r>
            <a:r>
              <a:rPr lang="en-US" sz="3200" dirty="0">
                <a:solidFill>
                  <a:srgbClr val="C00000"/>
                </a:solidFill>
                <a:latin typeface="Arial" charset="0"/>
                <a:ea typeface="Arial" charset="0"/>
                <a:cs typeface="Arial" charset="0"/>
              </a:rPr>
              <a:t> the homepage clearly state </a:t>
            </a:r>
            <a:r>
              <a:rPr lang="en-US" sz="3200" b="1" dirty="0">
                <a:solidFill>
                  <a:srgbClr val="C00000"/>
                </a:solidFill>
                <a:latin typeface="Arial" charset="0"/>
                <a:ea typeface="Arial" charset="0"/>
                <a:cs typeface="Arial" charset="0"/>
              </a:rPr>
              <a:t>that it’s open to international orders?</a:t>
            </a:r>
          </a:p>
        </p:txBody>
      </p:sp>
      <p:sp>
        <p:nvSpPr>
          <p:cNvPr id="14" name="meta-classification">
            <a:extLst>
              <a:ext uri="{FF2B5EF4-FFF2-40B4-BE49-F238E27FC236}">
                <a16:creationId xmlns:a16="http://schemas.microsoft.com/office/drawing/2014/main" id="{CB3C5A58-B5FD-41CE-A3B3-6112D71801CF}"/>
              </a:ext>
            </a:extLst>
          </p:cNvPr>
          <p:cNvSpPr/>
          <p:nvPr/>
        </p:nvSpPr>
        <p:spPr>
          <a:xfrm>
            <a:off x="432000" y="154825"/>
            <a:ext cx="3648000" cy="192000"/>
          </a:xfrm>
          <a:prstGeom prst="rect">
            <a:avLst/>
          </a:prstGeom>
        </p:spPr>
        <p:txBody>
          <a:bodyPr wrap="none" lIns="0" tIns="0" rIns="0" bIns="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67" b="1" i="0" u="none" strike="noStrike" kern="1200" cap="all" spc="0" normalizeH="0" baseline="0" noProof="0" dirty="0">
                <a:ln>
                  <a:noFill/>
                </a:ln>
                <a:solidFill>
                  <a:srgbClr val="8C8C8C"/>
                </a:solidFill>
                <a:effectLst/>
                <a:uLnTx/>
                <a:uFillTx/>
                <a:latin typeface="Delivery"/>
                <a:ea typeface="+mn-ea"/>
                <a:cs typeface="+mn-cs"/>
              </a:rPr>
              <a:t>PUBLIC</a:t>
            </a:r>
          </a:p>
        </p:txBody>
      </p:sp>
      <p:sp>
        <p:nvSpPr>
          <p:cNvPr id="16" name="Footer Placeholder 2"/>
          <p:cNvSpPr>
            <a:spLocks noGrp="1"/>
          </p:cNvSpPr>
          <p:nvPr>
            <p:ph type="ftr" sz="quarter" idx="10"/>
          </p:nvPr>
        </p:nvSpPr>
        <p:spPr>
          <a:xfrm>
            <a:off x="431999" y="6405310"/>
            <a:ext cx="10823376" cy="184665"/>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Delivery"/>
                <a:ea typeface="+mn-ea"/>
                <a:cs typeface="+mn-cs"/>
              </a:rPr>
              <a:t>DHL Express | The Ultimate B2B E-commerce Guide | April 2021</a:t>
            </a:r>
          </a:p>
        </p:txBody>
      </p:sp>
      <p:sp>
        <p:nvSpPr>
          <p:cNvPr id="3" name="TextBox 2">
            <a:extLst>
              <a:ext uri="{FF2B5EF4-FFF2-40B4-BE49-F238E27FC236}">
                <a16:creationId xmlns:a16="http://schemas.microsoft.com/office/drawing/2014/main" id="{52FC5205-0677-0FBE-BBF9-F533728DA321}"/>
              </a:ext>
            </a:extLst>
          </p:cNvPr>
          <p:cNvSpPr txBox="1"/>
          <p:nvPr/>
        </p:nvSpPr>
        <p:spPr>
          <a:xfrm>
            <a:off x="569167" y="2378548"/>
            <a:ext cx="3689324" cy="4136571"/>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1500"/>
              </a:spcAft>
              <a:buClr>
                <a:srgbClr val="FFC000"/>
              </a:buClr>
              <a:buSzPct val="13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Delivery"/>
                <a:ea typeface="Arial" charset="0"/>
                <a:cs typeface="Arial" charset="0"/>
              </a:rPr>
              <a:t>It may seem obvious, but it’s good practice to be clear from the moment a Customer arrives on the site.</a:t>
            </a:r>
          </a:p>
          <a:p>
            <a:pPr marL="285750" marR="0" lvl="0" indent="-285750" algn="l" defTabSz="914400" rtl="0" eaLnBrk="1" fontAlgn="auto" latinLnBrk="0" hangingPunct="1">
              <a:lnSpc>
                <a:spcPct val="100000"/>
              </a:lnSpc>
              <a:spcBef>
                <a:spcPts val="0"/>
              </a:spcBef>
              <a:spcAft>
                <a:spcPts val="1500"/>
              </a:spcAft>
              <a:buClr>
                <a:srgbClr val="FFC000"/>
              </a:buClr>
              <a:buSzPct val="13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Delivery"/>
                <a:ea typeface="Arial" charset="0"/>
                <a:cs typeface="Arial" charset="0"/>
              </a:rPr>
              <a:t>Our advice is to place a clearly visible banner on the home page, so foreign customers know right away that your goods are accessible to them.</a:t>
            </a:r>
            <a:endParaRPr kumimoji="0" lang="en-US" sz="1800" b="1" i="0" u="none" strike="noStrike" kern="1200" cap="none" spc="0" normalizeH="0" baseline="0" noProof="0" dirty="0">
              <a:ln>
                <a:noFill/>
              </a:ln>
              <a:solidFill>
                <a:prstClr val="black"/>
              </a:solidFill>
              <a:effectLst/>
              <a:uLnTx/>
              <a:uFillTx/>
              <a:latin typeface="Delivery"/>
              <a:ea typeface="Arial" charset="0"/>
              <a:cs typeface="Arial" charset="0"/>
            </a:endParaRPr>
          </a:p>
          <a:p>
            <a:pPr marL="0" marR="0" lvl="0" indent="0" algn="l" defTabSz="914400" rtl="0" eaLnBrk="1" fontAlgn="auto" latinLnBrk="0" hangingPunct="1">
              <a:lnSpc>
                <a:spcPct val="110000"/>
              </a:lnSpc>
              <a:spcBef>
                <a:spcPts val="0"/>
              </a:spcBef>
              <a:spcAft>
                <a:spcPts val="500"/>
              </a:spcAft>
              <a:buClrTx/>
              <a:buSzTx/>
              <a:buFontTx/>
              <a:buNone/>
              <a:tabLst/>
              <a:defRPr/>
            </a:pPr>
            <a:endParaRPr kumimoji="0" lang="nl-BE" sz="1200" b="0" i="0" u="none" strike="noStrike" kern="1200" cap="none" spc="0" normalizeH="0" baseline="0" noProof="0" dirty="0" err="1">
              <a:ln>
                <a:noFill/>
              </a:ln>
              <a:solidFill>
                <a:prstClr val="black"/>
              </a:solidFill>
              <a:effectLst/>
              <a:uLnTx/>
              <a:uFillTx/>
              <a:latin typeface="Delivery"/>
              <a:ea typeface="+mn-ea"/>
              <a:cs typeface="+mn-cs"/>
            </a:endParaRPr>
          </a:p>
        </p:txBody>
      </p:sp>
    </p:spTree>
    <p:extLst>
      <p:ext uri="{BB962C8B-B14F-4D97-AF65-F5344CB8AC3E}">
        <p14:creationId xmlns:p14="http://schemas.microsoft.com/office/powerpoint/2010/main" val="246364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Nrb6e8YCdXLpb9wckcScD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Nrb6e8YCdXLpb9wckcScD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P9zDDC09a53Ko53PO9EPR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y9B8N6YlzXrAXbNkfd0yq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Nrb6e8YCdXLpb9wckcScD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Nrb6e8YCdXLpb9wckcScD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P9zDDC09a53Ko53PO9EPR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NpOrlr0xN0k9K6YQQ2UCD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Nrb6e8YCdXLpb9wckcScD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Nrb6e8YCdXLpb9wckcScD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rb6e8YCdXLpb9wckcScD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9zDDC09a53Ko53PO9EPR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Nrb6e8YCdXLpb9wckcScD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rb6e8YCdXLpb9wckcScD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P9zDDC09a53Ko53PO9EPR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kFGczGxogCcn0eHaLnLpr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jb7Rlh2f0oXAvEQ3X8USO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jb7Rlh2f0oXAvEQ3X8USO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Nrb6e8YCdXLpb9wckcScD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P9zDDC09a53Ko53PO9EPR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miDWHLhH17MlD9nzGoHMaQ"/>
</p:tagLst>
</file>

<file path=ppt/theme/theme1.xml><?xml version="1.0" encoding="utf-8"?>
<a:theme xmlns:a="http://schemas.openxmlformats.org/drawingml/2006/main" name="3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6_Office Theme">
  <a:themeElements>
    <a:clrScheme name="DPDHL_Template">
      <a:dk1>
        <a:srgbClr val="000000"/>
      </a:dk1>
      <a:lt1>
        <a:srgbClr val="FFFFFF"/>
      </a:lt1>
      <a:dk2>
        <a:srgbClr val="B2B2B2"/>
      </a:dk2>
      <a:lt2>
        <a:srgbClr val="DADADA"/>
      </a:lt2>
      <a:accent1>
        <a:srgbClr val="969696"/>
      </a:accent1>
      <a:accent2>
        <a:srgbClr val="696969"/>
      </a:accent2>
      <a:accent3>
        <a:srgbClr val="FFCC00"/>
      </a:accent3>
      <a:accent4>
        <a:srgbClr val="D40511"/>
      </a:accent4>
      <a:accent5>
        <a:srgbClr val="EAEAEA"/>
      </a:accent5>
      <a:accent6>
        <a:srgbClr val="F8F8F8"/>
      </a:accent6>
      <a:hlink>
        <a:srgbClr val="000000"/>
      </a:hlink>
      <a:folHlink>
        <a:srgbClr val="000000"/>
      </a:folHlink>
    </a:clrScheme>
    <a:fontScheme name="Delivery">
      <a:majorFont>
        <a:latin typeface="Delivery Cd Black"/>
        <a:ea typeface=""/>
        <a:cs typeface=""/>
      </a:majorFont>
      <a:minorFont>
        <a:latin typeface="Delive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DPDHL_Template">
      <a:dk1>
        <a:srgbClr val="000000"/>
      </a:dk1>
      <a:lt1>
        <a:srgbClr val="FFFFFF"/>
      </a:lt1>
      <a:dk2>
        <a:srgbClr val="B2B2B2"/>
      </a:dk2>
      <a:lt2>
        <a:srgbClr val="DADADA"/>
      </a:lt2>
      <a:accent1>
        <a:srgbClr val="969696"/>
      </a:accent1>
      <a:accent2>
        <a:srgbClr val="696969"/>
      </a:accent2>
      <a:accent3>
        <a:srgbClr val="FFCC00"/>
      </a:accent3>
      <a:accent4>
        <a:srgbClr val="D40511"/>
      </a:accent4>
      <a:accent5>
        <a:srgbClr val="EAEAEA"/>
      </a:accent5>
      <a:accent6>
        <a:srgbClr val="F8F8F8"/>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HL">
  <a:themeElements>
    <a:clrScheme name="Custom 9">
      <a:dk1>
        <a:sysClr val="windowText" lastClr="000000"/>
      </a:dk1>
      <a:lt1>
        <a:sysClr val="window" lastClr="FFFFFF"/>
      </a:lt1>
      <a:dk2>
        <a:srgbClr val="B2B2B2"/>
      </a:dk2>
      <a:lt2>
        <a:srgbClr val="E5E5E5"/>
      </a:lt2>
      <a:accent1>
        <a:srgbClr val="8C8C8C"/>
      </a:accent1>
      <a:accent2>
        <a:srgbClr val="666666"/>
      </a:accent2>
      <a:accent3>
        <a:srgbClr val="FFCC00"/>
      </a:accent3>
      <a:accent4>
        <a:srgbClr val="D40511"/>
      </a:accent4>
      <a:accent5>
        <a:srgbClr val="EBEBEB"/>
      </a:accent5>
      <a:accent6>
        <a:srgbClr val="F2F2F2"/>
      </a:accent6>
      <a:hlink>
        <a:srgbClr val="727272"/>
      </a:hlink>
      <a:folHlink>
        <a:srgbClr val="000000"/>
      </a:folHlink>
    </a:clrScheme>
    <a:fontScheme name="DPDHL">
      <a:majorFont>
        <a:latin typeface="Delivery"/>
        <a:ea typeface=""/>
        <a:cs typeface=""/>
      </a:majorFont>
      <a:minorFont>
        <a:latin typeface="Delive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72000" tIns="36000" rIns="72000" bIns="36000" rtlCol="0" anchor="t">
        <a:spAutoFit/>
      </a:bodyPr>
      <a:lstStyle>
        <a:defPPr algn="l">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10000"/>
          </a:lnSpc>
          <a:spcAft>
            <a:spcPts val="500"/>
          </a:spcAft>
          <a:defRPr sz="1200" dirty="0" err="1" smtClean="0"/>
        </a:defPPr>
      </a:lstStyle>
    </a:txDef>
  </a:objectDefaults>
  <a:extraClrSchemeLst/>
  <a:custClrLst>
    <a:custClr name="100% Postyellow">
      <a:srgbClr val="FFCC00"/>
    </a:custClr>
    <a:custClr name="70% Postyellow">
      <a:srgbClr val="FFDB4C"/>
    </a:custClr>
    <a:custClr name="50% Postyellow">
      <a:srgbClr val="FFE57F"/>
    </a:custClr>
    <a:custClr name="30% Postyellow">
      <a:srgbClr val="FFF0B2"/>
    </a:custClr>
    <a:custClr name="20% Postyellow">
      <a:srgbClr val="FFF5CC"/>
    </a:custClr>
    <a:custClr name="None">
      <a:srgbClr val="FFFFFF"/>
    </a:custClr>
    <a:custClr name="Dark Green">
      <a:srgbClr val="007C39"/>
    </a:custClr>
    <a:custClr name="65% Postyellow">
      <a:srgbClr val="FFDE59"/>
    </a:custClr>
    <a:custClr name="None">
      <a:srgbClr val="FFFFFF"/>
    </a:custClr>
    <a:custClr name="None">
      <a:srgbClr val="FFFFFF"/>
    </a:custClr>
    <a:custClr name="Gray 80">
      <a:srgbClr val="333333"/>
    </a:custClr>
    <a:custClr name="Gray 60">
      <a:srgbClr val="666666"/>
    </a:custClr>
    <a:custClr name="Gray 45">
      <a:srgbClr val="8C8C8C"/>
    </a:custClr>
    <a:custClr name="Gray 30">
      <a:srgbClr val="B2B2B2"/>
    </a:custClr>
    <a:custClr name="Gray 20">
      <a:srgbClr val="CCCCCC"/>
    </a:custClr>
    <a:custClr name="Gray 10">
      <a:srgbClr val="E6E6E6"/>
    </a:custClr>
    <a:custClr name="Gray 08">
      <a:srgbClr val="EBEBEB"/>
    </a:custClr>
    <a:custClr name="Gray 05">
      <a:srgbClr val="F2F2F2"/>
    </a:custClr>
    <a:custClr name="None">
      <a:srgbClr val="FFFFFF"/>
    </a:custClr>
    <a:custClr name="None">
      <a:srgbClr val="FFFFFF"/>
    </a:custClr>
  </a:custClrLst>
  <a:extLst>
    <a:ext uri="{05A4C25C-085E-4340-85A3-A5531E510DB2}">
      <thm15:themeFamily xmlns:thm15="http://schemas.microsoft.com/office/thememl/2012/main" name="DHL.potx" id="{E485B0AA-FDA7-465A-B4F9-1C96F00663B2}" vid="{BA4EAE46-C68A-4354-BEDF-27A175FF7B7D}"/>
    </a:ext>
  </a:extLst>
</a:theme>
</file>

<file path=ppt/theme/theme4.xml><?xml version="1.0" encoding="utf-8"?>
<a:theme xmlns:a="http://schemas.openxmlformats.org/drawingml/2006/main" name="8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DHL">
  <a:themeElements>
    <a:clrScheme name="DPDHL">
      <a:dk1>
        <a:sysClr val="windowText" lastClr="000000"/>
      </a:dk1>
      <a:lt1>
        <a:sysClr val="window" lastClr="FFFFFF"/>
      </a:lt1>
      <a:dk2>
        <a:srgbClr val="B2B2B2"/>
      </a:dk2>
      <a:lt2>
        <a:srgbClr val="E5E5E5"/>
      </a:lt2>
      <a:accent1>
        <a:srgbClr val="8C8C8C"/>
      </a:accent1>
      <a:accent2>
        <a:srgbClr val="666666"/>
      </a:accent2>
      <a:accent3>
        <a:srgbClr val="FFCC00"/>
      </a:accent3>
      <a:accent4>
        <a:srgbClr val="D40511"/>
      </a:accent4>
      <a:accent5>
        <a:srgbClr val="EBEBEB"/>
      </a:accent5>
      <a:accent6>
        <a:srgbClr val="F2F2F2"/>
      </a:accent6>
      <a:hlink>
        <a:srgbClr val="000000"/>
      </a:hlink>
      <a:folHlink>
        <a:srgbClr val="000000"/>
      </a:folHlink>
    </a:clrScheme>
    <a:fontScheme name="DPDHL">
      <a:majorFont>
        <a:latin typeface="Delivery"/>
        <a:ea typeface=""/>
        <a:cs typeface=""/>
      </a:majorFont>
      <a:minorFont>
        <a:latin typeface="Delive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72000" tIns="36000" rIns="72000" bIns="36000" rtlCol="0" anchor="t">
        <a:spAutoFit/>
      </a:bodyPr>
      <a:lstStyle>
        <a:defPPr algn="l">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10000"/>
          </a:lnSpc>
          <a:spcAft>
            <a:spcPts val="500"/>
          </a:spcAft>
          <a:defRPr sz="1200" dirty="0" err="1" smtClean="0"/>
        </a:defPPr>
      </a:lstStyle>
    </a:txDef>
  </a:objectDefaults>
  <a:extraClrSchemeLst/>
  <a:custClrLst>
    <a:custClr name="100% Postyellow">
      <a:srgbClr val="FFCC00"/>
    </a:custClr>
    <a:custClr name="70% Postyellow">
      <a:srgbClr val="FFDB4C"/>
    </a:custClr>
    <a:custClr name="50% Postyellow">
      <a:srgbClr val="FFE57F"/>
    </a:custClr>
    <a:custClr name="30% Postyellow">
      <a:srgbClr val="FFF0B2"/>
    </a:custClr>
    <a:custClr name="20% Postyellow">
      <a:srgbClr val="FFF5CC"/>
    </a:custClr>
    <a:custClr name="None">
      <a:srgbClr val="FFFFFF"/>
    </a:custClr>
    <a:custClr name="Dark Green">
      <a:srgbClr val="007C39"/>
    </a:custClr>
    <a:custClr name="65% Postyellow">
      <a:srgbClr val="FFDE59"/>
    </a:custClr>
    <a:custClr name="None">
      <a:srgbClr val="FFFFFF"/>
    </a:custClr>
    <a:custClr name="None">
      <a:srgbClr val="FFFFFF"/>
    </a:custClr>
    <a:custClr name="Gray 80">
      <a:srgbClr val="333333"/>
    </a:custClr>
    <a:custClr name="Gray 60">
      <a:srgbClr val="666666"/>
    </a:custClr>
    <a:custClr name="Gray 45">
      <a:srgbClr val="8C8C8C"/>
    </a:custClr>
    <a:custClr name="Gray 30">
      <a:srgbClr val="B2B2B2"/>
    </a:custClr>
    <a:custClr name="Gray 20">
      <a:srgbClr val="CCCCCC"/>
    </a:custClr>
    <a:custClr name="Gray 10">
      <a:srgbClr val="E6E6E6"/>
    </a:custClr>
    <a:custClr name="Gray 08">
      <a:srgbClr val="EBEBEB"/>
    </a:custClr>
    <a:custClr name="Gray 05">
      <a:srgbClr val="F2F2F2"/>
    </a:custClr>
    <a:custClr name="None">
      <a:srgbClr val="FFFFFF"/>
    </a:custClr>
    <a:custClr name="None">
      <a:srgbClr val="FFFFFF"/>
    </a:custClr>
  </a:custClrLst>
  <a:extLst>
    <a:ext uri="{05A4C25C-085E-4340-85A3-A5531E510DB2}">
      <thm15:themeFamily xmlns:thm15="http://schemas.microsoft.com/office/thememl/2012/main" name="DHL.potx" id="{5F9AAFB4-877B-43D6-906B-E4E3FD94F981}" vid="{C4253FEE-C69A-4E15-8F84-F102923E5F68}"/>
    </a:ext>
  </a:extLst>
</a:theme>
</file>

<file path=ppt/theme/theme6.xml><?xml version="1.0" encoding="utf-8"?>
<a:theme xmlns:a="http://schemas.openxmlformats.org/drawingml/2006/main" name="3_DHL">
  <a:themeElements>
    <a:clrScheme name="DPDHL">
      <a:dk1>
        <a:sysClr val="windowText" lastClr="000000"/>
      </a:dk1>
      <a:lt1>
        <a:sysClr val="window" lastClr="FFFFFF"/>
      </a:lt1>
      <a:dk2>
        <a:srgbClr val="B2B2B2"/>
      </a:dk2>
      <a:lt2>
        <a:srgbClr val="E5E5E5"/>
      </a:lt2>
      <a:accent1>
        <a:srgbClr val="8C8C8C"/>
      </a:accent1>
      <a:accent2>
        <a:srgbClr val="666666"/>
      </a:accent2>
      <a:accent3>
        <a:srgbClr val="FFCC00"/>
      </a:accent3>
      <a:accent4>
        <a:srgbClr val="D40511"/>
      </a:accent4>
      <a:accent5>
        <a:srgbClr val="EBEBEB"/>
      </a:accent5>
      <a:accent6>
        <a:srgbClr val="F2F2F2"/>
      </a:accent6>
      <a:hlink>
        <a:srgbClr val="000000"/>
      </a:hlink>
      <a:folHlink>
        <a:srgbClr val="000000"/>
      </a:folHlink>
    </a:clrScheme>
    <a:fontScheme name="DPDHL">
      <a:majorFont>
        <a:latin typeface="Delivery"/>
        <a:ea typeface=""/>
        <a:cs typeface=""/>
      </a:majorFont>
      <a:minorFont>
        <a:latin typeface="Delive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72000" tIns="36000" rIns="72000" bIns="36000" rtlCol="0" anchor="t">
        <a:noAutofit/>
      </a:bodyPr>
      <a:lstStyle>
        <a:defPPr algn="l">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10000"/>
          </a:lnSpc>
          <a:spcAft>
            <a:spcPts val="500"/>
          </a:spcAft>
          <a:defRPr sz="1200" dirty="0" err="1" smtClean="0"/>
        </a:defPPr>
      </a:lstStyle>
    </a:txDef>
  </a:objectDefaults>
  <a:extraClrSchemeLst/>
  <a:custClrLst>
    <a:custClr name="100% Postyellow">
      <a:srgbClr val="FFCC00"/>
    </a:custClr>
    <a:custClr name="70% Postyellow">
      <a:srgbClr val="FFDB4C"/>
    </a:custClr>
    <a:custClr name="50% Postyellow">
      <a:srgbClr val="FFE57F"/>
    </a:custClr>
    <a:custClr name="30% Postyellow">
      <a:srgbClr val="FFF0B2"/>
    </a:custClr>
    <a:custClr name="20% Postyellow">
      <a:srgbClr val="FFF5CC"/>
    </a:custClr>
    <a:custClr name="None">
      <a:srgbClr val="FFFFFF"/>
    </a:custClr>
    <a:custClr name="Dark Green">
      <a:srgbClr val="007C39"/>
    </a:custClr>
    <a:custClr name="65% Postyellow">
      <a:srgbClr val="FFDE59"/>
    </a:custClr>
    <a:custClr name="None">
      <a:srgbClr val="FFFFFF"/>
    </a:custClr>
    <a:custClr name="None">
      <a:srgbClr val="FFFFFF"/>
    </a:custClr>
    <a:custClr name="Gray 80">
      <a:srgbClr val="333333"/>
    </a:custClr>
    <a:custClr name="Gray 60">
      <a:srgbClr val="666666"/>
    </a:custClr>
    <a:custClr name="Gray 45">
      <a:srgbClr val="8C8C8C"/>
    </a:custClr>
    <a:custClr name="Gray 30">
      <a:srgbClr val="B2B2B2"/>
    </a:custClr>
    <a:custClr name="Gray 20">
      <a:srgbClr val="CCCCCC"/>
    </a:custClr>
    <a:custClr name="Gray 10">
      <a:srgbClr val="E6E6E6"/>
    </a:custClr>
    <a:custClr name="Gray 08">
      <a:srgbClr val="EBEBEB"/>
    </a:custClr>
    <a:custClr name="Gray 05">
      <a:srgbClr val="F2F2F2"/>
    </a:custClr>
    <a:custClr name="None">
      <a:srgbClr val="FFFFFF"/>
    </a:custClr>
    <a:custClr name="None">
      <a:srgbClr val="FFFFFF"/>
    </a:custClr>
  </a:custClrLst>
  <a:extLst>
    <a:ext uri="{05A4C25C-085E-4340-85A3-A5531E510DB2}">
      <thm15:themeFamily xmlns:thm15="http://schemas.microsoft.com/office/thememl/2012/main" name="DHL.potx" id="{4493218C-6473-45E8-A633-B94618DE989C}" vid="{8147E7EE-DA6C-4617-8820-B58906F4CB4B}"/>
    </a:ext>
  </a:extLst>
</a:theme>
</file>

<file path=ppt/theme/theme7.xml><?xml version="1.0" encoding="utf-8"?>
<a:theme xmlns:a="http://schemas.openxmlformats.org/drawingml/2006/main" name="8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DPDHL_Group">
  <a:themeElements>
    <a:clrScheme name="DPDHL">
      <a:dk1>
        <a:sysClr val="windowText" lastClr="000000"/>
      </a:dk1>
      <a:lt1>
        <a:sysClr val="window" lastClr="FFFFFF"/>
      </a:lt1>
      <a:dk2>
        <a:srgbClr val="B2B2B2"/>
      </a:dk2>
      <a:lt2>
        <a:srgbClr val="E5E5E5"/>
      </a:lt2>
      <a:accent1>
        <a:srgbClr val="8C8C8C"/>
      </a:accent1>
      <a:accent2>
        <a:srgbClr val="666666"/>
      </a:accent2>
      <a:accent3>
        <a:srgbClr val="FFCC00"/>
      </a:accent3>
      <a:accent4>
        <a:srgbClr val="D40511"/>
      </a:accent4>
      <a:accent5>
        <a:srgbClr val="EBEBEB"/>
      </a:accent5>
      <a:accent6>
        <a:srgbClr val="F2F2F2"/>
      </a:accent6>
      <a:hlink>
        <a:srgbClr val="000000"/>
      </a:hlink>
      <a:folHlink>
        <a:srgbClr val="000000"/>
      </a:folHlink>
    </a:clrScheme>
    <a:fontScheme name="DPDHL">
      <a:majorFont>
        <a:latin typeface="Delivery"/>
        <a:ea typeface=""/>
        <a:cs typeface=""/>
      </a:majorFont>
      <a:minorFont>
        <a:latin typeface="Delive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72000" tIns="36000" rIns="72000" bIns="36000" rtlCol="0" anchor="t">
        <a:noAutofit/>
      </a:bodyPr>
      <a:lstStyle>
        <a:defPPr algn="l">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10000"/>
          </a:lnSpc>
          <a:spcAft>
            <a:spcPts val="500"/>
          </a:spcAft>
          <a:defRPr sz="1200" dirty="0" err="1" smtClean="0"/>
        </a:defPPr>
      </a:lstStyle>
    </a:txDef>
  </a:objectDefaults>
  <a:extraClrSchemeLst/>
  <a:custClrLst>
    <a:custClr name="100% Postyellow">
      <a:srgbClr val="FFCC00"/>
    </a:custClr>
    <a:custClr name="70% Postyellow">
      <a:srgbClr val="FFDB4C"/>
    </a:custClr>
    <a:custClr name="50% Postyellow">
      <a:srgbClr val="FFE57F"/>
    </a:custClr>
    <a:custClr name="30% Postyellow">
      <a:srgbClr val="FFF0B2"/>
    </a:custClr>
    <a:custClr name="20% Postyellow">
      <a:srgbClr val="FFF5CC"/>
    </a:custClr>
    <a:custClr name="None">
      <a:srgbClr val="FFFFFF"/>
    </a:custClr>
    <a:custClr name="Dark Green">
      <a:srgbClr val="007C39"/>
    </a:custClr>
    <a:custClr name="65% Postyellow">
      <a:srgbClr val="FFDE59"/>
    </a:custClr>
    <a:custClr name="None">
      <a:srgbClr val="FFFFFF"/>
    </a:custClr>
    <a:custClr name="None">
      <a:srgbClr val="FFFFFF"/>
    </a:custClr>
    <a:custClr name="Gray 80">
      <a:srgbClr val="333333"/>
    </a:custClr>
    <a:custClr name="Gray 60">
      <a:srgbClr val="666666"/>
    </a:custClr>
    <a:custClr name="Gray 45">
      <a:srgbClr val="8C8C8C"/>
    </a:custClr>
    <a:custClr name="Gray 30">
      <a:srgbClr val="B2B2B2"/>
    </a:custClr>
    <a:custClr name="Gray 20">
      <a:srgbClr val="CCCCCC"/>
    </a:custClr>
    <a:custClr name="Gray 10">
      <a:srgbClr val="E6E6E6"/>
    </a:custClr>
    <a:custClr name="Gray 08">
      <a:srgbClr val="EBEBEB"/>
    </a:custClr>
    <a:custClr name="Gray 05">
      <a:srgbClr val="F2F2F2"/>
    </a:custClr>
    <a:custClr name="None">
      <a:srgbClr val="FFFFFF"/>
    </a:custClr>
    <a:custClr name="None">
      <a:srgbClr val="FFFFFF"/>
    </a:custClr>
  </a:custClrLst>
  <a:extLst>
    <a:ext uri="{05A4C25C-085E-4340-85A3-A5531E510DB2}">
      <thm15:themeFamily xmlns:thm15="http://schemas.microsoft.com/office/thememl/2012/main" name="DPDHL_Group.potx" id="{05190157-F4CC-46B5-8015-7C2C30898209}" vid="{81CA8112-34E0-47B9-A0D9-10B11AB86250}"/>
    </a:ext>
  </a:extLst>
</a:theme>
</file>

<file path=ppt/theme/theme9.xml><?xml version="1.0" encoding="utf-8"?>
<a:theme xmlns:a="http://schemas.openxmlformats.org/drawingml/2006/main" name="2_DHL">
  <a:themeElements>
    <a:clrScheme name="DPDHL">
      <a:dk1>
        <a:sysClr val="windowText" lastClr="000000"/>
      </a:dk1>
      <a:lt1>
        <a:sysClr val="window" lastClr="FFFFFF"/>
      </a:lt1>
      <a:dk2>
        <a:srgbClr val="B2B2B2"/>
      </a:dk2>
      <a:lt2>
        <a:srgbClr val="E5E5E5"/>
      </a:lt2>
      <a:accent1>
        <a:srgbClr val="8C8C8C"/>
      </a:accent1>
      <a:accent2>
        <a:srgbClr val="666666"/>
      </a:accent2>
      <a:accent3>
        <a:srgbClr val="FFCC00"/>
      </a:accent3>
      <a:accent4>
        <a:srgbClr val="D40511"/>
      </a:accent4>
      <a:accent5>
        <a:srgbClr val="EBEBEB"/>
      </a:accent5>
      <a:accent6>
        <a:srgbClr val="F2F2F2"/>
      </a:accent6>
      <a:hlink>
        <a:srgbClr val="000000"/>
      </a:hlink>
      <a:folHlink>
        <a:srgbClr val="000000"/>
      </a:folHlink>
    </a:clrScheme>
    <a:fontScheme name="DPDHL">
      <a:majorFont>
        <a:latin typeface="Delivery"/>
        <a:ea typeface=""/>
        <a:cs typeface=""/>
      </a:majorFont>
      <a:minorFont>
        <a:latin typeface="Delive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72000" tIns="36000" rIns="72000" bIns="36000" rtlCol="0" anchor="t">
        <a:spAutoFit/>
      </a:bodyPr>
      <a:lstStyle>
        <a:defPPr algn="l">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10000"/>
          </a:lnSpc>
          <a:spcAft>
            <a:spcPts val="500"/>
          </a:spcAft>
          <a:defRPr sz="1200" dirty="0" err="1" smtClean="0"/>
        </a:defPPr>
      </a:lstStyle>
    </a:txDef>
  </a:objectDefaults>
  <a:extraClrSchemeLst/>
  <a:custClrLst>
    <a:custClr name="100% Postyellow">
      <a:srgbClr val="FFCC00"/>
    </a:custClr>
    <a:custClr name="70% Postyellow">
      <a:srgbClr val="FFDB4C"/>
    </a:custClr>
    <a:custClr name="50% Postyellow">
      <a:srgbClr val="FFE57F"/>
    </a:custClr>
    <a:custClr name="30% Postyellow">
      <a:srgbClr val="FFF0B2"/>
    </a:custClr>
    <a:custClr name="20% Postyellow">
      <a:srgbClr val="FFF5CC"/>
    </a:custClr>
    <a:custClr name="None">
      <a:srgbClr val="FFFFFF"/>
    </a:custClr>
    <a:custClr name="Dark Green">
      <a:srgbClr val="007C39"/>
    </a:custClr>
    <a:custClr name="65% Postyellow">
      <a:srgbClr val="FFDE59"/>
    </a:custClr>
    <a:custClr name="None">
      <a:srgbClr val="FFFFFF"/>
    </a:custClr>
    <a:custClr name="None">
      <a:srgbClr val="FFFFFF"/>
    </a:custClr>
    <a:custClr name="Gray 80">
      <a:srgbClr val="333333"/>
    </a:custClr>
    <a:custClr name="Gray 60">
      <a:srgbClr val="666666"/>
    </a:custClr>
    <a:custClr name="Gray 45">
      <a:srgbClr val="8C8C8C"/>
    </a:custClr>
    <a:custClr name="Gray 30">
      <a:srgbClr val="B2B2B2"/>
    </a:custClr>
    <a:custClr name="Gray 20">
      <a:srgbClr val="CCCCCC"/>
    </a:custClr>
    <a:custClr name="Gray 10">
      <a:srgbClr val="E6E6E6"/>
    </a:custClr>
    <a:custClr name="Gray 08">
      <a:srgbClr val="EBEBEB"/>
    </a:custClr>
    <a:custClr name="Gray 05">
      <a:srgbClr val="F2F2F2"/>
    </a:custClr>
    <a:custClr name="None">
      <a:srgbClr val="FFFFFF"/>
    </a:custClr>
    <a:custClr name="None">
      <a:srgbClr val="FFFFFF"/>
    </a:custClr>
  </a:custClrLst>
  <a:extLst>
    <a:ext uri="{05A4C25C-085E-4340-85A3-A5531E510DB2}">
      <thm15:themeFamily xmlns:thm15="http://schemas.microsoft.com/office/thememl/2012/main" name="DHL.potx" id="{5F9AAFB4-877B-43D6-906B-E4E3FD94F981}" vid="{C4253FEE-C69A-4E15-8F84-F102923E5F68}"/>
    </a:ext>
  </a:extLst>
</a:theme>
</file>

<file path=docProps/app.xml><?xml version="1.0" encoding="utf-8"?>
<Properties xmlns="http://schemas.openxmlformats.org/officeDocument/2006/extended-properties" xmlns:vt="http://schemas.openxmlformats.org/officeDocument/2006/docPropsVTypes">
  <TotalTime>104</TotalTime>
  <Words>4353</Words>
  <Application>Microsoft Office PowerPoint</Application>
  <PresentationFormat>Widescreen</PresentationFormat>
  <Paragraphs>553</Paragraphs>
  <Slides>35</Slides>
  <Notes>14</Notes>
  <HiddenSlides>0</HiddenSlides>
  <MMClips>1</MMClips>
  <ScaleCrop>false</ScaleCrop>
  <HeadingPairs>
    <vt:vector size="8" baseType="variant">
      <vt:variant>
        <vt:lpstr>Fonts Used</vt:lpstr>
      </vt:variant>
      <vt:variant>
        <vt:i4>13</vt:i4>
      </vt:variant>
      <vt:variant>
        <vt:lpstr>Theme</vt:lpstr>
      </vt:variant>
      <vt:variant>
        <vt:i4>10</vt:i4>
      </vt:variant>
      <vt:variant>
        <vt:lpstr>Embedded OLE Servers</vt:lpstr>
      </vt:variant>
      <vt:variant>
        <vt:i4>2</vt:i4>
      </vt:variant>
      <vt:variant>
        <vt:lpstr>Slide Titles</vt:lpstr>
      </vt:variant>
      <vt:variant>
        <vt:i4>35</vt:i4>
      </vt:variant>
    </vt:vector>
  </HeadingPairs>
  <TitlesOfParts>
    <vt:vector size="60" baseType="lpstr">
      <vt:lpstr>Arial</vt:lpstr>
      <vt:lpstr>Arial Regular</vt:lpstr>
      <vt:lpstr>Calibri</vt:lpstr>
      <vt:lpstr>Calibri Light</vt:lpstr>
      <vt:lpstr>delivery</vt:lpstr>
      <vt:lpstr>delivery</vt:lpstr>
      <vt:lpstr>Delivery Arabic Cd Black</vt:lpstr>
      <vt:lpstr>Delivery Arabic Cd Light</vt:lpstr>
      <vt:lpstr>Delivery Arabic Light</vt:lpstr>
      <vt:lpstr>Delivery Cd Black</vt:lpstr>
      <vt:lpstr>Delivery Cd Light</vt:lpstr>
      <vt:lpstr>Symbol</vt:lpstr>
      <vt:lpstr>Wingdings</vt:lpstr>
      <vt:lpstr>32_Office Theme</vt:lpstr>
      <vt:lpstr>1_Office Theme</vt:lpstr>
      <vt:lpstr>1_DHL</vt:lpstr>
      <vt:lpstr>80_Office Theme</vt:lpstr>
      <vt:lpstr>8_DHL</vt:lpstr>
      <vt:lpstr>3_DHL</vt:lpstr>
      <vt:lpstr>81_Office Theme</vt:lpstr>
      <vt:lpstr>2_DPDHL_Group</vt:lpstr>
      <vt:lpstr>2_DHL</vt:lpstr>
      <vt:lpstr>26_Office Theme</vt:lpstr>
      <vt:lpstr>think-cell Slide</vt:lpstr>
      <vt:lpstr>think-cell Folie</vt:lpstr>
      <vt:lpstr>PowerPoint Presentation</vt:lpstr>
      <vt:lpstr>THE ultimate  B2C OPPORTUNITY</vt:lpstr>
      <vt:lpstr>PowerPoint Presentation</vt:lpstr>
      <vt:lpstr>PowerPoint Presentation</vt:lpstr>
      <vt:lpstr>PowerPoint Presentation</vt:lpstr>
      <vt:lpstr>PowerPoint Presentation</vt:lpstr>
      <vt:lpstr>PowerPoint Presentation</vt:lpstr>
      <vt:lpstr>DHL Express’ B2C E-commerce Health Check</vt:lpstr>
      <vt:lpstr>Does the homepage clearly state that it’s open to international orders?</vt:lpstr>
      <vt:lpstr>PowerPoint Presentation</vt:lpstr>
      <vt:lpstr>PowerPoint Presentation</vt:lpstr>
      <vt:lpstr>PowerPoint Presentation</vt:lpstr>
      <vt:lpstr>THE ultimate  B2B E-COMMERCE GUIDE</vt:lpstr>
      <vt:lpstr>What is B2B E-commerce? </vt:lpstr>
      <vt:lpstr>PowerPoint Presentation</vt:lpstr>
      <vt:lpstr>The B2B E-commerce Revolution Tradition is out. Digital is in.</vt:lpstr>
      <vt:lpstr>PowerPoint Presentation</vt:lpstr>
      <vt:lpstr>Can you buy 5 ‘DeWalt Table Top Mitre Saws’ within 30 seconds? Yes you can.</vt:lpstr>
      <vt:lpstr>Meet your new B2B customers: The Millennials</vt:lpstr>
      <vt:lpstr>Key Barriers and Challenges for E-commerce Growth</vt:lpstr>
      <vt:lpstr>SPINNING THE B2B E-COMMERCE FLYWHEEL Get your B2B E-commerce flywheel spinning, and move from Good to Great</vt:lpstr>
      <vt:lpstr>DHL Express’ B2B E-commerce Health Check</vt:lpstr>
      <vt:lpstr>The Ultimate B2B E-Commerce Guide Tradition is out. Digital is in.</vt:lpstr>
      <vt:lpstr>PowerPoint Presentation</vt:lpstr>
      <vt:lpstr>PowerPoint Presentation</vt:lpstr>
      <vt:lpstr>PowerPoint Presentation</vt:lpstr>
      <vt:lpstr>Some definitions Scope 1, 2 and 3 Footprint The Green House Gas Protocol Corporate Standard classifies a company’s GHG emissions into three 'scopes'</vt:lpstr>
      <vt:lpstr>Carbon Footprint Example E-commerce Merchant: Home24.com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Deutsche Post DHL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Katrien Brems (DHL BE)</dc:creator>
  <cp:lastModifiedBy>David Cordy (DHL BE)</cp:lastModifiedBy>
  <cp:revision>1</cp:revision>
  <dcterms:created xsi:type="dcterms:W3CDTF">2023-08-07T05:18:54Z</dcterms:created>
  <dcterms:modified xsi:type="dcterms:W3CDTF">2023-08-09T10:57:49Z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8650eb9-7b8f-46d8-be44-f11f0c00e846_Enabled">
    <vt:lpwstr>true</vt:lpwstr>
  </property>
  <property fmtid="{D5CDD505-2E9C-101B-9397-08002B2CF9AE}" pid="3" name="MSIP_Label_48650eb9-7b8f-46d8-be44-f11f0c00e846_SetDate">
    <vt:lpwstr>2023-08-07T05:30:45Z</vt:lpwstr>
  </property>
  <property fmtid="{D5CDD505-2E9C-101B-9397-08002B2CF9AE}" pid="4" name="MSIP_Label_48650eb9-7b8f-46d8-be44-f11f0c00e846_Method">
    <vt:lpwstr>Privileged</vt:lpwstr>
  </property>
  <property fmtid="{D5CDD505-2E9C-101B-9397-08002B2CF9AE}" pid="5" name="MSIP_Label_48650eb9-7b8f-46d8-be44-f11f0c00e846_Name">
    <vt:lpwstr>Unclassified (Public)</vt:lpwstr>
  </property>
  <property fmtid="{D5CDD505-2E9C-101B-9397-08002B2CF9AE}" pid="6" name="MSIP_Label_48650eb9-7b8f-46d8-be44-f11f0c00e846_SiteId">
    <vt:lpwstr>cd99fef8-1cd3-4a2a-9bdf-15531181d65e</vt:lpwstr>
  </property>
  <property fmtid="{D5CDD505-2E9C-101B-9397-08002B2CF9AE}" pid="7" name="MSIP_Label_48650eb9-7b8f-46d8-be44-f11f0c00e846_ActionId">
    <vt:lpwstr>d7cdd132-cd1e-4d06-a234-a031f59f8132</vt:lpwstr>
  </property>
  <property fmtid="{D5CDD505-2E9C-101B-9397-08002B2CF9AE}" pid="8" name="MSIP_Label_48650eb9-7b8f-46d8-be44-f11f0c00e846_ContentBits">
    <vt:lpwstr>1</vt:lpwstr>
  </property>
</Properties>
</file>