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 id="2147483677" r:id="rId6"/>
    <p:sldMasterId id="2147483680" r:id="rId7"/>
  </p:sldMasterIdLst>
  <p:notesMasterIdLst>
    <p:notesMasterId r:id="rId27"/>
  </p:notesMasterIdLst>
  <p:handoutMasterIdLst>
    <p:handoutMasterId r:id="rId28"/>
  </p:handoutMasterIdLst>
  <p:sldIdLst>
    <p:sldId id="680" r:id="rId8"/>
    <p:sldId id="285" r:id="rId9"/>
    <p:sldId id="700" r:id="rId10"/>
    <p:sldId id="1411" r:id="rId11"/>
    <p:sldId id="888" r:id="rId12"/>
    <p:sldId id="731" r:id="rId13"/>
    <p:sldId id="733" r:id="rId14"/>
    <p:sldId id="301" r:id="rId15"/>
    <p:sldId id="727" r:id="rId16"/>
    <p:sldId id="302" r:id="rId17"/>
    <p:sldId id="1418" r:id="rId18"/>
    <p:sldId id="1412" r:id="rId19"/>
    <p:sldId id="1413" r:id="rId20"/>
    <p:sldId id="1414" r:id="rId21"/>
    <p:sldId id="1415" r:id="rId22"/>
    <p:sldId id="1416" r:id="rId23"/>
    <p:sldId id="895" r:id="rId24"/>
    <p:sldId id="1417" r:id="rId25"/>
    <p:sldId id="271"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nquier, Nicolas" initials="TN" lastIdx="11" clrIdx="0">
    <p:extLst>
      <p:ext uri="{19B8F6BF-5375-455C-9EA6-DF929625EA0E}">
        <p15:presenceInfo xmlns:p15="http://schemas.microsoft.com/office/powerpoint/2012/main" userId="S-1-5-21-1407069837-2091007605-538272213-34310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000"/>
    <a:srgbClr val="FF9900"/>
    <a:srgbClr val="FF9933"/>
    <a:srgbClr val="222E3D"/>
    <a:srgbClr val="B2E5F6"/>
    <a:srgbClr val="364960"/>
    <a:srgbClr val="007CB4"/>
    <a:srgbClr val="283648"/>
    <a:srgbClr val="2C3B4E"/>
    <a:srgbClr val="049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aj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80941" autoAdjust="0"/>
  </p:normalViewPr>
  <p:slideViewPr>
    <p:cSldViewPr snapToGrid="0" snapToObjects="1">
      <p:cViewPr varScale="1">
        <p:scale>
          <a:sx n="47" d="100"/>
          <a:sy n="47" d="100"/>
        </p:scale>
        <p:origin x="660" y="4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2T18:09:49.647" idx="11">
    <p:pos x="10" y="10"/>
    <p:text>Data to check</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354F53-D2F4-41B8-8D71-17337A1DA8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1B8EE1-ED9F-48E9-8411-DA7B9E687F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E4DEF1-F535-4BD6-9AB0-95046DD33988}" type="datetimeFigureOut">
              <a:rPr lang="en-US" smtClean="0"/>
              <a:t>9/12/2023</a:t>
            </a:fld>
            <a:endParaRPr lang="en-US"/>
          </a:p>
        </p:txBody>
      </p:sp>
      <p:sp>
        <p:nvSpPr>
          <p:cNvPr id="4" name="Footer Placeholder 3">
            <a:extLst>
              <a:ext uri="{FF2B5EF4-FFF2-40B4-BE49-F238E27FC236}">
                <a16:creationId xmlns:a16="http://schemas.microsoft.com/office/drawing/2014/main" id="{82E52DEC-A63B-4387-AA87-623899886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5E8F66-90FF-4525-94B1-EB2DF8222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A1CDCD-FD14-49D2-A702-64E27037849A}" type="slidenum">
              <a:rPr lang="en-US" smtClean="0"/>
              <a:t>‹#›</a:t>
            </a:fld>
            <a:endParaRPr lang="en-US"/>
          </a:p>
        </p:txBody>
      </p:sp>
    </p:spTree>
    <p:extLst>
      <p:ext uri="{BB962C8B-B14F-4D97-AF65-F5344CB8AC3E}">
        <p14:creationId xmlns:p14="http://schemas.microsoft.com/office/powerpoint/2010/main" val="2647729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1200">
        <a:latin typeface="Calibri" panose="020F0502020204030204" pitchFamily="34" charset="0"/>
        <a:ea typeface="Calibri" panose="020F0502020204030204" pitchFamily="34" charset="0"/>
        <a:cs typeface="Calibri" panose="020F0502020204030204" pitchFamily="34"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70119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E-commerce also</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provides invaluable data and analytics. Online platforms generate a wealth of data, ranging from customer preferences and purchasing habits to website traffic and conversion rates. By harnessing this data,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companies</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can gain valuable insights into their target market, identify trends, and make data-driven decisions to optimize their business strategies. This wealth of information levels the playing field for SMBs, as they can now access the same analytical tools and insights that were previously available only to larger corporations. Armed with this knowledge,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companies</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can refine their offerings, improve their customer experience, and tailor their marketing efforts, ultimately driving growth and profitability.</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26475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As a company we go the extra mile to enable our sellers to expand their reach and give them the chance to export to consumers in other countries of the European Union. Especially the regulatory framework at the European level needs to be further adapted so that consumers can enjoy the diverse offer that is available Europe-wide. Seamless and frictionless trade within the EU is therefore the answer.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This year the Single Market is 30 years old. The Single Market is described by the European Commission as one of the EU’s greatest achievements, leading to economic growth and making everyday life for European businesses and consumers easier. At Amazon, we share this sentiment. It is clear that the deeper the integration of the European Single Market, the more effective the results for Europe. Amazon takes great pride in being a Single Market Champion. We not only act as an EU integrator, but also as a trustworthy hub for global imports. Beyond retail, our cloud solutions allow for seamless integration of EU-wide businesses, and Prime Video contributes to EU-wide publication of local video productions. But many obstacles to the Single Market remain. The Single Market needs increased ambitions to lower the costs of growth for everyone, but especially for resource-limited businesses - we can do this through objective implementation and enforcement of Single Market rules.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Trade barriers is just one concrete example of frustration we hear our selling partners are facing every day. </a:t>
            </a:r>
            <a:r>
              <a:rPr lang="en-US" sz="1200" dirty="0">
                <a:effectLst/>
                <a:latin typeface="Calibri" panose="020F0502020204030204" pitchFamily="34" charset="0"/>
                <a:ea typeface="Calibri" panose="020F0502020204030204" pitchFamily="34" charset="0"/>
                <a:cs typeface="Calibri" panose="020F0502020204030204" pitchFamily="34" charset="0"/>
              </a:rPr>
              <a:t>There are many examples of this, from complex customs rules to payments legislation, but one stands out in particular. Today companies have to maintain foreign VAT registrations in every EU country where they are sending or holding stock. We know that merchants selling online want to hold their stock in multiple Member States in order to be as close as possible to consumers. We need to make it simpler for them to do business.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The solution? The European Commission has proposed legislation that would create a single EU VAT ID, allowing companies to register VAT only once and fulfil their tax obligations in all EU countries through a single online portal. This measure is crucial for SMEs as it removes administrative obstacles related to VAT payments and enables the expansion of their businesses throughout the EU. It needs to be prioritized.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dirty="0"/>
          </a:p>
        </p:txBody>
      </p:sp>
    </p:spTree>
    <p:extLst>
      <p:ext uri="{BB962C8B-B14F-4D97-AF65-F5344CB8AC3E}">
        <p14:creationId xmlns:p14="http://schemas.microsoft.com/office/powerpoint/2010/main" val="119772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As a company we go the extra mile to enable our sellers to expand their reach and give them the chance to export to consumers in other countries of the European Union. Especially the regulatory framework at the European level needs to be further adapted so that consumers can enjoy the diverse offer that is available Europe-wide. Seamless and frictionless trade within the EU is therefore the answer.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This year the Single Market is 30 years old. The Single Market is described by the European Commission as one of the EU’s greatest achievements, leading to economic growth and making everyday life for European businesses and consumers easier. At Amazon, we share this sentiment. It is clear that the deeper the integration of the European Single Market, the more effective the results for Europe. Amazon takes great pride in being a Single Market Champion. We not only act as an EU integrator, but also as a trustworthy hub for global imports. Beyond retail, our cloud solutions allow for seamless integration of EU-wide businesses, and Prime Video contributes to EU-wide publication of local video productions. But many obstacles to the Single Market remain. The Single Market needs increased ambitions to lower the costs of growth for everyone, but especially for resource-limited businesses - we can do this through objective implementation and enforcement of Single Market rules.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Trade barriers is just one concrete example of frustration we hear our selling partners are facing every day. </a:t>
            </a:r>
            <a:r>
              <a:rPr lang="en-US" sz="1200" dirty="0">
                <a:effectLst/>
                <a:latin typeface="Calibri" panose="020F0502020204030204" pitchFamily="34" charset="0"/>
                <a:ea typeface="Calibri" panose="020F0502020204030204" pitchFamily="34" charset="0"/>
                <a:cs typeface="Calibri" panose="020F0502020204030204" pitchFamily="34" charset="0"/>
              </a:rPr>
              <a:t>There are many examples of this, from complex customs rules to payments legislation, but one stands out in particular. Today companies have to maintain foreign VAT registrations in every EU country where they are sending or holding stock. We know that merchants selling online want to hold their stock in multiple Member States in order to be as close as possible to consumers. We need to make it simpler for them to do business.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The solution? The European Commission has proposed legislation that would create a single EU VAT ID, allowing companies to register VAT only once and fulfil their tax obligations in all EU countries through a single online portal. This measure is crucial for SMEs as it removes administrative obstacles related to VAT payments and enables the expansion of their businesses throughout the EU. It needs to be prioritized.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dirty="0"/>
          </a:p>
        </p:txBody>
      </p:sp>
    </p:spTree>
    <p:extLst>
      <p:ext uri="{BB962C8B-B14F-4D97-AF65-F5344CB8AC3E}">
        <p14:creationId xmlns:p14="http://schemas.microsoft.com/office/powerpoint/2010/main" val="15484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Trade barriers is just one concrete example of frustration we hear our selling partners are facing every day. </a:t>
            </a:r>
            <a:r>
              <a:rPr lang="en-US" sz="1200" dirty="0">
                <a:effectLst/>
                <a:latin typeface="Calibri" panose="020F0502020204030204" pitchFamily="34" charset="0"/>
                <a:ea typeface="Calibri" panose="020F0502020204030204" pitchFamily="34" charset="0"/>
                <a:cs typeface="Calibri" panose="020F0502020204030204" pitchFamily="34" charset="0"/>
              </a:rPr>
              <a:t>There are many examples of this, from complex customs rules to payments legislation, but one stands out in particular. Today companies have to maintain foreign VAT registrations in every EU country where they are sending or holding stock. We know that merchants selling online want to hold their stock in multiple Member States in order to be as close as possible to consumers. We need to make it simpler for them to do business.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Now imagine for a minute, that I am a Belgian seller who is eager to sell a pen on Amazon.com.be, and make it accessible to an international audience. I’d want to be certain that I can sell on amazon.com.be, but also be sure that I can easily sell my pen across the border, given that I am in Europe after all. However, I find that I might have to go through a lengthy administrative process, navigate different tax codes, and comply with various regulations just to sell my pen in a different country. Administrative burden should not stop me from showcasing my great pens across borders, and scaling my pen business in the EU. We support these sellers by making available big business tools to small players without the investments, and offer several compliance support services, like VAT calculation services. Such tools are valuable for </a:t>
            </a:r>
            <a:r>
              <a:rPr lang="fr-FR" sz="1200" dirty="0" err="1">
                <a:effectLst/>
                <a:latin typeface="Calibri" panose="020F0502020204030204" pitchFamily="34" charset="0"/>
                <a:ea typeface="Calibri" panose="020F0502020204030204" pitchFamily="34" charset="0"/>
                <a:cs typeface="Calibri" panose="020F0502020204030204" pitchFamily="34" charset="0"/>
                <a:sym typeface="Helvetica Neue"/>
              </a:rPr>
              <a:t>companies</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which must grapple with costly, time consuming and often prohibitive VAT registrations in each EU country where they store inventory and from which they sell to local customers, spending around € 8,000 per country per year in compliance costs. I would need to sell a lot of pens to overcome that kind of overhead cost.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The solution? The European Commission has proposed legislation that would create a single EU VAT ID, allowing companies to register VAT only once and fulfil their tax obligations in all EU countries through a single online portal. This measure is crucial for SMEs as it removes administrative obstacles related to VAT payments and enables the expansion of their businesses throughout the EU. It needs to be prioritized.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dirty="0"/>
          </a:p>
        </p:txBody>
      </p:sp>
    </p:spTree>
    <p:extLst>
      <p:ext uri="{BB962C8B-B14F-4D97-AF65-F5344CB8AC3E}">
        <p14:creationId xmlns:p14="http://schemas.microsoft.com/office/powerpoint/2010/main" val="5648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Going back to our Belgian store.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We launched Amazon.com.be just about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11</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months ago and we are determined to make the Amazon Belgium Marketplace the place for our local SMBs to grow. Today, over 1,000 Belgian small and medium size businesses have chosen to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sell</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on Amazon, and have set-up their businesses to sell on one or more of the 21 stores across the world, diversifying their sales channels and reaching hundreds of millions of customers. I am proud to see Belgium brands like </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Barbecook</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Kipling, </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Serax</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Loop Earplugs or Valley of Tea selling on Amazon, especially on the Brands of Belgium boutique.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Let’s talk quickly about </a:t>
            </a:r>
            <a:r>
              <a:rPr lang="en-US" sz="1200" i="1" dirty="0">
                <a:effectLst/>
                <a:latin typeface="Calibri" panose="020F0502020204030204" pitchFamily="34" charset="0"/>
                <a:ea typeface="Calibri" panose="020F0502020204030204" pitchFamily="34" charset="0"/>
                <a:cs typeface="Calibri" panose="020F0502020204030204" pitchFamily="34" charset="0"/>
                <a:sym typeface="Helvetica Neue"/>
              </a:rPr>
              <a:t>Loop Earplugs</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one</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of the SM</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B</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s we work with</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which to me is a great example of how a well-thought out product, designed locally can become an international hit. Loop Earplugs has developed plugs made for noise sensitivity. Loop Earplugs, a successful seller which makes reusable, noise-reducing earplugs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that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help to avoid sensory overload by reducing annoying or loud sounds</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They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look and feel good</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It is smart!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P</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erfect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for concert-goers who want to listen to music at a lower volume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or t</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hink</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about your snoring partner for 5 minutes. These earplugs will just change your nights! Loop Earplugs have been on Amazon since the inception of the company. They also sell through their own website but the bulk of the business is done through Amazon.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And thanks</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to Amazon’s platform, the Belgian company has grown from a two-man operation to a company with more than 70 employees, in just a few years.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They sell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internationally, especially in the US where they became bestselling earplug! The co-founder acknowledged the many moving parts to deal with as a start-up, and mentioned how it’s better to leave the shipping of products to a specialist like Amazon. We’re always looking to make the lives of our sellers easier. We’re aware, however, that there’s always constant room for improvement. If I have learned one thing from the expansion of our store, it’s that with business success and scale come broad responsibility - our ways of working are continuously evolving and improving, in order to stay on top of new challenges.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94063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So it is clear that with or without us, history moves forward. And our history has become digital. In just a few decades, the Internet has permanently transformed our societies, our economies, our access to culture and, of course, our consumer habits. Belgium has more than 1.2 million nuggets that could transform the Belgium economy. 1.2 million small and medium-sized businesses with unique know-how that are just waiting to shine. But too few have seized the opportunities of digital technology to develop their activities, increase their notoriety and extend their selling area from local to national, Europe and why not the whole world. Lack of knowledge, lack of resources... Whatever the reasons, we can put an end to it. By freeing our companies from technological, marketing and logistical constraints, we open the doors to the world by giving them access to millions of customers who are eager to discover the unique know-how of our regions,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our companies,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our entrepreneurs, our craftsmen... This is the credo of Amazon in the world and in Belgium. That's why we innovate every day to optimize the shopping experience and provide our businesses with new services to help them sell better. And that's why we created the Brands of Belgium store, a store dedicated to Belgium creators and know-how.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899248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We have</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this commitment to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support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Belgium SMBs digitalization,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and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we are doing it while decarbonizing our business. This is very important to me</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and brings me to the final part of my talk</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I</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t’s key to explore how e-commerce can enable more sustainable production and consumption patterns. As a business, Amazon works hard to bring other players up.</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fr-FR"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For instance, we help founders of start-ups via Amazon Sustainability Accelerator, a 12-week training program designed to help them create more sustainable consumer products and navigate the challenges of starting and scaling a sustainable business. The program includes expert-led workshops, mentorship, and access to a network of like-minded founders. A quick example: a small Belgian company called “</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Yokuu</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 startup that produces waterless, probiotic-based, and planet-friendly cleaning products, recently launched on Amazon. They became one of the winners of the Sustainability Accelerator, and their business has been thriving and rapidly expanding ever since, selling in markets internationally.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dirty="0"/>
          </a:p>
        </p:txBody>
      </p:sp>
    </p:spTree>
    <p:extLst>
      <p:ext uri="{BB962C8B-B14F-4D97-AF65-F5344CB8AC3E}">
        <p14:creationId xmlns:p14="http://schemas.microsoft.com/office/powerpoint/2010/main" val="4122190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The journey to become more sustainable is not simple or straightforward for any organization. For a company of the size and broad scope of Amazon, it’s a big challenge. But at Amazon, we don’t shy away from big challenges. We innovate and create. We don’t have all the answers today, but we believe in the need to act now. In 2019, we co-founded The Climate Pledge and made a commitment to achieve net-zero carbon by 2040—10 years ahead of the Paris Agreement. We invited others to join us and there are now more than 300 businesses and organizations across 51 industries and 29 countries </a:t>
            </a:r>
            <a:r>
              <a:rPr lang="fr-FR"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that have signed the Pledge, which means we are collectively coming at the climate crisis from nearly every sector and nearly every angle.</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As part of our efforts to decarbonize our business, we became the world’s largest corporate purchaser of renewable energy in 2020, and last year, we reached 85% renewable energy across our business. We continue to expand our use of zero-emission transportation such as electric delivery vans, cargo bikes, and on-foot deliveries</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I</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n 2021, more than 100 million packages were delivered to our customers’ doorsteps globally using zero-emission vehicles. We now have thousands of electric vehicles in Europe and delivered 120 million packages by electric vehicles in 2022.</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Over the next five years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we are to invest over €1 billion to further electrify and </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decarboni</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z</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e our transportation network across Europe, delivering packages to customers more sustainably.</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B03B0-3527-49DB-BD0A-EF34D11BD3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90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For the first time, we launched a new store in Belgium offering micro-mobility deliveries via e-cargo bikes in the Pentagon of Brussels. As we work to </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decarboni</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z</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e our delivery network, we also help SM</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B</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s who use our fulfilment services to reduce their carbon emissions.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We are also investing in nature-based solutions, and last year, we helped to create the Lowering Emissions by Accelerating Forest finance (LEAF) Coalition—a global initiative of governments and leading companies that has already mobilized $1 billion to protect the world’s tropical rainforests. We will continue to act boldly to address climate change and to invest in solutions to help meet our commitment to reach net-zero carbon across our operations by 2040. It is a collective effort and I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therefore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invite you to join the Climate Pledge</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 cause that lies close to my heart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Let put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our efforts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together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to support our businesses growth and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work</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together on the environmental front. We have the power to unlock all those challenges together, so let’s go!  </a:t>
            </a:r>
            <a:r>
              <a:rPr lang="fr-FR"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dirty="0"/>
          </a:p>
        </p:txBody>
      </p:sp>
    </p:spTree>
    <p:extLst>
      <p:ext uri="{BB962C8B-B14F-4D97-AF65-F5344CB8AC3E}">
        <p14:creationId xmlns:p14="http://schemas.microsoft.com/office/powerpoint/2010/main" val="177763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I have talked about Amazon’s ambition to become a springboard for companies and a lever for growth nationally and internationally. How we are going at this in a sustainable way and our desire to scale this further. The final key message I want to add to this, is that this is a journey we must all take together as one topic reinforces the other, same as one company can reinforce the other.</a:t>
            </a: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My </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coll</a:t>
            </a:r>
            <a:r>
              <a:rPr lang="en-BE" sz="1200" dirty="0" err="1">
                <a:effectLst/>
                <a:latin typeface="Calibri" panose="020F0502020204030204" pitchFamily="34" charset="0"/>
                <a:ea typeface="Calibri" panose="020F0502020204030204" pitchFamily="34" charset="0"/>
                <a:cs typeface="Calibri" panose="020F0502020204030204" pitchFamily="34" charset="0"/>
                <a:sym typeface="Helvetica Neue"/>
              </a:rPr>
              <a:t>eagues</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will be here today and tomorrow in the expo area to tell you more about the services Amazon can provide to both </a:t>
            </a:r>
            <a:r>
              <a:rPr lang="en-BE" sz="1200" dirty="0" err="1">
                <a:effectLst/>
                <a:latin typeface="Calibri" panose="020F0502020204030204" pitchFamily="34" charset="0"/>
                <a:ea typeface="Calibri" panose="020F0502020204030204" pitchFamily="34" charset="0"/>
                <a:cs typeface="Calibri" panose="020F0502020204030204" pitchFamily="34" charset="0"/>
                <a:sym typeface="Helvetica Neue"/>
              </a:rPr>
              <a:t>SMBs</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and larger corporations to continue growing and facilitating their e-commerce business. Do not hesitate to pay them a visit and see what this could mean for you.</a:t>
            </a:r>
          </a:p>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Thank you all for your attention!</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86903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Let me start with a few words about my background</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I’m a native of Belgium, born in Ghent, and attended the university in Brussels. I’ve been working at Amazon for 8 years, and what a fulfilling journey it has been! From my very first day, I was impressed by Amazon’s culture and customer-centricity. I kept thinking, “how great would it be to bring Amazon to Belgium?” Fast forward seven years, and I had the privilege of launching amazon.com.be and leading its implementation here, in my home country.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17809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We work every day to earn and keep customers’ trust. Our philosophy is simple: work backwards from what customers want – big selection of safe and authentic products, convenience, and low prices – and constantly innovate to make our store better, for both our buying customers and our selling partners. Customer Trust is the one key driving principle at Amazon, the core of Amazon's value. Amazon is striving to be the world’s most customer centric company, earning customer trust is difficult and losing it is extremely easy. Amazon is known for its customer obsession, and a critical part of that is earning and maintaining our customers’ trust, which is why we are so focused on creating a trustworthy shopping experience each and every day. Today, we and our millions of selling partners serve hundreds of millions of customers worldwide. Our customers expect that when they purchase an item in our store, sold either by Amazon or by one of our third-party selling partners, they will receive an authentic and safe product.</a:t>
            </a:r>
          </a:p>
        </p:txBody>
      </p:sp>
    </p:spTree>
    <p:extLst>
      <p:ext uri="{BB962C8B-B14F-4D97-AF65-F5344CB8AC3E}">
        <p14:creationId xmlns:p14="http://schemas.microsoft.com/office/powerpoint/2010/main" val="80693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We are a big contributor to the European Economy and are a big employer in the EU. In spite of a sometimes-challenging political climate, Amazon is proud of our growing business in Europe. Amazon is dedicated to the EU. Over the last decade alone (2010 to 2020), we’ve committed more than €100 billion to grow Amazon across the EU and the UK. If you take in to account our cumulative investments in Europe plus our overall GDP contribution, the total is estimated to be more than €200 billion on a pan-European basis since 2010. Those investments have also established Amazon as a major European employer. We now employ over 200k people in permanent roles across Europe, in our offices, in one of our 70 </a:t>
            </a:r>
            <a:r>
              <a:rPr lang="en-BE" sz="1200" dirty="0" err="1">
                <a:effectLst/>
                <a:latin typeface="Calibri" panose="020F0502020204030204" pitchFamily="34" charset="0"/>
                <a:ea typeface="Calibri" panose="020F0502020204030204" pitchFamily="34" charset="0"/>
                <a:cs typeface="Calibri" panose="020F0502020204030204" pitchFamily="34" charset="0"/>
                <a:sym typeface="Helvetica Neue"/>
              </a:rPr>
              <a:t>fullfilment</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BE" sz="1200" dirty="0" err="1">
                <a:effectLst/>
                <a:latin typeface="Calibri" panose="020F0502020204030204" pitchFamily="34" charset="0"/>
                <a:ea typeface="Calibri" panose="020F0502020204030204" pitchFamily="34" charset="0"/>
                <a:cs typeface="Calibri" panose="020F0502020204030204" pitchFamily="34" charset="0"/>
                <a:sym typeface="Helvetica Neue"/>
              </a:rPr>
              <a:t>centers</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and other supporting locations. In 2021, we created 65k new permanent jobs across our EU businesses, 850k jobs indirectly in our supply chain and at 3P business selling on our marketplace. Amazon works with more than 900,000 independent small and medium sized partners in Europe, including sellers, App developers, Kindle book authors, and delivery providers. Of these, around 185,000 are Selling Partners selling on Amazon’s Stores. </a:t>
            </a:r>
          </a:p>
        </p:txBody>
      </p:sp>
      <p:sp>
        <p:nvSpPr>
          <p:cNvPr id="4" name="Slide Number Placeholder 3"/>
          <p:cNvSpPr>
            <a:spLocks noGrp="1"/>
          </p:cNvSpPr>
          <p:nvPr>
            <p:ph type="sldNum" sz="quarter" idx="5"/>
          </p:nvPr>
        </p:nvSpPr>
        <p:spPr/>
        <p:txBody>
          <a:bodyPr/>
          <a:lstStyle/>
          <a:p>
            <a:pPr marL="0" marR="0" lvl="0" indent="0" algn="ctr" defTabSz="825500" rtl="0" eaLnBrk="1" fontAlgn="auto" latinLnBrk="0" hangingPunct="0">
              <a:lnSpc>
                <a:spcPct val="100000"/>
              </a:lnSpc>
              <a:spcBef>
                <a:spcPts val="0"/>
              </a:spcBef>
              <a:spcAft>
                <a:spcPts val="0"/>
              </a:spcAft>
              <a:buClrTx/>
              <a:buSzTx/>
              <a:buFontTx/>
              <a:buNone/>
              <a:tabLst/>
              <a:defRPr/>
            </a:pPr>
            <a:fld id="{525B7AE5-8B6B-45BB-BCE2-0D5FF01E052A}" type="slidenum">
              <a:rPr kumimoji="0" lang="en-US" sz="5000" b="0" i="0" u="none" strike="noStrike" kern="0" cap="none" spc="0" normalizeH="0" baseline="0" noProof="0" smtClean="0">
                <a:ln>
                  <a:noFill/>
                </a:ln>
                <a:solidFill>
                  <a:srgbClr val="FFFFFF"/>
                </a:solidFill>
                <a:effectLst/>
                <a:uLnTx/>
                <a:uFillTx/>
                <a:latin typeface="Helvetica Light"/>
                <a:ea typeface="+mn-ea"/>
                <a:cs typeface="+mn-cs"/>
                <a:sym typeface="Helvetica Light"/>
              </a:rPr>
              <a:pPr marL="0" marR="0" lvl="0" indent="0" algn="ctr" defTabSz="825500" rtl="0" eaLnBrk="1" fontAlgn="auto" latinLnBrk="0" hangingPunct="0">
                <a:lnSpc>
                  <a:spcPct val="100000"/>
                </a:lnSpc>
                <a:spcBef>
                  <a:spcPts val="0"/>
                </a:spcBef>
                <a:spcAft>
                  <a:spcPts val="0"/>
                </a:spcAft>
                <a:buClrTx/>
                <a:buSzTx/>
                <a:buFontTx/>
                <a:buNone/>
                <a:tabLst/>
                <a:defRPr/>
              </a:pPr>
              <a:t>4</a:t>
            </a:fld>
            <a:endParaRPr kumimoji="0" lang="en-US" sz="5000" b="0" i="0" u="none" strike="noStrike" kern="0" cap="none" spc="0" normalizeH="0" baseline="0" noProof="0" dirty="0">
              <a:ln>
                <a:noFill/>
              </a:ln>
              <a:solidFill>
                <a:srgbClr val="FFFFFF"/>
              </a:solidFill>
              <a:effectLst/>
              <a:uLnTx/>
              <a:uFillTx/>
              <a:latin typeface="Helvetica Light"/>
              <a:ea typeface="+mn-ea"/>
              <a:cs typeface="+mn-cs"/>
              <a:sym typeface="Helvetica Light"/>
            </a:endParaRPr>
          </a:p>
        </p:txBody>
      </p:sp>
    </p:spTree>
    <p:extLst>
      <p:ext uri="{BB962C8B-B14F-4D97-AF65-F5344CB8AC3E}">
        <p14:creationId xmlns:p14="http://schemas.microsoft.com/office/powerpoint/2010/main" val="287698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For years now, our customers in Wallonia and Flanders have been shopping on our Amazon websites across the border. It started in 1994 when Belgian customers could shop in English from the US store and later other international stores followed. We improved the experience in the past 20 years for Belgian customers as they could start shopping on Amazon.fr, Amazon.de and Amazon.nl in the local languages French, German and Dutch. And finally, last year on October 18th, we launched Amazon.com.be where Belgian customers are able to shop in French, Flemish or English, covering 99% of population. This tailored shopping experience for our Belgian customers includes the best of our own retail selection and millions of products from small and medium businesses. Today, we have about 100 employees working in our Brussels office &amp; about 50 employees work in our last mile delivery </a:t>
            </a:r>
            <a:r>
              <a:rPr lang="en-BE" sz="1200" dirty="0" err="1">
                <a:effectLst/>
                <a:latin typeface="Calibri" panose="020F0502020204030204" pitchFamily="34" charset="0"/>
                <a:ea typeface="Calibri" panose="020F0502020204030204" pitchFamily="34" charset="0"/>
                <a:cs typeface="Calibri" panose="020F0502020204030204" pitchFamily="34" charset="0"/>
                <a:sym typeface="Helvetica Neue"/>
              </a:rPr>
              <a:t>center</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 in Antwerp. On top of this, 150 Belgian employees are working for international Amazon subsidiaries and we have 200 drivers working for our delivery partners. Partners!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B03B0-3527-49DB-BD0A-EF34D11BD3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994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This brings me to the second part of my talk as we want to be a partner for </a:t>
            </a:r>
            <a:r>
              <a:rPr lang="fr-FR" sz="1200" dirty="0" err="1">
                <a:effectLst/>
                <a:latin typeface="Calibri" panose="020F0502020204030204" pitchFamily="34" charset="0"/>
                <a:ea typeface="Calibri" panose="020F0502020204030204" pitchFamily="34" charset="0"/>
                <a:cs typeface="Calibri" panose="020F0502020204030204" pitchFamily="34" charset="0"/>
                <a:sym typeface="Helvetica Neue"/>
              </a:rPr>
              <a:t>companies</a:t>
            </a:r>
            <a:r>
              <a:rPr lang="fr-FR" sz="1200" dirty="0">
                <a:effectLst/>
                <a:latin typeface="Calibri" panose="020F0502020204030204" pitchFamily="34" charset="0"/>
                <a:ea typeface="Calibri" panose="020F0502020204030204" pitchFamily="34" charset="0"/>
                <a:cs typeface="Calibri" panose="020F0502020204030204" pitchFamily="34" charset="0"/>
                <a:sym typeface="Helvetica Neue"/>
              </a:rPr>
              <a: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digitalization to further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support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their business growth, and ultimately contributing to the growth of our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country’s economy. When I joined Amazon 8 years ago, I witnessed firsthand the huge opportunity a marketplace can represent for companies and more particularly for entrepreneurs, small and medium-sized businesses, start-ups and craftsmen:</a:t>
            </a: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b="1" dirty="0">
                <a:effectLst/>
                <a:latin typeface="Calibri" panose="020F0502020204030204" pitchFamily="34" charset="0"/>
                <a:ea typeface="Calibri" panose="020F0502020204030204" pitchFamily="34" charset="0"/>
                <a:cs typeface="Calibri" panose="020F0502020204030204" pitchFamily="34" charset="0"/>
                <a:sym typeface="Helvetica Neue"/>
              </a:rPr>
              <a:t>First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US" sz="1200" b="1" dirty="0">
                <a:effectLst/>
                <a:latin typeface="Calibri" panose="020F0502020204030204" pitchFamily="34" charset="0"/>
                <a:ea typeface="Calibri" panose="020F0502020204030204" pitchFamily="34" charset="0"/>
                <a:cs typeface="Calibri" panose="020F0502020204030204" pitchFamily="34" charset="0"/>
                <a:sym typeface="Helvetica Neue"/>
              </a:rPr>
              <a:t>and foremost,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r>
              <a:rPr lang="en-US" sz="1200" b="1" dirty="0">
                <a:effectLst/>
                <a:latin typeface="Calibri" panose="020F0502020204030204" pitchFamily="34" charset="0"/>
                <a:ea typeface="Calibri" panose="020F0502020204030204" pitchFamily="34" charset="0"/>
                <a:cs typeface="Calibri" panose="020F0502020204030204" pitchFamily="34" charset="0"/>
                <a:sym typeface="Helvetica Neue"/>
              </a:rPr>
              <a:t>it provides SMBs with a level playing field</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Traditionally, smaller businesses struggled to compete with larger, established companies due to limited resources, financial constraints, and a lack of brand recognition. But the advent of e-commerce has transformed and revolutionized this landscape. Today, with an online presence, an SMB can reach a global audience, regardless of their physical size or location. This newfound accessibility enables them to showcase their products and services to a much larger market, expanding their reach beyond the confines of their local community.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b="1" dirty="0">
                <a:effectLst/>
                <a:latin typeface="Calibri" panose="020F0502020204030204" pitchFamily="34" charset="0"/>
                <a:ea typeface="Calibri" panose="020F0502020204030204" pitchFamily="34" charset="0"/>
                <a:cs typeface="Calibri" panose="020F0502020204030204" pitchFamily="34" charset="0"/>
                <a:sym typeface="Helvetica Neue"/>
              </a:rPr>
              <a:t>Second, it addresses a growing customer shopping trend</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Let me share a few striking numbers with you. In 2022, the total online turnover in Belgium was 14.7 billion euros, a 22 percent year-on-year growth. According to </a:t>
            </a:r>
            <a:r>
              <a:rPr lang="en-US" sz="1200" dirty="0" err="1">
                <a:effectLst/>
                <a:latin typeface="Calibri" panose="020F0502020204030204" pitchFamily="34" charset="0"/>
                <a:ea typeface="Calibri" panose="020F0502020204030204" pitchFamily="34" charset="0"/>
                <a:cs typeface="Calibri" panose="020F0502020204030204" pitchFamily="34" charset="0"/>
                <a:sym typeface="Helvetica Neue"/>
              </a:rPr>
              <a:t>BeCommerce</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least 8.5 million Belgians shopped online in 2022, meaning that 74% of the Belgium population actually bought products online! When you consider those few numbers, the actual playing field for our local businesses is just enormous. And this is only for Belgium! In 2022, retail e-commerce sales were estimated to exceed 5.7 trillion U.S. dollars worldwide, and this figure is expected to reach new heights in the coming years.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SM</a:t>
            </a:r>
            <a:r>
              <a:rPr lang="fr-FR" sz="1200" dirty="0">
                <a:effectLst/>
                <a:latin typeface="Calibri" panose="020F0502020204030204" pitchFamily="34" charset="0"/>
                <a:ea typeface="Calibri" panose="020F0502020204030204" pitchFamily="34" charset="0"/>
                <a:cs typeface="Calibri" panose="020F0502020204030204" pitchFamily="34" charset="0"/>
                <a:sym typeface="Helvetica Neue"/>
              </a:rPr>
              <a:t>B</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s are the backbone of the European economy and the heart of our business model. Behind every sale is a seller with a business – SM</a:t>
            </a:r>
            <a:r>
              <a:rPr lang="fr-FR" sz="1200" dirty="0">
                <a:effectLst/>
                <a:latin typeface="Calibri" panose="020F0502020204030204" pitchFamily="34" charset="0"/>
                <a:ea typeface="Calibri" panose="020F0502020204030204" pitchFamily="34" charset="0"/>
                <a:cs typeface="Calibri" panose="020F0502020204030204" pitchFamily="34" charset="0"/>
                <a:sym typeface="Helvetica Neue"/>
              </a:rPr>
              <a:t>B</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s continue to account for more than 60% of everything we sell in our online stores.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In 2021, they sold more than 2.2 billion products in our stores and their combined export sales were more than €14.5 billion in 2021 – a 10% increase on export volumes for the previous year.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BE" dirty="0"/>
          </a:p>
        </p:txBody>
      </p:sp>
    </p:spTree>
    <p:extLst>
      <p:ext uri="{BB962C8B-B14F-4D97-AF65-F5344CB8AC3E}">
        <p14:creationId xmlns:p14="http://schemas.microsoft.com/office/powerpoint/2010/main" val="283530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while e-commerce is undoubtedly developing in Belgium and all over the world, this growth has yet to be fully embraced by small and medium-sized Belgium companies. According to a 2021 Eurostat study, only 30% of Belgium SMBs recorded online sales in 2021. A marketplace such as Amazon.com.be, which gives access in a few clicks to millions of potential customers around the world, represents an invaluable growth lever for these companies and we intend to be a long-term partner for them. And we have the experience to do so!</a:t>
            </a:r>
            <a:endParaRPr lang="en-BE" dirty="0"/>
          </a:p>
          <a:p>
            <a:r>
              <a:rPr lang="en-US" dirty="0"/>
              <a:t> </a:t>
            </a:r>
            <a:endParaRPr lang="en-BE" dirty="0"/>
          </a:p>
          <a:p>
            <a:r>
              <a:rPr lang="en-US" dirty="0"/>
              <a:t>I am very proud to be part of a company that has a 20+year relationship with tens of thousands of European selling partners of all sizes, most of whom are SMBs. Supporting them is a fundamental part of our work and today they represent more than half of everything that is sold on Amazon. </a:t>
            </a:r>
            <a:endParaRPr lang="en-BE" dirty="0"/>
          </a:p>
          <a:p>
            <a:r>
              <a:rPr lang="en-US" dirty="0"/>
              <a:t> </a:t>
            </a:r>
            <a:endParaRPr lang="en-BE" dirty="0"/>
          </a:p>
          <a:p>
            <a:r>
              <a:rPr lang="en-US" dirty="0"/>
              <a:t>When I say that supporting the growth of SMBs is a fundamental part of our work, I mean it. In 2021 alone, we invested over €3.4 billion across Europe to further enable these companies to sell on Amazon and access hundreds of millions of customer accounts, generate sales in our stores and succeed while delivering value and a great shopping experience to our customers. These investments are at every stage of an entrepreneur’s journey including logistics (we doubled our fulfilment capacity), services and tools that help to analyze and optimize a business.   </a:t>
            </a:r>
            <a:endParaRPr lang="en-BE" dirty="0"/>
          </a:p>
          <a:p>
            <a:endParaRPr lang="en-BE" dirty="0"/>
          </a:p>
        </p:txBody>
      </p:sp>
    </p:spTree>
    <p:extLst>
      <p:ext uri="{BB962C8B-B14F-4D97-AF65-F5344CB8AC3E}">
        <p14:creationId xmlns:p14="http://schemas.microsoft.com/office/powerpoint/2010/main" val="242392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The Amazon Marketplace is undoubtedly a great accelerator for small businesses that don't always have the means, time or skills to take the digital plunge and embark on the e-commerce adventure. It allows them to benefit from Amazon's know-how in terms of logistics, sales and marketing so they can focus on their core business.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Take the example of the "Fulfilled by Amazon" service. It helps companies develop their business internationally by accessing Amazon's international logistics resources and the millions of Prime customers who benefit from fast and free delivery options. They can also rely on a recognized customer service available in the language of the countries where they want to sell. With the Fulfilled by Amazon service, we store, pick, pack and ship their inventory throughout Europe when customers order their products. Finally, their products also become eligible for Amazon Prime, giving them access to millions of Amazon's most loyal and active customers.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And we want to further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support</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the international expansion of the companies that sell on Amazon. That is why we recently launched what we call the European Expansion Accelerator. With just 2 clicks, sellers can now sell across all EU Marketplaces! And it is quite easy to use. With that program, selling partners can access one page in Seller Central, discover the stores they are not yet selling in and just click to expand. Their account registration, set-up, translations, listing, shipping setup, product eligibility checks and catalogue customizations will be executed automatically within three business days.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79541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As I said earlier, e-commerce has provided SMBs with a level playing field. While international expansion is definitely one of e-commerce’s key perk, it has brought so many more valuable room for acceleration to SMBs: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E-commerce</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offers cost-effective marketing strategies. Traditional advertising methods, such as print media or television, can be prohibitively expensive for smaller businesses with limited budgets. However, digital marketing tools, such as social media advertising, search engine optimization, and email marketing, offer cost-effective alternatives. These tools allow to target specific demographics, create personalized campaigns, ensuring that their marketing efforts are both efficient and effective. By leveraging these digital marketing strategies,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companies</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can increase their brand visibility, attract new customers, and ultimately </a:t>
            </a:r>
            <a:r>
              <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rPr>
              <a:t>grow</a:t>
            </a:r>
            <a:r>
              <a:rPr lang="en-US" sz="1200" dirty="0">
                <a:effectLst/>
                <a:latin typeface="Calibri" panose="020F0502020204030204" pitchFamily="34" charset="0"/>
                <a:ea typeface="Calibri" panose="020F0502020204030204" pitchFamily="34" charset="0"/>
                <a:cs typeface="Calibri" panose="020F0502020204030204" pitchFamily="34" charset="0"/>
                <a:sym typeface="Helvetica Neue"/>
              </a:rPr>
              <a:t> their sales.</a:t>
            </a:r>
            <a:endParaRPr lang="en-BE" sz="1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4" name="Slide Number Placeholder 3"/>
          <p:cNvSpPr>
            <a:spLocks noGrp="1"/>
          </p:cNvSpPr>
          <p:nvPr>
            <p:ph type="sldNum" sz="quarter" idx="5"/>
          </p:nvPr>
        </p:nvSpPr>
        <p:spPr/>
        <p:txBody>
          <a:bodyPr/>
          <a:lstStyle/>
          <a:p>
            <a:fld id="{E7CAC4C0-DC0F-8042-B8B0-18FA963ED09E}" type="slidenum">
              <a:rPr lang="en-US" smtClean="0"/>
              <a:t>9</a:t>
            </a:fld>
            <a:endParaRPr lang="en-US"/>
          </a:p>
        </p:txBody>
      </p:sp>
    </p:spTree>
    <p:extLst>
      <p:ext uri="{BB962C8B-B14F-4D97-AF65-F5344CB8AC3E}">
        <p14:creationId xmlns:p14="http://schemas.microsoft.com/office/powerpoint/2010/main" val="378734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Master" Target="../slideMasters/slideMaster4.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1312173" y="3533237"/>
            <a:ext cx="20828000" cy="4648200"/>
          </a:xfrm>
          <a:prstGeom prst="rect">
            <a:avLst/>
          </a:prstGeom>
        </p:spPr>
        <p:txBody>
          <a:bodyPr anchor="ctr">
            <a:normAutofit/>
          </a:bodyPr>
          <a:lstStyle>
            <a:lvl1pPr>
              <a:defRPr sz="8800">
                <a:solidFill>
                  <a:schemeClr val="bg1"/>
                </a:solidFill>
              </a:defRPr>
            </a:lvl1pPr>
          </a:lstStyle>
          <a:p>
            <a:r>
              <a:rPr lang="de-DE" sz="8800" b="1" kern="0" dirty="0">
                <a:solidFill>
                  <a:srgbClr val="FFFFFF"/>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[Account/Company Name]</a:t>
            </a:r>
            <a:endParaRPr dirty="0"/>
          </a:p>
        </p:txBody>
      </p:sp>
      <p:pic>
        <p:nvPicPr>
          <p:cNvPr id="4" name="Picture 3">
            <a:extLst>
              <a:ext uri="{FF2B5EF4-FFF2-40B4-BE49-F238E27FC236}">
                <a16:creationId xmlns:a16="http://schemas.microsoft.com/office/drawing/2014/main" id="{10209359-FA5F-4C01-A292-122FDF4988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106" y="869251"/>
            <a:ext cx="4763123" cy="831959"/>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Feature Slide - light">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B5F474-9F33-44E6-8654-ED56290ABC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736731"/>
            <a:ext cx="24384000" cy="6979269"/>
          </a:xfrm>
          <a:prstGeom prst="rect">
            <a:avLst/>
          </a:prstGeom>
        </p:spPr>
      </p:pic>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B2E5F6"/>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rgbClr val="6C7778"/>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Light feature slide</a:t>
            </a:r>
          </a:p>
        </p:txBody>
      </p:sp>
      <p:sp>
        <p:nvSpPr>
          <p:cNvPr id="9" name="Text Placeholder 8">
            <a:extLst>
              <a:ext uri="{FF2B5EF4-FFF2-40B4-BE49-F238E27FC236}">
                <a16:creationId xmlns:a16="http://schemas.microsoft.com/office/drawing/2014/main" id="{A81A1A3C-0CFB-4D42-AC4E-A12BD97CA7A6}"/>
              </a:ext>
            </a:extLst>
          </p:cNvPr>
          <p:cNvSpPr>
            <a:spLocks noGrp="1"/>
          </p:cNvSpPr>
          <p:nvPr>
            <p:ph type="body" sz="quarter" idx="12" hasCustomPrompt="1"/>
          </p:nvPr>
        </p:nvSpPr>
        <p:spPr>
          <a:xfrm>
            <a:off x="1270000" y="3364155"/>
            <a:ext cx="19312626" cy="2327636"/>
          </a:xfrm>
        </p:spPr>
        <p:txBody>
          <a:bodyPr>
            <a:normAutofit/>
          </a:bodyPr>
          <a:lstStyle>
            <a:lvl1pPr marL="0" indent="0">
              <a:spcBef>
                <a:spcPts val="0"/>
              </a:spcBef>
              <a:buNone/>
              <a:defRPr sz="4400">
                <a:solidFill>
                  <a:srgbClr val="6C7778"/>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a:defRPr sz="2800"/>
            </a:lvl2pPr>
            <a:lvl3pPr>
              <a:defRPr sz="2800"/>
            </a:lvl3pPr>
            <a:lvl4pPr>
              <a:defRPr sz="2800"/>
            </a:lvl4pPr>
            <a:lvl5pPr>
              <a:defRPr sz="2800"/>
            </a:lvl5pPr>
          </a:lstStyle>
          <a:p>
            <a:pPr marL="0" marR="0" lvl="0" indent="0" algn="l" defTabSz="825500" eaLnBrk="1" fontAlgn="auto" latinLnBrk="0" hangingPunct="1">
              <a:lnSpc>
                <a:spcPct val="100000"/>
              </a:lnSpc>
              <a:spcBef>
                <a:spcPts val="1800"/>
              </a:spcBef>
              <a:spcAft>
                <a:spcPts val="0"/>
              </a:spcAft>
              <a:buClrTx/>
              <a:buSzPct val="125000"/>
              <a:buFontTx/>
              <a:buNone/>
              <a:tabLst/>
              <a:defRPr/>
            </a:pPr>
            <a:r>
              <a:rPr lang="en-GB" dirty="0"/>
              <a:t>The text goes here. Leaders are never done learning and always seek to improve themselves. They are curious about new possibilities and act to explore them.</a:t>
            </a:r>
          </a:p>
          <a:p>
            <a:pPr lvl="0"/>
            <a:endParaRPr lang="en-US" dirty="0"/>
          </a:p>
        </p:txBody>
      </p:sp>
      <p:sp>
        <p:nvSpPr>
          <p:cNvPr id="7" name="Text Placeholder 8">
            <a:extLst>
              <a:ext uri="{FF2B5EF4-FFF2-40B4-BE49-F238E27FC236}">
                <a16:creationId xmlns:a16="http://schemas.microsoft.com/office/drawing/2014/main" id="{7D118360-3C69-4425-871F-B6A8E364997D}"/>
              </a:ext>
            </a:extLst>
          </p:cNvPr>
          <p:cNvSpPr>
            <a:spLocks noGrp="1"/>
          </p:cNvSpPr>
          <p:nvPr>
            <p:ph type="body" sz="quarter" idx="13" hasCustomPrompt="1"/>
          </p:nvPr>
        </p:nvSpPr>
        <p:spPr>
          <a:xfrm>
            <a:off x="1270000" y="6270998"/>
            <a:ext cx="13067102" cy="2234650"/>
          </a:xfrm>
        </p:spPr>
        <p:txBody>
          <a:bodyPr>
            <a:normAutofit/>
          </a:bodyPr>
          <a:lstStyle>
            <a:lvl1pPr marL="0" indent="0">
              <a:spcBef>
                <a:spcPts val="0"/>
              </a:spcBef>
              <a:buNone/>
              <a:defRPr sz="3600">
                <a:solidFill>
                  <a:srgbClr val="6C7778"/>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a:defRPr sz="2800"/>
            </a:lvl2pPr>
            <a:lvl3pPr>
              <a:defRPr sz="2800"/>
            </a:lvl3pPr>
            <a:lvl4pPr>
              <a:defRPr sz="2800"/>
            </a:lvl4pPr>
            <a:lvl5pPr>
              <a:defRPr sz="2800"/>
            </a:lvl5pPr>
          </a:lstStyle>
          <a:p>
            <a:pPr algn="l" defTabSz="12700">
              <a:lnSpc>
                <a:spcPts val="8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cap="all" spc="415">
                <a:solidFill>
                  <a:srgbClr val="6E7778"/>
                </a:solidFill>
                <a:latin typeface="+mn-lt"/>
                <a:ea typeface="+mn-ea"/>
                <a:cs typeface="+mn-cs"/>
                <a:sym typeface="Amazon Ember Mono"/>
              </a:defRPr>
            </a:pPr>
            <a:r>
              <a:rPr lang="en-GB" dirty="0"/>
              <a:t>Feature one:</a:t>
            </a:r>
            <a:endParaRPr lang="en-GB" sz="4400" spc="498" dirty="0">
              <a:latin typeface="Amazon Ember Display"/>
              <a:ea typeface="Amazon Ember Display"/>
              <a:cs typeface="Amazon Ember Display"/>
              <a:sym typeface="Amazon Ember Display"/>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solidFill>
                  <a:srgbClr val="6E7778"/>
                </a:solidFill>
                <a:latin typeface="Amazon Ember Display"/>
                <a:ea typeface="Amazon Ember Display"/>
                <a:cs typeface="Amazon Ember Display"/>
                <a:sym typeface="Amazon Ember Display"/>
              </a:defRPr>
            </a:pPr>
            <a:r>
              <a:rPr lang="en-GB" dirty="0">
                <a:solidFill>
                  <a:srgbClr val="0099D9"/>
                </a:solidFill>
                <a:latin typeface="Amazon Ember Display Heavy"/>
                <a:ea typeface="Amazon Ember Display Heavy"/>
                <a:cs typeface="Amazon Ember Display Heavy"/>
                <a:sym typeface="Amazon Ember Display Heavy"/>
              </a:rPr>
              <a:t>Lorem</a:t>
            </a:r>
            <a:r>
              <a:rPr lang="en-GB" dirty="0"/>
              <a:t> Ipsum </a:t>
            </a:r>
            <a:r>
              <a:rPr lang="en-GB" dirty="0" err="1"/>
              <a:t>dolor</a:t>
            </a:r>
            <a:r>
              <a:rPr lang="en-GB" dirty="0"/>
              <a:t> sit </a:t>
            </a:r>
            <a:r>
              <a:rPr lang="en-GB" dirty="0" err="1"/>
              <a:t>amet</a:t>
            </a:r>
            <a:endParaRPr lang="en-GB" dirty="0"/>
          </a:p>
          <a:p>
            <a:pPr lvl="0"/>
            <a:endParaRPr lang="en-US" dirty="0"/>
          </a:p>
        </p:txBody>
      </p:sp>
      <p:sp>
        <p:nvSpPr>
          <p:cNvPr id="8" name="Text Placeholder 8">
            <a:extLst>
              <a:ext uri="{FF2B5EF4-FFF2-40B4-BE49-F238E27FC236}">
                <a16:creationId xmlns:a16="http://schemas.microsoft.com/office/drawing/2014/main" id="{3C568772-A019-49BF-A725-73676FFC8982}"/>
              </a:ext>
            </a:extLst>
          </p:cNvPr>
          <p:cNvSpPr>
            <a:spLocks noGrp="1"/>
          </p:cNvSpPr>
          <p:nvPr>
            <p:ph type="body" sz="quarter" idx="14" hasCustomPrompt="1"/>
          </p:nvPr>
        </p:nvSpPr>
        <p:spPr>
          <a:xfrm>
            <a:off x="1270000" y="8976817"/>
            <a:ext cx="13067102" cy="2234650"/>
          </a:xfrm>
        </p:spPr>
        <p:txBody>
          <a:bodyPr>
            <a:normAutofit/>
          </a:bodyPr>
          <a:lstStyle>
            <a:lvl1pPr marL="0" indent="0">
              <a:spcBef>
                <a:spcPts val="0"/>
              </a:spcBef>
              <a:buNone/>
              <a:defRPr sz="4000">
                <a:solidFill>
                  <a:srgbClr val="6C7778"/>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a:defRPr sz="2800"/>
            </a:lvl2pPr>
            <a:lvl3pPr>
              <a:defRPr sz="2800"/>
            </a:lvl3pPr>
            <a:lvl4pPr>
              <a:defRPr sz="2800"/>
            </a:lvl4pPr>
            <a:lvl5pPr>
              <a:defRPr sz="2800"/>
            </a:lvl5pPr>
          </a:lstStyle>
          <a:p>
            <a:pPr algn="l" defTabSz="12700">
              <a:lnSpc>
                <a:spcPts val="8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cap="all" spc="415">
                <a:solidFill>
                  <a:srgbClr val="6E7778"/>
                </a:solidFill>
                <a:latin typeface="+mn-lt"/>
                <a:ea typeface="+mn-ea"/>
                <a:cs typeface="+mn-cs"/>
                <a:sym typeface="Amazon Ember Mono"/>
              </a:defRPr>
            </a:pPr>
            <a:r>
              <a:rPr lang="en-GB" dirty="0"/>
              <a:t>Feature TWO:</a:t>
            </a:r>
            <a:endParaRPr lang="en-GB" sz="4400" spc="498" dirty="0">
              <a:latin typeface="Amazon Ember Display"/>
              <a:ea typeface="Amazon Ember Display"/>
              <a:cs typeface="Amazon Ember Display"/>
              <a:sym typeface="Amazon Ember Display"/>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solidFill>
                  <a:srgbClr val="6E7778"/>
                </a:solidFill>
                <a:latin typeface="Amazon Ember Display"/>
                <a:ea typeface="Amazon Ember Display"/>
                <a:cs typeface="Amazon Ember Display"/>
                <a:sym typeface="Amazon Ember Display"/>
              </a:defRPr>
            </a:pPr>
            <a:r>
              <a:rPr lang="en-GB" dirty="0">
                <a:solidFill>
                  <a:srgbClr val="0099D9"/>
                </a:solidFill>
                <a:latin typeface="Amazon Ember Display Heavy"/>
                <a:ea typeface="Amazon Ember Display Heavy"/>
                <a:cs typeface="Amazon Ember Display Heavy"/>
                <a:sym typeface="Amazon Ember Display Heavy"/>
              </a:rPr>
              <a:t>Lorem</a:t>
            </a:r>
            <a:r>
              <a:rPr lang="en-GB" dirty="0"/>
              <a:t> Ipsum </a:t>
            </a:r>
            <a:r>
              <a:rPr lang="en-GB" dirty="0" err="1"/>
              <a:t>dolor</a:t>
            </a:r>
            <a:r>
              <a:rPr lang="en-GB" dirty="0"/>
              <a:t> sit </a:t>
            </a:r>
            <a:r>
              <a:rPr lang="en-GB" dirty="0" err="1"/>
              <a:t>amet</a:t>
            </a:r>
            <a:endParaRPr lang="en-GB" dirty="0"/>
          </a:p>
          <a:p>
            <a:pPr lvl="0"/>
            <a:endParaRPr lang="en-US" dirty="0"/>
          </a:p>
        </p:txBody>
      </p:sp>
      <p:pic>
        <p:nvPicPr>
          <p:cNvPr id="10" name="Image" descr="Image">
            <a:extLst>
              <a:ext uri="{FF2B5EF4-FFF2-40B4-BE49-F238E27FC236}">
                <a16:creationId xmlns:a16="http://schemas.microsoft.com/office/drawing/2014/main" id="{DBBCDDD8-731F-4698-80EE-11E8ED12A25E}"/>
              </a:ext>
            </a:extLst>
          </p:cNvPr>
          <p:cNvPicPr>
            <a:picLocks noChangeAspect="1"/>
          </p:cNvPicPr>
          <p:nvPr userDrawn="1"/>
        </p:nvPicPr>
        <p:blipFill>
          <a:blip r:embed="rId4"/>
          <a:stretch>
            <a:fillRect/>
          </a:stretch>
        </p:blipFill>
        <p:spPr>
          <a:xfrm>
            <a:off x="14687951" y="5387797"/>
            <a:ext cx="8559801" cy="6235701"/>
          </a:xfrm>
          <a:prstGeom prst="rect">
            <a:avLst/>
          </a:prstGeom>
          <a:ln w="12700">
            <a:miter lim="400000"/>
          </a:ln>
        </p:spPr>
      </p:pic>
    </p:spTree>
    <p:extLst>
      <p:ext uri="{BB962C8B-B14F-4D97-AF65-F5344CB8AC3E}">
        <p14:creationId xmlns:p14="http://schemas.microsoft.com/office/powerpoint/2010/main" val="2805787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Feature Slide - light v1">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7675CFD-028E-4BA4-BBB2-0EDFFDFF79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b="31818"/>
          <a:stretch/>
        </p:blipFill>
        <p:spPr>
          <a:xfrm>
            <a:off x="0" y="8977224"/>
            <a:ext cx="24384000" cy="4738776"/>
          </a:xfrm>
          <a:prstGeom prst="rect">
            <a:avLst/>
          </a:prstGeom>
        </p:spPr>
      </p:pic>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B2E5F6"/>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rgbClr val="6C7778"/>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Light feature slide - simple</a:t>
            </a:r>
          </a:p>
        </p:txBody>
      </p:sp>
      <p:sp>
        <p:nvSpPr>
          <p:cNvPr id="9" name="Text Placeholder 8">
            <a:extLst>
              <a:ext uri="{FF2B5EF4-FFF2-40B4-BE49-F238E27FC236}">
                <a16:creationId xmlns:a16="http://schemas.microsoft.com/office/drawing/2014/main" id="{A81A1A3C-0CFB-4D42-AC4E-A12BD97CA7A6}"/>
              </a:ext>
            </a:extLst>
          </p:cNvPr>
          <p:cNvSpPr>
            <a:spLocks noGrp="1"/>
          </p:cNvSpPr>
          <p:nvPr>
            <p:ph type="body" sz="quarter" idx="12" hasCustomPrompt="1"/>
          </p:nvPr>
        </p:nvSpPr>
        <p:spPr>
          <a:xfrm>
            <a:off x="1270000" y="3364154"/>
            <a:ext cx="19312626" cy="5779845"/>
          </a:xfrm>
        </p:spPr>
        <p:txBody>
          <a:bodyPr>
            <a:normAutofit/>
          </a:bodyPr>
          <a:lstStyle>
            <a:lvl1pPr marL="0" indent="0">
              <a:spcBef>
                <a:spcPts val="0"/>
              </a:spcBef>
              <a:buNone/>
              <a:defRPr sz="4400">
                <a:solidFill>
                  <a:srgbClr val="6C7778"/>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a:defRPr sz="2800"/>
            </a:lvl2pPr>
            <a:lvl3pPr>
              <a:defRPr sz="2800"/>
            </a:lvl3pPr>
            <a:lvl4pPr>
              <a:defRPr sz="2800"/>
            </a:lvl4pPr>
            <a:lvl5pPr>
              <a:defRPr sz="2800"/>
            </a:lvl5pPr>
          </a:lstStyle>
          <a:p>
            <a:pPr marL="0" marR="0" lvl="0" indent="0" algn="l" defTabSz="825500" eaLnBrk="1" fontAlgn="auto" latinLnBrk="0" hangingPunct="1">
              <a:lnSpc>
                <a:spcPct val="100000"/>
              </a:lnSpc>
              <a:spcBef>
                <a:spcPts val="1800"/>
              </a:spcBef>
              <a:spcAft>
                <a:spcPts val="0"/>
              </a:spcAft>
              <a:buClrTx/>
              <a:buSzPct val="125000"/>
              <a:buFontTx/>
              <a:buNone/>
              <a:tabLst/>
              <a:defRPr/>
            </a:pPr>
            <a:r>
              <a:rPr lang="en-GB" dirty="0"/>
              <a:t>The text goes here. Leaders are never done learning and always seek to improve themselves. They are curious about new possibilities and act to explore them.</a:t>
            </a:r>
          </a:p>
          <a:p>
            <a:pPr lvl="0"/>
            <a:endParaRPr lang="en-US" dirty="0"/>
          </a:p>
        </p:txBody>
      </p:sp>
    </p:spTree>
    <p:extLst>
      <p:ext uri="{BB962C8B-B14F-4D97-AF65-F5344CB8AC3E}">
        <p14:creationId xmlns:p14="http://schemas.microsoft.com/office/powerpoint/2010/main" val="402058843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Feature Slide - light v2">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2F6F1B-0F9E-49EC-826D-2C93CEC1EF1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868"/>
          <a:stretch/>
        </p:blipFill>
        <p:spPr>
          <a:xfrm flipH="1" flipV="1">
            <a:off x="0" y="8154112"/>
            <a:ext cx="24384000" cy="5561886"/>
          </a:xfrm>
          <a:prstGeom prst="rect">
            <a:avLst/>
          </a:prstGeom>
        </p:spPr>
      </p:pic>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B2E5F6"/>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rgbClr val="6C7778"/>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Light feature slide – simple2</a:t>
            </a:r>
          </a:p>
        </p:txBody>
      </p:sp>
      <p:sp>
        <p:nvSpPr>
          <p:cNvPr id="9" name="Text Placeholder 8">
            <a:extLst>
              <a:ext uri="{FF2B5EF4-FFF2-40B4-BE49-F238E27FC236}">
                <a16:creationId xmlns:a16="http://schemas.microsoft.com/office/drawing/2014/main" id="{A81A1A3C-0CFB-4D42-AC4E-A12BD97CA7A6}"/>
              </a:ext>
            </a:extLst>
          </p:cNvPr>
          <p:cNvSpPr>
            <a:spLocks noGrp="1"/>
          </p:cNvSpPr>
          <p:nvPr>
            <p:ph type="body" sz="quarter" idx="12" hasCustomPrompt="1"/>
          </p:nvPr>
        </p:nvSpPr>
        <p:spPr>
          <a:xfrm>
            <a:off x="1270000" y="3364154"/>
            <a:ext cx="19312626" cy="5779845"/>
          </a:xfrm>
        </p:spPr>
        <p:txBody>
          <a:bodyPr>
            <a:normAutofit/>
          </a:bodyPr>
          <a:lstStyle>
            <a:lvl1pPr marL="0" indent="0">
              <a:spcBef>
                <a:spcPts val="0"/>
              </a:spcBef>
              <a:buNone/>
              <a:defRPr sz="4400">
                <a:solidFill>
                  <a:srgbClr val="6C7778"/>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a:defRPr sz="2800"/>
            </a:lvl2pPr>
            <a:lvl3pPr>
              <a:defRPr sz="2800"/>
            </a:lvl3pPr>
            <a:lvl4pPr>
              <a:defRPr sz="2800"/>
            </a:lvl4pPr>
            <a:lvl5pPr>
              <a:defRPr sz="2800"/>
            </a:lvl5pPr>
          </a:lstStyle>
          <a:p>
            <a:pPr marL="0" marR="0" lvl="0" indent="0" algn="l" defTabSz="825500" eaLnBrk="1" fontAlgn="auto" latinLnBrk="0" hangingPunct="1">
              <a:lnSpc>
                <a:spcPct val="100000"/>
              </a:lnSpc>
              <a:spcBef>
                <a:spcPts val="1800"/>
              </a:spcBef>
              <a:spcAft>
                <a:spcPts val="0"/>
              </a:spcAft>
              <a:buClrTx/>
              <a:buSzPct val="125000"/>
              <a:buFontTx/>
              <a:buNone/>
              <a:tabLst/>
              <a:defRPr/>
            </a:pPr>
            <a:r>
              <a:rPr lang="en-GB" dirty="0"/>
              <a:t>The text goes here. Leaders are never done learning and always seek to improve themselves. They are curious about new possibilities and act to explore them.</a:t>
            </a:r>
          </a:p>
          <a:p>
            <a:pPr lvl="0"/>
            <a:endParaRPr lang="en-US" dirty="0"/>
          </a:p>
        </p:txBody>
      </p:sp>
    </p:spTree>
    <p:extLst>
      <p:ext uri="{BB962C8B-B14F-4D97-AF65-F5344CB8AC3E}">
        <p14:creationId xmlns:p14="http://schemas.microsoft.com/office/powerpoint/2010/main" val="38395876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Feature Slide - light v3">
    <p:bg>
      <p:bgPr>
        <a:solidFill>
          <a:srgbClr val="FFFFFF"/>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B2E5F6"/>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rgbClr val="6C7778"/>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Light feature slide – simple2</a:t>
            </a:r>
          </a:p>
        </p:txBody>
      </p:sp>
      <p:sp>
        <p:nvSpPr>
          <p:cNvPr id="9" name="Text Placeholder 8">
            <a:extLst>
              <a:ext uri="{FF2B5EF4-FFF2-40B4-BE49-F238E27FC236}">
                <a16:creationId xmlns:a16="http://schemas.microsoft.com/office/drawing/2014/main" id="{A81A1A3C-0CFB-4D42-AC4E-A12BD97CA7A6}"/>
              </a:ext>
            </a:extLst>
          </p:cNvPr>
          <p:cNvSpPr>
            <a:spLocks noGrp="1"/>
          </p:cNvSpPr>
          <p:nvPr>
            <p:ph type="body" sz="quarter" idx="12" hasCustomPrompt="1"/>
          </p:nvPr>
        </p:nvSpPr>
        <p:spPr>
          <a:xfrm>
            <a:off x="1270000" y="3364154"/>
            <a:ext cx="19312626" cy="5779845"/>
          </a:xfrm>
        </p:spPr>
        <p:txBody>
          <a:bodyPr>
            <a:normAutofit/>
          </a:bodyPr>
          <a:lstStyle>
            <a:lvl1pPr marL="0" indent="0">
              <a:spcBef>
                <a:spcPts val="0"/>
              </a:spcBef>
              <a:buNone/>
              <a:defRPr sz="4400">
                <a:solidFill>
                  <a:srgbClr val="6C7778"/>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defRPr>
            </a:lvl1pPr>
            <a:lvl2pPr>
              <a:defRPr sz="2800"/>
            </a:lvl2pPr>
            <a:lvl3pPr>
              <a:defRPr sz="2800"/>
            </a:lvl3pPr>
            <a:lvl4pPr>
              <a:defRPr sz="2800"/>
            </a:lvl4pPr>
            <a:lvl5pPr>
              <a:defRPr sz="2800"/>
            </a:lvl5pPr>
          </a:lstStyle>
          <a:p>
            <a:pPr marL="0" marR="0" lvl="0" indent="0" algn="l" defTabSz="825500" eaLnBrk="1" fontAlgn="auto" latinLnBrk="0" hangingPunct="1">
              <a:lnSpc>
                <a:spcPct val="100000"/>
              </a:lnSpc>
              <a:spcBef>
                <a:spcPts val="1800"/>
              </a:spcBef>
              <a:spcAft>
                <a:spcPts val="0"/>
              </a:spcAft>
              <a:buClrTx/>
              <a:buSzPct val="125000"/>
              <a:buFontTx/>
              <a:buNone/>
              <a:tabLst/>
              <a:defRPr/>
            </a:pPr>
            <a:r>
              <a:rPr lang="en-GB" dirty="0"/>
              <a:t>The text goes here. Leaders are never done learning and always seek to improve themselves. They are curious about new possibilities and act to explore them.</a:t>
            </a:r>
          </a:p>
          <a:p>
            <a:pPr lvl="0"/>
            <a:endParaRPr lang="en-US" dirty="0"/>
          </a:p>
        </p:txBody>
      </p:sp>
    </p:spTree>
    <p:extLst>
      <p:ext uri="{BB962C8B-B14F-4D97-AF65-F5344CB8AC3E}">
        <p14:creationId xmlns:p14="http://schemas.microsoft.com/office/powerpoint/2010/main" val="17731398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end cover">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1312173" y="4533900"/>
            <a:ext cx="20828000" cy="4648200"/>
          </a:xfrm>
          <a:prstGeom prst="rect">
            <a:avLst/>
          </a:prstGeom>
        </p:spPr>
        <p:txBody>
          <a:bodyPr anchor="ctr">
            <a:normAutofit/>
          </a:bodyPr>
          <a:lstStyle>
            <a:lvl1pPr>
              <a:defRPr sz="8800">
                <a:solidFill>
                  <a:schemeClr val="bg1"/>
                </a:solidFill>
              </a:defRPr>
            </a:lvl1pPr>
          </a:lstStyle>
          <a:p>
            <a:r>
              <a:rPr lang="en-US" dirty="0"/>
              <a:t>Thank you placeholder</a:t>
            </a:r>
            <a:endParaRPr dirty="0"/>
          </a:p>
        </p:txBody>
      </p:sp>
      <p:pic>
        <p:nvPicPr>
          <p:cNvPr id="3" name="Picture 2">
            <a:extLst>
              <a:ext uri="{FF2B5EF4-FFF2-40B4-BE49-F238E27FC236}">
                <a16:creationId xmlns:a16="http://schemas.microsoft.com/office/drawing/2014/main" id="{4FF7AC76-9671-45D7-99B5-5EEFF4A2C9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17193" y="1226006"/>
            <a:ext cx="2252974" cy="620319"/>
          </a:xfrm>
          <a:prstGeom prst="rect">
            <a:avLst/>
          </a:prstGeom>
        </p:spPr>
      </p:pic>
    </p:spTree>
    <p:extLst>
      <p:ext uri="{BB962C8B-B14F-4D97-AF65-F5344CB8AC3E}">
        <p14:creationId xmlns:p14="http://schemas.microsoft.com/office/powerpoint/2010/main" val="321406891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s">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1312173" y="4068075"/>
            <a:ext cx="20828000" cy="6913391"/>
          </a:xfrm>
          <a:prstGeom prst="rect">
            <a:avLst/>
          </a:prstGeom>
        </p:spPr>
        <p:txBody>
          <a:bodyPr anchor="t">
            <a:normAutofit/>
          </a:bodyPr>
          <a:lstStyle>
            <a:lvl1pPr marL="0" indent="0">
              <a:lnSpc>
                <a:spcPct val="150000"/>
              </a:lnSpc>
              <a:buFont typeface="+mj-lt"/>
              <a:buNone/>
              <a:defRPr sz="7200">
                <a:solidFill>
                  <a:schemeClr val="bg1"/>
                </a:solidFill>
              </a:defRPr>
            </a:lvl1pPr>
          </a:lstStyle>
          <a:p>
            <a:r>
              <a:rPr lang="en-US" dirty="0"/>
              <a:t>1. First Title</a:t>
            </a:r>
            <a:br>
              <a:rPr lang="en-US" dirty="0"/>
            </a:br>
            <a:r>
              <a:rPr lang="en-US" dirty="0"/>
              <a:t>2. Second Title</a:t>
            </a:r>
            <a:br>
              <a:rPr lang="en-US" dirty="0"/>
            </a:br>
            <a:r>
              <a:rPr lang="en-US" dirty="0"/>
              <a:t>3. Third Title</a:t>
            </a:r>
            <a:endParaRPr dirty="0"/>
          </a:p>
        </p:txBody>
      </p:sp>
      <p:sp>
        <p:nvSpPr>
          <p:cNvPr id="5" name="Rectangle">
            <a:extLst>
              <a:ext uri="{FF2B5EF4-FFF2-40B4-BE49-F238E27FC236}">
                <a16:creationId xmlns:a16="http://schemas.microsoft.com/office/drawing/2014/main" id="{2C5F97D2-DBB1-4F16-81AD-78123B6EC7C9}"/>
              </a:ext>
            </a:extLst>
          </p:cNvPr>
          <p:cNvSpPr/>
          <p:nvPr userDrawn="1"/>
        </p:nvSpPr>
        <p:spPr>
          <a:xfrm>
            <a:off x="1270000" y="2691705"/>
            <a:ext cx="1981200" cy="152401"/>
          </a:xfrm>
          <a:prstGeom prst="rect">
            <a:avLst/>
          </a:prstGeom>
          <a:solidFill>
            <a:srgbClr val="FF9900"/>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6" name="Text Placeholder 4">
            <a:extLst>
              <a:ext uri="{FF2B5EF4-FFF2-40B4-BE49-F238E27FC236}">
                <a16:creationId xmlns:a16="http://schemas.microsoft.com/office/drawing/2014/main" id="{FD403C21-F4DD-4B8D-A0DA-14098B5582F7}"/>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Chapters</a:t>
            </a:r>
          </a:p>
        </p:txBody>
      </p:sp>
    </p:spTree>
    <p:extLst>
      <p:ext uri="{BB962C8B-B14F-4D97-AF65-F5344CB8AC3E}">
        <p14:creationId xmlns:p14="http://schemas.microsoft.com/office/powerpoint/2010/main" val="91378252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j-lt"/>
                <a:ea typeface="+mj-ea"/>
                <a:cs typeface="+mj-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Rectangle 6"/>
          <p:cNvSpPr/>
          <p:nvPr userDrawn="1"/>
        </p:nvSpPr>
        <p:spPr>
          <a:xfrm>
            <a:off x="0" y="12673535"/>
            <a:ext cx="24384000" cy="1042466"/>
          </a:xfrm>
          <a:prstGeom prst="rect">
            <a:avLst/>
          </a:prstGeom>
          <a:solidFill>
            <a:srgbClr val="242B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1"/>
          </a:p>
        </p:txBody>
      </p:sp>
      <p:sp>
        <p:nvSpPr>
          <p:cNvPr id="5" name="Content Placeholder 2"/>
          <p:cNvSpPr>
            <a:spLocks noGrp="1"/>
          </p:cNvSpPr>
          <p:nvPr>
            <p:ph sz="half" idx="1"/>
          </p:nvPr>
        </p:nvSpPr>
        <p:spPr>
          <a:xfrm>
            <a:off x="1219200" y="2924570"/>
            <a:ext cx="21945600" cy="9295140"/>
          </a:xfrm>
          <a:prstGeom prst="rect">
            <a:avLst/>
          </a:prstGeom>
        </p:spPr>
        <p:txBody>
          <a:bodyPr/>
          <a:lstStyle>
            <a:lvl1pPr marL="935157" indent="-935157">
              <a:buFont typeface="Wingdings" panose="05000000000000000000" pitchFamily="2" charset="2"/>
              <a:buChar char="§"/>
              <a:defRPr sz="6136"/>
            </a:lvl1pPr>
            <a:lvl2pPr>
              <a:defRPr sz="5182"/>
            </a:lvl2pPr>
            <a:lvl3pPr>
              <a:defRPr sz="4364"/>
            </a:lvl3pPr>
            <a:lvl4pPr>
              <a:defRPr sz="3954"/>
            </a:lvl4pPr>
            <a:lvl5pPr>
              <a:defRPr sz="3954"/>
            </a:lvl5pPr>
            <a:lvl6pPr>
              <a:defRPr sz="3954"/>
            </a:lvl6pPr>
            <a:lvl7pPr>
              <a:defRPr sz="3954"/>
            </a:lvl7pPr>
            <a:lvl8pPr>
              <a:defRPr sz="3954"/>
            </a:lvl8pPr>
            <a:lvl9pPr>
              <a:defRPr sz="39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ar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03" y="796224"/>
            <a:ext cx="1154002" cy="1562609"/>
          </a:xfrm>
          <a:prstGeom prst="rect">
            <a:avLst/>
          </a:prstGeom>
        </p:spPr>
      </p:pic>
      <p:sp>
        <p:nvSpPr>
          <p:cNvPr id="2" name="Title 1"/>
          <p:cNvSpPr>
            <a:spLocks noGrp="1"/>
          </p:cNvSpPr>
          <p:nvPr>
            <p:ph type="title" hasCustomPrompt="1"/>
          </p:nvPr>
        </p:nvSpPr>
        <p:spPr>
          <a:xfrm>
            <a:off x="2455417" y="729531"/>
            <a:ext cx="20709382" cy="933016"/>
          </a:xfrm>
          <a:prstGeom prst="rect">
            <a:avLst/>
          </a:prstGeom>
        </p:spPr>
        <p:txBody>
          <a:bodyPr anchor="ctr"/>
          <a:lstStyle>
            <a:lvl1pPr algn="l">
              <a:defRPr sz="6545"/>
            </a:lvl1pPr>
          </a:lstStyle>
          <a:p>
            <a:r>
              <a:rPr lang="en-US" dirty="0"/>
              <a:t>Title</a:t>
            </a:r>
          </a:p>
        </p:txBody>
      </p:sp>
      <p:sp>
        <p:nvSpPr>
          <p:cNvPr id="16" name="Text Placeholder 15"/>
          <p:cNvSpPr>
            <a:spLocks noGrp="1"/>
          </p:cNvSpPr>
          <p:nvPr>
            <p:ph type="body" sz="quarter" idx="10" hasCustomPrompt="1"/>
          </p:nvPr>
        </p:nvSpPr>
        <p:spPr>
          <a:xfrm>
            <a:off x="2455333" y="1679864"/>
            <a:ext cx="20708471" cy="848591"/>
          </a:xfrm>
          <a:prstGeom prst="rect">
            <a:avLst/>
          </a:prstGeom>
        </p:spPr>
        <p:txBody>
          <a:bodyPr/>
          <a:lstStyle>
            <a:lvl1pPr marL="0" indent="0">
              <a:buNone/>
              <a:defRPr sz="5454" i="1">
                <a:latin typeface="+mj-lt"/>
              </a:defRPr>
            </a:lvl1pPr>
          </a:lstStyle>
          <a:p>
            <a:pPr lvl="0"/>
            <a:r>
              <a:rPr lang="en-US" dirty="0"/>
              <a:t>Action Title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583" y="13027635"/>
            <a:ext cx="3987501" cy="454099"/>
          </a:xfrm>
          <a:prstGeom prst="rect">
            <a:avLst/>
          </a:prstGeom>
        </p:spPr>
      </p:pic>
    </p:spTree>
    <p:extLst>
      <p:ext uri="{BB962C8B-B14F-4D97-AF65-F5344CB8AC3E}">
        <p14:creationId xmlns:p14="http://schemas.microsoft.com/office/powerpoint/2010/main" val="1522329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uver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4">
          <p15:clr>
            <a:srgbClr val="FBAE40"/>
          </p15:clr>
        </p15:guide>
        <p15:guide id="2" pos="7446">
          <p15:clr>
            <a:srgbClr val="FBAE40"/>
          </p15:clr>
        </p15:guide>
        <p15:guide id="3" orient="horz" pos="232">
          <p15:clr>
            <a:srgbClr val="FBAE40"/>
          </p15:clr>
        </p15:guide>
        <p15:guide id="4" orient="horz" pos="4088">
          <p15:clr>
            <a:srgbClr val="FBAE40"/>
          </p15:clr>
        </p15:guide>
        <p15:guide id="5" pos="506">
          <p15:clr>
            <a:srgbClr val="FBAE40"/>
          </p15:clr>
        </p15:guide>
        <p15:guide id="6" pos="7174">
          <p15:clr>
            <a:srgbClr val="FBAE40"/>
          </p15:clr>
        </p15:guide>
        <p15:guide id="7" orient="horz" pos="482">
          <p15:clr>
            <a:srgbClr val="FBAE40"/>
          </p15:clr>
        </p15:guide>
        <p15:guide id="8" orient="horz" pos="3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Feature Slide - dark">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FF9900"/>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Text feature slide</a:t>
            </a:r>
          </a:p>
        </p:txBody>
      </p:sp>
      <p:sp>
        <p:nvSpPr>
          <p:cNvPr id="9" name="Text Placeholder 8">
            <a:extLst>
              <a:ext uri="{FF2B5EF4-FFF2-40B4-BE49-F238E27FC236}">
                <a16:creationId xmlns:a16="http://schemas.microsoft.com/office/drawing/2014/main" id="{A81A1A3C-0CFB-4D42-AC4E-A12BD97CA7A6}"/>
              </a:ext>
            </a:extLst>
          </p:cNvPr>
          <p:cNvSpPr>
            <a:spLocks noGrp="1"/>
          </p:cNvSpPr>
          <p:nvPr>
            <p:ph type="body" sz="quarter" idx="12" hasCustomPrompt="1"/>
          </p:nvPr>
        </p:nvSpPr>
        <p:spPr>
          <a:xfrm>
            <a:off x="1270000" y="3364154"/>
            <a:ext cx="11134725" cy="6159500"/>
          </a:xfrm>
        </p:spPr>
        <p:txBody>
          <a:bodyPr>
            <a:normAutofit/>
          </a:bodyPr>
          <a:lstStyle>
            <a:lvl1pPr>
              <a:defRPr sz="360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a:defRPr sz="2800"/>
            </a:lvl2pPr>
            <a:lvl3pPr>
              <a:defRPr sz="2800"/>
            </a:lvl3pPr>
            <a:lvl4pPr>
              <a:defRPr sz="2800"/>
            </a:lvl4pPr>
            <a:lvl5pPr>
              <a:defRPr sz="2800"/>
            </a:lvl5pPr>
          </a:lstStyle>
          <a:p>
            <a:pPr lvl="0"/>
            <a:r>
              <a:rPr lang="en-US" dirty="0"/>
              <a:t>First line</a:t>
            </a:r>
          </a:p>
          <a:p>
            <a:pPr lvl="0"/>
            <a:r>
              <a:rPr lang="en-US" dirty="0"/>
              <a:t>Second line</a:t>
            </a:r>
          </a:p>
          <a:p>
            <a:pPr lvl="0"/>
            <a:r>
              <a:rPr lang="en-US" dirty="0"/>
              <a:t>Third line</a:t>
            </a:r>
          </a:p>
          <a:p>
            <a:pPr lvl="0"/>
            <a:r>
              <a:rPr lang="en-US" dirty="0"/>
              <a:t>And so on</a:t>
            </a:r>
          </a:p>
          <a:p>
            <a:pPr lvl="0"/>
            <a:endParaRPr lang="en-US" dirty="0"/>
          </a:p>
        </p:txBody>
      </p:sp>
      <p:sp>
        <p:nvSpPr>
          <p:cNvPr id="2" name="Slide Number Placeholder 1">
            <a:extLst>
              <a:ext uri="{FF2B5EF4-FFF2-40B4-BE49-F238E27FC236}">
                <a16:creationId xmlns:a16="http://schemas.microsoft.com/office/drawing/2014/main" id="{D2972481-B97E-4CE2-9531-3A106601792E}"/>
              </a:ext>
            </a:extLst>
          </p:cNvPr>
          <p:cNvSpPr>
            <a:spLocks noGrp="1"/>
          </p:cNvSpPr>
          <p:nvPr>
            <p:ph type="sldNum" sz="quarter" idx="13"/>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9495484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199F-AF36-4A66-99B5-7A9842169D0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5265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FFC6-464C-4EE6-A4B4-D24201B9C02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1DEB31C-1918-43D4-ADAE-7D4761F3911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7684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1 w/Device Family">
    <p:spTree>
      <p:nvGrpSpPr>
        <p:cNvPr id="1" name=""/>
        <p:cNvGrpSpPr/>
        <p:nvPr/>
      </p:nvGrpSpPr>
      <p:grpSpPr>
        <a:xfrm>
          <a:off x="0" y="0"/>
          <a:ext cx="0" cy="0"/>
          <a:chOff x="0" y="0"/>
          <a:chExt cx="0" cy="0"/>
        </a:xfrm>
      </p:grpSpPr>
      <p:sp>
        <p:nvSpPr>
          <p:cNvPr id="39" name="Text Placeholder 38"/>
          <p:cNvSpPr>
            <a:spLocks noGrp="1"/>
          </p:cNvSpPr>
          <p:nvPr>
            <p:ph type="body" sz="quarter" idx="11"/>
          </p:nvPr>
        </p:nvSpPr>
        <p:spPr>
          <a:xfrm>
            <a:off x="2020712" y="10946833"/>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5" name="Rectangle 34"/>
          <p:cNvSpPr/>
          <p:nvPr userDrawn="1"/>
        </p:nvSpPr>
        <p:spPr>
          <a:xfrm>
            <a:off x="0" y="-131974"/>
            <a:ext cx="24384000" cy="5366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p:ph type="title"/>
          </p:nvPr>
        </p:nvSpPr>
        <p:spPr>
          <a:xfrm>
            <a:off x="1284902" y="2625001"/>
            <a:ext cx="10066284"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6" name="Isosceles Triangle 10"/>
          <p:cNvSpPr/>
          <p:nvPr userDrawn="1"/>
        </p:nvSpPr>
        <p:spPr>
          <a:xfrm rot="10800000">
            <a:off x="1586856" y="5240624"/>
            <a:ext cx="918464" cy="37897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44" name="Text Placeholder 38"/>
          <p:cNvSpPr>
            <a:spLocks noGrp="1"/>
          </p:cNvSpPr>
          <p:nvPr>
            <p:ph type="body" sz="quarter" idx="12"/>
          </p:nvPr>
        </p:nvSpPr>
        <p:spPr>
          <a:xfrm>
            <a:off x="2020711" y="8558292"/>
            <a:ext cx="9330474" cy="861770"/>
          </a:xfrm>
        </p:spPr>
        <p:txBody>
          <a:bodyPr>
            <a:spAutoFit/>
          </a:bodyPr>
          <a:lstStyle>
            <a:lvl1pPr marL="0" indent="0">
              <a:buNone/>
              <a:defRPr sz="4800">
                <a:solidFill>
                  <a:schemeClr val="bg1">
                    <a:lumMod val="50000"/>
                  </a:schemeClr>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45" name="Rectangle 44"/>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0" name="Text Placeholder 7"/>
          <p:cNvSpPr txBox="1">
            <a:spLocks/>
          </p:cNvSpPr>
          <p:nvPr userDrawn="1"/>
        </p:nvSpPr>
        <p:spPr>
          <a:xfrm>
            <a:off x="2033331" y="13161339"/>
            <a:ext cx="18502450" cy="279050"/>
          </a:xfrm>
          <a:prstGeom prst="rect">
            <a:avLst/>
          </a:prstGeom>
        </p:spPr>
        <p:txBody>
          <a:bodyPr lIns="0" tIns="0" rIns="0" bIns="0" anchor="b" anchorCtr="0">
            <a:noAutofit/>
          </a:bodyPr>
          <a:lstStyle>
            <a:lvl1pPr marL="0" indent="0" algn="l" defTabSz="609585" rtl="0" eaLnBrk="1" latinLnBrk="0" hangingPunct="1">
              <a:lnSpc>
                <a:spcPct val="85000"/>
              </a:lnSpc>
              <a:spcBef>
                <a:spcPts val="400"/>
              </a:spcBef>
              <a:buClr>
                <a:schemeClr val="accent5"/>
              </a:buClr>
              <a:buFont typeface="Wingdings" charset="2"/>
              <a:buNone/>
              <a:defRPr sz="1100" b="0" i="0" kern="1200">
                <a:solidFill>
                  <a:schemeClr val="bg1">
                    <a:lumMod val="50000"/>
                  </a:schemeClr>
                </a:solidFill>
                <a:latin typeface="Arial" charset="0"/>
                <a:ea typeface="+mn-ea"/>
                <a:cs typeface="Arial" charset="0"/>
              </a:defRPr>
            </a:lvl1pPr>
            <a:lvl2pPr marL="380990"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2pPr>
            <a:lvl3pPr marL="76198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3pPr>
            <a:lvl4pPr marL="114297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4pPr>
            <a:lvl5pPr marL="1523962"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2200" dirty="0">
                <a:solidFill>
                  <a:schemeClr val="accent5"/>
                </a:solidFill>
              </a:rPr>
              <a:t>Amazon.fr </a:t>
            </a:r>
            <a:r>
              <a:rPr lang="en-US" sz="2200" dirty="0" err="1">
                <a:solidFill>
                  <a:schemeClr val="accent5"/>
                </a:solidFill>
              </a:rPr>
              <a:t>confidentiel</a:t>
            </a:r>
            <a:endParaRPr lang="en-US" sz="2200" dirty="0">
              <a:solidFill>
                <a:schemeClr val="accent5"/>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902" y="3871041"/>
            <a:ext cx="4492812" cy="926642"/>
          </a:xfrm>
          <a:prstGeom prst="rect">
            <a:avLst/>
          </a:prstGeom>
        </p:spPr>
      </p:pic>
      <p:grpSp>
        <p:nvGrpSpPr>
          <p:cNvPr id="16" name="Groupe 15">
            <a:extLst>
              <a:ext uri="{FF2B5EF4-FFF2-40B4-BE49-F238E27FC236}">
                <a16:creationId xmlns:a16="http://schemas.microsoft.com/office/drawing/2014/main" id="{119B0768-0120-474A-9954-6A011D0769BE}"/>
              </a:ext>
            </a:extLst>
          </p:cNvPr>
          <p:cNvGrpSpPr/>
          <p:nvPr userDrawn="1"/>
        </p:nvGrpSpPr>
        <p:grpSpPr>
          <a:xfrm>
            <a:off x="18950622" y="5234080"/>
            <a:ext cx="4904992" cy="8365104"/>
            <a:chOff x="8728864" y="1567532"/>
            <a:chExt cx="3081063" cy="5254527"/>
          </a:xfrm>
        </p:grpSpPr>
        <p:pic>
          <p:nvPicPr>
            <p:cNvPr id="20" name="Image 2" descr="image001">
              <a:extLst>
                <a:ext uri="{FF2B5EF4-FFF2-40B4-BE49-F238E27FC236}">
                  <a16:creationId xmlns:a16="http://schemas.microsoft.com/office/drawing/2014/main" id="{561A1D55-CE9B-42FC-AE3E-3370F55EA36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540" r="17961"/>
            <a:stretch/>
          </p:blipFill>
          <p:spPr bwMode="auto">
            <a:xfrm>
              <a:off x="8728864" y="1567532"/>
              <a:ext cx="3078052" cy="525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9E957D37-6F86-47D9-8E43-D366B9E1A85F}"/>
                </a:ext>
              </a:extLst>
            </p:cNvPr>
            <p:cNvSpPr/>
            <p:nvPr userDrawn="1"/>
          </p:nvSpPr>
          <p:spPr>
            <a:xfrm>
              <a:off x="11513712" y="3490175"/>
              <a:ext cx="296215" cy="10174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6000">
                <a:ln>
                  <a:solidFill>
                    <a:schemeClr val="bg2"/>
                  </a:solidFill>
                </a:ln>
                <a:solidFill>
                  <a:schemeClr val="bg2"/>
                </a:solidFill>
              </a:endParaRPr>
            </a:p>
          </p:txBody>
        </p:sp>
      </p:grpSp>
    </p:spTree>
    <p:extLst>
      <p:ext uri="{BB962C8B-B14F-4D97-AF65-F5344CB8AC3E}">
        <p14:creationId xmlns:p14="http://schemas.microsoft.com/office/powerpoint/2010/main" val="427151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s Slide">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C5F97D2-DBB1-4F16-81AD-78123B6EC7C9}"/>
              </a:ext>
            </a:extLst>
          </p:cNvPr>
          <p:cNvSpPr/>
          <p:nvPr userDrawn="1"/>
        </p:nvSpPr>
        <p:spPr>
          <a:xfrm>
            <a:off x="1270000" y="2691705"/>
            <a:ext cx="1981200" cy="152401"/>
          </a:xfrm>
          <a:prstGeom prst="rect">
            <a:avLst/>
          </a:prstGeom>
          <a:solidFill>
            <a:srgbClr val="FF9900"/>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6" name="Text Placeholder 4">
            <a:extLst>
              <a:ext uri="{FF2B5EF4-FFF2-40B4-BE49-F238E27FC236}">
                <a16:creationId xmlns:a16="http://schemas.microsoft.com/office/drawing/2014/main" id="{FD403C21-F4DD-4B8D-A0DA-14098B5582F7}"/>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Sections slide</a:t>
            </a:r>
          </a:p>
        </p:txBody>
      </p:sp>
      <p:sp>
        <p:nvSpPr>
          <p:cNvPr id="13" name="Section one">
            <a:extLst>
              <a:ext uri="{FF2B5EF4-FFF2-40B4-BE49-F238E27FC236}">
                <a16:creationId xmlns:a16="http://schemas.microsoft.com/office/drawing/2014/main" id="{4AF6C177-0C74-4040-802D-6515D33EA752}"/>
              </a:ext>
            </a:extLst>
          </p:cNvPr>
          <p:cNvSpPr txBox="1">
            <a:spLocks/>
          </p:cNvSpPr>
          <p:nvPr userDrawn="1"/>
        </p:nvSpPr>
        <p:spPr>
          <a:xfrm>
            <a:off x="6974424" y="4226718"/>
            <a:ext cx="5150097" cy="5060644"/>
          </a:xfrm>
          <a:prstGeom prst="rect">
            <a:avLst/>
          </a:prstGeom>
          <a:gradFill>
            <a:gsLst>
              <a:gs pos="0">
                <a:srgbClr val="0099D9"/>
              </a:gs>
              <a:gs pos="100000">
                <a:srgbClr val="0079AF"/>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4000" b="0" i="0" u="none" strike="noStrike" cap="none" spc="0" baseline="50000">
                <a:solidFill>
                  <a:srgbClr val="FFFFFF"/>
                </a:solidFill>
                <a:uFillTx/>
                <a:latin typeface="Amazon Ember Display Heavy"/>
                <a:ea typeface="Amazon Ember Display Heavy"/>
                <a:cs typeface="Amazon Ember Display Heavy"/>
                <a:sym typeface="Amazon Ember Display Heavy"/>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9pPr>
          </a:lstStyle>
          <a:p>
            <a:pPr hangingPunct="1"/>
            <a:endParaRPr lang="en-US" dirty="0"/>
          </a:p>
        </p:txBody>
      </p:sp>
      <p:sp>
        <p:nvSpPr>
          <p:cNvPr id="14" name="Section one">
            <a:extLst>
              <a:ext uri="{FF2B5EF4-FFF2-40B4-BE49-F238E27FC236}">
                <a16:creationId xmlns:a16="http://schemas.microsoft.com/office/drawing/2014/main" id="{08DFFA2F-27E3-4C1B-9DC5-B7B92EA06726}"/>
              </a:ext>
            </a:extLst>
          </p:cNvPr>
          <p:cNvSpPr txBox="1">
            <a:spLocks/>
          </p:cNvSpPr>
          <p:nvPr userDrawn="1"/>
        </p:nvSpPr>
        <p:spPr>
          <a:xfrm>
            <a:off x="12678849" y="4226718"/>
            <a:ext cx="5150097" cy="5060644"/>
          </a:xfrm>
          <a:prstGeom prst="rect">
            <a:avLst/>
          </a:prstGeom>
          <a:gradFill>
            <a:gsLst>
              <a:gs pos="0">
                <a:srgbClr val="0099D9"/>
              </a:gs>
              <a:gs pos="100000">
                <a:srgbClr val="0079AF"/>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4000" b="0" i="0" u="none" strike="noStrike" cap="none" spc="0" baseline="50000">
                <a:solidFill>
                  <a:srgbClr val="FFFFFF"/>
                </a:solidFill>
                <a:uFillTx/>
                <a:latin typeface="Amazon Ember Display Heavy"/>
                <a:ea typeface="Amazon Ember Display Heavy"/>
                <a:cs typeface="Amazon Ember Display Heavy"/>
                <a:sym typeface="Amazon Ember Display Heavy"/>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9pPr>
          </a:lstStyle>
          <a:p>
            <a:pPr hangingPunct="1"/>
            <a:endParaRPr lang="en-US" dirty="0"/>
          </a:p>
        </p:txBody>
      </p:sp>
      <p:sp>
        <p:nvSpPr>
          <p:cNvPr id="15" name="Section one">
            <a:extLst>
              <a:ext uri="{FF2B5EF4-FFF2-40B4-BE49-F238E27FC236}">
                <a16:creationId xmlns:a16="http://schemas.microsoft.com/office/drawing/2014/main" id="{6EE42BE5-C527-4B87-81A2-0203126596F8}"/>
              </a:ext>
            </a:extLst>
          </p:cNvPr>
          <p:cNvSpPr txBox="1">
            <a:spLocks/>
          </p:cNvSpPr>
          <p:nvPr userDrawn="1"/>
        </p:nvSpPr>
        <p:spPr>
          <a:xfrm>
            <a:off x="18383274" y="4226718"/>
            <a:ext cx="5150097" cy="5060644"/>
          </a:xfrm>
          <a:prstGeom prst="rect">
            <a:avLst/>
          </a:prstGeom>
          <a:gradFill>
            <a:gsLst>
              <a:gs pos="0">
                <a:srgbClr val="0099D9"/>
              </a:gs>
              <a:gs pos="100000">
                <a:srgbClr val="0079AF"/>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4000" b="0" i="0" u="none" strike="noStrike" cap="none" spc="0" baseline="50000">
                <a:solidFill>
                  <a:srgbClr val="FFFFFF"/>
                </a:solidFill>
                <a:uFillTx/>
                <a:latin typeface="Amazon Ember Display Heavy"/>
                <a:ea typeface="Amazon Ember Display Heavy"/>
                <a:cs typeface="Amazon Ember Display Heavy"/>
                <a:sym typeface="Amazon Ember Display Heavy"/>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9pPr>
          </a:lstStyle>
          <a:p>
            <a:pPr hangingPunct="1"/>
            <a:endParaRPr lang="en-US" dirty="0"/>
          </a:p>
        </p:txBody>
      </p:sp>
      <p:sp>
        <p:nvSpPr>
          <p:cNvPr id="16" name="Text Placeholder 15">
            <a:extLst>
              <a:ext uri="{FF2B5EF4-FFF2-40B4-BE49-F238E27FC236}">
                <a16:creationId xmlns:a16="http://schemas.microsoft.com/office/drawing/2014/main" id="{CF59CA8A-89E4-45B7-8F47-D89D45A253CF}"/>
              </a:ext>
            </a:extLst>
          </p:cNvPr>
          <p:cNvSpPr>
            <a:spLocks noGrp="1"/>
          </p:cNvSpPr>
          <p:nvPr>
            <p:ph type="body" sz="quarter" idx="12" hasCustomPrompt="1"/>
          </p:nvPr>
        </p:nvSpPr>
        <p:spPr>
          <a:xfrm>
            <a:off x="7575012" y="6330002"/>
            <a:ext cx="4002087" cy="854075"/>
          </a:xfrm>
        </p:spPr>
        <p:txBody>
          <a:bodyPr anchor="ctr">
            <a:normAutofit/>
          </a:bodyPr>
          <a:lstStyle>
            <a:lvl1pPr marL="0" indent="0" algn="ctr">
              <a:buNone/>
              <a:defRPr sz="2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Click to add title</a:t>
            </a:r>
          </a:p>
        </p:txBody>
      </p:sp>
      <p:sp>
        <p:nvSpPr>
          <p:cNvPr id="17" name="Section one">
            <a:extLst>
              <a:ext uri="{FF2B5EF4-FFF2-40B4-BE49-F238E27FC236}">
                <a16:creationId xmlns:a16="http://schemas.microsoft.com/office/drawing/2014/main" id="{29931D4B-BAFF-4C6C-9D3E-52568AA47724}"/>
              </a:ext>
            </a:extLst>
          </p:cNvPr>
          <p:cNvSpPr txBox="1">
            <a:spLocks/>
          </p:cNvSpPr>
          <p:nvPr userDrawn="1"/>
        </p:nvSpPr>
        <p:spPr>
          <a:xfrm>
            <a:off x="1269999" y="4226718"/>
            <a:ext cx="5150097" cy="5060644"/>
          </a:xfrm>
          <a:prstGeom prst="rect">
            <a:avLst/>
          </a:prstGeom>
          <a:gradFill>
            <a:gsLst>
              <a:gs pos="0">
                <a:srgbClr val="0099D9"/>
              </a:gs>
              <a:gs pos="100000">
                <a:srgbClr val="0079AF"/>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825500" rtl="0" latinLnBrk="0">
              <a:lnSpc>
                <a:spcPct val="100000"/>
              </a:lnSpc>
              <a:spcBef>
                <a:spcPts val="0"/>
              </a:spcBef>
              <a:spcAft>
                <a:spcPts val="0"/>
              </a:spcAft>
              <a:buClrTx/>
              <a:buSzTx/>
              <a:buFontTx/>
              <a:buNone/>
              <a:tabLst/>
              <a:defRPr sz="4000" b="0" i="0" u="none" strike="noStrike" cap="none" spc="0" baseline="50000">
                <a:solidFill>
                  <a:srgbClr val="FFFFFF"/>
                </a:solidFill>
                <a:uFillTx/>
                <a:latin typeface="Amazon Ember Display Heavy"/>
                <a:ea typeface="Amazon Ember Display Heavy"/>
                <a:cs typeface="Amazon Ember Display Heavy"/>
                <a:sym typeface="Amazon Ember Display Heavy"/>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9pPr>
          </a:lstStyle>
          <a:p>
            <a:pPr hangingPunct="1"/>
            <a:endParaRPr lang="en-US" dirty="0"/>
          </a:p>
        </p:txBody>
      </p:sp>
      <p:sp>
        <p:nvSpPr>
          <p:cNvPr id="18" name="Text Placeholder 15">
            <a:extLst>
              <a:ext uri="{FF2B5EF4-FFF2-40B4-BE49-F238E27FC236}">
                <a16:creationId xmlns:a16="http://schemas.microsoft.com/office/drawing/2014/main" id="{4117BE4E-B94C-4213-9C4E-4576F6C4FB52}"/>
              </a:ext>
            </a:extLst>
          </p:cNvPr>
          <p:cNvSpPr>
            <a:spLocks noGrp="1"/>
          </p:cNvSpPr>
          <p:nvPr>
            <p:ph type="body" sz="quarter" idx="13" hasCustomPrompt="1"/>
          </p:nvPr>
        </p:nvSpPr>
        <p:spPr>
          <a:xfrm>
            <a:off x="1870587" y="6330002"/>
            <a:ext cx="4002087" cy="854075"/>
          </a:xfrm>
        </p:spPr>
        <p:txBody>
          <a:bodyPr anchor="ctr">
            <a:normAutofit/>
          </a:bodyPr>
          <a:lstStyle>
            <a:lvl1pPr marL="0" indent="0" algn="ctr">
              <a:buNone/>
              <a:defRPr sz="2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Click to add title</a:t>
            </a:r>
          </a:p>
        </p:txBody>
      </p:sp>
      <p:sp>
        <p:nvSpPr>
          <p:cNvPr id="19" name="Text Placeholder 15">
            <a:extLst>
              <a:ext uri="{FF2B5EF4-FFF2-40B4-BE49-F238E27FC236}">
                <a16:creationId xmlns:a16="http://schemas.microsoft.com/office/drawing/2014/main" id="{FD697818-0CA0-4C3A-A308-6BC3D060BBBD}"/>
              </a:ext>
            </a:extLst>
          </p:cNvPr>
          <p:cNvSpPr>
            <a:spLocks noGrp="1"/>
          </p:cNvSpPr>
          <p:nvPr>
            <p:ph type="body" sz="quarter" idx="14" hasCustomPrompt="1"/>
          </p:nvPr>
        </p:nvSpPr>
        <p:spPr>
          <a:xfrm>
            <a:off x="13252853" y="6330001"/>
            <a:ext cx="4002087" cy="854075"/>
          </a:xfrm>
        </p:spPr>
        <p:txBody>
          <a:bodyPr anchor="ctr">
            <a:normAutofit/>
          </a:bodyPr>
          <a:lstStyle>
            <a:lvl1pPr marL="0" indent="0" algn="ctr">
              <a:buNone/>
              <a:defRPr sz="2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Click to add title</a:t>
            </a:r>
          </a:p>
        </p:txBody>
      </p:sp>
      <p:sp>
        <p:nvSpPr>
          <p:cNvPr id="21" name="Text Placeholder 15">
            <a:extLst>
              <a:ext uri="{FF2B5EF4-FFF2-40B4-BE49-F238E27FC236}">
                <a16:creationId xmlns:a16="http://schemas.microsoft.com/office/drawing/2014/main" id="{6B27D117-E831-444E-B715-7E9EC83F5C09}"/>
              </a:ext>
            </a:extLst>
          </p:cNvPr>
          <p:cNvSpPr>
            <a:spLocks noGrp="1"/>
          </p:cNvSpPr>
          <p:nvPr>
            <p:ph type="body" sz="quarter" idx="15" hasCustomPrompt="1"/>
          </p:nvPr>
        </p:nvSpPr>
        <p:spPr>
          <a:xfrm>
            <a:off x="18957278" y="6330000"/>
            <a:ext cx="4002087" cy="854075"/>
          </a:xfrm>
        </p:spPr>
        <p:txBody>
          <a:bodyPr anchor="ctr">
            <a:normAutofit/>
          </a:bodyPr>
          <a:lstStyle>
            <a:lvl1pPr marL="0" indent="0" algn="ctr">
              <a:buNone/>
              <a:defRPr sz="2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Click to add title</a:t>
            </a:r>
          </a:p>
        </p:txBody>
      </p:sp>
    </p:spTree>
    <p:extLst>
      <p:ext uri="{BB962C8B-B14F-4D97-AF65-F5344CB8AC3E}">
        <p14:creationId xmlns:p14="http://schemas.microsoft.com/office/powerpoint/2010/main" val="31780088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P spid="15" grpId="0" animBg="1" advAuto="0"/>
      <p:bldP spid="17" grpId="0" animBg="1" advAuto="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tro 1 w/circle map">
    <p:spTree>
      <p:nvGrpSpPr>
        <p:cNvPr id="1" name=""/>
        <p:cNvGrpSpPr/>
        <p:nvPr/>
      </p:nvGrpSpPr>
      <p:grpSpPr>
        <a:xfrm>
          <a:off x="0" y="0"/>
          <a:ext cx="0" cy="0"/>
          <a:chOff x="0" y="0"/>
          <a:chExt cx="0" cy="0"/>
        </a:xfrm>
      </p:grpSpPr>
      <p:sp>
        <p:nvSpPr>
          <p:cNvPr id="39" name="Text Placeholder 38"/>
          <p:cNvSpPr>
            <a:spLocks noGrp="1"/>
          </p:cNvSpPr>
          <p:nvPr>
            <p:ph type="body" sz="quarter" idx="11"/>
          </p:nvPr>
        </p:nvSpPr>
        <p:spPr>
          <a:xfrm>
            <a:off x="2020712" y="10946833"/>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5" name="Rectangle 34"/>
          <p:cNvSpPr/>
          <p:nvPr userDrawn="1"/>
        </p:nvSpPr>
        <p:spPr>
          <a:xfrm>
            <a:off x="0" y="1"/>
            <a:ext cx="24384000" cy="7196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p:ph type="title"/>
          </p:nvPr>
        </p:nvSpPr>
        <p:spPr>
          <a:xfrm>
            <a:off x="1284902" y="2625001"/>
            <a:ext cx="10066284"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6" name="Isosceles Triangle 10"/>
          <p:cNvSpPr/>
          <p:nvPr userDrawn="1"/>
        </p:nvSpPr>
        <p:spPr>
          <a:xfrm rot="10800000">
            <a:off x="1586856" y="7182556"/>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44" name="Text Placeholder 38"/>
          <p:cNvSpPr>
            <a:spLocks noGrp="1"/>
          </p:cNvSpPr>
          <p:nvPr>
            <p:ph type="body" sz="quarter" idx="12"/>
          </p:nvPr>
        </p:nvSpPr>
        <p:spPr>
          <a:xfrm>
            <a:off x="2020711" y="8558292"/>
            <a:ext cx="9330474" cy="861770"/>
          </a:xfrm>
        </p:spPr>
        <p:txBody>
          <a:bodyPr>
            <a:spAutoFit/>
          </a:bodyPr>
          <a:lstStyle>
            <a:lvl1pPr marL="0" indent="0">
              <a:buNone/>
              <a:defRPr sz="4800">
                <a:solidFill>
                  <a:schemeClr val="bg1">
                    <a:lumMod val="50000"/>
                  </a:schemeClr>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45" name="Rectangle 44"/>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grpSp>
        <p:nvGrpSpPr>
          <p:cNvPr id="40" name="Group 39"/>
          <p:cNvGrpSpPr/>
          <p:nvPr userDrawn="1"/>
        </p:nvGrpSpPr>
        <p:grpSpPr>
          <a:xfrm>
            <a:off x="11557775" y="3228716"/>
            <a:ext cx="15468054" cy="9156196"/>
            <a:chOff x="5778887" y="1614358"/>
            <a:chExt cx="7734027" cy="4578098"/>
          </a:xfrm>
        </p:grpSpPr>
        <p:grpSp>
          <p:nvGrpSpPr>
            <p:cNvPr id="41" name="Group 40"/>
            <p:cNvGrpSpPr/>
            <p:nvPr/>
          </p:nvGrpSpPr>
          <p:grpSpPr>
            <a:xfrm>
              <a:off x="6440061" y="1614358"/>
              <a:ext cx="5479194" cy="4234961"/>
              <a:chOff x="7829024" y="1533335"/>
              <a:chExt cx="5479194" cy="4234961"/>
            </a:xfrm>
          </p:grpSpPr>
          <p:sp>
            <p:nvSpPr>
              <p:cNvPr id="57" name="Rectangle 56"/>
              <p:cNvSpPr/>
              <p:nvPr/>
            </p:nvSpPr>
            <p:spPr>
              <a:xfrm>
                <a:off x="8385470" y="1998474"/>
                <a:ext cx="4353790" cy="25561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nvGrpSpPr>
              <p:cNvPr id="58" name="Group 57"/>
              <p:cNvGrpSpPr/>
              <p:nvPr/>
            </p:nvGrpSpPr>
            <p:grpSpPr>
              <a:xfrm>
                <a:off x="7829024" y="1533335"/>
                <a:ext cx="5479194" cy="4234961"/>
                <a:chOff x="-2343679" y="1103887"/>
                <a:chExt cx="5479194" cy="4234961"/>
              </a:xfrm>
            </p:grpSpPr>
            <p:grpSp>
              <p:nvGrpSpPr>
                <p:cNvPr id="59" name="Group 58"/>
                <p:cNvGrpSpPr/>
                <p:nvPr/>
              </p:nvGrpSpPr>
              <p:grpSpPr>
                <a:xfrm>
                  <a:off x="-2343679" y="1103887"/>
                  <a:ext cx="5479194" cy="4234961"/>
                  <a:chOff x="368348" y="1820860"/>
                  <a:chExt cx="5479194" cy="4234961"/>
                </a:xfrm>
              </p:grpSpPr>
              <p:grpSp>
                <p:nvGrpSpPr>
                  <p:cNvPr id="61" name="Group 60"/>
                  <p:cNvGrpSpPr/>
                  <p:nvPr/>
                </p:nvGrpSpPr>
                <p:grpSpPr>
                  <a:xfrm>
                    <a:off x="368348" y="1820860"/>
                    <a:ext cx="5479194" cy="4234961"/>
                    <a:chOff x="368348" y="1820860"/>
                    <a:chExt cx="5479194" cy="4234961"/>
                  </a:xfrm>
                </p:grpSpPr>
                <p:grpSp>
                  <p:nvGrpSpPr>
                    <p:cNvPr id="63" name="Group 62"/>
                    <p:cNvGrpSpPr/>
                    <p:nvPr/>
                  </p:nvGrpSpPr>
                  <p:grpSpPr>
                    <a:xfrm>
                      <a:off x="368348" y="1820860"/>
                      <a:ext cx="5479194" cy="4234961"/>
                      <a:chOff x="368348" y="1820860"/>
                      <a:chExt cx="5479194" cy="4234961"/>
                    </a:xfrm>
                  </p:grpSpPr>
                  <p:grpSp>
                    <p:nvGrpSpPr>
                      <p:cNvPr id="65" name="Group 64"/>
                      <p:cNvGrpSpPr/>
                      <p:nvPr/>
                    </p:nvGrpSpPr>
                    <p:grpSpPr>
                      <a:xfrm>
                        <a:off x="368348" y="1820860"/>
                        <a:ext cx="5479194" cy="4234961"/>
                        <a:chOff x="3776566" y="2413142"/>
                        <a:chExt cx="5479194" cy="4234961"/>
                      </a:xfrm>
                    </p:grpSpPr>
                    <p:pic>
                      <p:nvPicPr>
                        <p:cNvPr id="67" name="Picture 66" descr="Amazon.com: Online Shopping for Electronics, Apparel, Computers, Books, DVDs &amp; more 2015-08-19 16-53-47.png"/>
                        <p:cNvPicPr>
                          <a:picLocks noChangeAspect="1"/>
                        </p:cNvPicPr>
                        <p:nvPr/>
                      </p:nvPicPr>
                      <p:blipFill>
                        <a:blip r:embed="rId2" cstate="print">
                          <a:grayscl/>
                          <a:alphaModFix amt="23000"/>
                          <a:extLst>
                            <a:ext uri="{28A0092B-C50C-407E-A947-70E740481C1C}">
                              <a14:useLocalDpi xmlns:a14="http://schemas.microsoft.com/office/drawing/2010/main" val="0"/>
                            </a:ext>
                          </a:extLst>
                        </a:blip>
                        <a:stretch>
                          <a:fillRect/>
                        </a:stretch>
                      </p:blipFill>
                      <p:spPr>
                        <a:xfrm>
                          <a:off x="4405628" y="2949631"/>
                          <a:ext cx="4220212" cy="2479597"/>
                        </a:xfrm>
                        <a:prstGeom prst="rect">
                          <a:avLst/>
                        </a:prstGeom>
                      </p:spPr>
                    </p:pic>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566" y="2413142"/>
                          <a:ext cx="5479194" cy="4234961"/>
                        </a:xfrm>
                        <a:prstGeom prst="rect">
                          <a:avLst/>
                        </a:prstGeom>
                      </p:spPr>
                    </p:pic>
                  </p:grpSp>
                  <p:sp>
                    <p:nvSpPr>
                      <p:cNvPr id="66" name="Rectangle 65"/>
                      <p:cNvSpPr/>
                      <p:nvPr/>
                    </p:nvSpPr>
                    <p:spPr>
                      <a:xfrm>
                        <a:off x="4069840" y="3242235"/>
                        <a:ext cx="702235" cy="635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pic>
                  <p:nvPicPr>
                    <p:cNvPr id="64" name="Picture 63" descr="47518_GIBSON_FidelioNC1_IAB_300x250.jpg"/>
                    <p:cNvPicPr>
                      <a:picLocks noChangeAspect="1"/>
                    </p:cNvPicPr>
                    <p:nvPr/>
                  </p:nvPicPr>
                  <p:blipFill>
                    <a:blip r:embed="rId4" cstate="print">
                      <a:grayscl/>
                      <a:alphaModFix amt="24000"/>
                      <a:extLst>
                        <a:ext uri="{28A0092B-C50C-407E-A947-70E740481C1C}">
                          <a14:useLocalDpi xmlns:a14="http://schemas.microsoft.com/office/drawing/2010/main" val="0"/>
                        </a:ext>
                      </a:extLst>
                    </a:blip>
                    <a:stretch>
                      <a:fillRect/>
                    </a:stretch>
                  </p:blipFill>
                  <p:spPr>
                    <a:xfrm>
                      <a:off x="4099424" y="3257176"/>
                      <a:ext cx="683110" cy="569258"/>
                    </a:xfrm>
                    <a:prstGeom prst="rect">
                      <a:avLst/>
                    </a:prstGeom>
                  </p:spPr>
                </p:pic>
              </p:grpSp>
              <p:sp>
                <p:nvSpPr>
                  <p:cNvPr id="62" name="Freeform 61"/>
                  <p:cNvSpPr/>
                  <p:nvPr/>
                </p:nvSpPr>
                <p:spPr>
                  <a:xfrm>
                    <a:off x="4114800" y="2634712"/>
                    <a:ext cx="1381932" cy="1192508"/>
                  </a:xfrm>
                  <a:custGeom>
                    <a:avLst/>
                    <a:gdLst>
                      <a:gd name="connsiteX0" fmla="*/ 137763 w 1381932"/>
                      <a:gd name="connsiteY0" fmla="*/ 0 h 1192508"/>
                      <a:gd name="connsiteX1" fmla="*/ 0 w 1381932"/>
                      <a:gd name="connsiteY1" fmla="*/ 619932 h 1192508"/>
                      <a:gd name="connsiteX2" fmla="*/ 0 w 1381932"/>
                      <a:gd name="connsiteY2" fmla="*/ 1188203 h 1192508"/>
                      <a:gd name="connsiteX3" fmla="*/ 680203 w 1381932"/>
                      <a:gd name="connsiteY3" fmla="*/ 1192508 h 1192508"/>
                      <a:gd name="connsiteX4" fmla="*/ 1381932 w 1381932"/>
                      <a:gd name="connsiteY4" fmla="*/ 1037525 h 1192508"/>
                      <a:gd name="connsiteX5" fmla="*/ 137763 w 1381932"/>
                      <a:gd name="connsiteY5" fmla="*/ 0 h 119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932" h="1192508">
                        <a:moveTo>
                          <a:pt x="137763" y="0"/>
                        </a:moveTo>
                        <a:lnTo>
                          <a:pt x="0" y="619932"/>
                        </a:lnTo>
                        <a:lnTo>
                          <a:pt x="0" y="1188203"/>
                        </a:lnTo>
                        <a:lnTo>
                          <a:pt x="680203" y="1192508"/>
                        </a:lnTo>
                        <a:lnTo>
                          <a:pt x="1381932" y="1037525"/>
                        </a:lnTo>
                        <a:lnTo>
                          <a:pt x="137763"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pic>
              <p:nvPicPr>
                <p:cNvPr id="60" name="Picture 59" descr="47518_GIBSON_FidelioNC1_IAB_300x25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4668" y="1735283"/>
                  <a:ext cx="1451791" cy="1209826"/>
                </a:xfrm>
                <a:prstGeom prst="rect">
                  <a:avLst/>
                </a:prstGeom>
                <a:ln w="12700">
                  <a:solidFill>
                    <a:srgbClr val="E57E23"/>
                  </a:solidFill>
                </a:ln>
              </p:spPr>
            </p:pic>
          </p:grpSp>
        </p:grpSp>
        <p:grpSp>
          <p:nvGrpSpPr>
            <p:cNvPr id="42" name="Group 41"/>
            <p:cNvGrpSpPr/>
            <p:nvPr/>
          </p:nvGrpSpPr>
          <p:grpSpPr>
            <a:xfrm>
              <a:off x="8750460" y="3090441"/>
              <a:ext cx="4762454" cy="3102015"/>
              <a:chOff x="872258" y="1916726"/>
              <a:chExt cx="5432582" cy="3538501"/>
            </a:xfrm>
          </p:grpSpPr>
          <p:sp>
            <p:nvSpPr>
              <p:cNvPr id="49" name="Rectangle 48"/>
              <p:cNvSpPr/>
              <p:nvPr/>
            </p:nvSpPr>
            <p:spPr>
              <a:xfrm>
                <a:off x="1901536" y="2524991"/>
                <a:ext cx="3325091" cy="213013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nvGrpSpPr>
              <p:cNvPr id="50" name="Group 49"/>
              <p:cNvGrpSpPr/>
              <p:nvPr/>
            </p:nvGrpSpPr>
            <p:grpSpPr>
              <a:xfrm>
                <a:off x="872258" y="1916726"/>
                <a:ext cx="5432582" cy="3538501"/>
                <a:chOff x="-1434524" y="1116626"/>
                <a:chExt cx="7514167" cy="4894337"/>
              </a:xfrm>
            </p:grpSpPr>
            <p:pic>
              <p:nvPicPr>
                <p:cNvPr id="51" name="Picture 50" descr="Amazon.com: Online Shopping for Electronics, Apparel, Computers, Books, DVDs &amp; more 2015-08-19 16-53-47.png"/>
                <p:cNvPicPr>
                  <a:picLocks noChangeAspect="1"/>
                </p:cNvPicPr>
                <p:nvPr/>
              </p:nvPicPr>
              <p:blipFill>
                <a:blip r:embed="rId6" cstate="print">
                  <a:grayscl/>
                  <a:alphaModFix amt="23000"/>
                  <a:extLst>
                    <a:ext uri="{28A0092B-C50C-407E-A947-70E740481C1C}">
                      <a14:useLocalDpi xmlns:a14="http://schemas.microsoft.com/office/drawing/2010/main" val="0"/>
                    </a:ext>
                  </a:extLst>
                </a:blip>
                <a:stretch>
                  <a:fillRect/>
                </a:stretch>
              </p:blipFill>
              <p:spPr>
                <a:xfrm>
                  <a:off x="0" y="2011756"/>
                  <a:ext cx="4615543" cy="2711875"/>
                </a:xfrm>
                <a:prstGeom prst="rect">
                  <a:avLst/>
                </a:prstGeom>
              </p:spPr>
            </p:pic>
            <p:grpSp>
              <p:nvGrpSpPr>
                <p:cNvPr id="52" name="Group 51"/>
                <p:cNvGrpSpPr/>
                <p:nvPr/>
              </p:nvGrpSpPr>
              <p:grpSpPr>
                <a:xfrm>
                  <a:off x="-1434524" y="1116626"/>
                  <a:ext cx="7514167" cy="4894337"/>
                  <a:chOff x="-1434524" y="1116626"/>
                  <a:chExt cx="7514167" cy="4894337"/>
                </a:xfrm>
              </p:grpSpPr>
              <p:sp>
                <p:nvSpPr>
                  <p:cNvPr id="53" name="Rectangle 52"/>
                  <p:cNvSpPr/>
                  <p:nvPr/>
                </p:nvSpPr>
                <p:spPr>
                  <a:xfrm>
                    <a:off x="0" y="1971387"/>
                    <a:ext cx="4639733" cy="2910417"/>
                  </a:xfrm>
                  <a:prstGeom prst="rect">
                    <a:avLst/>
                  </a:prstGeom>
                  <a:solidFill>
                    <a:srgbClr val="000000">
                      <a:alpha val="47000"/>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nvGrpSpPr>
                  <p:cNvPr id="54" name="Group 53"/>
                  <p:cNvGrpSpPr/>
                  <p:nvPr/>
                </p:nvGrpSpPr>
                <p:grpSpPr>
                  <a:xfrm>
                    <a:off x="-1434524" y="1116626"/>
                    <a:ext cx="7514167" cy="4894337"/>
                    <a:chOff x="-1434524" y="1116626"/>
                    <a:chExt cx="7514167" cy="4894337"/>
                  </a:xfrm>
                </p:grpSpPr>
                <p:pic>
                  <p:nvPicPr>
                    <p:cNvPr id="55" name="Picture 54" descr="be030e1c-9959-42bf-a236-7745a123d1e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4524" y="1116626"/>
                      <a:ext cx="7514167" cy="4894337"/>
                    </a:xfrm>
                    <a:prstGeom prst="rect">
                      <a:avLst/>
                    </a:prstGeom>
                  </p:spPr>
                </p:pic>
                <p:pic>
                  <p:nvPicPr>
                    <p:cNvPr id="56" name="Picture 55" descr="up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628" y="2394718"/>
                      <a:ext cx="3614564" cy="2307168"/>
                    </a:xfrm>
                    <a:prstGeom prst="rect">
                      <a:avLst/>
                    </a:prstGeom>
                  </p:spPr>
                </p:pic>
              </p:grpSp>
            </p:grpSp>
          </p:grpSp>
        </p:grpSp>
        <p:grpSp>
          <p:nvGrpSpPr>
            <p:cNvPr id="43" name="Group 42"/>
            <p:cNvGrpSpPr/>
            <p:nvPr/>
          </p:nvGrpSpPr>
          <p:grpSpPr>
            <a:xfrm>
              <a:off x="5778887" y="2858820"/>
              <a:ext cx="2240256" cy="3003024"/>
              <a:chOff x="5778887" y="2846725"/>
              <a:chExt cx="2240256" cy="3003024"/>
            </a:xfrm>
          </p:grpSpPr>
          <p:pic>
            <p:nvPicPr>
              <p:cNvPr id="47" name="Picture 46" descr="roku-ad-kindl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0282" y="3256119"/>
                <a:ext cx="1263665" cy="2021864"/>
              </a:xfrm>
              <a:prstGeom prst="rect">
                <a:avLst/>
              </a:prstGeom>
            </p:spPr>
          </p:pic>
          <p:pic>
            <p:nvPicPr>
              <p:cNvPr id="48" name="Picture 47" descr="FireHD8-P.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8887" y="2846725"/>
                <a:ext cx="2240256" cy="3003024"/>
              </a:xfrm>
              <a:prstGeom prst="rect">
                <a:avLst/>
              </a:prstGeom>
            </p:spPr>
          </p:pic>
        </p:grpSp>
        <p:pic>
          <p:nvPicPr>
            <p:cNvPr id="46" name="Picture 45" descr="sponsoship-IMDB-mobil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5044" y="3565523"/>
              <a:ext cx="1342591" cy="1907893"/>
            </a:xfrm>
            <a:prstGeom prst="rect">
              <a:avLst/>
            </a:prstGeom>
          </p:spPr>
        </p:pic>
      </p:grpSp>
      <p:pic>
        <p:nvPicPr>
          <p:cNvPr id="38" name="Picture 3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84904" y="5463795"/>
            <a:ext cx="4492812" cy="926642"/>
          </a:xfrm>
          <a:prstGeom prst="rect">
            <a:avLst/>
          </a:prstGeom>
        </p:spPr>
      </p:pic>
      <p:sp>
        <p:nvSpPr>
          <p:cNvPr id="37" name="Text Placeholder 7">
            <a:extLst>
              <a:ext uri="{FF2B5EF4-FFF2-40B4-BE49-F238E27FC236}">
                <a16:creationId xmlns:a16="http://schemas.microsoft.com/office/drawing/2014/main" id="{23835917-E2C8-4B0E-81AA-62BA1B1FB475}"/>
              </a:ext>
            </a:extLst>
          </p:cNvPr>
          <p:cNvSpPr txBox="1">
            <a:spLocks/>
          </p:cNvSpPr>
          <p:nvPr userDrawn="1"/>
        </p:nvSpPr>
        <p:spPr>
          <a:xfrm>
            <a:off x="2033331" y="13161339"/>
            <a:ext cx="18502450" cy="279050"/>
          </a:xfrm>
          <a:prstGeom prst="rect">
            <a:avLst/>
          </a:prstGeom>
        </p:spPr>
        <p:txBody>
          <a:bodyPr lIns="0" tIns="0" rIns="0" bIns="0" anchor="b" anchorCtr="0">
            <a:noAutofit/>
          </a:bodyPr>
          <a:lstStyle>
            <a:lvl1pPr marL="0" indent="0" algn="l" defTabSz="609585" rtl="0" eaLnBrk="1" latinLnBrk="0" hangingPunct="1">
              <a:lnSpc>
                <a:spcPct val="85000"/>
              </a:lnSpc>
              <a:spcBef>
                <a:spcPts val="400"/>
              </a:spcBef>
              <a:buClr>
                <a:schemeClr val="accent5"/>
              </a:buClr>
              <a:buFont typeface="Wingdings" charset="2"/>
              <a:buNone/>
              <a:defRPr sz="1100" b="0" i="0" kern="1200">
                <a:solidFill>
                  <a:schemeClr val="bg1">
                    <a:lumMod val="50000"/>
                  </a:schemeClr>
                </a:solidFill>
                <a:latin typeface="Arial" charset="0"/>
                <a:ea typeface="+mn-ea"/>
                <a:cs typeface="Arial" charset="0"/>
              </a:defRPr>
            </a:lvl1pPr>
            <a:lvl2pPr marL="380990"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2pPr>
            <a:lvl3pPr marL="76198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3pPr>
            <a:lvl4pPr marL="114297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4pPr>
            <a:lvl5pPr marL="1523962"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2200" dirty="0">
                <a:solidFill>
                  <a:schemeClr val="accent5"/>
                </a:solidFill>
              </a:rPr>
              <a:t>Amazon.fr </a:t>
            </a:r>
            <a:r>
              <a:rPr lang="en-US" sz="2200" dirty="0" err="1">
                <a:solidFill>
                  <a:schemeClr val="accent5"/>
                </a:solidFill>
              </a:rPr>
              <a:t>confidentiel</a:t>
            </a:r>
            <a:endParaRPr lang="en-US" sz="2200" dirty="0">
              <a:solidFill>
                <a:schemeClr val="accent5"/>
              </a:solidFill>
            </a:endParaRPr>
          </a:p>
        </p:txBody>
      </p:sp>
    </p:spTree>
    <p:extLst>
      <p:ext uri="{BB962C8B-B14F-4D97-AF65-F5344CB8AC3E}">
        <p14:creationId xmlns:p14="http://schemas.microsoft.com/office/powerpoint/2010/main" val="3327500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1">
    <p:spTree>
      <p:nvGrpSpPr>
        <p:cNvPr id="1" name=""/>
        <p:cNvGrpSpPr/>
        <p:nvPr/>
      </p:nvGrpSpPr>
      <p:grpSpPr>
        <a:xfrm>
          <a:off x="0" y="0"/>
          <a:ext cx="0" cy="0"/>
          <a:chOff x="0" y="0"/>
          <a:chExt cx="0" cy="0"/>
        </a:xfrm>
      </p:grpSpPr>
      <p:sp>
        <p:nvSpPr>
          <p:cNvPr id="39" name="Text Placeholder 38"/>
          <p:cNvSpPr>
            <a:spLocks noGrp="1"/>
          </p:cNvSpPr>
          <p:nvPr>
            <p:ph type="body" sz="quarter" idx="11"/>
          </p:nvPr>
        </p:nvSpPr>
        <p:spPr>
          <a:xfrm>
            <a:off x="2020712" y="10946833"/>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5" name="Rectangle 34"/>
          <p:cNvSpPr/>
          <p:nvPr userDrawn="1"/>
        </p:nvSpPr>
        <p:spPr>
          <a:xfrm>
            <a:off x="0" y="1"/>
            <a:ext cx="24384000" cy="7196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p:ph type="title"/>
          </p:nvPr>
        </p:nvSpPr>
        <p:spPr>
          <a:xfrm>
            <a:off x="1284902" y="2625001"/>
            <a:ext cx="10066284"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6" name="Isosceles Triangle 10"/>
          <p:cNvSpPr/>
          <p:nvPr userDrawn="1"/>
        </p:nvSpPr>
        <p:spPr>
          <a:xfrm rot="10800000">
            <a:off x="1586856" y="7182556"/>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44" name="Text Placeholder 38"/>
          <p:cNvSpPr>
            <a:spLocks noGrp="1"/>
          </p:cNvSpPr>
          <p:nvPr>
            <p:ph type="body" sz="quarter" idx="12"/>
          </p:nvPr>
        </p:nvSpPr>
        <p:spPr>
          <a:xfrm>
            <a:off x="2020711" y="8558292"/>
            <a:ext cx="9330474" cy="861770"/>
          </a:xfrm>
        </p:spPr>
        <p:txBody>
          <a:bodyPr>
            <a:spAutoFit/>
          </a:bodyPr>
          <a:lstStyle>
            <a:lvl1pPr marL="0" indent="0">
              <a:buNone/>
              <a:defRPr sz="4800">
                <a:solidFill>
                  <a:schemeClr val="bg1">
                    <a:lumMod val="50000"/>
                  </a:schemeClr>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7" name="Rectangle 36"/>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904" y="5463795"/>
            <a:ext cx="4492812" cy="926642"/>
          </a:xfrm>
          <a:prstGeom prst="rect">
            <a:avLst/>
          </a:prstGeom>
        </p:spPr>
      </p:pic>
      <p:sp>
        <p:nvSpPr>
          <p:cNvPr id="9" name="Text Placeholder 7">
            <a:extLst>
              <a:ext uri="{FF2B5EF4-FFF2-40B4-BE49-F238E27FC236}">
                <a16:creationId xmlns:a16="http://schemas.microsoft.com/office/drawing/2014/main" id="{9FCAA312-B9FE-4B37-9843-0B7F66784B44}"/>
              </a:ext>
            </a:extLst>
          </p:cNvPr>
          <p:cNvSpPr txBox="1">
            <a:spLocks/>
          </p:cNvSpPr>
          <p:nvPr userDrawn="1"/>
        </p:nvSpPr>
        <p:spPr>
          <a:xfrm>
            <a:off x="2033331" y="13161339"/>
            <a:ext cx="18502450" cy="279050"/>
          </a:xfrm>
          <a:prstGeom prst="rect">
            <a:avLst/>
          </a:prstGeom>
        </p:spPr>
        <p:txBody>
          <a:bodyPr lIns="0" tIns="0" rIns="0" bIns="0" anchor="b" anchorCtr="0">
            <a:noAutofit/>
          </a:bodyPr>
          <a:lstStyle>
            <a:lvl1pPr marL="0" indent="0" algn="l" defTabSz="609585" rtl="0" eaLnBrk="1" latinLnBrk="0" hangingPunct="1">
              <a:lnSpc>
                <a:spcPct val="85000"/>
              </a:lnSpc>
              <a:spcBef>
                <a:spcPts val="400"/>
              </a:spcBef>
              <a:buClr>
                <a:schemeClr val="accent5"/>
              </a:buClr>
              <a:buFont typeface="Wingdings" charset="2"/>
              <a:buNone/>
              <a:defRPr sz="1100" b="0" i="0" kern="1200">
                <a:solidFill>
                  <a:schemeClr val="bg1">
                    <a:lumMod val="50000"/>
                  </a:schemeClr>
                </a:solidFill>
                <a:latin typeface="Arial" charset="0"/>
                <a:ea typeface="+mn-ea"/>
                <a:cs typeface="Arial" charset="0"/>
              </a:defRPr>
            </a:lvl1pPr>
            <a:lvl2pPr marL="380990"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2pPr>
            <a:lvl3pPr marL="76198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3pPr>
            <a:lvl4pPr marL="114297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4pPr>
            <a:lvl5pPr marL="1523962"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2200" dirty="0">
                <a:solidFill>
                  <a:schemeClr val="accent5"/>
                </a:solidFill>
              </a:rPr>
              <a:t>Amazon.fr </a:t>
            </a:r>
            <a:r>
              <a:rPr lang="en-US" sz="2200" dirty="0" err="1">
                <a:solidFill>
                  <a:schemeClr val="accent5"/>
                </a:solidFill>
              </a:rPr>
              <a:t>confidentiel</a:t>
            </a:r>
            <a:endParaRPr lang="en-US" sz="2200" dirty="0">
              <a:solidFill>
                <a:schemeClr val="accent5"/>
              </a:solidFill>
            </a:endParaRPr>
          </a:p>
        </p:txBody>
      </p:sp>
    </p:spTree>
    <p:extLst>
      <p:ext uri="{BB962C8B-B14F-4D97-AF65-F5344CB8AC3E}">
        <p14:creationId xmlns:p14="http://schemas.microsoft.com/office/powerpoint/2010/main" val="1927708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 2">
    <p:spTree>
      <p:nvGrpSpPr>
        <p:cNvPr id="1" name=""/>
        <p:cNvGrpSpPr/>
        <p:nvPr/>
      </p:nvGrpSpPr>
      <p:grpSpPr>
        <a:xfrm>
          <a:off x="0" y="0"/>
          <a:ext cx="0" cy="0"/>
          <a:chOff x="0" y="0"/>
          <a:chExt cx="0" cy="0"/>
        </a:xfrm>
      </p:grpSpPr>
      <p:sp>
        <p:nvSpPr>
          <p:cNvPr id="18" name="Rectangle 17"/>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6" name="Rectangle 5"/>
          <p:cNvSpPr/>
          <p:nvPr userDrawn="1"/>
        </p:nvSpPr>
        <p:spPr>
          <a:xfrm rot="10800000">
            <a:off x="1" y="-2"/>
            <a:ext cx="10185990" cy="13716000"/>
          </a:xfrm>
          <a:prstGeom prst="rect">
            <a:avLst/>
          </a:prstGeom>
          <a:gradFill flip="none" rotWithShape="1">
            <a:gsLst>
              <a:gs pos="0">
                <a:srgbClr val="1C2632"/>
              </a:gs>
              <a:gs pos="46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9" name="Title 18"/>
          <p:cNvSpPr>
            <a:spLocks noGrp="1"/>
          </p:cNvSpPr>
          <p:nvPr>
            <p:ph type="title"/>
          </p:nvPr>
        </p:nvSpPr>
        <p:spPr>
          <a:xfrm>
            <a:off x="1260518" y="2818041"/>
            <a:ext cx="8463300" cy="2092877"/>
          </a:xfrm>
        </p:spPr>
        <p:txBody>
          <a:bodyPr anchor="ctr">
            <a:spAutoFit/>
          </a:bodyPr>
          <a:lstStyle>
            <a:lvl1pPr>
              <a:defRPr sz="6400"/>
            </a:lvl1pPr>
          </a:lstStyle>
          <a:p>
            <a:r>
              <a:rPr lang="en-US"/>
              <a:t>Click to edit Master title style</a:t>
            </a:r>
          </a:p>
        </p:txBody>
      </p:sp>
      <p:sp>
        <p:nvSpPr>
          <p:cNvPr id="5" name="Isosceles Triangle 10"/>
          <p:cNvSpPr/>
          <p:nvPr userDrawn="1"/>
        </p:nvSpPr>
        <p:spPr>
          <a:xfrm rot="5400000">
            <a:off x="9936562" y="3440488"/>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Text Placeholder 13"/>
          <p:cNvSpPr>
            <a:spLocks noGrp="1"/>
          </p:cNvSpPr>
          <p:nvPr>
            <p:ph type="body" sz="quarter" idx="12"/>
          </p:nvPr>
        </p:nvSpPr>
        <p:spPr>
          <a:xfrm>
            <a:off x="1260520" y="5688855"/>
            <a:ext cx="8463300" cy="677104"/>
          </a:xfrm>
        </p:spPr>
        <p:txBody>
          <a:bodyPr wrap="square">
            <a:spAutoFit/>
          </a:bodyPr>
          <a:lstStyle>
            <a:lvl1pPr marL="0" indent="0">
              <a:buNone/>
              <a:defRPr sz="3600">
                <a:solidFill>
                  <a:schemeClr val="bg2"/>
                </a:solidFill>
              </a:defRPr>
            </a:lvl1pPr>
            <a:lvl2pPr marL="1219170" indent="0">
              <a:buNone/>
              <a:defRPr/>
            </a:lvl2pPr>
            <a:lvl3pPr marL="2438340" indent="0">
              <a:buNone/>
              <a:defRPr/>
            </a:lvl3pPr>
            <a:lvl4pPr marL="3657510" indent="0">
              <a:buNone/>
              <a:defRPr/>
            </a:lvl4pPr>
            <a:lvl5pPr marL="4876678" indent="0">
              <a:buNone/>
              <a:defRPr/>
            </a:lvl5pPr>
          </a:lstStyle>
          <a:p>
            <a:pPr lvl="0"/>
            <a:r>
              <a:rPr lang="en-US" dirty="0"/>
              <a:t>Click to edit Master text styles</a:t>
            </a:r>
          </a:p>
        </p:txBody>
      </p:sp>
      <p:sp>
        <p:nvSpPr>
          <p:cNvPr id="17" name="Text Placeholder 38"/>
          <p:cNvSpPr>
            <a:spLocks noGrp="1"/>
          </p:cNvSpPr>
          <p:nvPr>
            <p:ph type="body" sz="quarter" idx="11"/>
          </p:nvPr>
        </p:nvSpPr>
        <p:spPr>
          <a:xfrm>
            <a:off x="1260518" y="9283599"/>
            <a:ext cx="4399968" cy="492438"/>
          </a:xfrm>
        </p:spPr>
        <p:txBody>
          <a:bodyPr>
            <a:spAutoFit/>
          </a:bodyPr>
          <a:lstStyle>
            <a:lvl1pPr marL="0" indent="0">
              <a:buNone/>
              <a:defRPr sz="2400">
                <a:solidFill>
                  <a:schemeClr val="bg2"/>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904" y="11194787"/>
            <a:ext cx="4492812" cy="926642"/>
          </a:xfrm>
          <a:prstGeom prst="rect">
            <a:avLst/>
          </a:prstGeom>
        </p:spPr>
      </p:pic>
    </p:spTree>
    <p:extLst>
      <p:ext uri="{BB962C8B-B14F-4D97-AF65-F5344CB8AC3E}">
        <p14:creationId xmlns:p14="http://schemas.microsoft.com/office/powerpoint/2010/main" val="1225507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3">
    <p:spTree>
      <p:nvGrpSpPr>
        <p:cNvPr id="1" name=""/>
        <p:cNvGrpSpPr/>
        <p:nvPr/>
      </p:nvGrpSpPr>
      <p:grpSpPr>
        <a:xfrm>
          <a:off x="0" y="0"/>
          <a:ext cx="0" cy="0"/>
          <a:chOff x="0" y="0"/>
          <a:chExt cx="0" cy="0"/>
        </a:xfrm>
      </p:grpSpPr>
      <p:sp>
        <p:nvSpPr>
          <p:cNvPr id="2" name="Title 1"/>
          <p:cNvSpPr>
            <a:spLocks noGrp="1"/>
          </p:cNvSpPr>
          <p:nvPr>
            <p:ph type="title"/>
          </p:nvPr>
        </p:nvSpPr>
        <p:spPr>
          <a:xfrm>
            <a:off x="1299156" y="2849699"/>
            <a:ext cx="10867436"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4" name="Rectangle 3"/>
          <p:cNvSpPr/>
          <p:nvPr userDrawn="1"/>
        </p:nvSpPr>
        <p:spPr>
          <a:xfrm>
            <a:off x="0" y="11206716"/>
            <a:ext cx="24384000" cy="2509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4" name="Isosceles Triangle 10"/>
          <p:cNvSpPr/>
          <p:nvPr userDrawn="1"/>
        </p:nvSpPr>
        <p:spPr>
          <a:xfrm>
            <a:off x="1217864" y="10840752"/>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7" name="Text Placeholder 16"/>
          <p:cNvSpPr>
            <a:spLocks noGrp="1"/>
          </p:cNvSpPr>
          <p:nvPr userDrawn="1">
            <p:ph type="body" sz="quarter" idx="11"/>
          </p:nvPr>
        </p:nvSpPr>
        <p:spPr>
          <a:xfrm>
            <a:off x="1298576" y="5499009"/>
            <a:ext cx="10868024" cy="677104"/>
          </a:xfrm>
        </p:spPr>
        <p:txBody>
          <a:bodyPr>
            <a:spAutoFit/>
          </a:bodyPr>
          <a:lstStyle>
            <a:lvl1pPr marL="0" indent="0">
              <a:buNone/>
              <a:defRPr>
                <a:solidFill>
                  <a:schemeClr val="accent2"/>
                </a:solidFill>
              </a:defRPr>
            </a:lvl1pPr>
            <a:lvl2pPr marL="1219170" indent="0">
              <a:buNone/>
              <a:defRPr>
                <a:solidFill>
                  <a:schemeClr val="accent2"/>
                </a:solidFill>
              </a:defRPr>
            </a:lvl2pPr>
            <a:lvl3pPr marL="2438340" indent="0">
              <a:buNone/>
              <a:defRPr>
                <a:solidFill>
                  <a:schemeClr val="accent2"/>
                </a:solidFill>
              </a:defRPr>
            </a:lvl3pPr>
            <a:lvl4pPr marL="3657510" indent="0">
              <a:buNone/>
              <a:defRPr>
                <a:solidFill>
                  <a:schemeClr val="accent2"/>
                </a:solidFill>
              </a:defRPr>
            </a:lvl4pPr>
            <a:lvl5pPr marL="4876678" indent="0">
              <a:buNone/>
              <a:defRPr>
                <a:solidFill>
                  <a:schemeClr val="accent2"/>
                </a:solidFill>
              </a:defRPr>
            </a:lvl5pPr>
          </a:lstStyle>
          <a:p>
            <a:pPr lvl="0"/>
            <a:r>
              <a:rPr lang="en-US" dirty="0"/>
              <a:t>Click to edit Master text styles</a:t>
            </a:r>
          </a:p>
        </p:txBody>
      </p:sp>
      <p:sp>
        <p:nvSpPr>
          <p:cNvPr id="18" name="Text Placeholder 38"/>
          <p:cNvSpPr>
            <a:spLocks noGrp="1"/>
          </p:cNvSpPr>
          <p:nvPr userDrawn="1">
            <p:ph type="body" sz="quarter" idx="12"/>
          </p:nvPr>
        </p:nvSpPr>
        <p:spPr>
          <a:xfrm>
            <a:off x="1298576" y="8633715"/>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4904" y="12175397"/>
            <a:ext cx="4492812" cy="926642"/>
          </a:xfrm>
          <a:prstGeom prst="rect">
            <a:avLst/>
          </a:prstGeom>
        </p:spPr>
      </p:pic>
    </p:spTree>
    <p:extLst>
      <p:ext uri="{BB962C8B-B14F-4D97-AF65-F5344CB8AC3E}">
        <p14:creationId xmlns:p14="http://schemas.microsoft.com/office/powerpoint/2010/main" val="3634401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a:xfrm>
            <a:off x="0" y="1"/>
            <a:ext cx="24384000" cy="7196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1" name="Isosceles Triangle 10"/>
          <p:cNvSpPr/>
          <p:nvPr/>
        </p:nvSpPr>
        <p:spPr>
          <a:xfrm rot="10800000">
            <a:off x="1586856" y="7182556"/>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userDrawn="1">
            <p:ph type="ctrTitle"/>
          </p:nvPr>
        </p:nvSpPr>
        <p:spPr>
          <a:xfrm>
            <a:off x="1236134" y="4260853"/>
            <a:ext cx="20726400" cy="2940050"/>
          </a:xfrm>
        </p:spPr>
        <p:txBody>
          <a:bodyPr>
            <a:normAutofit/>
          </a:bodyPr>
          <a:lstStyle>
            <a:lvl1pPr>
              <a:defRPr sz="8800"/>
            </a:lvl1pPr>
          </a:lstStyle>
          <a:p>
            <a:r>
              <a:rPr lang="en-US"/>
              <a:t>Click to edit Master title style</a:t>
            </a:r>
          </a:p>
        </p:txBody>
      </p:sp>
      <p:sp>
        <p:nvSpPr>
          <p:cNvPr id="3" name="Subtitle 2"/>
          <p:cNvSpPr>
            <a:spLocks noGrp="1"/>
          </p:cNvSpPr>
          <p:nvPr userDrawn="1">
            <p:ph type="subTitle" idx="1"/>
          </p:nvPr>
        </p:nvSpPr>
        <p:spPr>
          <a:xfrm>
            <a:off x="2020710" y="8167510"/>
            <a:ext cx="17068800" cy="3505200"/>
          </a:xfrm>
        </p:spPr>
        <p:txBody>
          <a:bodyPr lIns="0">
            <a:normAutofit/>
          </a:bodyPr>
          <a:lstStyle>
            <a:lvl1pPr marL="0" indent="0" algn="l">
              <a:buNone/>
              <a:defRPr sz="4800">
                <a:solidFill>
                  <a:schemeClr val="bg1">
                    <a:lumMod val="50000"/>
                  </a:schemeClr>
                </a:solidFill>
              </a:defRPr>
            </a:lvl1pPr>
            <a:lvl2pPr marL="1219170" indent="0" algn="ctr">
              <a:buNone/>
              <a:defRPr>
                <a:solidFill>
                  <a:schemeClr val="tx1">
                    <a:tint val="75000"/>
                  </a:schemeClr>
                </a:solidFill>
              </a:defRPr>
            </a:lvl2pPr>
            <a:lvl3pPr marL="2438340" indent="0" algn="ctr">
              <a:buNone/>
              <a:defRPr>
                <a:solidFill>
                  <a:schemeClr val="tx1">
                    <a:tint val="75000"/>
                  </a:schemeClr>
                </a:solidFill>
              </a:defRPr>
            </a:lvl3pPr>
            <a:lvl4pPr marL="3657508"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8" indent="0" algn="ctr">
              <a:buNone/>
              <a:defRPr>
                <a:solidFill>
                  <a:schemeClr val="tx1">
                    <a:tint val="75000"/>
                  </a:schemeClr>
                </a:solidFill>
              </a:defRPr>
            </a:lvl7pPr>
            <a:lvl8pPr marL="8534186"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userDrawn="1">
            <p:ph type="sldNum" sz="quarter" idx="12"/>
          </p:nvPr>
        </p:nvSpPr>
        <p:spPr/>
        <p:txBody>
          <a:bodyPr/>
          <a:lstStyle/>
          <a:p>
            <a:fld id="{1902FF55-6BA3-2549-810D-37FAAD38ECA7}" type="slidenum">
              <a:rPr lang="en-US" smtClean="0">
                <a:solidFill>
                  <a:srgbClr val="231F20">
                    <a:lumMod val="90000"/>
                    <a:lumOff val="10000"/>
                  </a:srgbClr>
                </a:solidFill>
              </a:rPr>
              <a:pPr/>
              <a:t>‹#›</a:t>
            </a:fld>
            <a:endParaRPr lang="en-US">
              <a:solidFill>
                <a:srgbClr val="231F20">
                  <a:lumMod val="90000"/>
                  <a:lumOff val="10000"/>
                </a:srgbClr>
              </a:solidFill>
            </a:endParaRPr>
          </a:p>
        </p:txBody>
      </p:sp>
      <p:sp>
        <p:nvSpPr>
          <p:cNvPr id="8" name="Text Placeholder 7"/>
          <p:cNvSpPr>
            <a:spLocks noGrp="1"/>
          </p:cNvSpPr>
          <p:nvPr userDrawn="1">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sp>
        <p:nvSpPr>
          <p:cNvPr id="5" name="Rectangle 4"/>
          <p:cNvSpPr/>
          <p:nvPr userDrawn="1"/>
        </p:nvSpPr>
        <p:spPr>
          <a:xfrm>
            <a:off x="0" y="12287252"/>
            <a:ext cx="24384000" cy="1457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Tree>
    <p:extLst>
      <p:ext uri="{BB962C8B-B14F-4D97-AF65-F5344CB8AC3E}">
        <p14:creationId xmlns:p14="http://schemas.microsoft.com/office/powerpoint/2010/main" val="29492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6933" y="3086499"/>
            <a:ext cx="21713330" cy="9165830"/>
          </a:xfrm>
        </p:spPr>
        <p:txBody>
          <a:bodyPr lIns="0"/>
          <a:lstStyle>
            <a:lvl1pPr marL="0" indent="0">
              <a:buNone/>
              <a:defRPr sz="4800" b="0" i="0">
                <a:solidFill>
                  <a:schemeClr val="accent1"/>
                </a:solidFill>
                <a:latin typeface="Arial" charset="0"/>
                <a:cs typeface="Arial"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4092" y="12866636"/>
            <a:ext cx="950976" cy="849364"/>
          </a:xfrm>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8"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grpSp>
        <p:nvGrpSpPr>
          <p:cNvPr id="9" name="Group 8"/>
          <p:cNvGrpSpPr/>
          <p:nvPr userDrawn="1"/>
        </p:nvGrpSpPr>
        <p:grpSpPr>
          <a:xfrm>
            <a:off x="0" y="3"/>
            <a:ext cx="24384000" cy="2455898"/>
            <a:chOff x="0" y="-87955"/>
            <a:chExt cx="12192000" cy="1116318"/>
          </a:xfrm>
          <a:solidFill>
            <a:schemeClr val="accent1"/>
          </a:solidFill>
        </p:grpSpPr>
        <p:sp>
          <p:nvSpPr>
            <p:cNvPr id="10" name="Rectangle 9"/>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1" name="Isosceles Triangle 10"/>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19780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86933" y="3089455"/>
            <a:ext cx="10537330" cy="6788150"/>
          </a:xfrm>
        </p:spPr>
        <p:txBody>
          <a:bodyPr>
            <a:normAutofit/>
          </a:bodyPr>
          <a:lstStyle>
            <a:lvl1pPr marL="0" indent="0">
              <a:buNone/>
              <a:defRPr sz="4800" b="0" i="0">
                <a:latin typeface="Arial" charset="0"/>
                <a:cs typeface="Arial" charset="0"/>
              </a:defRPr>
            </a:lvl1pPr>
            <a:lvl2pPr algn="l">
              <a:defRPr sz="4000"/>
            </a:lvl2pPr>
            <a:lvl3pPr>
              <a:defRPr sz="3600"/>
            </a:lvl3pPr>
            <a:lvl4pPr>
              <a:defRPr sz="3200"/>
            </a:lvl4pPr>
            <a:lvl5pPr>
              <a:defRPr sz="32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462933" y="3089455"/>
            <a:ext cx="10537330" cy="6788150"/>
          </a:xfrm>
        </p:spPr>
        <p:txBody>
          <a:bodyPr>
            <a:normAutofit/>
          </a:bodyPr>
          <a:lstStyle>
            <a:lvl1pPr marL="0" indent="0">
              <a:buNone/>
              <a:defRPr sz="4800" b="0" i="0">
                <a:latin typeface="Arial" charset="0"/>
                <a:cs typeface="Arial" charset="0"/>
              </a:defRPr>
            </a:lvl1pPr>
            <a:lvl2pPr>
              <a:defRPr sz="4000"/>
            </a:lvl2pPr>
            <a:lvl3pPr>
              <a:defRPr sz="3600"/>
            </a:lvl3pPr>
            <a:lvl4pPr>
              <a:defRPr sz="3200"/>
            </a:lvl4pPr>
            <a:lvl5pPr>
              <a:defRPr sz="32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9"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grpSp>
        <p:nvGrpSpPr>
          <p:cNvPr id="14" name="Group 13"/>
          <p:cNvGrpSpPr/>
          <p:nvPr userDrawn="1"/>
        </p:nvGrpSpPr>
        <p:grpSpPr>
          <a:xfrm>
            <a:off x="0" y="3"/>
            <a:ext cx="24384000" cy="2455898"/>
            <a:chOff x="0" y="-87955"/>
            <a:chExt cx="12192000" cy="1116318"/>
          </a:xfrm>
          <a:solidFill>
            <a:schemeClr val="accent1"/>
          </a:solidFill>
        </p:grpSpPr>
        <p:sp>
          <p:nvSpPr>
            <p:cNvPr id="15" name="Rectangle 14"/>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Isosceles Triangle 15"/>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7742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84086" y="3089257"/>
            <a:ext cx="16916400" cy="6788150"/>
          </a:xfrm>
        </p:spPr>
        <p:txBody>
          <a:bodyPr>
            <a:normAutofit/>
          </a:bodyPr>
          <a:lstStyle>
            <a:lvl1pPr marL="0" indent="0">
              <a:buNone/>
              <a:defRPr sz="4800" b="0" i="0">
                <a:solidFill>
                  <a:schemeClr val="accent1"/>
                </a:solidFill>
                <a:latin typeface="Arial" charset="0"/>
                <a:cs typeface="Arial" charset="0"/>
              </a:defRPr>
            </a:lvl1pPr>
            <a:lvl2pPr algn="l">
              <a:defRPr sz="4000">
                <a:solidFill>
                  <a:schemeClr val="accent1"/>
                </a:solidFill>
              </a:defRPr>
            </a:lvl2pPr>
            <a:lvl3pPr>
              <a:defRPr sz="3600">
                <a:solidFill>
                  <a:schemeClr val="accent1"/>
                </a:solidFill>
              </a:defRPr>
            </a:lvl3pPr>
            <a:lvl4pPr>
              <a:defRPr sz="3200">
                <a:solidFill>
                  <a:schemeClr val="accent1"/>
                </a:solidFill>
              </a:defRPr>
            </a:lvl4pPr>
            <a:lvl5pPr>
              <a:defRPr sz="3200">
                <a:solidFill>
                  <a:schemeClr val="accent1"/>
                </a:solidFill>
              </a:defRPr>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9"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grpSp>
        <p:nvGrpSpPr>
          <p:cNvPr id="14" name="Group 13"/>
          <p:cNvGrpSpPr/>
          <p:nvPr userDrawn="1"/>
        </p:nvGrpSpPr>
        <p:grpSpPr>
          <a:xfrm>
            <a:off x="0" y="3"/>
            <a:ext cx="24384000" cy="2455898"/>
            <a:chOff x="0" y="-87955"/>
            <a:chExt cx="12192000" cy="1116318"/>
          </a:xfrm>
          <a:solidFill>
            <a:schemeClr val="accent1"/>
          </a:solidFill>
        </p:grpSpPr>
        <p:sp>
          <p:nvSpPr>
            <p:cNvPr id="15" name="Rectangle 14"/>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Isosceles Triangle 15"/>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4"/>
          </p:nvPr>
        </p:nvSpPr>
        <p:spPr>
          <a:xfrm>
            <a:off x="19820964" y="2008005"/>
            <a:ext cx="4563036" cy="10857270"/>
          </a:xfrm>
        </p:spPr>
        <p:txBody>
          <a:bodyPr/>
          <a:lstStyle/>
          <a:p>
            <a:endParaRPr lang="en-US"/>
          </a:p>
        </p:txBody>
      </p:sp>
    </p:spTree>
    <p:extLst>
      <p:ext uri="{BB962C8B-B14F-4D97-AF65-F5344CB8AC3E}">
        <p14:creationId xmlns:p14="http://schemas.microsoft.com/office/powerpoint/2010/main" val="4273589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Photo -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84086" y="4622801"/>
            <a:ext cx="16916400" cy="5254606"/>
          </a:xfrm>
        </p:spPr>
        <p:txBody>
          <a:bodyPr>
            <a:normAutofit/>
          </a:bodyPr>
          <a:lstStyle>
            <a:lvl1pPr marL="0" indent="0">
              <a:buNone/>
              <a:defRPr sz="5600" b="0" i="0">
                <a:solidFill>
                  <a:schemeClr val="accent2"/>
                </a:solidFill>
                <a:latin typeface="Arial" charset="0"/>
                <a:cs typeface="Arial" charset="0"/>
              </a:defRPr>
            </a:lvl1pPr>
            <a:lvl2pPr algn="l">
              <a:defRPr sz="4000"/>
            </a:lvl2pPr>
            <a:lvl3pPr>
              <a:defRPr sz="3600"/>
            </a:lvl3pPr>
            <a:lvl4pPr>
              <a:defRPr sz="3200"/>
            </a:lvl4pPr>
            <a:lvl5pPr>
              <a:defRPr sz="32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9"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grpSp>
        <p:nvGrpSpPr>
          <p:cNvPr id="14" name="Group 13"/>
          <p:cNvGrpSpPr/>
          <p:nvPr userDrawn="1"/>
        </p:nvGrpSpPr>
        <p:grpSpPr>
          <a:xfrm>
            <a:off x="0" y="3"/>
            <a:ext cx="24384000" cy="2455898"/>
            <a:chOff x="0" y="-87955"/>
            <a:chExt cx="12192000" cy="1116318"/>
          </a:xfrm>
          <a:solidFill>
            <a:schemeClr val="accent1"/>
          </a:solidFill>
        </p:grpSpPr>
        <p:sp>
          <p:nvSpPr>
            <p:cNvPr id="15" name="Rectangle 14"/>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Isosceles Triangle 15"/>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4"/>
          </p:nvPr>
        </p:nvSpPr>
        <p:spPr>
          <a:xfrm>
            <a:off x="19820964" y="2008005"/>
            <a:ext cx="4563036" cy="10857270"/>
          </a:xfrm>
        </p:spPr>
        <p:txBody>
          <a:bodyPr/>
          <a:lstStyle/>
          <a:p>
            <a:endParaRPr lang="en-US"/>
          </a:p>
        </p:txBody>
      </p:sp>
    </p:spTree>
    <p:extLst>
      <p:ext uri="{BB962C8B-B14F-4D97-AF65-F5344CB8AC3E}">
        <p14:creationId xmlns:p14="http://schemas.microsoft.com/office/powerpoint/2010/main" val="3842383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ntent w/photo and subtitle">
    <p:spTree>
      <p:nvGrpSpPr>
        <p:cNvPr id="1" name=""/>
        <p:cNvGrpSpPr/>
        <p:nvPr/>
      </p:nvGrpSpPr>
      <p:grpSpPr>
        <a:xfrm>
          <a:off x="0" y="0"/>
          <a:ext cx="0" cy="0"/>
          <a:chOff x="0" y="0"/>
          <a:chExt cx="0" cy="0"/>
        </a:xfrm>
      </p:grpSpPr>
      <p:sp>
        <p:nvSpPr>
          <p:cNvPr id="5" name="Text Placeholder 4"/>
          <p:cNvSpPr>
            <a:spLocks noGrp="1"/>
          </p:cNvSpPr>
          <p:nvPr>
            <p:ph type="body" sz="quarter" idx="18" hasCustomPrompt="1"/>
          </p:nvPr>
        </p:nvSpPr>
        <p:spPr>
          <a:xfrm>
            <a:off x="1282700" y="3060700"/>
            <a:ext cx="8258176" cy="736600"/>
          </a:xfrm>
        </p:spPr>
        <p:txBody>
          <a:bodyPr>
            <a:noAutofit/>
          </a:bodyPr>
          <a:lstStyle>
            <a:lvl1pPr marL="0" indent="0">
              <a:buNone/>
              <a:defRPr sz="3600">
                <a:solidFill>
                  <a:schemeClr val="accent5"/>
                </a:solidFill>
              </a:defRPr>
            </a:lvl1pPr>
          </a:lstStyle>
          <a:p>
            <a:pPr lvl="0"/>
            <a:r>
              <a:rPr lang="en-US" dirty="0"/>
              <a:t>Click to edit Master text styles </a:t>
            </a:r>
          </a:p>
        </p:txBody>
      </p:sp>
      <p:sp>
        <p:nvSpPr>
          <p:cNvPr id="3" name="Content Placeholder 2"/>
          <p:cNvSpPr>
            <a:spLocks noGrp="1"/>
          </p:cNvSpPr>
          <p:nvPr>
            <p:ph sz="half" idx="1"/>
          </p:nvPr>
        </p:nvSpPr>
        <p:spPr>
          <a:xfrm>
            <a:off x="1284086" y="3949398"/>
            <a:ext cx="8257480" cy="5928008"/>
          </a:xfrm>
        </p:spPr>
        <p:txBody>
          <a:bodyPr>
            <a:normAutofit/>
          </a:bodyPr>
          <a:lstStyle>
            <a:lvl1pPr marL="0" indent="0">
              <a:buNone/>
              <a:defRPr sz="2800" b="0" i="0">
                <a:solidFill>
                  <a:schemeClr val="accent1"/>
                </a:solidFill>
                <a:latin typeface="Arial" charset="0"/>
                <a:cs typeface="Arial" charset="0"/>
              </a:defRPr>
            </a:lvl1pPr>
            <a:lvl2pPr algn="l">
              <a:defRPr sz="2800">
                <a:solidFill>
                  <a:schemeClr val="accent1"/>
                </a:solidFill>
              </a:defRPr>
            </a:lvl2pPr>
            <a:lvl3pPr>
              <a:defRPr sz="2800">
                <a:solidFill>
                  <a:schemeClr val="accent1"/>
                </a:solidFill>
              </a:defRPr>
            </a:lvl3pPr>
            <a:lvl4pPr>
              <a:defRPr sz="2800">
                <a:solidFill>
                  <a:schemeClr val="accent1"/>
                </a:solidFill>
              </a:defRPr>
            </a:lvl4pPr>
            <a:lvl5pPr>
              <a:defRPr sz="2800">
                <a:solidFill>
                  <a:schemeClr val="accent1"/>
                </a:solidFill>
              </a:defRPr>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9"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grpSp>
        <p:nvGrpSpPr>
          <p:cNvPr id="14" name="Group 13"/>
          <p:cNvGrpSpPr/>
          <p:nvPr userDrawn="1"/>
        </p:nvGrpSpPr>
        <p:grpSpPr>
          <a:xfrm>
            <a:off x="0" y="3"/>
            <a:ext cx="24384000" cy="2455898"/>
            <a:chOff x="0" y="-87955"/>
            <a:chExt cx="12192000" cy="1116318"/>
          </a:xfrm>
          <a:solidFill>
            <a:schemeClr val="accent1"/>
          </a:solidFill>
        </p:grpSpPr>
        <p:sp>
          <p:nvSpPr>
            <p:cNvPr id="15" name="Rectangle 14"/>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Isosceles Triangle 15"/>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4"/>
          </p:nvPr>
        </p:nvSpPr>
        <p:spPr>
          <a:xfrm>
            <a:off x="19820964" y="2008005"/>
            <a:ext cx="4563036" cy="10857270"/>
          </a:xfrm>
        </p:spPr>
        <p:txBody>
          <a:bodyPr/>
          <a:lstStyle/>
          <a:p>
            <a:endParaRPr lang="en-US"/>
          </a:p>
        </p:txBody>
      </p:sp>
      <p:sp>
        <p:nvSpPr>
          <p:cNvPr id="10" name="Content Placeholder 2"/>
          <p:cNvSpPr>
            <a:spLocks noGrp="1"/>
          </p:cNvSpPr>
          <p:nvPr>
            <p:ph sz="half" idx="15"/>
          </p:nvPr>
        </p:nvSpPr>
        <p:spPr>
          <a:xfrm>
            <a:off x="10552524" y="3949398"/>
            <a:ext cx="8257480" cy="5928008"/>
          </a:xfrm>
        </p:spPr>
        <p:txBody>
          <a:bodyPr>
            <a:normAutofit/>
          </a:bodyPr>
          <a:lstStyle>
            <a:lvl1pPr marL="0" indent="0">
              <a:buNone/>
              <a:defRPr sz="2800" b="0" i="0">
                <a:solidFill>
                  <a:schemeClr val="accent1"/>
                </a:solidFill>
                <a:latin typeface="Arial" charset="0"/>
                <a:cs typeface="Arial" charset="0"/>
              </a:defRPr>
            </a:lvl1pPr>
            <a:lvl2pPr algn="l">
              <a:defRPr sz="2800">
                <a:solidFill>
                  <a:schemeClr val="accent1"/>
                </a:solidFill>
              </a:defRPr>
            </a:lvl2pPr>
            <a:lvl3pPr>
              <a:defRPr sz="2800">
                <a:solidFill>
                  <a:schemeClr val="accent1"/>
                </a:solidFill>
              </a:defRPr>
            </a:lvl3pPr>
            <a:lvl4pPr>
              <a:defRPr sz="2800">
                <a:solidFill>
                  <a:schemeClr val="accent1"/>
                </a:solidFill>
              </a:defRPr>
            </a:lvl4pPr>
            <a:lvl5pPr>
              <a:defRPr sz="2800">
                <a:solidFill>
                  <a:schemeClr val="accent1"/>
                </a:solidFill>
              </a:defRPr>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100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p:bg>
      <p:bgPr>
        <a:gradFill>
          <a:gsLst>
            <a:gs pos="0">
              <a:srgbClr val="0099D9"/>
            </a:gs>
            <a:gs pos="100000">
              <a:srgbClr val="0079AF"/>
            </a:gs>
          </a:gsLst>
          <a:lin ang="5400000" scaled="0"/>
        </a:gradFill>
        <a:effectLst/>
      </p:bgPr>
    </p:bg>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1312173" y="4533900"/>
            <a:ext cx="20828000" cy="4648200"/>
          </a:xfrm>
          <a:prstGeom prst="rect">
            <a:avLst/>
          </a:prstGeom>
        </p:spPr>
        <p:txBody>
          <a:bodyPr anchor="ctr">
            <a:normAutofit/>
          </a:bodyPr>
          <a:lstStyle>
            <a:lvl1pPr>
              <a:defRPr sz="8000">
                <a:solidFill>
                  <a:schemeClr val="bg1"/>
                </a:solidFill>
              </a:defRPr>
            </a:lvl1pPr>
          </a:lstStyle>
          <a:p>
            <a:r>
              <a:rPr lang="en-US" dirty="0"/>
              <a:t>Title placeholder</a:t>
            </a:r>
            <a:endParaRPr dirty="0"/>
          </a:p>
        </p:txBody>
      </p:sp>
    </p:spTree>
    <p:extLst>
      <p:ext uri="{BB962C8B-B14F-4D97-AF65-F5344CB8AC3E}">
        <p14:creationId xmlns:p14="http://schemas.microsoft.com/office/powerpoint/2010/main" val="277053627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Photo 3">
    <p:spTree>
      <p:nvGrpSpPr>
        <p:cNvPr id="1" name=""/>
        <p:cNvGrpSpPr/>
        <p:nvPr/>
      </p:nvGrpSpPr>
      <p:grpSpPr>
        <a:xfrm>
          <a:off x="0" y="0"/>
          <a:ext cx="0" cy="0"/>
          <a:chOff x="0" y="0"/>
          <a:chExt cx="0" cy="0"/>
        </a:xfrm>
      </p:grpSpPr>
      <p:grpSp>
        <p:nvGrpSpPr>
          <p:cNvPr id="4" name="Group 3"/>
          <p:cNvGrpSpPr/>
          <p:nvPr userDrawn="1"/>
        </p:nvGrpSpPr>
        <p:grpSpPr>
          <a:xfrm>
            <a:off x="0" y="3"/>
            <a:ext cx="24384000" cy="2455898"/>
            <a:chOff x="0" y="-87955"/>
            <a:chExt cx="12192000" cy="1116318"/>
          </a:xfrm>
          <a:solidFill>
            <a:schemeClr val="accent1"/>
          </a:solidFill>
        </p:grpSpPr>
        <p:sp>
          <p:nvSpPr>
            <p:cNvPr id="5" name="Rectangle 4"/>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6" name="Isosceles Triangle 10"/>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11" name="Picture Placeholder 10"/>
          <p:cNvSpPr>
            <a:spLocks noGrp="1"/>
          </p:cNvSpPr>
          <p:nvPr>
            <p:ph type="pic" sz="quarter" idx="11"/>
          </p:nvPr>
        </p:nvSpPr>
        <p:spPr>
          <a:xfrm>
            <a:off x="19812000" y="2006600"/>
            <a:ext cx="4572000" cy="10858500"/>
          </a:xfrm>
        </p:spPr>
        <p:txBody>
          <a:bodyPr/>
          <a:lstStyle/>
          <a:p>
            <a:endParaRPr lang="en-US"/>
          </a:p>
        </p:txBody>
      </p:sp>
      <p:sp>
        <p:nvSpPr>
          <p:cNvPr id="21" name="Text Placeholder 12"/>
          <p:cNvSpPr>
            <a:spLocks noGrp="1"/>
          </p:cNvSpPr>
          <p:nvPr>
            <p:ph type="body" sz="quarter" idx="13"/>
          </p:nvPr>
        </p:nvSpPr>
        <p:spPr>
          <a:xfrm>
            <a:off x="2138173" y="3086500"/>
            <a:ext cx="16795898" cy="2830208"/>
          </a:xfrm>
        </p:spPr>
        <p:txBody>
          <a:bodyPr/>
          <a:lstStyle>
            <a:lvl1pPr marL="0" indent="0">
              <a:buFont typeface="+mj-lt"/>
              <a:buNone/>
              <a:defRPr sz="4400" b="1" i="0">
                <a:solidFill>
                  <a:schemeClr val="accent1"/>
                </a:solidFill>
                <a:latin typeface="Arial Bold" charset="0"/>
                <a:ea typeface="Arial Bold" charset="0"/>
                <a:cs typeface="Arial Bold" charset="0"/>
              </a:defRPr>
            </a:lvl1pPr>
            <a:lvl2pPr>
              <a:defRPr>
                <a:solidFill>
                  <a:schemeClr val="accent1"/>
                </a:solidFill>
              </a:defRPr>
            </a:lvl2pPr>
          </a:lstStyle>
          <a:p>
            <a:pPr lvl="0"/>
            <a:r>
              <a:rPr lang="en-US" dirty="0"/>
              <a:t>Click to edit Master text styles</a:t>
            </a:r>
          </a:p>
          <a:p>
            <a:pPr lvl="1"/>
            <a:r>
              <a:rPr lang="en-US" dirty="0"/>
              <a:t>Second level</a:t>
            </a:r>
          </a:p>
        </p:txBody>
      </p:sp>
      <p:sp>
        <p:nvSpPr>
          <p:cNvPr id="22" name="Text Placeholder 12"/>
          <p:cNvSpPr>
            <a:spLocks noGrp="1"/>
          </p:cNvSpPr>
          <p:nvPr>
            <p:ph type="body" sz="quarter" idx="14"/>
          </p:nvPr>
        </p:nvSpPr>
        <p:spPr>
          <a:xfrm>
            <a:off x="2138173" y="6269114"/>
            <a:ext cx="16795898" cy="2830208"/>
          </a:xfrm>
        </p:spPr>
        <p:txBody>
          <a:bodyPr/>
          <a:lstStyle>
            <a:lvl1pPr marL="0" indent="0">
              <a:buFont typeface="+mj-lt"/>
              <a:buNone/>
              <a:defRPr sz="4400" b="1" i="0">
                <a:solidFill>
                  <a:schemeClr val="accent1"/>
                </a:solidFill>
                <a:latin typeface="Arial Bold" charset="0"/>
                <a:ea typeface="Arial Bold" charset="0"/>
                <a:cs typeface="Arial Bold" charset="0"/>
              </a:defRPr>
            </a:lvl1pPr>
            <a:lvl2pPr>
              <a:defRPr>
                <a:solidFill>
                  <a:schemeClr val="accent1"/>
                </a:solidFill>
              </a:defRPr>
            </a:lvl2pPr>
          </a:lstStyle>
          <a:p>
            <a:pPr lvl="0"/>
            <a:r>
              <a:rPr lang="en-US" dirty="0"/>
              <a:t>Click to edit Master text styles</a:t>
            </a:r>
          </a:p>
          <a:p>
            <a:pPr lvl="1"/>
            <a:r>
              <a:rPr lang="en-US" dirty="0"/>
              <a:t>Second level</a:t>
            </a:r>
          </a:p>
        </p:txBody>
      </p:sp>
      <p:sp>
        <p:nvSpPr>
          <p:cNvPr id="23" name="Text Placeholder 12"/>
          <p:cNvSpPr>
            <a:spLocks noGrp="1"/>
          </p:cNvSpPr>
          <p:nvPr>
            <p:ph type="body" sz="quarter" idx="15"/>
          </p:nvPr>
        </p:nvSpPr>
        <p:spPr>
          <a:xfrm>
            <a:off x="2138171" y="9451728"/>
            <a:ext cx="16795898" cy="2830208"/>
          </a:xfrm>
        </p:spPr>
        <p:txBody>
          <a:bodyPr/>
          <a:lstStyle>
            <a:lvl1pPr marL="0" indent="0">
              <a:buFont typeface="+mj-lt"/>
              <a:buNone/>
              <a:defRPr sz="4400" b="1" i="0">
                <a:solidFill>
                  <a:schemeClr val="accent1"/>
                </a:solidFill>
                <a:latin typeface="Arial Bold" charset="0"/>
                <a:ea typeface="Arial Bold" charset="0"/>
                <a:cs typeface="Arial Bold" charset="0"/>
              </a:defRPr>
            </a:lvl1pPr>
            <a:lvl2pPr>
              <a:defRPr>
                <a:solidFill>
                  <a:schemeClr val="accent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4688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6934" y="3070227"/>
            <a:ext cx="10609356" cy="1279526"/>
          </a:xfrm>
        </p:spPr>
        <p:txBody>
          <a:bodyPr anchor="b">
            <a:normAutofit/>
          </a:bodyPr>
          <a:lstStyle>
            <a:lvl1pPr marL="0" indent="0">
              <a:buNone/>
              <a:defRPr sz="4800" b="1" i="0">
                <a:solidFill>
                  <a:schemeClr val="accent2"/>
                </a:solidFill>
                <a:latin typeface="Arial Bold" charset="0"/>
                <a:ea typeface="Arial Bold" charset="0"/>
                <a:cs typeface="Arial Bold" charset="0"/>
              </a:defRPr>
            </a:lvl1pPr>
            <a:lvl2pPr marL="1219170" indent="0">
              <a:buNone/>
              <a:defRPr sz="5400" b="1"/>
            </a:lvl2pPr>
            <a:lvl3pPr marL="2438340" indent="0">
              <a:buNone/>
              <a:defRPr sz="4800" b="1"/>
            </a:lvl3pPr>
            <a:lvl4pPr marL="3657508" indent="0">
              <a:buNone/>
              <a:defRPr sz="4200" b="1"/>
            </a:lvl4pPr>
            <a:lvl5pPr marL="4876678" indent="0">
              <a:buNone/>
              <a:defRPr sz="4200" b="1"/>
            </a:lvl5pPr>
            <a:lvl6pPr marL="6095848" indent="0">
              <a:buNone/>
              <a:defRPr sz="4200" b="1"/>
            </a:lvl6pPr>
            <a:lvl7pPr marL="7315018" indent="0">
              <a:buNone/>
              <a:defRPr sz="4200" b="1"/>
            </a:lvl7pPr>
            <a:lvl8pPr marL="8534186" indent="0">
              <a:buNone/>
              <a:defRPr sz="4200" b="1"/>
            </a:lvl8pPr>
            <a:lvl9pPr marL="9753356" indent="0">
              <a:buNone/>
              <a:defRPr sz="4200" b="1"/>
            </a:lvl9pPr>
          </a:lstStyle>
          <a:p>
            <a:pPr lvl="0"/>
            <a:r>
              <a:rPr lang="en-US" dirty="0"/>
              <a:t>Click to edit Master text styles</a:t>
            </a:r>
          </a:p>
        </p:txBody>
      </p:sp>
      <p:sp>
        <p:nvSpPr>
          <p:cNvPr id="4" name="Content Placeholder 3"/>
          <p:cNvSpPr>
            <a:spLocks noGrp="1"/>
          </p:cNvSpPr>
          <p:nvPr>
            <p:ph sz="half" idx="2"/>
          </p:nvPr>
        </p:nvSpPr>
        <p:spPr>
          <a:xfrm>
            <a:off x="1286934" y="4349750"/>
            <a:ext cx="10609356" cy="7902576"/>
          </a:xfrm>
        </p:spPr>
        <p:txBody>
          <a:bodyPr>
            <a:normAutofit/>
          </a:bodyPr>
          <a:lstStyle>
            <a:lvl1pPr>
              <a:defRPr sz="4000"/>
            </a:lvl1pPr>
            <a:lvl2pPr>
              <a:defRPr sz="3600"/>
            </a:lvl2pPr>
            <a:lvl3pPr>
              <a:defRPr sz="3200"/>
            </a:lvl3pPr>
            <a:lvl4pPr>
              <a:defRPr sz="3200"/>
            </a:lvl4pPr>
            <a:lvl5pPr>
              <a:defRPr sz="3200"/>
            </a:lvl5pPr>
            <a:lvl6pPr>
              <a:defRPr sz="4200"/>
            </a:lvl6pPr>
            <a:lvl7pPr>
              <a:defRPr sz="4200"/>
            </a:lvl7pPr>
            <a:lvl8pPr>
              <a:defRPr sz="4200"/>
            </a:lvl8pPr>
            <a:lvl9pPr>
              <a:defRPr sz="4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86740" y="3070227"/>
            <a:ext cx="10613524" cy="1279526"/>
          </a:xfrm>
        </p:spPr>
        <p:txBody>
          <a:bodyPr anchor="b">
            <a:normAutofit/>
          </a:bodyPr>
          <a:lstStyle>
            <a:lvl1pPr marL="0" indent="0">
              <a:buNone/>
              <a:defRPr sz="4800" b="1" i="0">
                <a:solidFill>
                  <a:schemeClr val="accent2"/>
                </a:solidFill>
                <a:latin typeface="Arial Bold" charset="0"/>
                <a:ea typeface="Arial Bold" charset="0"/>
                <a:cs typeface="Arial Bold" charset="0"/>
              </a:defRPr>
            </a:lvl1pPr>
            <a:lvl2pPr marL="1219170" indent="0">
              <a:buNone/>
              <a:defRPr sz="5400" b="1"/>
            </a:lvl2pPr>
            <a:lvl3pPr marL="2438340" indent="0">
              <a:buNone/>
              <a:defRPr sz="4800" b="1"/>
            </a:lvl3pPr>
            <a:lvl4pPr marL="3657508" indent="0">
              <a:buNone/>
              <a:defRPr sz="4200" b="1"/>
            </a:lvl4pPr>
            <a:lvl5pPr marL="4876678" indent="0">
              <a:buNone/>
              <a:defRPr sz="4200" b="1"/>
            </a:lvl5pPr>
            <a:lvl6pPr marL="6095848" indent="0">
              <a:buNone/>
              <a:defRPr sz="4200" b="1"/>
            </a:lvl6pPr>
            <a:lvl7pPr marL="7315018" indent="0">
              <a:buNone/>
              <a:defRPr sz="4200" b="1"/>
            </a:lvl7pPr>
            <a:lvl8pPr marL="8534186" indent="0">
              <a:buNone/>
              <a:defRPr sz="4200" b="1"/>
            </a:lvl8pPr>
            <a:lvl9pPr marL="9753356" indent="0">
              <a:buNone/>
              <a:defRPr sz="4200" b="1"/>
            </a:lvl9pPr>
          </a:lstStyle>
          <a:p>
            <a:pPr lvl="0"/>
            <a:r>
              <a:rPr lang="en-US" dirty="0"/>
              <a:t>Click to edit Master text styles</a:t>
            </a:r>
          </a:p>
        </p:txBody>
      </p:sp>
      <p:sp>
        <p:nvSpPr>
          <p:cNvPr id="6" name="Content Placeholder 5"/>
          <p:cNvSpPr>
            <a:spLocks noGrp="1"/>
          </p:cNvSpPr>
          <p:nvPr>
            <p:ph sz="quarter" idx="4"/>
          </p:nvPr>
        </p:nvSpPr>
        <p:spPr>
          <a:xfrm>
            <a:off x="12386740" y="4349750"/>
            <a:ext cx="10613524" cy="7902576"/>
          </a:xfrm>
        </p:spPr>
        <p:txBody>
          <a:bodyPr>
            <a:normAutofit/>
          </a:bodyPr>
          <a:lstStyle>
            <a:lvl1pPr>
              <a:defRPr sz="4000"/>
            </a:lvl1pPr>
            <a:lvl2pPr>
              <a:defRPr sz="3600"/>
            </a:lvl2pPr>
            <a:lvl3pPr>
              <a:defRPr sz="3200"/>
            </a:lvl3pPr>
            <a:lvl4pPr>
              <a:defRPr sz="3200"/>
            </a:lvl4pPr>
            <a:lvl5pPr>
              <a:defRPr sz="3200"/>
            </a:lvl5pPr>
            <a:lvl6pPr>
              <a:defRPr sz="4200"/>
            </a:lvl6pPr>
            <a:lvl7pPr>
              <a:defRPr sz="4200"/>
            </a:lvl7pPr>
            <a:lvl8pPr>
              <a:defRPr sz="4200"/>
            </a:lvl8pPr>
            <a:lvl9pPr>
              <a:defRPr sz="4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11"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grpSp>
        <p:nvGrpSpPr>
          <p:cNvPr id="12" name="Group 11"/>
          <p:cNvGrpSpPr/>
          <p:nvPr userDrawn="1"/>
        </p:nvGrpSpPr>
        <p:grpSpPr>
          <a:xfrm>
            <a:off x="0" y="3"/>
            <a:ext cx="24384000" cy="2455898"/>
            <a:chOff x="0" y="-87955"/>
            <a:chExt cx="12192000" cy="1116318"/>
          </a:xfrm>
          <a:solidFill>
            <a:schemeClr val="accent1"/>
          </a:solidFill>
        </p:grpSpPr>
        <p:sp>
          <p:nvSpPr>
            <p:cNvPr id="13" name="Rectangle 12"/>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4" name="Isosceles Triangle 13"/>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43373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onut Charts 1">
    <p:spTree>
      <p:nvGrpSpPr>
        <p:cNvPr id="1" name=""/>
        <p:cNvGrpSpPr/>
        <p:nvPr/>
      </p:nvGrpSpPr>
      <p:grpSpPr>
        <a:xfrm>
          <a:off x="0" y="0"/>
          <a:ext cx="0" cy="0"/>
          <a:chOff x="0" y="0"/>
          <a:chExt cx="0" cy="0"/>
        </a:xfrm>
      </p:grpSpPr>
      <p:sp>
        <p:nvSpPr>
          <p:cNvPr id="30" name="Text Placeholder 29"/>
          <p:cNvSpPr>
            <a:spLocks noGrp="1"/>
          </p:cNvSpPr>
          <p:nvPr>
            <p:ph type="body" sz="quarter" idx="11"/>
          </p:nvPr>
        </p:nvSpPr>
        <p:spPr>
          <a:xfrm>
            <a:off x="3036952" y="3476626"/>
            <a:ext cx="18310096" cy="861770"/>
          </a:xfrm>
        </p:spPr>
        <p:txBody>
          <a:bodyPr wrap="square">
            <a:spAutoFit/>
          </a:bodyPr>
          <a:lstStyle>
            <a:lvl1pPr marL="0" indent="0" algn="ctr">
              <a:buNone/>
              <a:defRPr sz="4800">
                <a:solidFill>
                  <a:schemeClr val="accent2"/>
                </a:solidFill>
              </a:defRPr>
            </a:lvl1pPr>
            <a:lvl2pPr marL="1219170" indent="0">
              <a:buNone/>
              <a:defRPr>
                <a:solidFill>
                  <a:schemeClr val="accent2"/>
                </a:solidFill>
              </a:defRPr>
            </a:lvl2pPr>
            <a:lvl3pPr marL="2438340" indent="0">
              <a:buNone/>
              <a:defRPr>
                <a:solidFill>
                  <a:schemeClr val="accent2"/>
                </a:solidFill>
              </a:defRPr>
            </a:lvl3pPr>
            <a:lvl4pPr marL="3657510" indent="0">
              <a:buNone/>
              <a:defRPr>
                <a:solidFill>
                  <a:schemeClr val="accent2"/>
                </a:solidFill>
              </a:defRPr>
            </a:lvl4pPr>
            <a:lvl5pPr marL="4876678" indent="0">
              <a:buNone/>
              <a:defRPr>
                <a:solidFill>
                  <a:schemeClr val="accent2"/>
                </a:solidFill>
              </a:defRPr>
            </a:lvl5pPr>
          </a:lstStyle>
          <a:p>
            <a:pPr lvl="0"/>
            <a:r>
              <a:rPr lang="en-US"/>
              <a:t>Click to edit Master text styles</a:t>
            </a:r>
          </a:p>
        </p:txBody>
      </p:sp>
      <p:grpSp>
        <p:nvGrpSpPr>
          <p:cNvPr id="4" name="Group 3"/>
          <p:cNvGrpSpPr/>
          <p:nvPr userDrawn="1"/>
        </p:nvGrpSpPr>
        <p:grpSpPr>
          <a:xfrm>
            <a:off x="0" y="3"/>
            <a:ext cx="24384000" cy="2455898"/>
            <a:chOff x="0" y="-87955"/>
            <a:chExt cx="12192000" cy="1116318"/>
          </a:xfrm>
          <a:solidFill>
            <a:schemeClr val="accent1"/>
          </a:solidFill>
        </p:grpSpPr>
        <p:sp>
          <p:nvSpPr>
            <p:cNvPr id="5" name="Rectangle 4"/>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6" name="Isosceles Triangle 10"/>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12" name="Oval 11"/>
          <p:cNvSpPr/>
          <p:nvPr/>
        </p:nvSpPr>
        <p:spPr>
          <a:xfrm>
            <a:off x="3021209" y="5662979"/>
            <a:ext cx="2961410" cy="296141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C8C8C8"/>
              </a:solidFill>
              <a:latin typeface="Arial" charset="0"/>
            </a:endParaRPr>
          </a:p>
        </p:txBody>
      </p:sp>
      <p:sp>
        <p:nvSpPr>
          <p:cNvPr id="34" name="Text Placeholder 33"/>
          <p:cNvSpPr>
            <a:spLocks noGrp="1"/>
          </p:cNvSpPr>
          <p:nvPr>
            <p:ph type="body" sz="quarter" idx="12" hasCustomPrompt="1"/>
          </p:nvPr>
        </p:nvSpPr>
        <p:spPr>
          <a:xfrm>
            <a:off x="1321978" y="8893176"/>
            <a:ext cx="6359868" cy="984881"/>
          </a:xfrm>
        </p:spPr>
        <p:txBody>
          <a:bodyPr rIns="0">
            <a:spAutoFit/>
          </a:bodyPr>
          <a:lstStyle>
            <a:lvl1pPr marL="0" indent="0" algn="ctr">
              <a:buNone/>
              <a:defRPr sz="2800">
                <a:solidFill>
                  <a:schemeClr val="accent5"/>
                </a:solidFill>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35" name="Oval 34"/>
          <p:cNvSpPr/>
          <p:nvPr userDrawn="1"/>
        </p:nvSpPr>
        <p:spPr>
          <a:xfrm>
            <a:off x="10524719" y="5662979"/>
            <a:ext cx="2961410" cy="296141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C8C8C8"/>
              </a:solidFill>
              <a:latin typeface="Arial" charset="0"/>
            </a:endParaRPr>
          </a:p>
        </p:txBody>
      </p:sp>
      <p:sp>
        <p:nvSpPr>
          <p:cNvPr id="38" name="Oval 37"/>
          <p:cNvSpPr/>
          <p:nvPr userDrawn="1"/>
        </p:nvSpPr>
        <p:spPr>
          <a:xfrm>
            <a:off x="18306023" y="5662979"/>
            <a:ext cx="2961410" cy="2961410"/>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C8C8C8"/>
              </a:solidFill>
              <a:latin typeface="Arial" charset="0"/>
            </a:endParaRPr>
          </a:p>
        </p:txBody>
      </p:sp>
      <p:sp>
        <p:nvSpPr>
          <p:cNvPr id="47" name="Text Placeholder 33"/>
          <p:cNvSpPr>
            <a:spLocks noGrp="1"/>
          </p:cNvSpPr>
          <p:nvPr>
            <p:ph type="body" sz="quarter" idx="15" hasCustomPrompt="1"/>
          </p:nvPr>
        </p:nvSpPr>
        <p:spPr>
          <a:xfrm>
            <a:off x="1321978" y="9570276"/>
            <a:ext cx="6359868" cy="553994"/>
          </a:xfrm>
        </p:spPr>
        <p:txBody>
          <a:bodyPr rIns="0">
            <a:spAutoFit/>
          </a:bodyPr>
          <a:lstStyle>
            <a:lvl1pPr marL="0" indent="0" algn="ctr">
              <a:buNone/>
              <a:defRPr sz="2800" b="1" i="0">
                <a:solidFill>
                  <a:schemeClr val="accent1"/>
                </a:solidFill>
                <a:latin typeface="Arial Bold" charset="0"/>
                <a:ea typeface="Arial Bold" charset="0"/>
                <a:cs typeface="Arial Bold" charset="0"/>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48" name="Text Placeholder 33"/>
          <p:cNvSpPr>
            <a:spLocks noGrp="1"/>
          </p:cNvSpPr>
          <p:nvPr>
            <p:ph type="body" sz="quarter" idx="16" hasCustomPrompt="1"/>
          </p:nvPr>
        </p:nvSpPr>
        <p:spPr>
          <a:xfrm>
            <a:off x="9012066" y="8893176"/>
            <a:ext cx="6359868" cy="984881"/>
          </a:xfrm>
        </p:spPr>
        <p:txBody>
          <a:bodyPr rIns="0">
            <a:spAutoFit/>
          </a:bodyPr>
          <a:lstStyle>
            <a:lvl1pPr marL="0" indent="0" algn="ctr">
              <a:buNone/>
              <a:defRPr sz="2800">
                <a:solidFill>
                  <a:schemeClr val="accent5"/>
                </a:solidFill>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49" name="Text Placeholder 33"/>
          <p:cNvSpPr>
            <a:spLocks noGrp="1"/>
          </p:cNvSpPr>
          <p:nvPr>
            <p:ph type="body" sz="quarter" idx="17" hasCustomPrompt="1"/>
          </p:nvPr>
        </p:nvSpPr>
        <p:spPr>
          <a:xfrm>
            <a:off x="9012066" y="9570276"/>
            <a:ext cx="6359868" cy="553994"/>
          </a:xfrm>
        </p:spPr>
        <p:txBody>
          <a:bodyPr rIns="0">
            <a:spAutoFit/>
          </a:bodyPr>
          <a:lstStyle>
            <a:lvl1pPr marL="0" indent="0" algn="ctr">
              <a:buNone/>
              <a:defRPr sz="2800" b="1" i="0">
                <a:solidFill>
                  <a:schemeClr val="accent1"/>
                </a:solidFill>
                <a:latin typeface="Arial Bold" charset="0"/>
                <a:ea typeface="Arial Bold" charset="0"/>
                <a:cs typeface="Arial Bold" charset="0"/>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50" name="Text Placeholder 33"/>
          <p:cNvSpPr>
            <a:spLocks noGrp="1"/>
          </p:cNvSpPr>
          <p:nvPr>
            <p:ph type="body" sz="quarter" idx="18" hasCustomPrompt="1"/>
          </p:nvPr>
        </p:nvSpPr>
        <p:spPr>
          <a:xfrm>
            <a:off x="16702154" y="8893176"/>
            <a:ext cx="6359868" cy="984881"/>
          </a:xfrm>
        </p:spPr>
        <p:txBody>
          <a:bodyPr rIns="0">
            <a:spAutoFit/>
          </a:bodyPr>
          <a:lstStyle>
            <a:lvl1pPr marL="0" indent="0" algn="ctr">
              <a:buNone/>
              <a:defRPr sz="2800">
                <a:solidFill>
                  <a:schemeClr val="accent5"/>
                </a:solidFill>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51" name="Text Placeholder 33"/>
          <p:cNvSpPr>
            <a:spLocks noGrp="1"/>
          </p:cNvSpPr>
          <p:nvPr>
            <p:ph type="body" sz="quarter" idx="19" hasCustomPrompt="1"/>
          </p:nvPr>
        </p:nvSpPr>
        <p:spPr>
          <a:xfrm>
            <a:off x="16702154" y="9570276"/>
            <a:ext cx="6359868" cy="553994"/>
          </a:xfrm>
        </p:spPr>
        <p:txBody>
          <a:bodyPr rIns="0">
            <a:spAutoFit/>
          </a:bodyPr>
          <a:lstStyle>
            <a:lvl1pPr marL="0" indent="0" algn="ctr">
              <a:buNone/>
              <a:defRPr sz="2800" b="1" i="0">
                <a:solidFill>
                  <a:schemeClr val="accent1"/>
                </a:solidFill>
                <a:latin typeface="Arial Bold" charset="0"/>
                <a:ea typeface="Arial Bold" charset="0"/>
                <a:cs typeface="Arial Bold" charset="0"/>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Tree>
    <p:extLst>
      <p:ext uri="{BB962C8B-B14F-4D97-AF65-F5344CB8AC3E}">
        <p14:creationId xmlns:p14="http://schemas.microsoft.com/office/powerpoint/2010/main" val="2208082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onut Charts 2">
    <p:spTree>
      <p:nvGrpSpPr>
        <p:cNvPr id="1" name=""/>
        <p:cNvGrpSpPr/>
        <p:nvPr/>
      </p:nvGrpSpPr>
      <p:grpSpPr>
        <a:xfrm>
          <a:off x="0" y="0"/>
          <a:ext cx="0" cy="0"/>
          <a:chOff x="0" y="0"/>
          <a:chExt cx="0" cy="0"/>
        </a:xfrm>
      </p:grpSpPr>
      <p:sp>
        <p:nvSpPr>
          <p:cNvPr id="4" name="Text Placeholder 29"/>
          <p:cNvSpPr>
            <a:spLocks noGrp="1"/>
          </p:cNvSpPr>
          <p:nvPr>
            <p:ph type="body" sz="quarter" idx="11"/>
          </p:nvPr>
        </p:nvSpPr>
        <p:spPr>
          <a:xfrm>
            <a:off x="3036952" y="3476626"/>
            <a:ext cx="18310096" cy="861770"/>
          </a:xfrm>
        </p:spPr>
        <p:txBody>
          <a:bodyPr wrap="square">
            <a:spAutoFit/>
          </a:bodyPr>
          <a:lstStyle>
            <a:lvl1pPr marL="0" indent="0" algn="ctr">
              <a:buNone/>
              <a:defRPr sz="4800">
                <a:solidFill>
                  <a:schemeClr val="accent2"/>
                </a:solidFill>
              </a:defRPr>
            </a:lvl1pPr>
            <a:lvl2pPr marL="1219170" indent="0">
              <a:buNone/>
              <a:defRPr>
                <a:solidFill>
                  <a:schemeClr val="accent2"/>
                </a:solidFill>
              </a:defRPr>
            </a:lvl2pPr>
            <a:lvl3pPr marL="2438340" indent="0">
              <a:buNone/>
              <a:defRPr>
                <a:solidFill>
                  <a:schemeClr val="accent2"/>
                </a:solidFill>
              </a:defRPr>
            </a:lvl3pPr>
            <a:lvl4pPr marL="3657510" indent="0">
              <a:buNone/>
              <a:defRPr>
                <a:solidFill>
                  <a:schemeClr val="accent2"/>
                </a:solidFill>
              </a:defRPr>
            </a:lvl4pPr>
            <a:lvl5pPr marL="4876678" indent="0">
              <a:buNone/>
              <a:defRPr>
                <a:solidFill>
                  <a:schemeClr val="accent2"/>
                </a:solidFill>
              </a:defRPr>
            </a:lvl5pPr>
          </a:lstStyle>
          <a:p>
            <a:pPr lvl="0"/>
            <a:r>
              <a:rPr lang="en-US"/>
              <a:t>Click to edit Master text styles</a:t>
            </a:r>
          </a:p>
        </p:txBody>
      </p:sp>
      <p:grpSp>
        <p:nvGrpSpPr>
          <p:cNvPr id="5" name="Group 4"/>
          <p:cNvGrpSpPr/>
          <p:nvPr userDrawn="1"/>
        </p:nvGrpSpPr>
        <p:grpSpPr>
          <a:xfrm>
            <a:off x="0" y="3"/>
            <a:ext cx="24384000" cy="2455898"/>
            <a:chOff x="0" y="-87955"/>
            <a:chExt cx="12192000" cy="1116318"/>
          </a:xfrm>
          <a:solidFill>
            <a:schemeClr val="accent1"/>
          </a:solidFill>
        </p:grpSpPr>
        <p:sp>
          <p:nvSpPr>
            <p:cNvPr id="6" name="Rectangle 5"/>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7" name="Isosceles Triangle 10"/>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8" name="Text Placeholder 33"/>
          <p:cNvSpPr>
            <a:spLocks noGrp="1"/>
          </p:cNvSpPr>
          <p:nvPr>
            <p:ph type="body" sz="quarter" idx="12" hasCustomPrompt="1"/>
          </p:nvPr>
        </p:nvSpPr>
        <p:spPr>
          <a:xfrm>
            <a:off x="1321978" y="8893176"/>
            <a:ext cx="6359868" cy="984881"/>
          </a:xfrm>
        </p:spPr>
        <p:txBody>
          <a:bodyPr rIns="0">
            <a:spAutoFit/>
          </a:bodyPr>
          <a:lstStyle>
            <a:lvl1pPr marL="0" indent="0" algn="ctr">
              <a:buNone/>
              <a:defRPr sz="2800">
                <a:solidFill>
                  <a:schemeClr val="accent5"/>
                </a:solidFill>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9" name="Text Placeholder 33"/>
          <p:cNvSpPr>
            <a:spLocks noGrp="1"/>
          </p:cNvSpPr>
          <p:nvPr>
            <p:ph type="body" sz="quarter" idx="15" hasCustomPrompt="1"/>
          </p:nvPr>
        </p:nvSpPr>
        <p:spPr>
          <a:xfrm>
            <a:off x="1321978" y="9570276"/>
            <a:ext cx="6359868" cy="553994"/>
          </a:xfrm>
        </p:spPr>
        <p:txBody>
          <a:bodyPr rIns="0">
            <a:spAutoFit/>
          </a:bodyPr>
          <a:lstStyle>
            <a:lvl1pPr marL="0" indent="0" algn="ctr">
              <a:buNone/>
              <a:defRPr sz="2800" b="1" i="0">
                <a:solidFill>
                  <a:schemeClr val="accent1"/>
                </a:solidFill>
                <a:latin typeface="Arial Bold" charset="0"/>
                <a:ea typeface="Arial Bold" charset="0"/>
                <a:cs typeface="Arial Bold" charset="0"/>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10" name="Text Placeholder 33"/>
          <p:cNvSpPr>
            <a:spLocks noGrp="1"/>
          </p:cNvSpPr>
          <p:nvPr>
            <p:ph type="body" sz="quarter" idx="16" hasCustomPrompt="1"/>
          </p:nvPr>
        </p:nvSpPr>
        <p:spPr>
          <a:xfrm>
            <a:off x="9012066" y="8893176"/>
            <a:ext cx="6359868" cy="984881"/>
          </a:xfrm>
        </p:spPr>
        <p:txBody>
          <a:bodyPr rIns="0">
            <a:spAutoFit/>
          </a:bodyPr>
          <a:lstStyle>
            <a:lvl1pPr marL="0" indent="0" algn="ctr">
              <a:buNone/>
              <a:defRPr sz="2800">
                <a:solidFill>
                  <a:schemeClr val="accent5"/>
                </a:solidFill>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11" name="Text Placeholder 33"/>
          <p:cNvSpPr>
            <a:spLocks noGrp="1"/>
          </p:cNvSpPr>
          <p:nvPr>
            <p:ph type="body" sz="quarter" idx="17" hasCustomPrompt="1"/>
          </p:nvPr>
        </p:nvSpPr>
        <p:spPr>
          <a:xfrm>
            <a:off x="9012066" y="9570276"/>
            <a:ext cx="6359868" cy="553994"/>
          </a:xfrm>
        </p:spPr>
        <p:txBody>
          <a:bodyPr rIns="0">
            <a:spAutoFit/>
          </a:bodyPr>
          <a:lstStyle>
            <a:lvl1pPr marL="0" indent="0" algn="ctr">
              <a:buNone/>
              <a:defRPr sz="2800" b="1" i="0">
                <a:solidFill>
                  <a:schemeClr val="accent1"/>
                </a:solidFill>
                <a:latin typeface="Arial Bold" charset="0"/>
                <a:ea typeface="Arial Bold" charset="0"/>
                <a:cs typeface="Arial Bold" charset="0"/>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12" name="Text Placeholder 33"/>
          <p:cNvSpPr>
            <a:spLocks noGrp="1"/>
          </p:cNvSpPr>
          <p:nvPr>
            <p:ph type="body" sz="quarter" idx="18" hasCustomPrompt="1"/>
          </p:nvPr>
        </p:nvSpPr>
        <p:spPr>
          <a:xfrm>
            <a:off x="16702154" y="8893176"/>
            <a:ext cx="6359868" cy="984881"/>
          </a:xfrm>
        </p:spPr>
        <p:txBody>
          <a:bodyPr rIns="0">
            <a:spAutoFit/>
          </a:bodyPr>
          <a:lstStyle>
            <a:lvl1pPr marL="0" indent="0" algn="ctr">
              <a:buNone/>
              <a:defRPr sz="2800">
                <a:solidFill>
                  <a:schemeClr val="accent5"/>
                </a:solidFill>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13" name="Text Placeholder 33"/>
          <p:cNvSpPr>
            <a:spLocks noGrp="1"/>
          </p:cNvSpPr>
          <p:nvPr>
            <p:ph type="body" sz="quarter" idx="19" hasCustomPrompt="1"/>
          </p:nvPr>
        </p:nvSpPr>
        <p:spPr>
          <a:xfrm>
            <a:off x="16702154" y="9570276"/>
            <a:ext cx="6359868" cy="553994"/>
          </a:xfrm>
        </p:spPr>
        <p:txBody>
          <a:bodyPr rIns="0">
            <a:spAutoFit/>
          </a:bodyPr>
          <a:lstStyle>
            <a:lvl1pPr marL="0" indent="0" algn="ctr">
              <a:buNone/>
              <a:defRPr sz="2800" b="1" i="0">
                <a:solidFill>
                  <a:schemeClr val="accent1"/>
                </a:solidFill>
                <a:latin typeface="Arial Bold" charset="0"/>
                <a:ea typeface="Arial Bold" charset="0"/>
                <a:cs typeface="Arial Bold" charset="0"/>
              </a:defRPr>
            </a:lvl1pPr>
            <a:lvl2pPr marL="1219170" indent="0" algn="ctr">
              <a:buNone/>
              <a:defRPr sz="2800" b="0" i="0">
                <a:solidFill>
                  <a:schemeClr val="accent1"/>
                </a:solidFill>
                <a:latin typeface="Helvetica Neue LT Std 65 Medium" charset="0"/>
                <a:ea typeface="Helvetica Neue LT Std 65 Medium" charset="0"/>
                <a:cs typeface="Helvetica Neue LT Std 65 Medium" charset="0"/>
              </a:defRPr>
            </a:lvl2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Tree>
    <p:extLst>
      <p:ext uri="{BB962C8B-B14F-4D97-AF65-F5344CB8AC3E}">
        <p14:creationId xmlns:p14="http://schemas.microsoft.com/office/powerpoint/2010/main" val="126997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0" y="3"/>
            <a:ext cx="24384000" cy="2455898"/>
            <a:chOff x="0" y="-87955"/>
            <a:chExt cx="12192000" cy="1116318"/>
          </a:xfrm>
          <a:solidFill>
            <a:schemeClr val="accent1"/>
          </a:solidFill>
        </p:grpSpPr>
        <p:sp>
          <p:nvSpPr>
            <p:cNvPr id="8" name="Rectangle 7"/>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9" name="Isosceles Triangle 8"/>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5" name="Slide Number Placeholder 4"/>
          <p:cNvSpPr>
            <a:spLocks noGrp="1"/>
          </p:cNvSpPr>
          <p:nvPr>
            <p:ph type="sldNum" sz="quarter" idx="12"/>
          </p:nvPr>
        </p:nvSpPr>
        <p:spPr>
          <a:xfrm>
            <a:off x="824092" y="12866636"/>
            <a:ext cx="953908" cy="849364"/>
          </a:xfrm>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10"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697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6"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spTree>
    <p:extLst>
      <p:ext uri="{BB962C8B-B14F-4D97-AF65-F5344CB8AC3E}">
        <p14:creationId xmlns:p14="http://schemas.microsoft.com/office/powerpoint/2010/main" val="1078519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4" name="Rectangle 3"/>
          <p:cNvSpPr/>
          <p:nvPr userDrawn="1"/>
        </p:nvSpPr>
        <p:spPr>
          <a:xfrm>
            <a:off x="0" y="12287252"/>
            <a:ext cx="24384000" cy="1457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3" name="Text Placeholder 7">
            <a:extLst>
              <a:ext uri="{FF2B5EF4-FFF2-40B4-BE49-F238E27FC236}">
                <a16:creationId xmlns:a16="http://schemas.microsoft.com/office/drawing/2014/main" id="{7E4F428D-663C-41D1-ACDD-8BB47D07E9CB}"/>
              </a:ext>
            </a:extLst>
          </p:cNvPr>
          <p:cNvSpPr txBox="1">
            <a:spLocks/>
          </p:cNvSpPr>
          <p:nvPr userDrawn="1"/>
        </p:nvSpPr>
        <p:spPr>
          <a:xfrm>
            <a:off x="2033331" y="13161339"/>
            <a:ext cx="18502450" cy="279050"/>
          </a:xfrm>
          <a:prstGeom prst="rect">
            <a:avLst/>
          </a:prstGeom>
        </p:spPr>
        <p:txBody>
          <a:bodyPr lIns="0" tIns="0" rIns="0" bIns="0" anchor="b" anchorCtr="0">
            <a:noAutofit/>
          </a:bodyPr>
          <a:lstStyle>
            <a:lvl1pPr marL="0" indent="0" algn="l" defTabSz="609585" rtl="0" eaLnBrk="1" latinLnBrk="0" hangingPunct="1">
              <a:lnSpc>
                <a:spcPct val="85000"/>
              </a:lnSpc>
              <a:spcBef>
                <a:spcPts val="400"/>
              </a:spcBef>
              <a:buClr>
                <a:schemeClr val="accent5"/>
              </a:buClr>
              <a:buFont typeface="Wingdings" charset="2"/>
              <a:buNone/>
              <a:defRPr sz="1100" b="0" i="0" kern="1200">
                <a:solidFill>
                  <a:schemeClr val="bg1">
                    <a:lumMod val="50000"/>
                  </a:schemeClr>
                </a:solidFill>
                <a:latin typeface="Arial" charset="0"/>
                <a:ea typeface="+mn-ea"/>
                <a:cs typeface="Arial" charset="0"/>
              </a:defRPr>
            </a:lvl1pPr>
            <a:lvl2pPr marL="380990"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2pPr>
            <a:lvl3pPr marL="76198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3pPr>
            <a:lvl4pPr marL="114297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4pPr>
            <a:lvl5pPr marL="1523962"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2200" dirty="0">
                <a:solidFill>
                  <a:schemeClr val="accent5"/>
                </a:solidFill>
              </a:rPr>
              <a:t>Amazon.fr </a:t>
            </a:r>
            <a:r>
              <a:rPr lang="en-US" sz="2200" dirty="0" err="1">
                <a:solidFill>
                  <a:schemeClr val="accent5"/>
                </a:solidFill>
              </a:rPr>
              <a:t>confidentiel</a:t>
            </a:r>
            <a:endParaRPr lang="en-US" sz="2200" dirty="0">
              <a:solidFill>
                <a:schemeClr val="accent5"/>
              </a:solidFill>
            </a:endParaRPr>
          </a:p>
        </p:txBody>
      </p:sp>
    </p:spTree>
    <p:extLst>
      <p:ext uri="{BB962C8B-B14F-4D97-AF65-F5344CB8AC3E}">
        <p14:creationId xmlns:p14="http://schemas.microsoft.com/office/powerpoint/2010/main" val="3555749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 Bottom">
    <p:spTree>
      <p:nvGrpSpPr>
        <p:cNvPr id="1" name=""/>
        <p:cNvGrpSpPr/>
        <p:nvPr/>
      </p:nvGrpSpPr>
      <p:grpSpPr>
        <a:xfrm>
          <a:off x="0" y="0"/>
          <a:ext cx="0" cy="0"/>
          <a:chOff x="0" y="0"/>
          <a:chExt cx="0" cy="0"/>
        </a:xfrm>
      </p:grpSpPr>
      <p:sp>
        <p:nvSpPr>
          <p:cNvPr id="5" name="Rectangle 4"/>
          <p:cNvSpPr/>
          <p:nvPr userDrawn="1"/>
        </p:nvSpPr>
        <p:spPr>
          <a:xfrm>
            <a:off x="0" y="9440334"/>
            <a:ext cx="24384000" cy="4275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p:ph type="title"/>
          </p:nvPr>
        </p:nvSpPr>
        <p:spPr>
          <a:xfrm>
            <a:off x="1828800" y="10244663"/>
            <a:ext cx="20286132" cy="1185338"/>
          </a:xfrm>
        </p:spPr>
        <p:txBody>
          <a:bodyPr tIns="0" anchor="t">
            <a:noAutofit/>
          </a:bodyPr>
          <a:lstStyle>
            <a:lvl1pPr>
              <a:defRPr sz="8000" b="0" i="0">
                <a:solidFill>
                  <a:schemeClr val="bg2"/>
                </a:solidFill>
                <a:latin typeface="Arial" charset="0"/>
                <a:cs typeface="Arial" charset="0"/>
              </a:defRPr>
            </a:lvl1pPr>
          </a:lstStyle>
          <a:p>
            <a:r>
              <a:rPr lang="en-US" dirty="0"/>
              <a:t>Click to edit Master title style</a:t>
            </a:r>
          </a:p>
        </p:txBody>
      </p:sp>
      <p:sp>
        <p:nvSpPr>
          <p:cNvPr id="6" name="Text Placeholder 9"/>
          <p:cNvSpPr>
            <a:spLocks noGrp="1"/>
          </p:cNvSpPr>
          <p:nvPr>
            <p:ph type="body" sz="quarter" idx="10"/>
          </p:nvPr>
        </p:nvSpPr>
        <p:spPr>
          <a:xfrm>
            <a:off x="1829860" y="11683466"/>
            <a:ext cx="20320000" cy="1101724"/>
          </a:xfrm>
        </p:spPr>
        <p:txBody>
          <a:bodyPr tIns="0">
            <a:noAutofit/>
          </a:bodyPr>
          <a:lstStyle>
            <a:lvl1pPr marL="0" indent="0">
              <a:buNone/>
              <a:defRPr sz="4000">
                <a:solidFill>
                  <a:schemeClr val="accent5"/>
                </a:solidFill>
              </a:defRPr>
            </a:lvl1pPr>
            <a:lvl2pPr marL="1219170" indent="0">
              <a:buNone/>
              <a:defRPr sz="3600">
                <a:solidFill>
                  <a:schemeClr val="accent5"/>
                </a:solidFill>
              </a:defRPr>
            </a:lvl2pPr>
            <a:lvl3pPr marL="2438340" indent="0">
              <a:buNone/>
              <a:defRPr sz="3200">
                <a:solidFill>
                  <a:schemeClr val="accent5"/>
                </a:solidFill>
              </a:defRPr>
            </a:lvl3pPr>
            <a:lvl4pPr marL="3657510" indent="0">
              <a:buNone/>
              <a:defRPr sz="3200">
                <a:solidFill>
                  <a:schemeClr val="accent5"/>
                </a:solidFill>
              </a:defRPr>
            </a:lvl4pPr>
            <a:lvl5pPr marL="4876678" indent="0">
              <a:buNone/>
              <a:defRPr sz="3200">
                <a:solidFill>
                  <a:schemeClr val="accent5"/>
                </a:solidFill>
              </a:defRPr>
            </a:lvl5pPr>
          </a:lstStyle>
          <a:p>
            <a:pPr lvl="0"/>
            <a:r>
              <a:rPr lang="en-US" dirty="0"/>
              <a:t>Click to edit Master text styles</a:t>
            </a:r>
          </a:p>
        </p:txBody>
      </p:sp>
    </p:spTree>
    <p:extLst>
      <p:ext uri="{BB962C8B-B14F-4D97-AF65-F5344CB8AC3E}">
        <p14:creationId xmlns:p14="http://schemas.microsoft.com/office/powerpoint/2010/main" val="3731867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 numbered">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2" name="Title 1"/>
          <p:cNvSpPr>
            <a:spLocks noGrp="1"/>
          </p:cNvSpPr>
          <p:nvPr>
            <p:ph type="title"/>
          </p:nvPr>
        </p:nvSpPr>
        <p:spPr>
          <a:xfrm>
            <a:off x="3632517" y="3518528"/>
            <a:ext cx="12746002" cy="1231102"/>
          </a:xfrm>
        </p:spPr>
        <p:txBody>
          <a:bodyPr anchor="t">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6" name="Oval 5"/>
          <p:cNvSpPr/>
          <p:nvPr userDrawn="1"/>
        </p:nvSpPr>
        <p:spPr>
          <a:xfrm>
            <a:off x="1298018" y="3539930"/>
            <a:ext cx="1256068" cy="12560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0" name="Text Placeholder 9"/>
          <p:cNvSpPr>
            <a:spLocks noGrp="1"/>
          </p:cNvSpPr>
          <p:nvPr>
            <p:ph type="body" sz="quarter" idx="10"/>
          </p:nvPr>
        </p:nvSpPr>
        <p:spPr>
          <a:xfrm>
            <a:off x="3632516" y="8283577"/>
            <a:ext cx="8418792" cy="677104"/>
          </a:xfrm>
        </p:spPr>
        <p:txBody>
          <a:bodyPr>
            <a:spAutoFit/>
          </a:bodyPr>
          <a:lstStyle>
            <a:lvl1pPr marL="0" indent="0">
              <a:buNone/>
              <a:defRPr>
                <a:solidFill>
                  <a:schemeClr val="bg2"/>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sp>
        <p:nvSpPr>
          <p:cNvPr id="11" name="Text Placeholder 9"/>
          <p:cNvSpPr>
            <a:spLocks noGrp="1"/>
          </p:cNvSpPr>
          <p:nvPr>
            <p:ph type="body" sz="quarter" idx="11"/>
          </p:nvPr>
        </p:nvSpPr>
        <p:spPr>
          <a:xfrm>
            <a:off x="1586725" y="3794753"/>
            <a:ext cx="1425418" cy="2893096"/>
          </a:xfrm>
        </p:spPr>
        <p:txBody>
          <a:bodyPr wrap="square">
            <a:spAutoFit/>
          </a:bodyPr>
          <a:lstStyle>
            <a:lvl1pPr marL="0" indent="0">
              <a:buNone/>
              <a:defRPr>
                <a:solidFill>
                  <a:schemeClr val="accent1"/>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10546" y="12584787"/>
            <a:ext cx="4492812" cy="926642"/>
          </a:xfrm>
          <a:prstGeom prst="rect">
            <a:avLst/>
          </a:prstGeom>
        </p:spPr>
      </p:pic>
    </p:spTree>
    <p:extLst>
      <p:ext uri="{BB962C8B-B14F-4D97-AF65-F5344CB8AC3E}">
        <p14:creationId xmlns:p14="http://schemas.microsoft.com/office/powerpoint/2010/main" val="1835750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w/Photo">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2" name="Title 1"/>
          <p:cNvSpPr>
            <a:spLocks noGrp="1"/>
          </p:cNvSpPr>
          <p:nvPr>
            <p:ph type="title"/>
          </p:nvPr>
        </p:nvSpPr>
        <p:spPr>
          <a:xfrm>
            <a:off x="2726029" y="5074386"/>
            <a:ext cx="9941102" cy="2339098"/>
          </a:xfrm>
        </p:spPr>
        <p:txBody>
          <a:bodyPr wrap="square" anchor="t">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10" name="Text Placeholder 9"/>
          <p:cNvSpPr>
            <a:spLocks noGrp="1"/>
          </p:cNvSpPr>
          <p:nvPr>
            <p:ph type="body" sz="quarter" idx="10"/>
          </p:nvPr>
        </p:nvSpPr>
        <p:spPr>
          <a:xfrm>
            <a:off x="2726028" y="7970645"/>
            <a:ext cx="8418792" cy="677104"/>
          </a:xfrm>
        </p:spPr>
        <p:txBody>
          <a:bodyPr>
            <a:spAutoFit/>
          </a:bodyPr>
          <a:lstStyle>
            <a:lvl1pPr marL="0" indent="0">
              <a:buNone/>
              <a:defRPr>
                <a:solidFill>
                  <a:schemeClr val="bg2"/>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sp>
        <p:nvSpPr>
          <p:cNvPr id="14" name="Oval 13"/>
          <p:cNvSpPr/>
          <p:nvPr/>
        </p:nvSpPr>
        <p:spPr>
          <a:xfrm>
            <a:off x="15034438" y="2593777"/>
            <a:ext cx="8488828" cy="8488830"/>
          </a:xfrm>
          <a:prstGeom prst="ellipse">
            <a:avLst/>
          </a:prstGeom>
          <a:solidFill>
            <a:schemeClr val="bg2"/>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10546" y="12584787"/>
            <a:ext cx="4492812" cy="926642"/>
          </a:xfrm>
          <a:prstGeom prst="rect">
            <a:avLst/>
          </a:prstGeom>
        </p:spPr>
      </p:pic>
    </p:spTree>
    <p:extLst>
      <p:ext uri="{BB962C8B-B14F-4D97-AF65-F5344CB8AC3E}">
        <p14:creationId xmlns:p14="http://schemas.microsoft.com/office/powerpoint/2010/main" val="24156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age Feature Slide">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54045B7-2C80-4074-847F-CDD53BACEC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8648067"/>
            <a:ext cx="24384000" cy="5067933"/>
          </a:xfrm>
          <a:prstGeom prst="rect">
            <a:avLst/>
          </a:prstGeom>
        </p:spPr>
      </p:pic>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B2E5F6"/>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3" name="Text Placeholder 2">
            <a:extLst>
              <a:ext uri="{FF2B5EF4-FFF2-40B4-BE49-F238E27FC236}">
                <a16:creationId xmlns:a16="http://schemas.microsoft.com/office/drawing/2014/main" id="{7BCA9098-EC62-4E18-A35B-DDE89C956895}"/>
              </a:ext>
            </a:extLst>
          </p:cNvPr>
          <p:cNvSpPr>
            <a:spLocks noGrp="1"/>
          </p:cNvSpPr>
          <p:nvPr>
            <p:ph type="body" sz="quarter" idx="10" hasCustomPrompt="1"/>
          </p:nvPr>
        </p:nvSpPr>
        <p:spPr>
          <a:xfrm>
            <a:off x="1269999" y="3467100"/>
            <a:ext cx="9409113" cy="1760538"/>
          </a:xfrm>
        </p:spPr>
        <p:txBody>
          <a:bodyPr>
            <a:normAutofit/>
          </a:bodyPr>
          <a:lstStyle>
            <a:lvl1pPr marL="0" indent="0">
              <a:buNone/>
              <a:defRPr sz="8000">
                <a:solidFill>
                  <a:srgbClr val="0099D9"/>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Slide Headline</a:t>
            </a: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Image feature slide</a:t>
            </a:r>
          </a:p>
        </p:txBody>
      </p:sp>
      <p:sp>
        <p:nvSpPr>
          <p:cNvPr id="9" name="Text Placeholder 8">
            <a:extLst>
              <a:ext uri="{FF2B5EF4-FFF2-40B4-BE49-F238E27FC236}">
                <a16:creationId xmlns:a16="http://schemas.microsoft.com/office/drawing/2014/main" id="{A81A1A3C-0CFB-4D42-AC4E-A12BD97CA7A6}"/>
              </a:ext>
            </a:extLst>
          </p:cNvPr>
          <p:cNvSpPr>
            <a:spLocks noGrp="1"/>
          </p:cNvSpPr>
          <p:nvPr>
            <p:ph type="body" sz="quarter" idx="12"/>
          </p:nvPr>
        </p:nvSpPr>
        <p:spPr>
          <a:xfrm>
            <a:off x="1270000" y="5865813"/>
            <a:ext cx="11134725" cy="615950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D5B4755D-BF52-4751-809B-D7490D64D5DD}"/>
              </a:ext>
            </a:extLst>
          </p:cNvPr>
          <p:cNvSpPr>
            <a:spLocks noGrp="1"/>
          </p:cNvSpPr>
          <p:nvPr>
            <p:ph type="pic" sz="quarter" idx="13"/>
          </p:nvPr>
        </p:nvSpPr>
        <p:spPr>
          <a:xfrm>
            <a:off x="14612938" y="1052293"/>
            <a:ext cx="8501062" cy="10973020"/>
          </a:xfrm>
        </p:spPr>
        <p:txBody>
          <a:bodyPr/>
          <a:lstStyle/>
          <a:p>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9" name="Title 1"/>
          <p:cNvSpPr txBox="1">
            <a:spLocks/>
          </p:cNvSpPr>
          <p:nvPr userDrawn="1"/>
        </p:nvSpPr>
        <p:spPr>
          <a:xfrm>
            <a:off x="3368598" y="4971317"/>
            <a:ext cx="8482024" cy="1109938"/>
          </a:xfrm>
          <a:prstGeom prst="rect">
            <a:avLst/>
          </a:prstGeom>
        </p:spPr>
        <p:txBody>
          <a:bodyPr>
            <a:noAutofit/>
          </a:bodyPr>
          <a:lstStyle>
            <a:lvl1pPr algn="l" defTabSz="609585" rtl="0" eaLnBrk="1" latinLnBrk="0" hangingPunct="1">
              <a:spcBef>
                <a:spcPct val="0"/>
              </a:spcBef>
              <a:buNone/>
              <a:defRPr sz="2800" b="0" i="0" kern="1200" spc="0">
                <a:solidFill>
                  <a:schemeClr val="accent5"/>
                </a:solidFill>
                <a:latin typeface="Helvetica Neue Light"/>
                <a:ea typeface="+mj-ea"/>
                <a:cs typeface="Helvetica Neue Light"/>
              </a:defRPr>
            </a:lvl1pPr>
          </a:lstStyle>
          <a:p>
            <a:r>
              <a:rPr lang="en-US" sz="7200" b="1" spc="220" dirty="0">
                <a:solidFill>
                  <a:srgbClr val="FF9900"/>
                </a:solidFill>
                <a:latin typeface="Arial Bold" charset="0"/>
                <a:ea typeface="Arial Bold" charset="0"/>
                <a:cs typeface="Arial Bold" charset="0"/>
              </a:rPr>
              <a:t>Appendix</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0696" y="4876802"/>
            <a:ext cx="1382776" cy="145272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10546" y="12584787"/>
            <a:ext cx="4492812" cy="926642"/>
          </a:xfrm>
          <a:prstGeom prst="rect">
            <a:avLst/>
          </a:prstGeom>
        </p:spPr>
      </p:pic>
    </p:spTree>
    <p:extLst>
      <p:ext uri="{BB962C8B-B14F-4D97-AF65-F5344CB8AC3E}">
        <p14:creationId xmlns:p14="http://schemas.microsoft.com/office/powerpoint/2010/main" val="3003973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6" name="Title 1"/>
          <p:cNvSpPr txBox="1">
            <a:spLocks/>
          </p:cNvSpPr>
          <p:nvPr userDrawn="1"/>
        </p:nvSpPr>
        <p:spPr>
          <a:xfrm>
            <a:off x="3970545" y="7536457"/>
            <a:ext cx="5313522" cy="1109938"/>
          </a:xfrm>
          <a:prstGeom prst="rect">
            <a:avLst/>
          </a:prstGeom>
        </p:spPr>
        <p:txBody>
          <a:bodyPr>
            <a:noAutofit/>
          </a:bodyPr>
          <a:lstStyle>
            <a:lvl1pPr algn="l" defTabSz="609585" rtl="0" eaLnBrk="1" latinLnBrk="0" hangingPunct="1">
              <a:spcBef>
                <a:spcPct val="0"/>
              </a:spcBef>
              <a:buNone/>
              <a:defRPr sz="2800" b="0" i="0" kern="1200" spc="0">
                <a:solidFill>
                  <a:schemeClr val="accent5"/>
                </a:solidFill>
                <a:latin typeface="Helvetica Neue Light"/>
                <a:ea typeface="+mj-ea"/>
                <a:cs typeface="Helvetica Neue Light"/>
              </a:defRPr>
            </a:lvl1pPr>
          </a:lstStyle>
          <a:p>
            <a:r>
              <a:rPr lang="en-US" sz="7200" spc="220" dirty="0">
                <a:solidFill>
                  <a:srgbClr val="FF9900"/>
                </a:solidFill>
                <a:latin typeface="Arial" charset="0"/>
                <a:ea typeface="Arial" charset="0"/>
                <a:cs typeface="Arial" charset="0"/>
              </a:rPr>
              <a:t>thank you</a:t>
            </a:r>
          </a:p>
        </p:txBody>
      </p:sp>
      <p:sp>
        <p:nvSpPr>
          <p:cNvPr id="10" name="Subtitle 2"/>
          <p:cNvSpPr txBox="1">
            <a:spLocks/>
          </p:cNvSpPr>
          <p:nvPr userDrawn="1"/>
        </p:nvSpPr>
        <p:spPr>
          <a:xfrm>
            <a:off x="3970544" y="8940495"/>
            <a:ext cx="8928572" cy="2148066"/>
          </a:xfrm>
          <a:prstGeom prst="rect">
            <a:avLst/>
          </a:prstGeom>
        </p:spPr>
        <p:txBody>
          <a:bodyPr>
            <a:normAutofit/>
          </a:bodyPr>
          <a:lstStyle>
            <a:lvl1pPr marL="457189" indent="-457189" algn="l" defTabSz="609585" rtl="0" eaLnBrk="1" latinLnBrk="0" hangingPunct="1">
              <a:spcBef>
                <a:spcPct val="20000"/>
              </a:spcBef>
              <a:buClr>
                <a:schemeClr val="accent5"/>
              </a:buClr>
              <a:buFont typeface="Wingdings" charset="2"/>
              <a:buChar char="§"/>
              <a:defRPr sz="1900" kern="1200">
                <a:solidFill>
                  <a:schemeClr val="tx1"/>
                </a:solidFill>
                <a:latin typeface="Helvetica Neue"/>
                <a:ea typeface="+mn-ea"/>
                <a:cs typeface="Helvetica Neue"/>
              </a:defRPr>
            </a:lvl1pPr>
            <a:lvl2pPr marL="990575" indent="-380990" algn="l" defTabSz="609585" rtl="0" eaLnBrk="1" latinLnBrk="0" hangingPunct="1">
              <a:spcBef>
                <a:spcPct val="20000"/>
              </a:spcBef>
              <a:buClr>
                <a:schemeClr val="accent5"/>
              </a:buClr>
              <a:buFont typeface="Wingdings" charset="2"/>
              <a:buChar char="§"/>
              <a:defRPr sz="1600" kern="1200">
                <a:solidFill>
                  <a:schemeClr val="tx1"/>
                </a:solidFill>
                <a:latin typeface="Helvetica Neue"/>
                <a:ea typeface="+mn-ea"/>
                <a:cs typeface="Helvetica Neue"/>
              </a:defRPr>
            </a:lvl2pPr>
            <a:lvl3pPr marL="1523962" indent="-304792" algn="l" defTabSz="609585" rtl="0" eaLnBrk="1" latinLnBrk="0" hangingPunct="1">
              <a:spcBef>
                <a:spcPct val="20000"/>
              </a:spcBef>
              <a:buClr>
                <a:schemeClr val="accent5"/>
              </a:buClr>
              <a:buFont typeface="Wingdings" charset="2"/>
              <a:buChar char="§"/>
              <a:defRPr sz="1500" kern="1200">
                <a:solidFill>
                  <a:schemeClr val="tx1"/>
                </a:solidFill>
                <a:latin typeface="Helvetica Neue"/>
                <a:ea typeface="+mn-ea"/>
                <a:cs typeface="Helvetica Neue"/>
              </a:defRPr>
            </a:lvl3pPr>
            <a:lvl4pPr marL="2133547" indent="-304792" algn="l" defTabSz="609585" rtl="0" eaLnBrk="1" latinLnBrk="0" hangingPunct="1">
              <a:spcBef>
                <a:spcPct val="20000"/>
              </a:spcBef>
              <a:buClr>
                <a:schemeClr val="accent5"/>
              </a:buClr>
              <a:buFont typeface="Wingdings" charset="2"/>
              <a:buChar char="§"/>
              <a:defRPr sz="1400" kern="1200">
                <a:solidFill>
                  <a:schemeClr val="tx1"/>
                </a:solidFill>
                <a:latin typeface="Helvetica Neue"/>
                <a:ea typeface="+mn-ea"/>
                <a:cs typeface="Helvetica Neue"/>
              </a:defRPr>
            </a:lvl4pPr>
            <a:lvl5pPr marL="2743131" indent="-304792" algn="l" defTabSz="609585" rtl="0" eaLnBrk="1" latinLnBrk="0" hangingPunct="1">
              <a:spcBef>
                <a:spcPct val="20000"/>
              </a:spcBef>
              <a:buClr>
                <a:schemeClr val="accent5"/>
              </a:buClr>
              <a:buFont typeface="Wingdings" charset="2"/>
              <a:buChar char="§"/>
              <a:defRPr sz="1400" kern="1200">
                <a:solidFill>
                  <a:schemeClr val="tx1"/>
                </a:solidFill>
                <a:latin typeface="Helvetica Neue"/>
                <a:ea typeface="+mn-ea"/>
                <a:cs typeface="Helvetica Neue"/>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marL="0" indent="0">
              <a:buClr>
                <a:srgbClr val="FF9900"/>
              </a:buClr>
              <a:buFont typeface="Wingdings" charset="2"/>
              <a:buNone/>
            </a:pPr>
            <a:r>
              <a:rPr lang="en-US" sz="3600" dirty="0">
                <a:solidFill>
                  <a:srgbClr val="FFFFFF"/>
                </a:solidFill>
                <a:latin typeface="Arial" charset="0"/>
                <a:ea typeface="Arial" charset="0"/>
                <a:cs typeface="Arial" charset="0"/>
              </a:rPr>
              <a:t>for more information please visit </a:t>
            </a:r>
            <a:r>
              <a:rPr lang="en-US" sz="3600" b="1" dirty="0" err="1">
                <a:solidFill>
                  <a:srgbClr val="FFFFFF"/>
                </a:solidFill>
                <a:latin typeface="Arial Bold" charset="0"/>
                <a:ea typeface="Arial Bold" charset="0"/>
                <a:cs typeface="Arial Bold" charset="0"/>
              </a:rPr>
              <a:t>advertising.amazon.com</a:t>
            </a:r>
            <a:endParaRPr lang="en-US" sz="3600" b="1" dirty="0">
              <a:solidFill>
                <a:srgbClr val="FFFFFF"/>
              </a:solidFill>
              <a:latin typeface="Arial Bold" charset="0"/>
              <a:ea typeface="Arial Bold" charset="0"/>
              <a:cs typeface="Arial Bold"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2208" y="4732178"/>
            <a:ext cx="9044660" cy="1865460"/>
          </a:xfrm>
          <a:prstGeom prst="rect">
            <a:avLst/>
          </a:prstGeom>
        </p:spPr>
      </p:pic>
    </p:spTree>
    <p:extLst>
      <p:ext uri="{BB962C8B-B14F-4D97-AF65-F5344CB8AC3E}">
        <p14:creationId xmlns:p14="http://schemas.microsoft.com/office/powerpoint/2010/main" val="315883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 editable">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9" name="Title 1"/>
          <p:cNvSpPr>
            <a:spLocks noGrp="1"/>
          </p:cNvSpPr>
          <p:nvPr>
            <p:ph type="title"/>
          </p:nvPr>
        </p:nvSpPr>
        <p:spPr>
          <a:xfrm>
            <a:off x="4106551" y="7681592"/>
            <a:ext cx="12746002" cy="1231102"/>
          </a:xfrm>
        </p:spPr>
        <p:txBody>
          <a:bodyPr anchor="t">
            <a:spAutoFit/>
          </a:bodyPr>
          <a:lstStyle>
            <a:lvl1pPr>
              <a:defRPr sz="7200" b="0" i="0">
                <a:latin typeface="Arial" charset="0"/>
                <a:ea typeface="Arial" charset="0"/>
                <a:cs typeface="Arial" charset="0"/>
              </a:defRPr>
            </a:lvl1pPr>
          </a:lstStyle>
          <a:p>
            <a:r>
              <a:rPr lang="en-US" dirty="0"/>
              <a:t>Click to edit Master title style</a:t>
            </a:r>
          </a:p>
        </p:txBody>
      </p:sp>
      <p:sp>
        <p:nvSpPr>
          <p:cNvPr id="11" name="Text Placeholder 9"/>
          <p:cNvSpPr>
            <a:spLocks noGrp="1"/>
          </p:cNvSpPr>
          <p:nvPr>
            <p:ph type="body" sz="quarter" idx="10"/>
          </p:nvPr>
        </p:nvSpPr>
        <p:spPr>
          <a:xfrm>
            <a:off x="4106551" y="8929795"/>
            <a:ext cx="8792566" cy="677104"/>
          </a:xfrm>
        </p:spPr>
        <p:txBody>
          <a:bodyPr wrap="square" anchor="t">
            <a:spAutoFit/>
          </a:bodyPr>
          <a:lstStyle>
            <a:lvl1pPr marL="0" indent="0">
              <a:buNone/>
              <a:defRPr>
                <a:solidFill>
                  <a:schemeClr val="bg2"/>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2208" y="4554378"/>
            <a:ext cx="9044660" cy="1865460"/>
          </a:xfrm>
          <a:prstGeom prst="rect">
            <a:avLst/>
          </a:prstGeom>
        </p:spPr>
      </p:pic>
    </p:spTree>
    <p:extLst>
      <p:ext uri="{BB962C8B-B14F-4D97-AF65-F5344CB8AC3E}">
        <p14:creationId xmlns:p14="http://schemas.microsoft.com/office/powerpoint/2010/main" val="25285854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4" name="Rectangle 3"/>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Tree>
    <p:extLst>
      <p:ext uri="{BB962C8B-B14F-4D97-AF65-F5344CB8AC3E}">
        <p14:creationId xmlns:p14="http://schemas.microsoft.com/office/powerpoint/2010/main" val="636990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structional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6" name="Rectangle 5"/>
          <p:cNvSpPr/>
          <p:nvPr userDrawn="1"/>
        </p:nvSpPr>
        <p:spPr>
          <a:xfrm>
            <a:off x="0" y="1"/>
            <a:ext cx="24384000" cy="32621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000000"/>
                </a:solidFill>
                <a:latin typeface="Arial" charset="0"/>
              </a:rPr>
              <a:t>INSTRUCTIONAL SLIDE</a:t>
            </a:r>
          </a:p>
          <a:p>
            <a:pPr algn="ctr"/>
            <a:r>
              <a:rPr lang="en-US" sz="5200" dirty="0">
                <a:solidFill>
                  <a:srgbClr val="000000"/>
                </a:solidFill>
                <a:latin typeface="Arial" charset="0"/>
              </a:rPr>
              <a:t>REMOVE FROM FINAL PRESENTATION </a:t>
            </a:r>
          </a:p>
        </p:txBody>
      </p:sp>
      <p:grpSp>
        <p:nvGrpSpPr>
          <p:cNvPr id="7" name="Group 6"/>
          <p:cNvGrpSpPr/>
          <p:nvPr userDrawn="1"/>
        </p:nvGrpSpPr>
        <p:grpSpPr>
          <a:xfrm>
            <a:off x="599931" y="724653"/>
            <a:ext cx="1978090" cy="1725734"/>
            <a:chOff x="186612" y="1433522"/>
            <a:chExt cx="989045" cy="862867"/>
          </a:xfrm>
        </p:grpSpPr>
        <p:sp>
          <p:nvSpPr>
            <p:cNvPr id="8" name="Isosceles Triangle 7"/>
            <p:cNvSpPr/>
            <p:nvPr/>
          </p:nvSpPr>
          <p:spPr>
            <a:xfrm>
              <a:off x="242595" y="1433522"/>
              <a:ext cx="839755" cy="830997"/>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latin typeface="Arial" charset="0"/>
              </a:endParaRPr>
            </a:p>
          </p:txBody>
        </p:sp>
        <p:sp>
          <p:nvSpPr>
            <p:cNvPr id="9" name="TextBox 8"/>
            <p:cNvSpPr txBox="1"/>
            <p:nvPr/>
          </p:nvSpPr>
          <p:spPr>
            <a:xfrm>
              <a:off x="186612" y="1511559"/>
              <a:ext cx="989045" cy="784830"/>
            </a:xfrm>
            <a:prstGeom prst="rect">
              <a:avLst/>
            </a:prstGeom>
            <a:noFill/>
          </p:spPr>
          <p:txBody>
            <a:bodyPr wrap="square" rtlCol="0">
              <a:spAutoFit/>
            </a:bodyPr>
            <a:lstStyle/>
            <a:p>
              <a:pPr algn="ctr"/>
              <a:r>
                <a:rPr lang="en-US" sz="9600" dirty="0">
                  <a:solidFill>
                    <a:srgbClr val="FFFF00"/>
                  </a:solidFill>
                  <a:latin typeface="Arial" charset="0"/>
                </a:rPr>
                <a:t>!</a:t>
              </a:r>
            </a:p>
          </p:txBody>
        </p:sp>
      </p:grpSp>
      <p:grpSp>
        <p:nvGrpSpPr>
          <p:cNvPr id="10" name="Group 9"/>
          <p:cNvGrpSpPr/>
          <p:nvPr userDrawn="1"/>
        </p:nvGrpSpPr>
        <p:grpSpPr>
          <a:xfrm rot="10800000">
            <a:off x="21920579" y="770820"/>
            <a:ext cx="1978090" cy="1771900"/>
            <a:chOff x="186612" y="1433522"/>
            <a:chExt cx="989045" cy="885950"/>
          </a:xfrm>
        </p:grpSpPr>
        <p:sp>
          <p:nvSpPr>
            <p:cNvPr id="11" name="Isosceles Triangle 10"/>
            <p:cNvSpPr/>
            <p:nvPr/>
          </p:nvSpPr>
          <p:spPr>
            <a:xfrm>
              <a:off x="242595" y="1433522"/>
              <a:ext cx="839755" cy="830997"/>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latin typeface="Arial" charset="0"/>
              </a:endParaRPr>
            </a:p>
          </p:txBody>
        </p:sp>
        <p:sp>
          <p:nvSpPr>
            <p:cNvPr id="12" name="TextBox 11"/>
            <p:cNvSpPr txBox="1"/>
            <p:nvPr/>
          </p:nvSpPr>
          <p:spPr>
            <a:xfrm>
              <a:off x="186612" y="1534642"/>
              <a:ext cx="989045" cy="784830"/>
            </a:xfrm>
            <a:prstGeom prst="rect">
              <a:avLst/>
            </a:prstGeom>
            <a:noFill/>
          </p:spPr>
          <p:txBody>
            <a:bodyPr wrap="square" rtlCol="0">
              <a:spAutoFit/>
            </a:bodyPr>
            <a:lstStyle/>
            <a:p>
              <a:pPr algn="ctr"/>
              <a:r>
                <a:rPr lang="en-US" sz="9600" dirty="0">
                  <a:solidFill>
                    <a:srgbClr val="FFFF00"/>
                  </a:solidFill>
                  <a:latin typeface="Arial" charset="0"/>
                </a:rPr>
                <a:t>!</a:t>
              </a:r>
            </a:p>
          </p:txBody>
        </p:sp>
      </p:grpSp>
      <p:sp>
        <p:nvSpPr>
          <p:cNvPr id="13" name="Rectangle 12"/>
          <p:cNvSpPr/>
          <p:nvPr userDrawn="1"/>
        </p:nvSpPr>
        <p:spPr>
          <a:xfrm>
            <a:off x="0" y="11868409"/>
            <a:ext cx="24384000" cy="1847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dirty="0">
                <a:solidFill>
                  <a:srgbClr val="000000"/>
                </a:solidFill>
                <a:latin typeface="Arial" charset="0"/>
              </a:rPr>
              <a:t> </a:t>
            </a:r>
            <a:r>
              <a:rPr lang="en-US" sz="5600" dirty="0">
                <a:solidFill>
                  <a:srgbClr val="000000"/>
                </a:solidFill>
                <a:latin typeface="Arial" charset="0"/>
                <a:sym typeface="Symbol"/>
              </a:rPr>
              <a:t>  </a:t>
            </a:r>
            <a:r>
              <a:rPr lang="en-US" sz="5600" dirty="0">
                <a:solidFill>
                  <a:srgbClr val="000000"/>
                </a:solidFill>
                <a:latin typeface="Arial" charset="0"/>
              </a:rPr>
              <a:t>DELETE ME! </a:t>
            </a:r>
            <a:r>
              <a:rPr lang="en-US" sz="5600" dirty="0">
                <a:solidFill>
                  <a:srgbClr val="000000"/>
                </a:solidFill>
                <a:latin typeface="Arial" charset="0"/>
                <a:sym typeface="Symbol"/>
              </a:rPr>
              <a:t>  </a:t>
            </a:r>
            <a:r>
              <a:rPr lang="en-US" sz="5600" dirty="0">
                <a:solidFill>
                  <a:srgbClr val="000000"/>
                </a:solidFill>
                <a:latin typeface="Arial" charset="0"/>
              </a:rPr>
              <a:t>DELETE ME! </a:t>
            </a:r>
            <a:r>
              <a:rPr lang="en-US" sz="5600" dirty="0">
                <a:solidFill>
                  <a:srgbClr val="000000"/>
                </a:solidFill>
                <a:latin typeface="Arial" charset="0"/>
                <a:sym typeface="Symbol"/>
              </a:rPr>
              <a:t>  </a:t>
            </a:r>
            <a:r>
              <a:rPr lang="en-US" sz="5600" dirty="0">
                <a:solidFill>
                  <a:srgbClr val="000000"/>
                </a:solidFill>
                <a:latin typeface="Arial" charset="0"/>
              </a:rPr>
              <a:t>DELETE ME!</a:t>
            </a:r>
          </a:p>
        </p:txBody>
      </p:sp>
      <p:sp>
        <p:nvSpPr>
          <p:cNvPr id="15" name="Content Placeholder 14"/>
          <p:cNvSpPr>
            <a:spLocks noGrp="1"/>
          </p:cNvSpPr>
          <p:nvPr>
            <p:ph sz="quarter" idx="11"/>
          </p:nvPr>
        </p:nvSpPr>
        <p:spPr>
          <a:xfrm>
            <a:off x="1651000" y="3937001"/>
            <a:ext cx="21123276" cy="7197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556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1625600" y="730252"/>
            <a:ext cx="9956800" cy="1828800"/>
          </a:xfrm>
        </p:spPr>
        <p:txBody>
          <a:bodyPr>
            <a:noAutofit/>
          </a:bodyPr>
          <a:lstStyle>
            <a:lvl1pPr>
              <a:defRPr sz="5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625600" y="4419603"/>
            <a:ext cx="9956800" cy="3227074"/>
          </a:xfrm>
        </p:spPr>
        <p:txBody>
          <a:bodyPr>
            <a:noAutofit/>
          </a:bodyPr>
          <a:lstStyle>
            <a:lvl1pPr marL="0" indent="0">
              <a:lnSpc>
                <a:spcPct val="100000"/>
              </a:lnSpc>
              <a:spcBef>
                <a:spcPts val="1200"/>
              </a:spcBef>
              <a:buNone/>
              <a:defRPr lang="en-US" sz="3200" kern="1200" dirty="0" smtClean="0">
                <a:solidFill>
                  <a:schemeClr val="tx1"/>
                </a:solidFill>
                <a:latin typeface="Arial" panose="020B0604020202020204" pitchFamily="34" charset="0"/>
                <a:ea typeface="+mn-ea"/>
                <a:cs typeface="Arial" panose="020B0604020202020204" pitchFamily="34" charset="0"/>
              </a:defRPr>
            </a:lvl1pPr>
            <a:lvl2pPr marL="228600" indent="-228600">
              <a:lnSpc>
                <a:spcPct val="100000"/>
              </a:lnSpc>
              <a:spcBef>
                <a:spcPts val="1200"/>
              </a:spcBef>
              <a:buClr>
                <a:schemeClr val="accent2"/>
              </a:buClr>
              <a:buFont typeface="Arial" panose="020B0604020202020204" pitchFamily="34" charset="0"/>
              <a:buChar char="›"/>
              <a:defRPr lang="en-US" sz="2800" kern="1200" dirty="0" smtClean="0">
                <a:solidFill>
                  <a:schemeClr val="tx1"/>
                </a:solidFill>
                <a:latin typeface="Arial" panose="020B0604020202020204" pitchFamily="34" charset="0"/>
                <a:ea typeface="+mn-ea"/>
                <a:cs typeface="Arial" panose="020B0604020202020204" pitchFamily="34" charset="0"/>
              </a:defRPr>
            </a:lvl2pPr>
            <a:lvl3pPr marL="457200" indent="-228600">
              <a:lnSpc>
                <a:spcPct val="100000"/>
              </a:lnSpc>
              <a:spcBef>
                <a:spcPts val="1200"/>
              </a:spcBef>
              <a:buClr>
                <a:schemeClr val="accent2"/>
              </a:buClr>
              <a:buFont typeface="Arial" panose="020B0604020202020204" pitchFamily="34" charset="0"/>
              <a:buChar char="›"/>
              <a:defRPr lang="en-US" sz="2800" kern="1200" dirty="0" smtClean="0">
                <a:solidFill>
                  <a:schemeClr val="tx1"/>
                </a:solidFill>
                <a:latin typeface="Arial" panose="020B0604020202020204" pitchFamily="34" charset="0"/>
                <a:ea typeface="+mn-ea"/>
                <a:cs typeface="Arial" panose="020B0604020202020204" pitchFamily="34" charset="0"/>
              </a:defRPr>
            </a:lvl3pPr>
            <a:lvl4pPr marL="2743200" indent="0">
              <a:buNone/>
              <a:defRPr/>
            </a:lvl4pPr>
            <a:lvl5pPr marL="36576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10"/>
          <p:cNvSpPr>
            <a:spLocks noGrp="1"/>
          </p:cNvSpPr>
          <p:nvPr>
            <p:ph sz="quarter" idx="11"/>
          </p:nvPr>
        </p:nvSpPr>
        <p:spPr>
          <a:xfrm>
            <a:off x="1625603" y="2743200"/>
            <a:ext cx="9951026" cy="1828800"/>
          </a:xfrm>
        </p:spPr>
        <p:txBody>
          <a:bodyPr>
            <a:noAutofit/>
          </a:bodyPr>
          <a:lstStyle>
            <a:lvl1pPr marL="0" indent="0">
              <a:buNone/>
              <a:defRPr lang="en-US" sz="4000" b="0" kern="1200" dirty="0" smtClean="0">
                <a:solidFill>
                  <a:schemeClr val="accent2"/>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4" name="Rectangle 3"/>
          <p:cNvSpPr/>
          <p:nvPr userDrawn="1"/>
        </p:nvSpPr>
        <p:spPr>
          <a:xfrm>
            <a:off x="0" y="0"/>
            <a:ext cx="2438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pic>
        <p:nvPicPr>
          <p:cNvPr id="9" name="Picture 8" descr="SP.png"/>
          <p:cNvPicPr>
            <a:picLocks noChangeAspect="1"/>
          </p:cNvPicPr>
          <p:nvPr userDrawn="1"/>
        </p:nvPicPr>
        <p:blipFill>
          <a:blip r:embed="rId2"/>
          <a:stretch>
            <a:fillRect/>
          </a:stretch>
        </p:blipFill>
        <p:spPr>
          <a:xfrm>
            <a:off x="457200" y="12954001"/>
            <a:ext cx="2743200" cy="387706"/>
          </a:xfrm>
          <a:prstGeom prst="rect">
            <a:avLst/>
          </a:prstGeom>
        </p:spPr>
      </p:pic>
    </p:spTree>
    <p:extLst>
      <p:ext uri="{BB962C8B-B14F-4D97-AF65-F5344CB8AC3E}">
        <p14:creationId xmlns:p14="http://schemas.microsoft.com/office/powerpoint/2010/main" val="1418398319"/>
      </p:ext>
    </p:extLst>
  </p:cSld>
  <p:clrMapOvr>
    <a:masterClrMapping/>
  </p:clrMapOvr>
  <p:extLst>
    <p:ext uri="{DCECCB84-F9BA-43D5-87BE-67443E8EF086}">
      <p15:sldGuideLst xmlns:p15="http://schemas.microsoft.com/office/powerpoint/2012/main">
        <p15:guide id="1" orient="horz" pos="1392">
          <p15:clr>
            <a:srgbClr val="FBAE40"/>
          </p15:clr>
        </p15:guide>
        <p15:guide id="2" orient="horz" pos="2160">
          <p15:clr>
            <a:srgbClr val="FBAE40"/>
          </p15:clr>
        </p15:guide>
        <p15:guide id="3" pos="60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with Three Graphics">
    <p:spTree>
      <p:nvGrpSpPr>
        <p:cNvPr id="1" name=""/>
        <p:cNvGrpSpPr/>
        <p:nvPr/>
      </p:nvGrpSpPr>
      <p:grpSpPr>
        <a:xfrm>
          <a:off x="0" y="0"/>
          <a:ext cx="0" cy="0"/>
          <a:chOff x="0" y="0"/>
          <a:chExt cx="0" cy="0"/>
        </a:xfrm>
      </p:grpSpPr>
      <p:sp>
        <p:nvSpPr>
          <p:cNvPr id="2" name="Title 1"/>
          <p:cNvSpPr>
            <a:spLocks noGrp="1"/>
          </p:cNvSpPr>
          <p:nvPr>
            <p:ph type="title"/>
          </p:nvPr>
        </p:nvSpPr>
        <p:spPr>
          <a:xfrm>
            <a:off x="1633728" y="730254"/>
            <a:ext cx="21082000" cy="1555748"/>
          </a:xfrm>
        </p:spPr>
        <p:txBody>
          <a:bodyPr anchor="b">
            <a:noAutofit/>
          </a:bodyPr>
          <a:lstStyle>
            <a:lvl1pPr algn="l" defTabSz="1828800" rtl="0" eaLnBrk="1" latinLnBrk="0" hangingPunct="1">
              <a:lnSpc>
                <a:spcPct val="90000"/>
              </a:lnSpc>
              <a:spcBef>
                <a:spcPct val="0"/>
              </a:spcBef>
              <a:buNone/>
              <a:defRPr lang="en-US" sz="5600" b="0"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1633728" y="4724400"/>
            <a:ext cx="21082000" cy="1066800"/>
          </a:xfrm>
        </p:spPr>
        <p:txBody>
          <a:bodyPr anchor="ctr">
            <a:noAutofit/>
          </a:bodyPr>
          <a:lstStyle>
            <a:lvl1pPr marL="0" indent="0" algn="ctr">
              <a:buNone/>
              <a:defRPr lang="en-US" sz="3200" b="0" kern="1200" dirty="0" smtClean="0">
                <a:solidFill>
                  <a:schemeClr val="accent2"/>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11" name="Text Placeholder 10"/>
          <p:cNvSpPr>
            <a:spLocks noGrp="1"/>
          </p:cNvSpPr>
          <p:nvPr userDrawn="1">
            <p:ph type="body" sz="quarter" idx="11"/>
          </p:nvPr>
        </p:nvSpPr>
        <p:spPr>
          <a:xfrm>
            <a:off x="2385568" y="7559040"/>
            <a:ext cx="5080000" cy="1280160"/>
          </a:xfrm>
        </p:spPr>
        <p:txBody>
          <a:bodyPr lIns="45720" rIns="45720" anchor="ctr">
            <a:noAutofit/>
          </a:bodyPr>
          <a:lstStyle>
            <a:lvl1pPr marL="0" indent="0" algn="ctr">
              <a:buNone/>
              <a:defRPr sz="2800" b="1" cap="all" baseline="0">
                <a:solidFill>
                  <a:schemeClr val="tx1"/>
                </a:solidFill>
              </a:defRPr>
            </a:lvl1pPr>
            <a:lvl2pPr>
              <a:defRPr sz="3600"/>
            </a:lvl2pPr>
            <a:lvl3pPr>
              <a:defRPr sz="3200"/>
            </a:lvl3pPr>
            <a:lvl4pPr>
              <a:defRPr sz="2800"/>
            </a:lvl4pPr>
            <a:lvl5pPr>
              <a:defRPr sz="2800"/>
            </a:lvl5pPr>
          </a:lstStyle>
          <a:p>
            <a:pPr lvl="0"/>
            <a:r>
              <a:rPr lang="en-US" dirty="0"/>
              <a:t>Click to edit</a:t>
            </a:r>
          </a:p>
        </p:txBody>
      </p:sp>
      <p:sp>
        <p:nvSpPr>
          <p:cNvPr id="13" name="Text Placeholder 10"/>
          <p:cNvSpPr>
            <a:spLocks noGrp="1"/>
          </p:cNvSpPr>
          <p:nvPr>
            <p:ph type="body" sz="quarter" idx="12"/>
          </p:nvPr>
        </p:nvSpPr>
        <p:spPr>
          <a:xfrm>
            <a:off x="2385568" y="8876058"/>
            <a:ext cx="5080000" cy="2590800"/>
          </a:xfrm>
        </p:spPr>
        <p:txBody>
          <a:bodyPr>
            <a:noAutofit/>
          </a:bodyPr>
          <a:lstStyle>
            <a:lvl1pPr marL="0" indent="0" algn="ctr">
              <a:buNone/>
              <a:defRPr sz="2800">
                <a:solidFill>
                  <a:schemeClr val="tx1"/>
                </a:solidFill>
              </a:defRPr>
            </a:lvl1pPr>
            <a:lvl2pPr>
              <a:defRPr sz="3600"/>
            </a:lvl2pPr>
            <a:lvl3pPr>
              <a:defRPr sz="3200"/>
            </a:lvl3pPr>
            <a:lvl4pPr>
              <a:defRPr sz="2800"/>
            </a:lvl4pPr>
            <a:lvl5pPr>
              <a:defRPr sz="2800"/>
            </a:lvl5pPr>
          </a:lstStyle>
          <a:p>
            <a:pPr lvl="0"/>
            <a:r>
              <a:rPr lang="en-US" dirty="0"/>
              <a:t>Click to edit Master text styles</a:t>
            </a:r>
          </a:p>
        </p:txBody>
      </p:sp>
      <p:sp>
        <p:nvSpPr>
          <p:cNvPr id="14" name="Text Placeholder 10"/>
          <p:cNvSpPr>
            <a:spLocks noGrp="1"/>
          </p:cNvSpPr>
          <p:nvPr>
            <p:ph type="body" sz="quarter" idx="13"/>
          </p:nvPr>
        </p:nvSpPr>
        <p:spPr>
          <a:xfrm>
            <a:off x="9652000" y="7559040"/>
            <a:ext cx="5080000" cy="1280160"/>
          </a:xfrm>
        </p:spPr>
        <p:txBody>
          <a:bodyPr lIns="45720" rIns="45720" anchor="ctr">
            <a:noAutofit/>
          </a:bodyPr>
          <a:lstStyle>
            <a:lvl1pPr marL="0" indent="0" algn="ctr">
              <a:buNone/>
              <a:defRPr sz="2800" b="1" cap="all" baseline="0">
                <a:solidFill>
                  <a:schemeClr val="tx1"/>
                </a:solidFill>
              </a:defRPr>
            </a:lvl1pPr>
            <a:lvl2pPr>
              <a:defRPr sz="3600"/>
            </a:lvl2pPr>
            <a:lvl3pPr>
              <a:defRPr sz="3200"/>
            </a:lvl3pPr>
            <a:lvl4pPr>
              <a:defRPr sz="2800"/>
            </a:lvl4pPr>
            <a:lvl5pPr>
              <a:defRPr sz="2800"/>
            </a:lvl5pPr>
          </a:lstStyle>
          <a:p>
            <a:pPr lvl="0"/>
            <a:r>
              <a:rPr lang="en-US" dirty="0"/>
              <a:t>Click to edit</a:t>
            </a:r>
          </a:p>
        </p:txBody>
      </p:sp>
      <p:sp>
        <p:nvSpPr>
          <p:cNvPr id="15" name="Text Placeholder 10"/>
          <p:cNvSpPr>
            <a:spLocks noGrp="1"/>
          </p:cNvSpPr>
          <p:nvPr>
            <p:ph type="body" sz="quarter" idx="14"/>
          </p:nvPr>
        </p:nvSpPr>
        <p:spPr>
          <a:xfrm>
            <a:off x="9652000" y="8876058"/>
            <a:ext cx="5080000" cy="2590800"/>
          </a:xfrm>
        </p:spPr>
        <p:txBody>
          <a:bodyPr>
            <a:noAutofit/>
          </a:bodyPr>
          <a:lstStyle>
            <a:lvl1pPr marL="0" indent="0" algn="ctr">
              <a:buNone/>
              <a:defRPr sz="2800">
                <a:solidFill>
                  <a:schemeClr val="tx1"/>
                </a:solidFill>
              </a:defRPr>
            </a:lvl1pPr>
            <a:lvl2pPr>
              <a:defRPr sz="3600"/>
            </a:lvl2pPr>
            <a:lvl3pPr>
              <a:defRPr sz="3200"/>
            </a:lvl3pPr>
            <a:lvl4pPr>
              <a:defRPr sz="2800"/>
            </a:lvl4pPr>
            <a:lvl5pPr>
              <a:defRPr sz="2800"/>
            </a:lvl5pPr>
          </a:lstStyle>
          <a:p>
            <a:pPr lvl="0"/>
            <a:r>
              <a:rPr lang="en-US" dirty="0"/>
              <a:t>Click to edit Master text styles</a:t>
            </a:r>
          </a:p>
        </p:txBody>
      </p:sp>
      <p:sp>
        <p:nvSpPr>
          <p:cNvPr id="16" name="Text Placeholder 10"/>
          <p:cNvSpPr>
            <a:spLocks noGrp="1"/>
          </p:cNvSpPr>
          <p:nvPr>
            <p:ph type="body" sz="quarter" idx="15"/>
          </p:nvPr>
        </p:nvSpPr>
        <p:spPr>
          <a:xfrm>
            <a:off x="16865600" y="7559040"/>
            <a:ext cx="5080000" cy="1280160"/>
          </a:xfrm>
        </p:spPr>
        <p:txBody>
          <a:bodyPr lIns="45720" rIns="45720" anchor="ctr">
            <a:noAutofit/>
          </a:bodyPr>
          <a:lstStyle>
            <a:lvl1pPr marL="0" indent="0" algn="ctr" rtl="0">
              <a:buNone/>
              <a:defRPr sz="2800" b="1" cap="all" baseline="0">
                <a:solidFill>
                  <a:schemeClr val="tx1"/>
                </a:solidFill>
              </a:defRPr>
            </a:lvl1pPr>
            <a:lvl2pPr>
              <a:defRPr sz="3600"/>
            </a:lvl2pPr>
            <a:lvl3pPr>
              <a:defRPr sz="3200"/>
            </a:lvl3pPr>
            <a:lvl4pPr>
              <a:defRPr sz="2800"/>
            </a:lvl4pPr>
            <a:lvl5pPr>
              <a:defRPr sz="2800"/>
            </a:lvl5pPr>
          </a:lstStyle>
          <a:p>
            <a:pPr lvl="0"/>
            <a:r>
              <a:rPr lang="en-US" dirty="0"/>
              <a:t>Click to edit</a:t>
            </a:r>
          </a:p>
        </p:txBody>
      </p:sp>
      <p:sp>
        <p:nvSpPr>
          <p:cNvPr id="17" name="Text Placeholder 10"/>
          <p:cNvSpPr>
            <a:spLocks noGrp="1"/>
          </p:cNvSpPr>
          <p:nvPr>
            <p:ph type="body" sz="quarter" idx="16"/>
          </p:nvPr>
        </p:nvSpPr>
        <p:spPr>
          <a:xfrm>
            <a:off x="16865600" y="8876058"/>
            <a:ext cx="5080000" cy="2590800"/>
          </a:xfrm>
        </p:spPr>
        <p:txBody>
          <a:bodyPr>
            <a:noAutofit/>
          </a:bodyPr>
          <a:lstStyle>
            <a:lvl1pPr marL="0" indent="0" algn="ctr" rtl="0">
              <a:buNone/>
              <a:defRPr sz="2800">
                <a:solidFill>
                  <a:schemeClr val="tx1"/>
                </a:solidFill>
              </a:defRPr>
            </a:lvl1pPr>
            <a:lvl2pPr>
              <a:defRPr sz="3600"/>
            </a:lvl2pPr>
            <a:lvl3pPr>
              <a:defRPr sz="3200"/>
            </a:lvl3pPr>
            <a:lvl4pPr>
              <a:defRPr sz="2800"/>
            </a:lvl4pPr>
            <a:lvl5pPr>
              <a:defRPr sz="2800"/>
            </a:lvl5pPr>
          </a:lstStyle>
          <a:p>
            <a:pPr lvl="0"/>
            <a:r>
              <a:rPr lang="en-US" dirty="0"/>
              <a:t>Click to edit Master text styles</a:t>
            </a:r>
          </a:p>
        </p:txBody>
      </p:sp>
      <p:sp>
        <p:nvSpPr>
          <p:cNvPr id="18" name="Rectangle 17"/>
          <p:cNvSpPr/>
          <p:nvPr userDrawn="1"/>
        </p:nvSpPr>
        <p:spPr>
          <a:xfrm>
            <a:off x="0" y="0"/>
            <a:ext cx="2438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p>
        </p:txBody>
      </p:sp>
      <p:sp>
        <p:nvSpPr>
          <p:cNvPr id="6" name="Text Placeholder 5"/>
          <p:cNvSpPr>
            <a:spLocks noGrp="1"/>
          </p:cNvSpPr>
          <p:nvPr>
            <p:ph type="body" sz="quarter" idx="17"/>
          </p:nvPr>
        </p:nvSpPr>
        <p:spPr>
          <a:xfrm>
            <a:off x="1633728" y="2556294"/>
            <a:ext cx="21082000" cy="762000"/>
          </a:xfrm>
        </p:spPr>
        <p:txBody>
          <a:bodyPr>
            <a:noAutofit/>
          </a:bodyPr>
          <a:lstStyle>
            <a:lvl1pPr marL="0" indent="0" algn="ctr">
              <a:lnSpc>
                <a:spcPct val="100000"/>
              </a:lnSpc>
              <a:spcBef>
                <a:spcPts val="1200"/>
              </a:spcBef>
              <a:buNone/>
              <a:defRPr lang="en-US" sz="3200" b="0" kern="1200" dirty="0" smtClean="0">
                <a:solidFill>
                  <a:schemeClr val="tx2"/>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pic>
        <p:nvPicPr>
          <p:cNvPr id="19" name="Picture 18" descr="SP.png"/>
          <p:cNvPicPr>
            <a:picLocks noChangeAspect="1"/>
          </p:cNvPicPr>
          <p:nvPr userDrawn="1"/>
        </p:nvPicPr>
        <p:blipFill>
          <a:blip r:embed="rId2"/>
          <a:stretch>
            <a:fillRect/>
          </a:stretch>
        </p:blipFill>
        <p:spPr>
          <a:xfrm>
            <a:off x="457200" y="12954001"/>
            <a:ext cx="2743200" cy="387706"/>
          </a:xfrm>
          <a:prstGeom prst="rect">
            <a:avLst/>
          </a:prstGeom>
        </p:spPr>
      </p:pic>
    </p:spTree>
    <p:extLst>
      <p:ext uri="{BB962C8B-B14F-4D97-AF65-F5344CB8AC3E}">
        <p14:creationId xmlns:p14="http://schemas.microsoft.com/office/powerpoint/2010/main" val="3767296411"/>
      </p:ext>
    </p:extLst>
  </p:cSld>
  <p:clrMapOvr>
    <a:masterClrMapping/>
  </p:clrMapOvr>
  <p:extLst>
    <p:ext uri="{DCECCB84-F9BA-43D5-87BE-67443E8EF086}">
      <p15:sldGuideLst xmlns:p15="http://schemas.microsoft.com/office/powerpoint/2012/main">
        <p15:guide id="1" orient="horz" pos="1056">
          <p15:clr>
            <a:srgbClr val="FBAE40"/>
          </p15:clr>
        </p15:guide>
        <p15:guide id="2" pos="3840">
          <p15:clr>
            <a:srgbClr val="FBAE40"/>
          </p15:clr>
        </p15:guide>
        <p15:guide id="3" pos="7168">
          <p15:clr>
            <a:srgbClr val="FBAE40"/>
          </p15:clr>
        </p15:guide>
        <p15:guide id="4" orient="horz" pos="198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ntro 1 w/Device Family">
    <p:spTree>
      <p:nvGrpSpPr>
        <p:cNvPr id="1" name=""/>
        <p:cNvGrpSpPr/>
        <p:nvPr/>
      </p:nvGrpSpPr>
      <p:grpSpPr>
        <a:xfrm>
          <a:off x="0" y="0"/>
          <a:ext cx="0" cy="0"/>
          <a:chOff x="0" y="0"/>
          <a:chExt cx="0" cy="0"/>
        </a:xfrm>
      </p:grpSpPr>
      <p:sp>
        <p:nvSpPr>
          <p:cNvPr id="39" name="Text Placeholder 38"/>
          <p:cNvSpPr>
            <a:spLocks noGrp="1"/>
          </p:cNvSpPr>
          <p:nvPr>
            <p:ph type="body" sz="quarter" idx="11"/>
          </p:nvPr>
        </p:nvSpPr>
        <p:spPr>
          <a:xfrm>
            <a:off x="2020712" y="10946833"/>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5" name="Rectangle 34"/>
          <p:cNvSpPr/>
          <p:nvPr userDrawn="1"/>
        </p:nvSpPr>
        <p:spPr>
          <a:xfrm>
            <a:off x="0" y="1"/>
            <a:ext cx="24384000" cy="7196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p:ph type="title"/>
          </p:nvPr>
        </p:nvSpPr>
        <p:spPr>
          <a:xfrm>
            <a:off x="1284902" y="2625001"/>
            <a:ext cx="10066284"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6" name="Isosceles Triangle 10"/>
          <p:cNvSpPr/>
          <p:nvPr userDrawn="1"/>
        </p:nvSpPr>
        <p:spPr>
          <a:xfrm rot="10800000">
            <a:off x="1586856" y="7182556"/>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44" name="Text Placeholder 38"/>
          <p:cNvSpPr>
            <a:spLocks noGrp="1"/>
          </p:cNvSpPr>
          <p:nvPr>
            <p:ph type="body" sz="quarter" idx="12"/>
          </p:nvPr>
        </p:nvSpPr>
        <p:spPr>
          <a:xfrm>
            <a:off x="2020711" y="8558292"/>
            <a:ext cx="9330474" cy="861770"/>
          </a:xfrm>
        </p:spPr>
        <p:txBody>
          <a:bodyPr>
            <a:spAutoFit/>
          </a:bodyPr>
          <a:lstStyle>
            <a:lvl1pPr marL="0" indent="0">
              <a:buNone/>
              <a:defRPr sz="4800">
                <a:solidFill>
                  <a:schemeClr val="bg1">
                    <a:lumMod val="50000"/>
                  </a:schemeClr>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45" name="Rectangle 44"/>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201" y="5543215"/>
            <a:ext cx="7991026" cy="1129398"/>
          </a:xfrm>
          <a:prstGeom prst="rect">
            <a:avLst/>
          </a:prstGeom>
        </p:spPr>
      </p:pic>
      <p:pic>
        <p:nvPicPr>
          <p:cNvPr id="41" name="Picture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0"/>
            <a:ext cx="18288000" cy="13716000"/>
          </a:xfrm>
          <a:prstGeom prst="rect">
            <a:avLst/>
          </a:prstGeom>
        </p:spPr>
      </p:pic>
      <p:sp>
        <p:nvSpPr>
          <p:cNvPr id="10" name="Text Placeholder 7"/>
          <p:cNvSpPr txBox="1">
            <a:spLocks/>
          </p:cNvSpPr>
          <p:nvPr userDrawn="1"/>
        </p:nvSpPr>
        <p:spPr>
          <a:xfrm>
            <a:off x="2033331" y="13161339"/>
            <a:ext cx="18502450" cy="279050"/>
          </a:xfrm>
          <a:prstGeom prst="rect">
            <a:avLst/>
          </a:prstGeom>
        </p:spPr>
        <p:txBody>
          <a:bodyPr lIns="0" tIns="0" rIns="0" bIns="0" anchor="b" anchorCtr="0">
            <a:noAutofit/>
          </a:bodyPr>
          <a:lstStyle>
            <a:lvl1pPr marL="0" indent="0" algn="l" defTabSz="609585" rtl="0" eaLnBrk="1" latinLnBrk="0" hangingPunct="1">
              <a:lnSpc>
                <a:spcPct val="85000"/>
              </a:lnSpc>
              <a:spcBef>
                <a:spcPts val="400"/>
              </a:spcBef>
              <a:buClr>
                <a:schemeClr val="accent5"/>
              </a:buClr>
              <a:buFont typeface="Wingdings" charset="2"/>
              <a:buNone/>
              <a:defRPr sz="1100" b="0" i="0" kern="1200">
                <a:solidFill>
                  <a:schemeClr val="bg1">
                    <a:lumMod val="50000"/>
                  </a:schemeClr>
                </a:solidFill>
                <a:latin typeface="Arial" charset="0"/>
                <a:ea typeface="+mn-ea"/>
                <a:cs typeface="Arial" charset="0"/>
              </a:defRPr>
            </a:lvl1pPr>
            <a:lvl2pPr marL="380990"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2pPr>
            <a:lvl3pPr marL="76198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3pPr>
            <a:lvl4pPr marL="114297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4pPr>
            <a:lvl5pPr marL="1523962"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algn="ctr">
              <a:buClr>
                <a:srgbClr val="FF9900"/>
              </a:buClr>
            </a:pPr>
            <a:r>
              <a:rPr lang="en-US" sz="2200" dirty="0">
                <a:solidFill>
                  <a:srgbClr val="FF9900"/>
                </a:solidFill>
              </a:rPr>
              <a:t>Amazon.fr </a:t>
            </a:r>
            <a:r>
              <a:rPr lang="en-US" sz="2200" dirty="0" err="1">
                <a:solidFill>
                  <a:srgbClr val="FF9900"/>
                </a:solidFill>
              </a:rPr>
              <a:t>confidentiel</a:t>
            </a:r>
            <a:endParaRPr lang="en-US" sz="2200" dirty="0">
              <a:solidFill>
                <a:srgbClr val="FF9900"/>
              </a:solidFill>
            </a:endParaRPr>
          </a:p>
        </p:txBody>
      </p:sp>
    </p:spTree>
    <p:extLst>
      <p:ext uri="{BB962C8B-B14F-4D97-AF65-F5344CB8AC3E}">
        <p14:creationId xmlns:p14="http://schemas.microsoft.com/office/powerpoint/2010/main" val="757945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Intro 1 w/circle map">
    <p:spTree>
      <p:nvGrpSpPr>
        <p:cNvPr id="1" name=""/>
        <p:cNvGrpSpPr/>
        <p:nvPr/>
      </p:nvGrpSpPr>
      <p:grpSpPr>
        <a:xfrm>
          <a:off x="0" y="0"/>
          <a:ext cx="0" cy="0"/>
          <a:chOff x="0" y="0"/>
          <a:chExt cx="0" cy="0"/>
        </a:xfrm>
      </p:grpSpPr>
      <p:sp>
        <p:nvSpPr>
          <p:cNvPr id="39" name="Text Placeholder 38"/>
          <p:cNvSpPr>
            <a:spLocks noGrp="1"/>
          </p:cNvSpPr>
          <p:nvPr>
            <p:ph type="body" sz="quarter" idx="11"/>
          </p:nvPr>
        </p:nvSpPr>
        <p:spPr>
          <a:xfrm>
            <a:off x="2020712" y="10946833"/>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5" name="Rectangle 34"/>
          <p:cNvSpPr/>
          <p:nvPr userDrawn="1"/>
        </p:nvSpPr>
        <p:spPr>
          <a:xfrm>
            <a:off x="0" y="1"/>
            <a:ext cx="24384000" cy="7196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p:ph type="title"/>
          </p:nvPr>
        </p:nvSpPr>
        <p:spPr>
          <a:xfrm>
            <a:off x="1284902" y="2625001"/>
            <a:ext cx="10066284"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6" name="Isosceles Triangle 10"/>
          <p:cNvSpPr/>
          <p:nvPr userDrawn="1"/>
        </p:nvSpPr>
        <p:spPr>
          <a:xfrm rot="10800000">
            <a:off x="1586856" y="7182556"/>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44" name="Text Placeholder 38"/>
          <p:cNvSpPr>
            <a:spLocks noGrp="1"/>
          </p:cNvSpPr>
          <p:nvPr>
            <p:ph type="body" sz="quarter" idx="12"/>
          </p:nvPr>
        </p:nvSpPr>
        <p:spPr>
          <a:xfrm>
            <a:off x="2020711" y="8558292"/>
            <a:ext cx="9330474" cy="861770"/>
          </a:xfrm>
        </p:spPr>
        <p:txBody>
          <a:bodyPr>
            <a:spAutoFit/>
          </a:bodyPr>
          <a:lstStyle>
            <a:lvl1pPr marL="0" indent="0">
              <a:buNone/>
              <a:defRPr sz="4800">
                <a:solidFill>
                  <a:schemeClr val="bg1">
                    <a:lumMod val="50000"/>
                  </a:schemeClr>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45" name="Rectangle 44"/>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201" y="5543215"/>
            <a:ext cx="7991026" cy="1129398"/>
          </a:xfrm>
          <a:prstGeom prst="rect">
            <a:avLst/>
          </a:prstGeom>
        </p:spPr>
      </p:pic>
      <p:grpSp>
        <p:nvGrpSpPr>
          <p:cNvPr id="40" name="Group 39"/>
          <p:cNvGrpSpPr/>
          <p:nvPr userDrawn="1"/>
        </p:nvGrpSpPr>
        <p:grpSpPr>
          <a:xfrm>
            <a:off x="11557775" y="3228716"/>
            <a:ext cx="15468054" cy="9156196"/>
            <a:chOff x="5778887" y="1614358"/>
            <a:chExt cx="7734027" cy="4578098"/>
          </a:xfrm>
        </p:grpSpPr>
        <p:grpSp>
          <p:nvGrpSpPr>
            <p:cNvPr id="41" name="Group 40"/>
            <p:cNvGrpSpPr/>
            <p:nvPr/>
          </p:nvGrpSpPr>
          <p:grpSpPr>
            <a:xfrm>
              <a:off x="6440061" y="1614358"/>
              <a:ext cx="5479194" cy="4234961"/>
              <a:chOff x="7829024" y="1533335"/>
              <a:chExt cx="5479194" cy="4234961"/>
            </a:xfrm>
          </p:grpSpPr>
          <p:sp>
            <p:nvSpPr>
              <p:cNvPr id="57" name="Rectangle 56"/>
              <p:cNvSpPr/>
              <p:nvPr/>
            </p:nvSpPr>
            <p:spPr>
              <a:xfrm>
                <a:off x="8385470" y="1998474"/>
                <a:ext cx="4353790" cy="255616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nvGrpSpPr>
              <p:cNvPr id="58" name="Group 57"/>
              <p:cNvGrpSpPr/>
              <p:nvPr/>
            </p:nvGrpSpPr>
            <p:grpSpPr>
              <a:xfrm>
                <a:off x="7829024" y="1533335"/>
                <a:ext cx="5479194" cy="4234961"/>
                <a:chOff x="-2343679" y="1103887"/>
                <a:chExt cx="5479194" cy="4234961"/>
              </a:xfrm>
            </p:grpSpPr>
            <p:grpSp>
              <p:nvGrpSpPr>
                <p:cNvPr id="59" name="Group 58"/>
                <p:cNvGrpSpPr/>
                <p:nvPr/>
              </p:nvGrpSpPr>
              <p:grpSpPr>
                <a:xfrm>
                  <a:off x="-2343679" y="1103887"/>
                  <a:ext cx="5479194" cy="4234961"/>
                  <a:chOff x="368348" y="1820860"/>
                  <a:chExt cx="5479194" cy="4234961"/>
                </a:xfrm>
              </p:grpSpPr>
              <p:grpSp>
                <p:nvGrpSpPr>
                  <p:cNvPr id="61" name="Group 60"/>
                  <p:cNvGrpSpPr/>
                  <p:nvPr/>
                </p:nvGrpSpPr>
                <p:grpSpPr>
                  <a:xfrm>
                    <a:off x="368348" y="1820860"/>
                    <a:ext cx="5479194" cy="4234961"/>
                    <a:chOff x="368348" y="1820860"/>
                    <a:chExt cx="5479194" cy="4234961"/>
                  </a:xfrm>
                </p:grpSpPr>
                <p:grpSp>
                  <p:nvGrpSpPr>
                    <p:cNvPr id="63" name="Group 62"/>
                    <p:cNvGrpSpPr/>
                    <p:nvPr/>
                  </p:nvGrpSpPr>
                  <p:grpSpPr>
                    <a:xfrm>
                      <a:off x="368348" y="1820860"/>
                      <a:ext cx="5479194" cy="4234961"/>
                      <a:chOff x="368348" y="1820860"/>
                      <a:chExt cx="5479194" cy="4234961"/>
                    </a:xfrm>
                  </p:grpSpPr>
                  <p:grpSp>
                    <p:nvGrpSpPr>
                      <p:cNvPr id="65" name="Group 64"/>
                      <p:cNvGrpSpPr/>
                      <p:nvPr/>
                    </p:nvGrpSpPr>
                    <p:grpSpPr>
                      <a:xfrm>
                        <a:off x="368348" y="1820860"/>
                        <a:ext cx="5479194" cy="4234961"/>
                        <a:chOff x="3776566" y="2413142"/>
                        <a:chExt cx="5479194" cy="4234961"/>
                      </a:xfrm>
                    </p:grpSpPr>
                    <p:pic>
                      <p:nvPicPr>
                        <p:cNvPr id="67" name="Picture 66" descr="Amazon.com: Online Shopping for Electronics, Apparel, Computers, Books, DVDs &amp; more 2015-08-19 16-53-47.png"/>
                        <p:cNvPicPr>
                          <a:picLocks noChangeAspect="1"/>
                        </p:cNvPicPr>
                        <p:nvPr/>
                      </p:nvPicPr>
                      <p:blipFill>
                        <a:blip r:embed="rId3" cstate="print">
                          <a:grayscl/>
                          <a:alphaModFix amt="23000"/>
                          <a:extLst>
                            <a:ext uri="{28A0092B-C50C-407E-A947-70E740481C1C}">
                              <a14:useLocalDpi xmlns:a14="http://schemas.microsoft.com/office/drawing/2010/main" val="0"/>
                            </a:ext>
                          </a:extLst>
                        </a:blip>
                        <a:stretch>
                          <a:fillRect/>
                        </a:stretch>
                      </p:blipFill>
                      <p:spPr>
                        <a:xfrm>
                          <a:off x="4405628" y="2949631"/>
                          <a:ext cx="4220212" cy="2479597"/>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6566" y="2413142"/>
                          <a:ext cx="5479194" cy="4234961"/>
                        </a:xfrm>
                        <a:prstGeom prst="rect">
                          <a:avLst/>
                        </a:prstGeom>
                      </p:spPr>
                    </p:pic>
                  </p:grpSp>
                  <p:sp>
                    <p:nvSpPr>
                      <p:cNvPr id="66" name="Rectangle 65"/>
                      <p:cNvSpPr/>
                      <p:nvPr/>
                    </p:nvSpPr>
                    <p:spPr>
                      <a:xfrm>
                        <a:off x="4069840" y="3242235"/>
                        <a:ext cx="702235" cy="635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pic>
                  <p:nvPicPr>
                    <p:cNvPr id="64" name="Picture 63" descr="47518_GIBSON_FidelioNC1_IAB_300x250.jpg"/>
                    <p:cNvPicPr>
                      <a:picLocks noChangeAspect="1"/>
                    </p:cNvPicPr>
                    <p:nvPr/>
                  </p:nvPicPr>
                  <p:blipFill>
                    <a:blip r:embed="rId5" cstate="print">
                      <a:grayscl/>
                      <a:alphaModFix amt="24000"/>
                      <a:extLst>
                        <a:ext uri="{28A0092B-C50C-407E-A947-70E740481C1C}">
                          <a14:useLocalDpi xmlns:a14="http://schemas.microsoft.com/office/drawing/2010/main" val="0"/>
                        </a:ext>
                      </a:extLst>
                    </a:blip>
                    <a:stretch>
                      <a:fillRect/>
                    </a:stretch>
                  </p:blipFill>
                  <p:spPr>
                    <a:xfrm>
                      <a:off x="4099424" y="3257176"/>
                      <a:ext cx="683110" cy="569258"/>
                    </a:xfrm>
                    <a:prstGeom prst="rect">
                      <a:avLst/>
                    </a:prstGeom>
                  </p:spPr>
                </p:pic>
              </p:grpSp>
              <p:sp>
                <p:nvSpPr>
                  <p:cNvPr id="62" name="Freeform 61"/>
                  <p:cNvSpPr/>
                  <p:nvPr/>
                </p:nvSpPr>
                <p:spPr>
                  <a:xfrm>
                    <a:off x="4114800" y="2634712"/>
                    <a:ext cx="1381932" cy="1192508"/>
                  </a:xfrm>
                  <a:custGeom>
                    <a:avLst/>
                    <a:gdLst>
                      <a:gd name="connsiteX0" fmla="*/ 137763 w 1381932"/>
                      <a:gd name="connsiteY0" fmla="*/ 0 h 1192508"/>
                      <a:gd name="connsiteX1" fmla="*/ 0 w 1381932"/>
                      <a:gd name="connsiteY1" fmla="*/ 619932 h 1192508"/>
                      <a:gd name="connsiteX2" fmla="*/ 0 w 1381932"/>
                      <a:gd name="connsiteY2" fmla="*/ 1188203 h 1192508"/>
                      <a:gd name="connsiteX3" fmla="*/ 680203 w 1381932"/>
                      <a:gd name="connsiteY3" fmla="*/ 1192508 h 1192508"/>
                      <a:gd name="connsiteX4" fmla="*/ 1381932 w 1381932"/>
                      <a:gd name="connsiteY4" fmla="*/ 1037525 h 1192508"/>
                      <a:gd name="connsiteX5" fmla="*/ 137763 w 1381932"/>
                      <a:gd name="connsiteY5" fmla="*/ 0 h 119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932" h="1192508">
                        <a:moveTo>
                          <a:pt x="137763" y="0"/>
                        </a:moveTo>
                        <a:lnTo>
                          <a:pt x="0" y="619932"/>
                        </a:lnTo>
                        <a:lnTo>
                          <a:pt x="0" y="1188203"/>
                        </a:lnTo>
                        <a:lnTo>
                          <a:pt x="680203" y="1192508"/>
                        </a:lnTo>
                        <a:lnTo>
                          <a:pt x="1381932" y="1037525"/>
                        </a:lnTo>
                        <a:lnTo>
                          <a:pt x="137763"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pic>
              <p:nvPicPr>
                <p:cNvPr id="60" name="Picture 59" descr="47518_GIBSON_FidelioNC1_IAB_300x25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4668" y="1735283"/>
                  <a:ext cx="1451791" cy="1209826"/>
                </a:xfrm>
                <a:prstGeom prst="rect">
                  <a:avLst/>
                </a:prstGeom>
                <a:ln w="12700">
                  <a:solidFill>
                    <a:srgbClr val="E57E23"/>
                  </a:solidFill>
                </a:ln>
              </p:spPr>
            </p:pic>
          </p:grpSp>
        </p:grpSp>
        <p:grpSp>
          <p:nvGrpSpPr>
            <p:cNvPr id="42" name="Group 41"/>
            <p:cNvGrpSpPr/>
            <p:nvPr/>
          </p:nvGrpSpPr>
          <p:grpSpPr>
            <a:xfrm>
              <a:off x="8750460" y="3090441"/>
              <a:ext cx="4762454" cy="3102015"/>
              <a:chOff x="872258" y="1916726"/>
              <a:chExt cx="5432582" cy="3538501"/>
            </a:xfrm>
          </p:grpSpPr>
          <p:sp>
            <p:nvSpPr>
              <p:cNvPr id="49" name="Rectangle 48"/>
              <p:cNvSpPr/>
              <p:nvPr/>
            </p:nvSpPr>
            <p:spPr>
              <a:xfrm>
                <a:off x="1901536" y="2524991"/>
                <a:ext cx="3325091" cy="213013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nvGrpSpPr>
              <p:cNvPr id="50" name="Group 49"/>
              <p:cNvGrpSpPr/>
              <p:nvPr/>
            </p:nvGrpSpPr>
            <p:grpSpPr>
              <a:xfrm>
                <a:off x="872258" y="1916726"/>
                <a:ext cx="5432582" cy="3538501"/>
                <a:chOff x="-1434524" y="1116626"/>
                <a:chExt cx="7514167" cy="4894337"/>
              </a:xfrm>
            </p:grpSpPr>
            <p:pic>
              <p:nvPicPr>
                <p:cNvPr id="51" name="Picture 50" descr="Amazon.com: Online Shopping for Electronics, Apparel, Computers, Books, DVDs &amp; more 2015-08-19 16-53-47.png"/>
                <p:cNvPicPr>
                  <a:picLocks noChangeAspect="1"/>
                </p:cNvPicPr>
                <p:nvPr/>
              </p:nvPicPr>
              <p:blipFill>
                <a:blip r:embed="rId7" cstate="print">
                  <a:grayscl/>
                  <a:alphaModFix amt="23000"/>
                  <a:extLst>
                    <a:ext uri="{28A0092B-C50C-407E-A947-70E740481C1C}">
                      <a14:useLocalDpi xmlns:a14="http://schemas.microsoft.com/office/drawing/2010/main" val="0"/>
                    </a:ext>
                  </a:extLst>
                </a:blip>
                <a:stretch>
                  <a:fillRect/>
                </a:stretch>
              </p:blipFill>
              <p:spPr>
                <a:xfrm>
                  <a:off x="0" y="2011756"/>
                  <a:ext cx="4615543" cy="2711875"/>
                </a:xfrm>
                <a:prstGeom prst="rect">
                  <a:avLst/>
                </a:prstGeom>
              </p:spPr>
            </p:pic>
            <p:grpSp>
              <p:nvGrpSpPr>
                <p:cNvPr id="52" name="Group 51"/>
                <p:cNvGrpSpPr/>
                <p:nvPr/>
              </p:nvGrpSpPr>
              <p:grpSpPr>
                <a:xfrm>
                  <a:off x="-1434524" y="1116626"/>
                  <a:ext cx="7514167" cy="4894337"/>
                  <a:chOff x="-1434524" y="1116626"/>
                  <a:chExt cx="7514167" cy="4894337"/>
                </a:xfrm>
              </p:grpSpPr>
              <p:sp>
                <p:nvSpPr>
                  <p:cNvPr id="53" name="Rectangle 52"/>
                  <p:cNvSpPr/>
                  <p:nvPr/>
                </p:nvSpPr>
                <p:spPr>
                  <a:xfrm>
                    <a:off x="0" y="1971387"/>
                    <a:ext cx="4639733" cy="2910417"/>
                  </a:xfrm>
                  <a:prstGeom prst="rect">
                    <a:avLst/>
                  </a:prstGeom>
                  <a:solidFill>
                    <a:srgbClr val="000000">
                      <a:alpha val="47000"/>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nvGrpSpPr>
                  <p:cNvPr id="54" name="Group 53"/>
                  <p:cNvGrpSpPr/>
                  <p:nvPr/>
                </p:nvGrpSpPr>
                <p:grpSpPr>
                  <a:xfrm>
                    <a:off x="-1434524" y="1116626"/>
                    <a:ext cx="7514167" cy="4894337"/>
                    <a:chOff x="-1434524" y="1116626"/>
                    <a:chExt cx="7514167" cy="4894337"/>
                  </a:xfrm>
                </p:grpSpPr>
                <p:pic>
                  <p:nvPicPr>
                    <p:cNvPr id="55" name="Picture 54" descr="be030e1c-9959-42bf-a236-7745a123d1e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4524" y="1116626"/>
                      <a:ext cx="7514167" cy="4894337"/>
                    </a:xfrm>
                    <a:prstGeom prst="rect">
                      <a:avLst/>
                    </a:prstGeom>
                  </p:spPr>
                </p:pic>
                <p:pic>
                  <p:nvPicPr>
                    <p:cNvPr id="56" name="Picture 55" descr="up3.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628" y="2394718"/>
                      <a:ext cx="3614564" cy="2307168"/>
                    </a:xfrm>
                    <a:prstGeom prst="rect">
                      <a:avLst/>
                    </a:prstGeom>
                  </p:spPr>
                </p:pic>
              </p:grpSp>
            </p:grpSp>
          </p:grpSp>
        </p:grpSp>
        <p:grpSp>
          <p:nvGrpSpPr>
            <p:cNvPr id="43" name="Group 42"/>
            <p:cNvGrpSpPr/>
            <p:nvPr/>
          </p:nvGrpSpPr>
          <p:grpSpPr>
            <a:xfrm>
              <a:off x="5778887" y="2858820"/>
              <a:ext cx="2240256" cy="3003024"/>
              <a:chOff x="5778887" y="2846725"/>
              <a:chExt cx="2240256" cy="3003024"/>
            </a:xfrm>
          </p:grpSpPr>
          <p:pic>
            <p:nvPicPr>
              <p:cNvPr id="47" name="Picture 46" descr="roku-ad-kindl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80282" y="3256119"/>
                <a:ext cx="1263665" cy="2021864"/>
              </a:xfrm>
              <a:prstGeom prst="rect">
                <a:avLst/>
              </a:prstGeom>
            </p:spPr>
          </p:pic>
          <p:pic>
            <p:nvPicPr>
              <p:cNvPr id="48" name="Picture 47" descr="FireHD8-P.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78887" y="2846725"/>
                <a:ext cx="2240256" cy="3003024"/>
              </a:xfrm>
              <a:prstGeom prst="rect">
                <a:avLst/>
              </a:prstGeom>
            </p:spPr>
          </p:pic>
        </p:grpSp>
        <p:pic>
          <p:nvPicPr>
            <p:cNvPr id="46" name="Picture 45" descr="sponsoship-IMDB-mobil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65044" y="3565523"/>
              <a:ext cx="1342591" cy="1907893"/>
            </a:xfrm>
            <a:prstGeom prst="rect">
              <a:avLst/>
            </a:prstGeom>
          </p:spPr>
        </p:pic>
      </p:grpSp>
    </p:spTree>
    <p:extLst>
      <p:ext uri="{BB962C8B-B14F-4D97-AF65-F5344CB8AC3E}">
        <p14:creationId xmlns:p14="http://schemas.microsoft.com/office/powerpoint/2010/main" val="2335060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ntro 1">
    <p:spTree>
      <p:nvGrpSpPr>
        <p:cNvPr id="1" name=""/>
        <p:cNvGrpSpPr/>
        <p:nvPr/>
      </p:nvGrpSpPr>
      <p:grpSpPr>
        <a:xfrm>
          <a:off x="0" y="0"/>
          <a:ext cx="0" cy="0"/>
          <a:chOff x="0" y="0"/>
          <a:chExt cx="0" cy="0"/>
        </a:xfrm>
      </p:grpSpPr>
      <p:sp>
        <p:nvSpPr>
          <p:cNvPr id="39" name="Text Placeholder 38"/>
          <p:cNvSpPr>
            <a:spLocks noGrp="1"/>
          </p:cNvSpPr>
          <p:nvPr>
            <p:ph type="body" sz="quarter" idx="11"/>
          </p:nvPr>
        </p:nvSpPr>
        <p:spPr>
          <a:xfrm>
            <a:off x="2020712" y="10946833"/>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5" name="Rectangle 34"/>
          <p:cNvSpPr/>
          <p:nvPr userDrawn="1"/>
        </p:nvSpPr>
        <p:spPr>
          <a:xfrm>
            <a:off x="0" y="1"/>
            <a:ext cx="24384000" cy="7196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2" name="Title 1"/>
          <p:cNvSpPr>
            <a:spLocks noGrp="1"/>
          </p:cNvSpPr>
          <p:nvPr>
            <p:ph type="title"/>
          </p:nvPr>
        </p:nvSpPr>
        <p:spPr>
          <a:xfrm>
            <a:off x="1284902" y="2625001"/>
            <a:ext cx="10066284"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6" name="Isosceles Triangle 10"/>
          <p:cNvSpPr/>
          <p:nvPr userDrawn="1"/>
        </p:nvSpPr>
        <p:spPr>
          <a:xfrm rot="10800000">
            <a:off x="1586856" y="7182556"/>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44" name="Text Placeholder 38"/>
          <p:cNvSpPr>
            <a:spLocks noGrp="1"/>
          </p:cNvSpPr>
          <p:nvPr>
            <p:ph type="body" sz="quarter" idx="12"/>
          </p:nvPr>
        </p:nvSpPr>
        <p:spPr>
          <a:xfrm>
            <a:off x="2020711" y="8558292"/>
            <a:ext cx="9330474" cy="861770"/>
          </a:xfrm>
        </p:spPr>
        <p:txBody>
          <a:bodyPr>
            <a:spAutoFit/>
          </a:bodyPr>
          <a:lstStyle>
            <a:lvl1pPr marL="0" indent="0">
              <a:buNone/>
              <a:defRPr sz="4800">
                <a:solidFill>
                  <a:schemeClr val="bg1">
                    <a:lumMod val="50000"/>
                  </a:schemeClr>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sp>
        <p:nvSpPr>
          <p:cNvPr id="37" name="Rectangle 36"/>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001" y="5438307"/>
            <a:ext cx="7991026" cy="1129398"/>
          </a:xfrm>
          <a:prstGeom prst="rect">
            <a:avLst/>
          </a:prstGeom>
        </p:spPr>
      </p:pic>
    </p:spTree>
    <p:extLst>
      <p:ext uri="{BB962C8B-B14F-4D97-AF65-F5344CB8AC3E}">
        <p14:creationId xmlns:p14="http://schemas.microsoft.com/office/powerpoint/2010/main" val="223410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Ligh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54045B7-2C80-4074-847F-CDD53BACEC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8648067"/>
            <a:ext cx="24384000" cy="5067933"/>
          </a:xfrm>
          <a:prstGeom prst="rect">
            <a:avLst/>
          </a:prstGeom>
        </p:spPr>
      </p:pic>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6083540" y="3862159"/>
            <a:ext cx="12860068" cy="5572354"/>
          </a:xfrm>
        </p:spPr>
        <p:txBody>
          <a:bodyPr anchor="ctr">
            <a:noAutofit/>
          </a:bodyPr>
          <a:lstStyle>
            <a:lvl1pPr marL="0" indent="0">
              <a:buNone/>
              <a:defRPr sz="6600">
                <a:solidFill>
                  <a:srgbClr val="383D3E"/>
                </a:solidFill>
                <a:latin typeface="Bookerly" panose="02020602040305020204" pitchFamily="18" charset="0"/>
                <a:ea typeface="Bookerly" panose="02020602040305020204" pitchFamily="18" charset="0"/>
                <a:cs typeface="Bookerly" panose="02020602040305020204" pitchFamily="18" charset="0"/>
              </a:defRPr>
            </a:lvl1pPr>
          </a:lstStyle>
          <a:p>
            <a:pPr lvl="0"/>
            <a:r>
              <a:rPr lang="en-US" dirty="0"/>
              <a:t>The quote text goes here.</a:t>
            </a:r>
          </a:p>
          <a:p>
            <a:pPr marL="0" marR="0" lvl="0" indent="0" algn="l" defTabSz="825500" eaLnBrk="1" fontAlgn="auto" latinLnBrk="0" hangingPunct="1">
              <a:lnSpc>
                <a:spcPct val="100000"/>
              </a:lnSpc>
              <a:spcBef>
                <a:spcPts val="1800"/>
              </a:spcBef>
              <a:spcAft>
                <a:spcPts val="0"/>
              </a:spcAft>
              <a:buClrTx/>
              <a:buSzPct val="125000"/>
              <a:buFontTx/>
              <a:buNone/>
              <a:tabLst/>
              <a:defRPr/>
            </a:pPr>
            <a:r>
              <a:rPr lang="en-GB" dirty="0"/>
              <a:t>Your brand is what other people say about you when you're not in the room.</a:t>
            </a:r>
          </a:p>
        </p:txBody>
      </p:sp>
      <p:sp>
        <p:nvSpPr>
          <p:cNvPr id="8" name="Text Placeholder 4">
            <a:extLst>
              <a:ext uri="{FF2B5EF4-FFF2-40B4-BE49-F238E27FC236}">
                <a16:creationId xmlns:a16="http://schemas.microsoft.com/office/drawing/2014/main" id="{22A4CC4E-A9A3-4F3F-A7EF-E54708F2B75C}"/>
              </a:ext>
            </a:extLst>
          </p:cNvPr>
          <p:cNvSpPr>
            <a:spLocks noGrp="1"/>
          </p:cNvSpPr>
          <p:nvPr>
            <p:ph type="body" sz="quarter" idx="12" hasCustomPrompt="1"/>
          </p:nvPr>
        </p:nvSpPr>
        <p:spPr>
          <a:xfrm>
            <a:off x="9095117" y="9885020"/>
            <a:ext cx="9986513" cy="831631"/>
          </a:xfrm>
        </p:spPr>
        <p:txBody>
          <a:bodyPr anchor="ctr">
            <a:noAutofit/>
          </a:bodyPr>
          <a:lstStyle>
            <a:lvl1pPr marL="0" indent="0">
              <a:buNone/>
              <a:defRPr sz="4400">
                <a:solidFill>
                  <a:srgbClr val="383D3E"/>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First name Last name</a:t>
            </a:r>
            <a:endParaRPr lang="en-GB" dirty="0"/>
          </a:p>
        </p:txBody>
      </p:sp>
      <p:sp>
        <p:nvSpPr>
          <p:cNvPr id="10" name="Text Placeholder 4">
            <a:extLst>
              <a:ext uri="{FF2B5EF4-FFF2-40B4-BE49-F238E27FC236}">
                <a16:creationId xmlns:a16="http://schemas.microsoft.com/office/drawing/2014/main" id="{7D3A8E75-8A17-457C-86AF-1B55B065EE26}"/>
              </a:ext>
            </a:extLst>
          </p:cNvPr>
          <p:cNvSpPr>
            <a:spLocks noGrp="1"/>
          </p:cNvSpPr>
          <p:nvPr>
            <p:ph type="body" sz="quarter" idx="13" hasCustomPrompt="1"/>
          </p:nvPr>
        </p:nvSpPr>
        <p:spPr>
          <a:xfrm>
            <a:off x="9095117" y="10753090"/>
            <a:ext cx="9986513" cy="597676"/>
          </a:xfrm>
        </p:spPr>
        <p:txBody>
          <a:bodyPr anchor="ctr">
            <a:noAutofit/>
          </a:bodyPr>
          <a:lstStyle>
            <a:lvl1pPr marL="0" indent="0">
              <a:buNone/>
              <a:defRPr sz="3200">
                <a:solidFill>
                  <a:srgbClr val="6C7778"/>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stStyle>
          <a:p>
            <a:pPr lvl="0"/>
            <a:r>
              <a:rPr lang="en-US" dirty="0"/>
              <a:t>Job Title</a:t>
            </a:r>
            <a:endParaRPr lang="en-GB" dirty="0"/>
          </a:p>
        </p:txBody>
      </p:sp>
      <p:sp>
        <p:nvSpPr>
          <p:cNvPr id="4" name="Picture Placeholder 3">
            <a:extLst>
              <a:ext uri="{FF2B5EF4-FFF2-40B4-BE49-F238E27FC236}">
                <a16:creationId xmlns:a16="http://schemas.microsoft.com/office/drawing/2014/main" id="{CD9BB272-00C3-4020-B881-1478AB6C3E82}"/>
              </a:ext>
            </a:extLst>
          </p:cNvPr>
          <p:cNvSpPr>
            <a:spLocks noGrp="1"/>
          </p:cNvSpPr>
          <p:nvPr>
            <p:ph type="pic" sz="quarter" idx="14"/>
          </p:nvPr>
        </p:nvSpPr>
        <p:spPr>
          <a:xfrm>
            <a:off x="6083810" y="9471662"/>
            <a:ext cx="2128837" cy="2125662"/>
          </a:xfrm>
        </p:spPr>
        <p:txBody>
          <a:bodyPr/>
          <a:lstStyle/>
          <a:p>
            <a:endParaRPr lang="en-US"/>
          </a:p>
        </p:txBody>
      </p:sp>
      <p:pic>
        <p:nvPicPr>
          <p:cNvPr id="12" name="Image" descr="Image">
            <a:extLst>
              <a:ext uri="{FF2B5EF4-FFF2-40B4-BE49-F238E27FC236}">
                <a16:creationId xmlns:a16="http://schemas.microsoft.com/office/drawing/2014/main" id="{20BD959C-EB69-4671-9F96-9D1263E0B30C}"/>
              </a:ext>
            </a:extLst>
          </p:cNvPr>
          <p:cNvPicPr>
            <a:picLocks noChangeAspect="1"/>
          </p:cNvPicPr>
          <p:nvPr userDrawn="1"/>
        </p:nvPicPr>
        <p:blipFill>
          <a:blip r:embed="rId4"/>
          <a:stretch>
            <a:fillRect/>
          </a:stretch>
        </p:blipFill>
        <p:spPr>
          <a:xfrm>
            <a:off x="6256068" y="2528670"/>
            <a:ext cx="1524001" cy="1219201"/>
          </a:xfrm>
          <a:prstGeom prst="rect">
            <a:avLst/>
          </a:prstGeom>
          <a:ln w="12700">
            <a:miter lim="400000"/>
          </a:ln>
        </p:spPr>
      </p:pic>
    </p:spTree>
    <p:extLst>
      <p:ext uri="{BB962C8B-B14F-4D97-AF65-F5344CB8AC3E}">
        <p14:creationId xmlns:p14="http://schemas.microsoft.com/office/powerpoint/2010/main" val="4197880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ntro 2">
    <p:spTree>
      <p:nvGrpSpPr>
        <p:cNvPr id="1" name=""/>
        <p:cNvGrpSpPr/>
        <p:nvPr/>
      </p:nvGrpSpPr>
      <p:grpSpPr>
        <a:xfrm>
          <a:off x="0" y="0"/>
          <a:ext cx="0" cy="0"/>
          <a:chOff x="0" y="0"/>
          <a:chExt cx="0" cy="0"/>
        </a:xfrm>
      </p:grpSpPr>
      <p:sp>
        <p:nvSpPr>
          <p:cNvPr id="18" name="Rectangle 17"/>
          <p:cNvSpPr/>
          <p:nvPr userDrawn="1"/>
        </p:nvSpPr>
        <p:spPr>
          <a:xfrm>
            <a:off x="0" y="12755303"/>
            <a:ext cx="24384000" cy="9606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6" name="Rectangle 5"/>
          <p:cNvSpPr/>
          <p:nvPr userDrawn="1"/>
        </p:nvSpPr>
        <p:spPr>
          <a:xfrm rot="10800000">
            <a:off x="1" y="-2"/>
            <a:ext cx="10185990" cy="13716000"/>
          </a:xfrm>
          <a:prstGeom prst="rect">
            <a:avLst/>
          </a:prstGeom>
          <a:gradFill flip="none" rotWithShape="1">
            <a:gsLst>
              <a:gs pos="0">
                <a:srgbClr val="1C2632"/>
              </a:gs>
              <a:gs pos="46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9" name="Title 18"/>
          <p:cNvSpPr>
            <a:spLocks noGrp="1"/>
          </p:cNvSpPr>
          <p:nvPr>
            <p:ph type="title"/>
          </p:nvPr>
        </p:nvSpPr>
        <p:spPr>
          <a:xfrm>
            <a:off x="1260518" y="2818041"/>
            <a:ext cx="8463300" cy="2092877"/>
          </a:xfrm>
        </p:spPr>
        <p:txBody>
          <a:bodyPr anchor="ctr">
            <a:spAutoFit/>
          </a:bodyPr>
          <a:lstStyle>
            <a:lvl1pPr>
              <a:defRPr sz="6400"/>
            </a:lvl1pPr>
          </a:lstStyle>
          <a:p>
            <a:r>
              <a:rPr lang="en-US"/>
              <a:t>Click to edit Master title style</a:t>
            </a:r>
          </a:p>
        </p:txBody>
      </p:sp>
      <p:sp>
        <p:nvSpPr>
          <p:cNvPr id="5" name="Isosceles Triangle 10"/>
          <p:cNvSpPr/>
          <p:nvPr userDrawn="1"/>
        </p:nvSpPr>
        <p:spPr>
          <a:xfrm rot="5400000">
            <a:off x="9936562" y="3440488"/>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Text Placeholder 13"/>
          <p:cNvSpPr>
            <a:spLocks noGrp="1"/>
          </p:cNvSpPr>
          <p:nvPr>
            <p:ph type="body" sz="quarter" idx="12"/>
          </p:nvPr>
        </p:nvSpPr>
        <p:spPr>
          <a:xfrm>
            <a:off x="1260520" y="5688855"/>
            <a:ext cx="8463300" cy="677104"/>
          </a:xfrm>
        </p:spPr>
        <p:txBody>
          <a:bodyPr wrap="square">
            <a:spAutoFit/>
          </a:bodyPr>
          <a:lstStyle>
            <a:lvl1pPr marL="0" indent="0">
              <a:buNone/>
              <a:defRPr sz="3600">
                <a:solidFill>
                  <a:schemeClr val="bg2"/>
                </a:solidFill>
              </a:defRPr>
            </a:lvl1pPr>
            <a:lvl2pPr marL="1219170" indent="0">
              <a:buNone/>
              <a:defRPr/>
            </a:lvl2pPr>
            <a:lvl3pPr marL="2438340" indent="0">
              <a:buNone/>
              <a:defRPr/>
            </a:lvl3pPr>
            <a:lvl4pPr marL="3657510" indent="0">
              <a:buNone/>
              <a:defRPr/>
            </a:lvl4pPr>
            <a:lvl5pPr marL="4876678" indent="0">
              <a:buNone/>
              <a:defRPr/>
            </a:lvl5pPr>
          </a:lstStyle>
          <a:p>
            <a:pPr lvl="0"/>
            <a:r>
              <a:rPr lang="en-US" dirty="0"/>
              <a:t>Click to edit Master text styles</a:t>
            </a:r>
          </a:p>
        </p:txBody>
      </p:sp>
      <p:sp>
        <p:nvSpPr>
          <p:cNvPr id="17" name="Text Placeholder 38"/>
          <p:cNvSpPr>
            <a:spLocks noGrp="1"/>
          </p:cNvSpPr>
          <p:nvPr>
            <p:ph type="body" sz="quarter" idx="11"/>
          </p:nvPr>
        </p:nvSpPr>
        <p:spPr>
          <a:xfrm>
            <a:off x="1260518" y="9283599"/>
            <a:ext cx="4399968" cy="492438"/>
          </a:xfrm>
        </p:spPr>
        <p:txBody>
          <a:bodyPr>
            <a:spAutoFit/>
          </a:bodyPr>
          <a:lstStyle>
            <a:lvl1pPr marL="0" indent="0">
              <a:buNone/>
              <a:defRPr sz="2400">
                <a:solidFill>
                  <a:schemeClr val="bg2"/>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209" y="11048523"/>
            <a:ext cx="7991026" cy="1129398"/>
          </a:xfrm>
          <a:prstGeom prst="rect">
            <a:avLst/>
          </a:prstGeom>
        </p:spPr>
      </p:pic>
    </p:spTree>
    <p:extLst>
      <p:ext uri="{BB962C8B-B14F-4D97-AF65-F5344CB8AC3E}">
        <p14:creationId xmlns:p14="http://schemas.microsoft.com/office/powerpoint/2010/main" val="107828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ntro 3">
    <p:spTree>
      <p:nvGrpSpPr>
        <p:cNvPr id="1" name=""/>
        <p:cNvGrpSpPr/>
        <p:nvPr/>
      </p:nvGrpSpPr>
      <p:grpSpPr>
        <a:xfrm>
          <a:off x="0" y="0"/>
          <a:ext cx="0" cy="0"/>
          <a:chOff x="0" y="0"/>
          <a:chExt cx="0" cy="0"/>
        </a:xfrm>
      </p:grpSpPr>
      <p:sp>
        <p:nvSpPr>
          <p:cNvPr id="2" name="Title 1"/>
          <p:cNvSpPr>
            <a:spLocks noGrp="1"/>
          </p:cNvSpPr>
          <p:nvPr>
            <p:ph type="title"/>
          </p:nvPr>
        </p:nvSpPr>
        <p:spPr>
          <a:xfrm>
            <a:off x="1299156" y="2849699"/>
            <a:ext cx="10867436" cy="2339098"/>
          </a:xfrm>
        </p:spPr>
        <p:txBody>
          <a:bodyPr>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4" name="Rectangle 3"/>
          <p:cNvSpPr/>
          <p:nvPr userDrawn="1"/>
        </p:nvSpPr>
        <p:spPr>
          <a:xfrm>
            <a:off x="0" y="11206716"/>
            <a:ext cx="24384000" cy="2509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4" name="Isosceles Triangle 10"/>
          <p:cNvSpPr/>
          <p:nvPr userDrawn="1"/>
        </p:nvSpPr>
        <p:spPr>
          <a:xfrm>
            <a:off x="1217864" y="10840752"/>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7" name="Text Placeholder 16"/>
          <p:cNvSpPr>
            <a:spLocks noGrp="1"/>
          </p:cNvSpPr>
          <p:nvPr userDrawn="1">
            <p:ph type="body" sz="quarter" idx="11"/>
          </p:nvPr>
        </p:nvSpPr>
        <p:spPr>
          <a:xfrm>
            <a:off x="1298576" y="5499009"/>
            <a:ext cx="10868024" cy="677104"/>
          </a:xfrm>
        </p:spPr>
        <p:txBody>
          <a:bodyPr>
            <a:spAutoFit/>
          </a:bodyPr>
          <a:lstStyle>
            <a:lvl1pPr marL="0" indent="0">
              <a:buNone/>
              <a:defRPr>
                <a:solidFill>
                  <a:schemeClr val="accent2"/>
                </a:solidFill>
              </a:defRPr>
            </a:lvl1pPr>
            <a:lvl2pPr marL="1219170" indent="0">
              <a:buNone/>
              <a:defRPr>
                <a:solidFill>
                  <a:schemeClr val="accent2"/>
                </a:solidFill>
              </a:defRPr>
            </a:lvl2pPr>
            <a:lvl3pPr marL="2438340" indent="0">
              <a:buNone/>
              <a:defRPr>
                <a:solidFill>
                  <a:schemeClr val="accent2"/>
                </a:solidFill>
              </a:defRPr>
            </a:lvl3pPr>
            <a:lvl4pPr marL="3657510" indent="0">
              <a:buNone/>
              <a:defRPr>
                <a:solidFill>
                  <a:schemeClr val="accent2"/>
                </a:solidFill>
              </a:defRPr>
            </a:lvl4pPr>
            <a:lvl5pPr marL="4876678" indent="0">
              <a:buNone/>
              <a:defRPr>
                <a:solidFill>
                  <a:schemeClr val="accent2"/>
                </a:solidFill>
              </a:defRPr>
            </a:lvl5pPr>
          </a:lstStyle>
          <a:p>
            <a:pPr lvl="0"/>
            <a:r>
              <a:rPr lang="en-US" dirty="0"/>
              <a:t>Click to edit Master text styles</a:t>
            </a:r>
          </a:p>
        </p:txBody>
      </p:sp>
      <p:sp>
        <p:nvSpPr>
          <p:cNvPr id="18" name="Text Placeholder 38"/>
          <p:cNvSpPr>
            <a:spLocks noGrp="1"/>
          </p:cNvSpPr>
          <p:nvPr userDrawn="1">
            <p:ph type="body" sz="quarter" idx="12"/>
          </p:nvPr>
        </p:nvSpPr>
        <p:spPr>
          <a:xfrm>
            <a:off x="1298576" y="8633715"/>
            <a:ext cx="4399968" cy="492438"/>
          </a:xfrm>
        </p:spPr>
        <p:txBody>
          <a:bodyPr>
            <a:spAutoFit/>
          </a:bodyPr>
          <a:lstStyle>
            <a:lvl1pPr marL="0" indent="0">
              <a:buNone/>
              <a:defRPr sz="2400">
                <a:solidFill>
                  <a:schemeClr val="bg1"/>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dirty="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8985" y="12041491"/>
            <a:ext cx="7991026" cy="1129398"/>
          </a:xfrm>
          <a:prstGeom prst="rect">
            <a:avLst/>
          </a:prstGeom>
        </p:spPr>
      </p:pic>
    </p:spTree>
    <p:extLst>
      <p:ext uri="{BB962C8B-B14F-4D97-AF65-F5344CB8AC3E}">
        <p14:creationId xmlns:p14="http://schemas.microsoft.com/office/powerpoint/2010/main" val="23874408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86933" y="3089455"/>
            <a:ext cx="10537330" cy="6788150"/>
          </a:xfrm>
        </p:spPr>
        <p:txBody>
          <a:bodyPr>
            <a:normAutofit/>
          </a:bodyPr>
          <a:lstStyle>
            <a:lvl1pPr marL="0" indent="0">
              <a:buNone/>
              <a:defRPr sz="4800" b="0" i="0">
                <a:latin typeface="Arial" charset="0"/>
                <a:cs typeface="Arial" charset="0"/>
              </a:defRPr>
            </a:lvl1pPr>
            <a:lvl2pPr algn="l">
              <a:defRPr sz="4000"/>
            </a:lvl2pPr>
            <a:lvl3pPr>
              <a:defRPr sz="3600"/>
            </a:lvl3pPr>
            <a:lvl4pPr>
              <a:defRPr sz="3200"/>
            </a:lvl4pPr>
            <a:lvl5pPr>
              <a:defRPr sz="32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462933" y="3089455"/>
            <a:ext cx="10537330" cy="6788150"/>
          </a:xfrm>
        </p:spPr>
        <p:txBody>
          <a:bodyPr>
            <a:normAutofit/>
          </a:bodyPr>
          <a:lstStyle>
            <a:lvl1pPr marL="0" indent="0">
              <a:buNone/>
              <a:defRPr sz="4800" b="0" i="0">
                <a:latin typeface="Arial" charset="0"/>
                <a:cs typeface="Arial" charset="0"/>
              </a:defRPr>
            </a:lvl1pPr>
            <a:lvl2pPr>
              <a:defRPr sz="4000"/>
            </a:lvl2pPr>
            <a:lvl3pPr>
              <a:defRPr sz="3600"/>
            </a:lvl3pPr>
            <a:lvl4pPr>
              <a:defRPr sz="3200"/>
            </a:lvl4pPr>
            <a:lvl5pPr>
              <a:defRPr sz="32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9"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grpSp>
        <p:nvGrpSpPr>
          <p:cNvPr id="14" name="Group 13"/>
          <p:cNvGrpSpPr/>
          <p:nvPr userDrawn="1"/>
        </p:nvGrpSpPr>
        <p:grpSpPr>
          <a:xfrm>
            <a:off x="0" y="3"/>
            <a:ext cx="24384000" cy="2455898"/>
            <a:chOff x="0" y="-87955"/>
            <a:chExt cx="12192000" cy="1116318"/>
          </a:xfrm>
          <a:solidFill>
            <a:schemeClr val="accent1"/>
          </a:solidFill>
        </p:grpSpPr>
        <p:sp>
          <p:nvSpPr>
            <p:cNvPr id="15" name="Rectangle 14"/>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Isosceles Triangle 15"/>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6838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7" name="Group 6"/>
          <p:cNvGrpSpPr/>
          <p:nvPr userDrawn="1"/>
        </p:nvGrpSpPr>
        <p:grpSpPr>
          <a:xfrm>
            <a:off x="0" y="3"/>
            <a:ext cx="24384000" cy="2455898"/>
            <a:chOff x="0" y="-87955"/>
            <a:chExt cx="12192000" cy="1116318"/>
          </a:xfrm>
          <a:solidFill>
            <a:schemeClr val="accent1"/>
          </a:solidFill>
        </p:grpSpPr>
        <p:sp>
          <p:nvSpPr>
            <p:cNvPr id="8" name="Rectangle 7"/>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9" name="Isosceles Triangle 8"/>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5" name="Slide Number Placeholder 4"/>
          <p:cNvSpPr>
            <a:spLocks noGrp="1"/>
          </p:cNvSpPr>
          <p:nvPr>
            <p:ph type="sldNum" sz="quarter" idx="12"/>
          </p:nvPr>
        </p:nvSpPr>
        <p:spPr>
          <a:xfrm>
            <a:off x="824092" y="12866636"/>
            <a:ext cx="953908" cy="849364"/>
          </a:xfrm>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10" name="Text Placeholder 7"/>
          <p:cNvSpPr>
            <a:spLocks noGrp="1"/>
          </p:cNvSpPr>
          <p:nvPr>
            <p:ph type="body" sz="quarter" idx="13" hasCustomPrompt="1"/>
          </p:nvPr>
        </p:nvSpPr>
        <p:spPr>
          <a:xfrm>
            <a:off x="2033331" y="13161339"/>
            <a:ext cx="18502450" cy="279050"/>
          </a:xfrm>
        </p:spPr>
        <p:txBody>
          <a:bodyPr lIns="0" tIns="0" rIns="0" bIns="0" anchor="b" anchorCtr="0">
            <a:noAutofit/>
          </a:bodyPr>
          <a:lstStyle>
            <a:lvl1pPr marL="0" indent="0">
              <a:lnSpc>
                <a:spcPct val="85000"/>
              </a:lnSpc>
              <a:spcBef>
                <a:spcPts val="800"/>
              </a:spcBef>
              <a:buNone/>
              <a:defRPr sz="2200" i="0">
                <a:solidFill>
                  <a:schemeClr val="bg1">
                    <a:lumMod val="50000"/>
                  </a:schemeClr>
                </a:solidFill>
              </a:defRPr>
            </a:lvl1pPr>
            <a:lvl2pPr marL="761980" indent="0">
              <a:lnSpc>
                <a:spcPct val="85000"/>
              </a:lnSpc>
              <a:spcBef>
                <a:spcPts val="800"/>
              </a:spcBef>
              <a:buNone/>
              <a:defRPr sz="2200" i="1"/>
            </a:lvl2pPr>
            <a:lvl3pPr marL="1523962" indent="0">
              <a:lnSpc>
                <a:spcPct val="85000"/>
              </a:lnSpc>
              <a:spcBef>
                <a:spcPts val="800"/>
              </a:spcBef>
              <a:buNone/>
              <a:defRPr sz="2200" i="1"/>
            </a:lvl3pPr>
            <a:lvl4pPr marL="2285942" indent="0">
              <a:lnSpc>
                <a:spcPct val="85000"/>
              </a:lnSpc>
              <a:spcBef>
                <a:spcPts val="800"/>
              </a:spcBef>
              <a:buNone/>
              <a:defRPr sz="2200" i="1"/>
            </a:lvl4pPr>
            <a:lvl5pPr marL="3047924" indent="0">
              <a:lnSpc>
                <a:spcPct val="85000"/>
              </a:lnSpc>
              <a:spcBef>
                <a:spcPts val="800"/>
              </a:spcBef>
              <a:buNone/>
              <a:defRPr sz="2200" i="1"/>
            </a:lvl5pPr>
          </a:lstStyle>
          <a:p>
            <a:pPr lvl="0"/>
            <a:r>
              <a:rPr lang="en-US" dirty="0"/>
              <a:t>Click to edit footnote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5181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 No footer">
    <p:spTree>
      <p:nvGrpSpPr>
        <p:cNvPr id="1" name=""/>
        <p:cNvGrpSpPr/>
        <p:nvPr/>
      </p:nvGrpSpPr>
      <p:grpSpPr>
        <a:xfrm>
          <a:off x="0" y="0"/>
          <a:ext cx="0" cy="0"/>
          <a:chOff x="0" y="0"/>
          <a:chExt cx="0" cy="0"/>
        </a:xfrm>
      </p:grpSpPr>
      <p:sp>
        <p:nvSpPr>
          <p:cNvPr id="4" name="Rectangle 3"/>
          <p:cNvSpPr/>
          <p:nvPr userDrawn="1"/>
        </p:nvSpPr>
        <p:spPr>
          <a:xfrm>
            <a:off x="0" y="12287252"/>
            <a:ext cx="24384000" cy="1457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Tree>
    <p:extLst>
      <p:ext uri="{BB962C8B-B14F-4D97-AF65-F5344CB8AC3E}">
        <p14:creationId xmlns:p14="http://schemas.microsoft.com/office/powerpoint/2010/main" val="2293606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 numbered">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2" name="Title 1"/>
          <p:cNvSpPr>
            <a:spLocks noGrp="1"/>
          </p:cNvSpPr>
          <p:nvPr>
            <p:ph type="title"/>
          </p:nvPr>
        </p:nvSpPr>
        <p:spPr>
          <a:xfrm>
            <a:off x="3632517" y="3518528"/>
            <a:ext cx="12746002" cy="1231102"/>
          </a:xfrm>
        </p:spPr>
        <p:txBody>
          <a:bodyPr anchor="t">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6" name="Oval 5"/>
          <p:cNvSpPr/>
          <p:nvPr userDrawn="1"/>
        </p:nvSpPr>
        <p:spPr>
          <a:xfrm>
            <a:off x="1298018" y="3539930"/>
            <a:ext cx="1256068" cy="12560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0" name="Text Placeholder 9"/>
          <p:cNvSpPr>
            <a:spLocks noGrp="1"/>
          </p:cNvSpPr>
          <p:nvPr>
            <p:ph type="body" sz="quarter" idx="10"/>
          </p:nvPr>
        </p:nvSpPr>
        <p:spPr>
          <a:xfrm>
            <a:off x="3632516" y="8283577"/>
            <a:ext cx="8418792" cy="677104"/>
          </a:xfrm>
        </p:spPr>
        <p:txBody>
          <a:bodyPr>
            <a:spAutoFit/>
          </a:bodyPr>
          <a:lstStyle>
            <a:lvl1pPr marL="0" indent="0">
              <a:buNone/>
              <a:defRPr>
                <a:solidFill>
                  <a:schemeClr val="bg2"/>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sp>
        <p:nvSpPr>
          <p:cNvPr id="11" name="Text Placeholder 9"/>
          <p:cNvSpPr>
            <a:spLocks noGrp="1"/>
          </p:cNvSpPr>
          <p:nvPr>
            <p:ph type="body" sz="quarter" idx="11"/>
          </p:nvPr>
        </p:nvSpPr>
        <p:spPr>
          <a:xfrm>
            <a:off x="1586725" y="3794753"/>
            <a:ext cx="1425418" cy="2893096"/>
          </a:xfrm>
        </p:spPr>
        <p:txBody>
          <a:bodyPr wrap="square">
            <a:spAutoFit/>
          </a:bodyPr>
          <a:lstStyle>
            <a:lvl1pPr marL="0" indent="0">
              <a:buNone/>
              <a:defRPr>
                <a:solidFill>
                  <a:schemeClr val="accent1"/>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06713" y="12586603"/>
            <a:ext cx="7991026" cy="1129398"/>
          </a:xfrm>
          <a:prstGeom prst="rect">
            <a:avLst/>
          </a:prstGeom>
        </p:spPr>
      </p:pic>
    </p:spTree>
    <p:extLst>
      <p:ext uri="{BB962C8B-B14F-4D97-AF65-F5344CB8AC3E}">
        <p14:creationId xmlns:p14="http://schemas.microsoft.com/office/powerpoint/2010/main" val="3379941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ection w/Photo">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2" name="Title 1"/>
          <p:cNvSpPr>
            <a:spLocks noGrp="1"/>
          </p:cNvSpPr>
          <p:nvPr>
            <p:ph type="title"/>
          </p:nvPr>
        </p:nvSpPr>
        <p:spPr>
          <a:xfrm>
            <a:off x="2726029" y="5074386"/>
            <a:ext cx="9941102" cy="2339098"/>
          </a:xfrm>
        </p:spPr>
        <p:txBody>
          <a:bodyPr wrap="square" anchor="t">
            <a:spAutoFit/>
          </a:bodyPr>
          <a:lstStyle>
            <a:lvl1pPr>
              <a:defRPr sz="7200" b="1" i="0">
                <a:latin typeface="Arial Bold" charset="0"/>
                <a:ea typeface="Arial Bold" charset="0"/>
                <a:cs typeface="Arial Bold" charset="0"/>
              </a:defRPr>
            </a:lvl1pPr>
          </a:lstStyle>
          <a:p>
            <a:r>
              <a:rPr lang="en-US" dirty="0"/>
              <a:t>Click to edit Master title style</a:t>
            </a:r>
          </a:p>
        </p:txBody>
      </p:sp>
      <p:sp>
        <p:nvSpPr>
          <p:cNvPr id="10" name="Text Placeholder 9"/>
          <p:cNvSpPr>
            <a:spLocks noGrp="1"/>
          </p:cNvSpPr>
          <p:nvPr>
            <p:ph type="body" sz="quarter" idx="10"/>
          </p:nvPr>
        </p:nvSpPr>
        <p:spPr>
          <a:xfrm>
            <a:off x="2726028" y="7970645"/>
            <a:ext cx="8418792" cy="677104"/>
          </a:xfrm>
        </p:spPr>
        <p:txBody>
          <a:bodyPr>
            <a:spAutoFit/>
          </a:bodyPr>
          <a:lstStyle>
            <a:lvl1pPr marL="0" indent="0">
              <a:buNone/>
              <a:defRPr>
                <a:solidFill>
                  <a:schemeClr val="bg2"/>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sp>
        <p:nvSpPr>
          <p:cNvPr id="14" name="Oval 13"/>
          <p:cNvSpPr/>
          <p:nvPr/>
        </p:nvSpPr>
        <p:spPr>
          <a:xfrm>
            <a:off x="15034438" y="2593777"/>
            <a:ext cx="8488828" cy="8488830"/>
          </a:xfrm>
          <a:prstGeom prst="ellipse">
            <a:avLst/>
          </a:prstGeom>
          <a:solidFill>
            <a:schemeClr val="bg2"/>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06713" y="12586603"/>
            <a:ext cx="7991026" cy="1129398"/>
          </a:xfrm>
          <a:prstGeom prst="rect">
            <a:avLst/>
          </a:prstGeom>
        </p:spPr>
      </p:pic>
    </p:spTree>
    <p:extLst>
      <p:ext uri="{BB962C8B-B14F-4D97-AF65-F5344CB8AC3E}">
        <p14:creationId xmlns:p14="http://schemas.microsoft.com/office/powerpoint/2010/main" val="511857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9" name="Title 1"/>
          <p:cNvSpPr txBox="1">
            <a:spLocks/>
          </p:cNvSpPr>
          <p:nvPr userDrawn="1"/>
        </p:nvSpPr>
        <p:spPr>
          <a:xfrm>
            <a:off x="3368598" y="4971317"/>
            <a:ext cx="8482024" cy="1109938"/>
          </a:xfrm>
          <a:prstGeom prst="rect">
            <a:avLst/>
          </a:prstGeom>
        </p:spPr>
        <p:txBody>
          <a:bodyPr>
            <a:noAutofit/>
          </a:bodyPr>
          <a:lstStyle>
            <a:lvl1pPr algn="l" defTabSz="609585" rtl="0" eaLnBrk="1" latinLnBrk="0" hangingPunct="1">
              <a:spcBef>
                <a:spcPct val="0"/>
              </a:spcBef>
              <a:buNone/>
              <a:defRPr sz="2800" b="0" i="0" kern="1200" spc="0">
                <a:solidFill>
                  <a:schemeClr val="accent5"/>
                </a:solidFill>
                <a:latin typeface="Helvetica Neue Light"/>
                <a:ea typeface="+mj-ea"/>
                <a:cs typeface="Helvetica Neue Light"/>
              </a:defRPr>
            </a:lvl1pPr>
          </a:lstStyle>
          <a:p>
            <a:r>
              <a:rPr lang="en-US" sz="7200" b="1" spc="220" dirty="0">
                <a:solidFill>
                  <a:srgbClr val="FF9900"/>
                </a:solidFill>
                <a:latin typeface="Arial Bold" charset="0"/>
                <a:ea typeface="Arial Bold" charset="0"/>
                <a:cs typeface="Arial Bold" charset="0"/>
              </a:rPr>
              <a:t>Appendix</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0696" y="4876802"/>
            <a:ext cx="1382776" cy="145272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06713" y="12586603"/>
            <a:ext cx="7991026" cy="1129398"/>
          </a:xfrm>
          <a:prstGeom prst="rect">
            <a:avLst/>
          </a:prstGeom>
        </p:spPr>
      </p:pic>
    </p:spTree>
    <p:extLst>
      <p:ext uri="{BB962C8B-B14F-4D97-AF65-F5344CB8AC3E}">
        <p14:creationId xmlns:p14="http://schemas.microsoft.com/office/powerpoint/2010/main" val="4228789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hank you ">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6" name="Title 1"/>
          <p:cNvSpPr txBox="1">
            <a:spLocks/>
          </p:cNvSpPr>
          <p:nvPr userDrawn="1"/>
        </p:nvSpPr>
        <p:spPr>
          <a:xfrm>
            <a:off x="3970545" y="7536457"/>
            <a:ext cx="5313522" cy="1109938"/>
          </a:xfrm>
          <a:prstGeom prst="rect">
            <a:avLst/>
          </a:prstGeom>
        </p:spPr>
        <p:txBody>
          <a:bodyPr>
            <a:noAutofit/>
          </a:bodyPr>
          <a:lstStyle>
            <a:lvl1pPr algn="l" defTabSz="609585" rtl="0" eaLnBrk="1" latinLnBrk="0" hangingPunct="1">
              <a:spcBef>
                <a:spcPct val="0"/>
              </a:spcBef>
              <a:buNone/>
              <a:defRPr sz="2800" b="0" i="0" kern="1200" spc="0">
                <a:solidFill>
                  <a:schemeClr val="accent5"/>
                </a:solidFill>
                <a:latin typeface="Helvetica Neue Light"/>
                <a:ea typeface="+mj-ea"/>
                <a:cs typeface="Helvetica Neue Light"/>
              </a:defRPr>
            </a:lvl1pPr>
          </a:lstStyle>
          <a:p>
            <a:r>
              <a:rPr lang="en-US" sz="7200" spc="220" dirty="0">
                <a:solidFill>
                  <a:srgbClr val="FF9900"/>
                </a:solidFill>
                <a:latin typeface="Arial" charset="0"/>
                <a:ea typeface="Arial" charset="0"/>
                <a:cs typeface="Arial" charset="0"/>
              </a:rPr>
              <a:t>thank you</a:t>
            </a:r>
          </a:p>
        </p:txBody>
      </p:sp>
      <p:sp>
        <p:nvSpPr>
          <p:cNvPr id="10" name="Subtitle 2"/>
          <p:cNvSpPr txBox="1">
            <a:spLocks/>
          </p:cNvSpPr>
          <p:nvPr userDrawn="1"/>
        </p:nvSpPr>
        <p:spPr>
          <a:xfrm>
            <a:off x="3970544" y="8940495"/>
            <a:ext cx="8928572" cy="2148066"/>
          </a:xfrm>
          <a:prstGeom prst="rect">
            <a:avLst/>
          </a:prstGeom>
        </p:spPr>
        <p:txBody>
          <a:bodyPr>
            <a:normAutofit/>
          </a:bodyPr>
          <a:lstStyle>
            <a:lvl1pPr marL="457189" indent="-457189" algn="l" defTabSz="609585" rtl="0" eaLnBrk="1" latinLnBrk="0" hangingPunct="1">
              <a:spcBef>
                <a:spcPct val="20000"/>
              </a:spcBef>
              <a:buClr>
                <a:schemeClr val="accent5"/>
              </a:buClr>
              <a:buFont typeface="Wingdings" charset="2"/>
              <a:buChar char="§"/>
              <a:defRPr sz="1900" kern="1200">
                <a:solidFill>
                  <a:schemeClr val="tx1"/>
                </a:solidFill>
                <a:latin typeface="Helvetica Neue"/>
                <a:ea typeface="+mn-ea"/>
                <a:cs typeface="Helvetica Neue"/>
              </a:defRPr>
            </a:lvl1pPr>
            <a:lvl2pPr marL="990575" indent="-380990" algn="l" defTabSz="609585" rtl="0" eaLnBrk="1" latinLnBrk="0" hangingPunct="1">
              <a:spcBef>
                <a:spcPct val="20000"/>
              </a:spcBef>
              <a:buClr>
                <a:schemeClr val="accent5"/>
              </a:buClr>
              <a:buFont typeface="Wingdings" charset="2"/>
              <a:buChar char="§"/>
              <a:defRPr sz="1600" kern="1200">
                <a:solidFill>
                  <a:schemeClr val="tx1"/>
                </a:solidFill>
                <a:latin typeface="Helvetica Neue"/>
                <a:ea typeface="+mn-ea"/>
                <a:cs typeface="Helvetica Neue"/>
              </a:defRPr>
            </a:lvl2pPr>
            <a:lvl3pPr marL="1523962" indent="-304792" algn="l" defTabSz="609585" rtl="0" eaLnBrk="1" latinLnBrk="0" hangingPunct="1">
              <a:spcBef>
                <a:spcPct val="20000"/>
              </a:spcBef>
              <a:buClr>
                <a:schemeClr val="accent5"/>
              </a:buClr>
              <a:buFont typeface="Wingdings" charset="2"/>
              <a:buChar char="§"/>
              <a:defRPr sz="1500" kern="1200">
                <a:solidFill>
                  <a:schemeClr val="tx1"/>
                </a:solidFill>
                <a:latin typeface="Helvetica Neue"/>
                <a:ea typeface="+mn-ea"/>
                <a:cs typeface="Helvetica Neue"/>
              </a:defRPr>
            </a:lvl3pPr>
            <a:lvl4pPr marL="2133547" indent="-304792" algn="l" defTabSz="609585" rtl="0" eaLnBrk="1" latinLnBrk="0" hangingPunct="1">
              <a:spcBef>
                <a:spcPct val="20000"/>
              </a:spcBef>
              <a:buClr>
                <a:schemeClr val="accent5"/>
              </a:buClr>
              <a:buFont typeface="Wingdings" charset="2"/>
              <a:buChar char="§"/>
              <a:defRPr sz="1400" kern="1200">
                <a:solidFill>
                  <a:schemeClr val="tx1"/>
                </a:solidFill>
                <a:latin typeface="Helvetica Neue"/>
                <a:ea typeface="+mn-ea"/>
                <a:cs typeface="Helvetica Neue"/>
              </a:defRPr>
            </a:lvl4pPr>
            <a:lvl5pPr marL="2743131" indent="-304792" algn="l" defTabSz="609585" rtl="0" eaLnBrk="1" latinLnBrk="0" hangingPunct="1">
              <a:spcBef>
                <a:spcPct val="20000"/>
              </a:spcBef>
              <a:buClr>
                <a:schemeClr val="accent5"/>
              </a:buClr>
              <a:buFont typeface="Wingdings" charset="2"/>
              <a:buChar char="§"/>
              <a:defRPr sz="1400" kern="1200">
                <a:solidFill>
                  <a:schemeClr val="tx1"/>
                </a:solidFill>
                <a:latin typeface="Helvetica Neue"/>
                <a:ea typeface="+mn-ea"/>
                <a:cs typeface="Helvetica Neue"/>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marL="0" indent="0">
              <a:buClr>
                <a:srgbClr val="FF9900"/>
              </a:buClr>
              <a:buFont typeface="Wingdings" charset="2"/>
              <a:buNone/>
            </a:pPr>
            <a:r>
              <a:rPr lang="en-US" sz="3600" dirty="0">
                <a:solidFill>
                  <a:srgbClr val="FFFFFF"/>
                </a:solidFill>
                <a:latin typeface="Arial" charset="0"/>
                <a:ea typeface="Arial" charset="0"/>
                <a:cs typeface="Arial" charset="0"/>
              </a:rPr>
              <a:t>for more information please visit </a:t>
            </a:r>
            <a:r>
              <a:rPr lang="en-US" sz="3600" b="1" dirty="0" err="1">
                <a:solidFill>
                  <a:srgbClr val="FFFFFF"/>
                </a:solidFill>
                <a:latin typeface="Arial Bold" charset="0"/>
                <a:ea typeface="Arial Bold" charset="0"/>
                <a:cs typeface="Arial Bold" charset="0"/>
              </a:rPr>
              <a:t>advertising.amazon.com</a:t>
            </a:r>
            <a:endParaRPr lang="en-US" sz="3600" b="1" dirty="0">
              <a:solidFill>
                <a:srgbClr val="FFFFFF"/>
              </a:solidFill>
              <a:latin typeface="Arial Bold" charset="0"/>
              <a:ea typeface="Arial Bold" charset="0"/>
              <a:cs typeface="Arial Bold"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676" y="3921210"/>
            <a:ext cx="18936996" cy="2676428"/>
          </a:xfrm>
          <a:prstGeom prst="rect">
            <a:avLst/>
          </a:prstGeom>
        </p:spPr>
      </p:pic>
    </p:spTree>
    <p:extLst>
      <p:ext uri="{BB962C8B-B14F-4D97-AF65-F5344CB8AC3E}">
        <p14:creationId xmlns:p14="http://schemas.microsoft.com/office/powerpoint/2010/main" val="271303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ank You - editable">
    <p:spTree>
      <p:nvGrpSpPr>
        <p:cNvPr id="1" name=""/>
        <p:cNvGrpSpPr/>
        <p:nvPr/>
      </p:nvGrpSpPr>
      <p:grpSpPr>
        <a:xfrm>
          <a:off x="0" y="0"/>
          <a:ext cx="0" cy="0"/>
          <a:chOff x="0" y="0"/>
          <a:chExt cx="0" cy="0"/>
        </a:xfrm>
      </p:grpSpPr>
      <p:sp>
        <p:nvSpPr>
          <p:cNvPr id="8" name="Rectangle 7"/>
          <p:cNvSpPr/>
          <p:nvPr userDrawn="1"/>
        </p:nvSpPr>
        <p:spPr>
          <a:xfrm>
            <a:off x="0" y="0"/>
            <a:ext cx="24384000" cy="13716000"/>
          </a:xfrm>
          <a:prstGeom prst="rect">
            <a:avLst/>
          </a:prstGeom>
          <a:gradFill flip="none" rotWithShape="1">
            <a:gsLst>
              <a:gs pos="0">
                <a:srgbClr val="1C2632"/>
              </a:gs>
              <a:gs pos="51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a typeface="Arial" charset="0"/>
              <a:cs typeface="Arial" charset="0"/>
            </a:endParaRPr>
          </a:p>
        </p:txBody>
      </p:sp>
      <p:sp>
        <p:nvSpPr>
          <p:cNvPr id="9" name="Title 1"/>
          <p:cNvSpPr>
            <a:spLocks noGrp="1"/>
          </p:cNvSpPr>
          <p:nvPr>
            <p:ph type="title"/>
          </p:nvPr>
        </p:nvSpPr>
        <p:spPr>
          <a:xfrm>
            <a:off x="4106551" y="7681592"/>
            <a:ext cx="12746002" cy="1231102"/>
          </a:xfrm>
        </p:spPr>
        <p:txBody>
          <a:bodyPr anchor="t">
            <a:spAutoFit/>
          </a:bodyPr>
          <a:lstStyle>
            <a:lvl1pPr>
              <a:defRPr sz="7200" b="0" i="0">
                <a:latin typeface="Arial" charset="0"/>
                <a:ea typeface="Arial" charset="0"/>
                <a:cs typeface="Arial" charset="0"/>
              </a:defRPr>
            </a:lvl1pPr>
          </a:lstStyle>
          <a:p>
            <a:r>
              <a:rPr lang="en-US" dirty="0"/>
              <a:t>Click to edit Master title style</a:t>
            </a:r>
          </a:p>
        </p:txBody>
      </p:sp>
      <p:sp>
        <p:nvSpPr>
          <p:cNvPr id="11" name="Text Placeholder 9"/>
          <p:cNvSpPr>
            <a:spLocks noGrp="1"/>
          </p:cNvSpPr>
          <p:nvPr>
            <p:ph type="body" sz="quarter" idx="10"/>
          </p:nvPr>
        </p:nvSpPr>
        <p:spPr>
          <a:xfrm>
            <a:off x="4106551" y="8929795"/>
            <a:ext cx="8792566" cy="677104"/>
          </a:xfrm>
        </p:spPr>
        <p:txBody>
          <a:bodyPr wrap="square" anchor="t">
            <a:spAutoFit/>
          </a:bodyPr>
          <a:lstStyle>
            <a:lvl1pPr marL="0" indent="0">
              <a:buNone/>
              <a:defRPr>
                <a:solidFill>
                  <a:schemeClr val="bg2"/>
                </a:solidFill>
              </a:defRPr>
            </a:lvl1pPr>
            <a:lvl2pPr marL="1219170" indent="0">
              <a:buNone/>
              <a:defRPr>
                <a:solidFill>
                  <a:schemeClr val="bg2"/>
                </a:solidFill>
              </a:defRPr>
            </a:lvl2pPr>
            <a:lvl3pPr marL="2438340" indent="0">
              <a:buNone/>
              <a:defRPr>
                <a:solidFill>
                  <a:schemeClr val="bg2"/>
                </a:solidFill>
              </a:defRPr>
            </a:lvl3pPr>
            <a:lvl4pPr marL="3657510" indent="0">
              <a:buNone/>
              <a:defRPr>
                <a:solidFill>
                  <a:schemeClr val="bg2"/>
                </a:solidFill>
              </a:defRPr>
            </a:lvl4pPr>
            <a:lvl5pPr marL="4876678" indent="0">
              <a:buNone/>
              <a:defRPr>
                <a:solidFill>
                  <a:schemeClr val="bg2"/>
                </a:solidFill>
              </a:defRPr>
            </a:lvl5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676" y="3921210"/>
            <a:ext cx="18936996" cy="2676428"/>
          </a:xfrm>
          <a:prstGeom prst="rect">
            <a:avLst/>
          </a:prstGeom>
        </p:spPr>
      </p:pic>
    </p:spTree>
    <p:extLst>
      <p:ext uri="{BB962C8B-B14F-4D97-AF65-F5344CB8AC3E}">
        <p14:creationId xmlns:p14="http://schemas.microsoft.com/office/powerpoint/2010/main" val="3166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Dark">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6080218" y="4458063"/>
            <a:ext cx="12860068" cy="5572354"/>
          </a:xfrm>
        </p:spPr>
        <p:txBody>
          <a:bodyPr anchor="ctr">
            <a:noAutofit/>
          </a:bodyPr>
          <a:lstStyle>
            <a:lvl1pPr marL="0" indent="0">
              <a:buNone/>
              <a:defRPr sz="6600">
                <a:solidFill>
                  <a:schemeClr val="bg1"/>
                </a:solidFill>
                <a:latin typeface="Bookerly" panose="02020602040305020204" pitchFamily="18" charset="0"/>
                <a:ea typeface="Bookerly" panose="02020602040305020204" pitchFamily="18" charset="0"/>
                <a:cs typeface="Bookerly" panose="02020602040305020204" pitchFamily="18" charset="0"/>
              </a:defRPr>
            </a:lvl1pPr>
          </a:lstStyle>
          <a:p>
            <a:pPr lvl="0"/>
            <a:r>
              <a:rPr lang="en-US" dirty="0"/>
              <a:t>The quote text goes here.</a:t>
            </a:r>
          </a:p>
          <a:p>
            <a:pPr marL="0" marR="0" lvl="0" indent="0" algn="l" defTabSz="825500" eaLnBrk="1" fontAlgn="auto" latinLnBrk="0" hangingPunct="1">
              <a:lnSpc>
                <a:spcPct val="100000"/>
              </a:lnSpc>
              <a:spcBef>
                <a:spcPts val="1800"/>
              </a:spcBef>
              <a:spcAft>
                <a:spcPts val="0"/>
              </a:spcAft>
              <a:buClrTx/>
              <a:buSzPct val="125000"/>
              <a:buFontTx/>
              <a:buNone/>
              <a:tabLst/>
              <a:defRPr/>
            </a:pPr>
            <a:r>
              <a:rPr lang="en-GB" dirty="0"/>
              <a:t>Your brand is what other people say about you when you're not in the room.</a:t>
            </a:r>
          </a:p>
        </p:txBody>
      </p:sp>
      <p:sp>
        <p:nvSpPr>
          <p:cNvPr id="8" name="Text Placeholder 4">
            <a:extLst>
              <a:ext uri="{FF2B5EF4-FFF2-40B4-BE49-F238E27FC236}">
                <a16:creationId xmlns:a16="http://schemas.microsoft.com/office/drawing/2014/main" id="{22A4CC4E-A9A3-4F3F-A7EF-E54708F2B75C}"/>
              </a:ext>
            </a:extLst>
          </p:cNvPr>
          <p:cNvSpPr>
            <a:spLocks noGrp="1"/>
          </p:cNvSpPr>
          <p:nvPr>
            <p:ph type="body" sz="quarter" idx="12" hasCustomPrompt="1"/>
          </p:nvPr>
        </p:nvSpPr>
        <p:spPr>
          <a:xfrm>
            <a:off x="6080218" y="10334026"/>
            <a:ext cx="9986513" cy="831631"/>
          </a:xfrm>
        </p:spPr>
        <p:txBody>
          <a:bodyPr anchor="ctr">
            <a:noAutofit/>
          </a:bodyPr>
          <a:lstStyle>
            <a:lvl1pPr marL="0" indent="0">
              <a:buNone/>
              <a:defRPr sz="44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Who said that?</a:t>
            </a:r>
            <a:endParaRPr lang="en-GB" dirty="0"/>
          </a:p>
        </p:txBody>
      </p:sp>
      <p:pic>
        <p:nvPicPr>
          <p:cNvPr id="9" name="Image" descr="Image">
            <a:extLst>
              <a:ext uri="{FF2B5EF4-FFF2-40B4-BE49-F238E27FC236}">
                <a16:creationId xmlns:a16="http://schemas.microsoft.com/office/drawing/2014/main" id="{26DBA30D-7280-4731-AEC5-7DEA569908F3}"/>
              </a:ext>
            </a:extLst>
          </p:cNvPr>
          <p:cNvPicPr>
            <a:picLocks noChangeAspect="1"/>
          </p:cNvPicPr>
          <p:nvPr userDrawn="1"/>
        </p:nvPicPr>
        <p:blipFill>
          <a:blip r:embed="rId2"/>
          <a:stretch>
            <a:fillRect/>
          </a:stretch>
        </p:blipFill>
        <p:spPr>
          <a:xfrm>
            <a:off x="6080218" y="3161723"/>
            <a:ext cx="1524001" cy="1219201"/>
          </a:xfrm>
          <a:prstGeom prst="rect">
            <a:avLst/>
          </a:prstGeom>
          <a:ln w="12700">
            <a:miter lim="400000"/>
          </a:ln>
        </p:spPr>
      </p:pic>
    </p:spTree>
    <p:extLst>
      <p:ext uri="{BB962C8B-B14F-4D97-AF65-F5344CB8AC3E}">
        <p14:creationId xmlns:p14="http://schemas.microsoft.com/office/powerpoint/2010/main" val="3098936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Intro 2">
    <p:spTree>
      <p:nvGrpSpPr>
        <p:cNvPr id="1" name=""/>
        <p:cNvGrpSpPr/>
        <p:nvPr/>
      </p:nvGrpSpPr>
      <p:grpSpPr>
        <a:xfrm>
          <a:off x="0" y="0"/>
          <a:ext cx="0" cy="0"/>
          <a:chOff x="0" y="0"/>
          <a:chExt cx="0" cy="0"/>
        </a:xfrm>
      </p:grpSpPr>
      <p:sp>
        <p:nvSpPr>
          <p:cNvPr id="6" name="Rectangle 5"/>
          <p:cNvSpPr/>
          <p:nvPr userDrawn="1"/>
        </p:nvSpPr>
        <p:spPr>
          <a:xfrm rot="10800000">
            <a:off x="14198011" y="-2"/>
            <a:ext cx="10185990" cy="13716000"/>
          </a:xfrm>
          <a:prstGeom prst="rect">
            <a:avLst/>
          </a:prstGeom>
          <a:gradFill flip="none" rotWithShape="1">
            <a:gsLst>
              <a:gs pos="0">
                <a:srgbClr val="1C2632"/>
              </a:gs>
              <a:gs pos="46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6000" dirty="0">
              <a:solidFill>
                <a:srgbClr val="C8C8C8"/>
              </a:solidFill>
              <a:latin typeface="Arial" charset="0"/>
            </a:endParaRPr>
          </a:p>
        </p:txBody>
      </p:sp>
      <p:sp>
        <p:nvSpPr>
          <p:cNvPr id="19" name="Title 18"/>
          <p:cNvSpPr>
            <a:spLocks noGrp="1"/>
          </p:cNvSpPr>
          <p:nvPr>
            <p:ph type="title"/>
          </p:nvPr>
        </p:nvSpPr>
        <p:spPr>
          <a:xfrm>
            <a:off x="15059354" y="2818041"/>
            <a:ext cx="8463300" cy="2092877"/>
          </a:xfrm>
        </p:spPr>
        <p:txBody>
          <a:bodyPr anchor="ctr">
            <a:spAutoFit/>
          </a:bodyPr>
          <a:lstStyle>
            <a:lvl1pPr algn="r">
              <a:defRPr sz="6400"/>
            </a:lvl1pPr>
          </a:lstStyle>
          <a:p>
            <a:r>
              <a:rPr lang="en-US"/>
              <a:t>Click to edit Master title style</a:t>
            </a:r>
          </a:p>
        </p:txBody>
      </p:sp>
      <p:sp>
        <p:nvSpPr>
          <p:cNvPr id="5" name="Isosceles Triangle 10"/>
          <p:cNvSpPr/>
          <p:nvPr userDrawn="1"/>
        </p:nvSpPr>
        <p:spPr>
          <a:xfrm rot="16200000">
            <a:off x="13507690" y="3440488"/>
            <a:ext cx="918464" cy="46217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16" name="Text Placeholder 13"/>
          <p:cNvSpPr>
            <a:spLocks noGrp="1"/>
          </p:cNvSpPr>
          <p:nvPr>
            <p:ph type="body" sz="quarter" idx="12"/>
          </p:nvPr>
        </p:nvSpPr>
        <p:spPr>
          <a:xfrm>
            <a:off x="15059356" y="5688855"/>
            <a:ext cx="8463300" cy="677104"/>
          </a:xfrm>
        </p:spPr>
        <p:txBody>
          <a:bodyPr wrap="square">
            <a:spAutoFit/>
          </a:bodyPr>
          <a:lstStyle>
            <a:lvl1pPr marL="0" indent="0" algn="r">
              <a:buNone/>
              <a:defRPr sz="3600">
                <a:solidFill>
                  <a:schemeClr val="bg2"/>
                </a:solidFill>
              </a:defRPr>
            </a:lvl1pPr>
            <a:lvl2pPr marL="1219170" indent="0">
              <a:buNone/>
              <a:defRPr/>
            </a:lvl2pPr>
            <a:lvl3pPr marL="2438340" indent="0">
              <a:buNone/>
              <a:defRPr/>
            </a:lvl3pPr>
            <a:lvl4pPr marL="3657510" indent="0">
              <a:buNone/>
              <a:defRPr/>
            </a:lvl4pPr>
            <a:lvl5pPr marL="4876678" indent="0">
              <a:buNone/>
              <a:defRPr/>
            </a:lvl5pPr>
          </a:lstStyle>
          <a:p>
            <a:pPr lvl="0"/>
            <a:r>
              <a:rPr lang="en-US"/>
              <a:t>Click to edit Master text styles</a:t>
            </a:r>
          </a:p>
        </p:txBody>
      </p:sp>
      <p:sp>
        <p:nvSpPr>
          <p:cNvPr id="17" name="Text Placeholder 38"/>
          <p:cNvSpPr>
            <a:spLocks noGrp="1"/>
          </p:cNvSpPr>
          <p:nvPr>
            <p:ph type="body" sz="quarter" idx="11"/>
          </p:nvPr>
        </p:nvSpPr>
        <p:spPr>
          <a:xfrm>
            <a:off x="15059354" y="9283599"/>
            <a:ext cx="4399968" cy="492438"/>
          </a:xfrm>
        </p:spPr>
        <p:txBody>
          <a:bodyPr>
            <a:spAutoFit/>
          </a:bodyPr>
          <a:lstStyle>
            <a:lvl1pPr marL="0" indent="0" algn="r">
              <a:buNone/>
              <a:defRPr sz="2400">
                <a:solidFill>
                  <a:schemeClr val="bg2"/>
                </a:solidFill>
              </a:defRPr>
            </a:lvl1pPr>
            <a:lvl2pPr marL="1219170" indent="0">
              <a:buNone/>
              <a:defRPr sz="2400"/>
            </a:lvl2pPr>
            <a:lvl3pPr marL="2438340" indent="0">
              <a:buNone/>
              <a:defRPr sz="2400"/>
            </a:lvl3pPr>
            <a:lvl4pPr marL="3657510" indent="0">
              <a:buNone/>
              <a:defRPr sz="2400"/>
            </a:lvl4pPr>
            <a:lvl5pPr marL="4876678" indent="0">
              <a:buNone/>
              <a:defRPr sz="2400"/>
            </a:lvl5pPr>
          </a:lstStyle>
          <a:p>
            <a:pPr lvl="0"/>
            <a:r>
              <a:rPr lang="en-US"/>
              <a:t>Click to edit Master text styles</a:t>
            </a:r>
          </a:p>
        </p:txBody>
      </p:sp>
      <p:sp>
        <p:nvSpPr>
          <p:cNvPr id="10" name="Slide Number Placeholder 5"/>
          <p:cNvSpPr>
            <a:spLocks noGrp="1"/>
          </p:cNvSpPr>
          <p:nvPr>
            <p:ph type="sldNum" sz="quarter" idx="13"/>
          </p:nvPr>
        </p:nvSpPr>
        <p:spPr>
          <a:xfrm>
            <a:off x="22571678" y="12866636"/>
            <a:ext cx="950976" cy="849364"/>
          </a:xfrm>
        </p:spPr>
        <p:txBody>
          <a:bodyPr/>
          <a:lstStyle>
            <a:lvl1pPr>
              <a:defRPr>
                <a:solidFill>
                  <a:schemeClr val="bg2"/>
                </a:solidFill>
              </a:defRPr>
            </a:lvl1pPr>
          </a:lstStyle>
          <a:p>
            <a:fld id="{DE10C7D5-177D-4F4F-A313-CDE313700CD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90122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7" name="Rectangle 6"/>
          <p:cNvSpPr/>
          <p:nvPr userDrawn="1"/>
        </p:nvSpPr>
        <p:spPr>
          <a:xfrm>
            <a:off x="0" y="12673535"/>
            <a:ext cx="24384000" cy="1042466"/>
          </a:xfrm>
          <a:prstGeom prst="rect">
            <a:avLst/>
          </a:prstGeom>
          <a:solidFill>
            <a:srgbClr val="242B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54"/>
          </a:p>
        </p:txBody>
      </p:sp>
      <p:sp>
        <p:nvSpPr>
          <p:cNvPr id="5" name="Content Placeholder 2"/>
          <p:cNvSpPr>
            <a:spLocks noGrp="1"/>
          </p:cNvSpPr>
          <p:nvPr>
            <p:ph sz="half" idx="1" hasCustomPrompt="1"/>
          </p:nvPr>
        </p:nvSpPr>
        <p:spPr>
          <a:xfrm>
            <a:off x="1219200" y="2924570"/>
            <a:ext cx="21945600" cy="9295140"/>
          </a:xfrm>
          <a:prstGeom prst="rect">
            <a:avLst/>
          </a:prstGeom>
        </p:spPr>
        <p:txBody>
          <a:bodyPr/>
          <a:lstStyle>
            <a:lvl1pPr marL="935156" indent="-935156">
              <a:buFont typeface="Wingdings" panose="05000000000000000000" pitchFamily="2" charset="2"/>
              <a:buChar char="§"/>
              <a:defRPr sz="4364">
                <a:latin typeface="Arial" panose="020B0604020202020204" pitchFamily="34" charset="0"/>
                <a:cs typeface="Arial" panose="020B0604020202020204" pitchFamily="34" charset="0"/>
              </a:defRPr>
            </a:lvl1pPr>
            <a:lvl2pPr>
              <a:defRPr sz="5182">
                <a:latin typeface="Arial" panose="020B0604020202020204" pitchFamily="34" charset="0"/>
                <a:cs typeface="Arial" panose="020B0604020202020204" pitchFamily="34" charset="0"/>
              </a:defRPr>
            </a:lvl2pPr>
            <a:lvl3pPr>
              <a:defRPr sz="4364">
                <a:latin typeface="Arial" panose="020B0604020202020204" pitchFamily="34" charset="0"/>
                <a:cs typeface="Arial" panose="020B0604020202020204" pitchFamily="34" charset="0"/>
              </a:defRPr>
            </a:lvl3pPr>
            <a:lvl4pPr>
              <a:defRPr sz="3954">
                <a:latin typeface="Arial" panose="020B0604020202020204" pitchFamily="34" charset="0"/>
                <a:cs typeface="Arial" panose="020B0604020202020204" pitchFamily="34" charset="0"/>
              </a:defRPr>
            </a:lvl4pPr>
            <a:lvl5pPr>
              <a:defRPr sz="3954">
                <a:latin typeface="Arial" panose="020B0604020202020204" pitchFamily="34" charset="0"/>
                <a:cs typeface="Arial" panose="020B0604020202020204" pitchFamily="34" charset="0"/>
              </a:defRPr>
            </a:lvl5pPr>
            <a:lvl6pPr>
              <a:defRPr sz="3954"/>
            </a:lvl6pPr>
            <a:lvl7pPr>
              <a:defRPr sz="3954"/>
            </a:lvl7pPr>
            <a:lvl8pPr>
              <a:defRPr sz="3954"/>
            </a:lvl8pPr>
            <a:lvl9pPr>
              <a:defRPr sz="3954"/>
            </a:lvl9pPr>
          </a:lstStyle>
          <a:p>
            <a:pPr lvl="0"/>
            <a:r>
              <a:rPr lang="en-US" dirty="0"/>
              <a:t>Click to edit Master text styles</a:t>
            </a:r>
          </a:p>
        </p:txBody>
      </p:sp>
      <p:pic>
        <p:nvPicPr>
          <p:cNvPr id="9" name="Picture 8" descr="care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03" y="796224"/>
            <a:ext cx="1154002" cy="1562608"/>
          </a:xfrm>
          <a:prstGeom prst="rect">
            <a:avLst/>
          </a:prstGeom>
        </p:spPr>
      </p:pic>
      <p:sp>
        <p:nvSpPr>
          <p:cNvPr id="11" name="Slide Number Placeholder 5"/>
          <p:cNvSpPr>
            <a:spLocks noGrp="1"/>
          </p:cNvSpPr>
          <p:nvPr>
            <p:ph type="sldNum" sz="quarter" idx="4"/>
          </p:nvPr>
        </p:nvSpPr>
        <p:spPr>
          <a:xfrm>
            <a:off x="5601713" y="12843617"/>
            <a:ext cx="18545042" cy="730250"/>
          </a:xfrm>
          <a:prstGeom prst="rect">
            <a:avLst/>
          </a:prstGeom>
        </p:spPr>
        <p:txBody>
          <a:bodyPr vert="horz" lIns="146304" tIns="73152" rIns="146304" bIns="73152" rtlCol="0" anchor="ctr"/>
          <a:lstStyle>
            <a:lvl1pPr algn="r">
              <a:defRPr sz="1910">
                <a:solidFill>
                  <a:schemeClr val="bg1"/>
                </a:solidFill>
                <a:latin typeface="Helvetica Light"/>
              </a:defRPr>
            </a:lvl1pPr>
          </a:lstStyle>
          <a:p>
            <a:r>
              <a:rPr lang="en-US" dirty="0">
                <a:latin typeface="Helvetica Neue Light"/>
                <a:cs typeface="Helvetica Neue Light"/>
              </a:rPr>
              <a:t>Amazon Marketplace / </a:t>
            </a:r>
            <a:r>
              <a:rPr lang="en-US" dirty="0" err="1">
                <a:latin typeface="Helvetica Neue Light"/>
                <a:cs typeface="Helvetica Neue Light"/>
              </a:rPr>
              <a:t>Découvrir</a:t>
            </a:r>
            <a:r>
              <a:rPr lang="en-US" dirty="0">
                <a:latin typeface="Helvetica Neue Light"/>
                <a:cs typeface="Helvetica Neue Light"/>
              </a:rPr>
              <a:t> les </a:t>
            </a:r>
            <a:r>
              <a:rPr lang="en-US" dirty="0" err="1">
                <a:latin typeface="Helvetica Neue Light"/>
                <a:cs typeface="Helvetica Neue Light"/>
              </a:rPr>
              <a:t>outils</a:t>
            </a:r>
            <a:r>
              <a:rPr lang="en-US" dirty="0">
                <a:latin typeface="Helvetica Neue Light"/>
                <a:cs typeface="Helvetica Neue Light"/>
              </a:rPr>
              <a:t> de </a:t>
            </a:r>
            <a:r>
              <a:rPr lang="en-US" dirty="0" err="1">
                <a:latin typeface="Helvetica Neue Light"/>
                <a:cs typeface="Helvetica Neue Light"/>
              </a:rPr>
              <a:t>tarification</a:t>
            </a:r>
            <a:r>
              <a:rPr lang="en-US" dirty="0">
                <a:latin typeface="Helvetica Neue Light"/>
                <a:cs typeface="Helvetica Neue Light"/>
              </a:rPr>
              <a:t> Amazon  </a:t>
            </a:r>
            <a:fld id="{B9600CA4-4EF8-FF48-A934-E6A0FDEC3548}" type="slidenum">
              <a:rPr lang="en-US" b="1" smtClean="0">
                <a:solidFill>
                  <a:srgbClr val="FD8608"/>
                </a:solidFill>
                <a:latin typeface="Helvetica Neue"/>
                <a:cs typeface="Helvetica Neue"/>
              </a:rPr>
              <a:pPr/>
              <a:t>‹#›</a:t>
            </a:fld>
            <a:endParaRPr lang="en-US" b="1" dirty="0">
              <a:solidFill>
                <a:srgbClr val="FD8608"/>
              </a:solidFill>
              <a:latin typeface="Helvetica Neue"/>
              <a:cs typeface="Helvetica Neue"/>
            </a:endParaRPr>
          </a:p>
        </p:txBody>
      </p:sp>
      <p:sp>
        <p:nvSpPr>
          <p:cNvPr id="10" name="Title 1"/>
          <p:cNvSpPr>
            <a:spLocks noGrp="1"/>
          </p:cNvSpPr>
          <p:nvPr>
            <p:ph type="title"/>
          </p:nvPr>
        </p:nvSpPr>
        <p:spPr>
          <a:xfrm>
            <a:off x="2455419" y="729531"/>
            <a:ext cx="20709382" cy="1629302"/>
          </a:xfrm>
          <a:prstGeom prst="rect">
            <a:avLst/>
          </a:prstGeom>
        </p:spPr>
        <p:txBody>
          <a:bodyPr anchor="ctr"/>
          <a:lstStyle>
            <a:lvl1pPr algn="l">
              <a:defRPr sz="4908">
                <a:latin typeface="Arial" panose="020B0604020202020204" pitchFamily="34" charset="0"/>
                <a:cs typeface="Arial" panose="020B0604020202020204" pitchFamily="34" charset="0"/>
              </a:defRPr>
            </a:lvl1p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853" y="13006232"/>
            <a:ext cx="4289226" cy="488460"/>
          </a:xfrm>
          <a:prstGeom prst="rect">
            <a:avLst/>
          </a:prstGeom>
        </p:spPr>
      </p:pic>
      <p:sp>
        <p:nvSpPr>
          <p:cNvPr id="14" name="Slide Number Placeholder 5"/>
          <p:cNvSpPr txBox="1">
            <a:spLocks/>
          </p:cNvSpPr>
          <p:nvPr userDrawn="1"/>
        </p:nvSpPr>
        <p:spPr>
          <a:xfrm>
            <a:off x="16151209" y="12712705"/>
            <a:ext cx="7922614" cy="730250"/>
          </a:xfrm>
          <a:prstGeom prst="rect">
            <a:avLst/>
          </a:prstGeom>
        </p:spPr>
        <p:txBody>
          <a:bodyPr vert="horz" lIns="199506" tIns="99752" rIns="199506" bIns="99752" rtlCol="0" anchor="ctr"/>
          <a:lstStyle>
            <a:defPPr>
              <a:defRPr lang="en-US"/>
            </a:defPPr>
            <a:lvl1pPr marL="0" algn="r" defTabSz="731520" rtl="0" eaLnBrk="1" latinLnBrk="0" hangingPunct="1">
              <a:defRPr sz="1217" kern="1200">
                <a:solidFill>
                  <a:schemeClr val="bg1"/>
                </a:solidFill>
                <a:latin typeface="Helvetica Ligh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a:lstStyle>
          <a:p>
            <a:endParaRPr lang="en-US" sz="1660" b="1" dirty="0">
              <a:solidFill>
                <a:srgbClr val="FD8608"/>
              </a:solidFill>
              <a:latin typeface="Helvetica Neue"/>
              <a:cs typeface="Helvetica Neue"/>
            </a:endParaRPr>
          </a:p>
        </p:txBody>
      </p:sp>
    </p:spTree>
    <p:extLst>
      <p:ext uri="{BB962C8B-B14F-4D97-AF65-F5344CB8AC3E}">
        <p14:creationId xmlns:p14="http://schemas.microsoft.com/office/powerpoint/2010/main" val="651127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grpSp>
        <p:nvGrpSpPr>
          <p:cNvPr id="7" name="Group 6"/>
          <p:cNvGrpSpPr/>
          <p:nvPr userDrawn="1"/>
        </p:nvGrpSpPr>
        <p:grpSpPr>
          <a:xfrm>
            <a:off x="0" y="3"/>
            <a:ext cx="24384000" cy="2455898"/>
            <a:chOff x="0" y="-87955"/>
            <a:chExt cx="12192000" cy="1116318"/>
          </a:xfrm>
          <a:solidFill>
            <a:schemeClr val="accent1"/>
          </a:solidFill>
        </p:grpSpPr>
        <p:sp>
          <p:nvSpPr>
            <p:cNvPr id="8" name="Rectangle 7"/>
            <p:cNvSpPr/>
            <p:nvPr/>
          </p:nvSpPr>
          <p:spPr>
            <a:xfrm>
              <a:off x="0" y="-87955"/>
              <a:ext cx="12192000" cy="9127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sp>
          <p:nvSpPr>
            <p:cNvPr id="9" name="Isosceles Triangle 8"/>
            <p:cNvSpPr/>
            <p:nvPr/>
          </p:nvSpPr>
          <p:spPr>
            <a:xfrm rot="10800000">
              <a:off x="412428" y="797277"/>
              <a:ext cx="459232" cy="2310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C8C8C8"/>
                </a:solidFill>
                <a:latin typeface="Arial" charset="0"/>
              </a:endParaRPr>
            </a:p>
          </p:txBody>
        </p:sp>
      </p:grpSp>
      <p:sp>
        <p:nvSpPr>
          <p:cNvPr id="5" name="Slide Number Placeholder 4"/>
          <p:cNvSpPr>
            <a:spLocks noGrp="1"/>
          </p:cNvSpPr>
          <p:nvPr>
            <p:ph type="sldNum" sz="quarter" idx="12"/>
          </p:nvPr>
        </p:nvSpPr>
        <p:spPr>
          <a:xfrm>
            <a:off x="824092" y="12866636"/>
            <a:ext cx="953908" cy="849364"/>
          </a:xfrm>
          <a:prstGeom prst="rect">
            <a:avLst/>
          </a:prstGeom>
        </p:spPr>
        <p:txBody>
          <a:body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153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ondary Quote Slide">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FF9900"/>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Secondary quote slide</a:t>
            </a:r>
          </a:p>
        </p:txBody>
      </p:sp>
      <p:pic>
        <p:nvPicPr>
          <p:cNvPr id="10" name="Image" descr="Image">
            <a:extLst>
              <a:ext uri="{FF2B5EF4-FFF2-40B4-BE49-F238E27FC236}">
                <a16:creationId xmlns:a16="http://schemas.microsoft.com/office/drawing/2014/main" id="{55D8ACE0-67B1-4696-968E-4F320DEE1FBC}"/>
              </a:ext>
            </a:extLst>
          </p:cNvPr>
          <p:cNvPicPr>
            <a:picLocks noChangeAspect="1"/>
          </p:cNvPicPr>
          <p:nvPr userDrawn="1"/>
        </p:nvPicPr>
        <p:blipFill>
          <a:blip r:embed="rId2">
            <a:biLevel thresh="25000"/>
          </a:blip>
          <a:stretch>
            <a:fillRect/>
          </a:stretch>
        </p:blipFill>
        <p:spPr>
          <a:xfrm>
            <a:off x="1270000" y="3431845"/>
            <a:ext cx="1524001" cy="1219201"/>
          </a:xfrm>
          <a:prstGeom prst="rect">
            <a:avLst/>
          </a:prstGeom>
          <a:ln w="12700">
            <a:miter lim="400000"/>
          </a:ln>
        </p:spPr>
      </p:pic>
      <p:sp>
        <p:nvSpPr>
          <p:cNvPr id="12" name="Text Placeholder 4">
            <a:extLst>
              <a:ext uri="{FF2B5EF4-FFF2-40B4-BE49-F238E27FC236}">
                <a16:creationId xmlns:a16="http://schemas.microsoft.com/office/drawing/2014/main" id="{85EB1CD9-7B0F-4AA2-A7A8-C3F586251E98}"/>
              </a:ext>
            </a:extLst>
          </p:cNvPr>
          <p:cNvSpPr>
            <a:spLocks noGrp="1"/>
          </p:cNvSpPr>
          <p:nvPr>
            <p:ph type="body" sz="quarter" idx="12" hasCustomPrompt="1"/>
          </p:nvPr>
        </p:nvSpPr>
        <p:spPr>
          <a:xfrm>
            <a:off x="1270000" y="5446822"/>
            <a:ext cx="18467238" cy="4868079"/>
          </a:xfrm>
        </p:spPr>
        <p:txBody>
          <a:bodyPr anchor="ctr">
            <a:noAutofit/>
          </a:bodyPr>
          <a:lstStyle>
            <a:lvl1pPr marL="0" indent="0">
              <a:spcBef>
                <a:spcPts val="0"/>
              </a:spcBef>
              <a:buNone/>
              <a:defRPr sz="6400">
                <a:solidFill>
                  <a:schemeClr val="bg1"/>
                </a:solidFill>
                <a:latin typeface="Bookerly" panose="02020602040305020204" pitchFamily="18" charset="0"/>
                <a:ea typeface="Bookerly" panose="02020602040305020204" pitchFamily="18" charset="0"/>
                <a:cs typeface="Bookerly" panose="02020602040305020204" pitchFamily="18" charset="0"/>
              </a:defRPr>
            </a:lvl1pPr>
          </a:lstStyle>
          <a:p>
            <a:pPr lvl="0"/>
            <a:r>
              <a:rPr lang="en-US" dirty="0"/>
              <a:t>The quote text goes here.</a:t>
            </a:r>
          </a:p>
          <a:p>
            <a:r>
              <a:rPr lang="en-GB" dirty="0"/>
              <a:t>Leaders operate at all levels, stay connected to the details, audit frequently, and are </a:t>
            </a:r>
            <a:r>
              <a:rPr lang="en-GB" dirty="0" err="1"/>
              <a:t>skeptical</a:t>
            </a:r>
            <a:r>
              <a:rPr lang="en-GB" dirty="0"/>
              <a:t> when metrics and anecdote differ. No task is beneath them.</a:t>
            </a:r>
          </a:p>
        </p:txBody>
      </p:sp>
      <p:sp>
        <p:nvSpPr>
          <p:cNvPr id="14" name="Text Placeholder 4">
            <a:extLst>
              <a:ext uri="{FF2B5EF4-FFF2-40B4-BE49-F238E27FC236}">
                <a16:creationId xmlns:a16="http://schemas.microsoft.com/office/drawing/2014/main" id="{0038DC9C-F1BD-4CFC-9C86-137E96658E0E}"/>
              </a:ext>
            </a:extLst>
          </p:cNvPr>
          <p:cNvSpPr>
            <a:spLocks noGrp="1"/>
          </p:cNvSpPr>
          <p:nvPr>
            <p:ph type="body" sz="quarter" idx="13" hasCustomPrompt="1"/>
          </p:nvPr>
        </p:nvSpPr>
        <p:spPr>
          <a:xfrm>
            <a:off x="1262811" y="10608479"/>
            <a:ext cx="9986513" cy="831631"/>
          </a:xfrm>
        </p:spPr>
        <p:txBody>
          <a:bodyPr anchor="ctr">
            <a:noAutofit/>
          </a:bodyPr>
          <a:lstStyle>
            <a:lvl1pPr marL="0" indent="0">
              <a:buNone/>
              <a:defRPr sz="44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Who said that?</a:t>
            </a:r>
            <a:endParaRPr lang="en-GB" dirty="0"/>
          </a:p>
        </p:txBody>
      </p:sp>
    </p:spTree>
    <p:extLst>
      <p:ext uri="{BB962C8B-B14F-4D97-AF65-F5344CB8AC3E}">
        <p14:creationId xmlns:p14="http://schemas.microsoft.com/office/powerpoint/2010/main" val="38633253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Feature Slide - dark">
    <p:bg>
      <p:bgPr>
        <a:gradFill>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9395B36-127F-422C-807C-3F32F65090C5}"/>
              </a:ext>
            </a:extLst>
          </p:cNvPr>
          <p:cNvSpPr/>
          <p:nvPr userDrawn="1"/>
        </p:nvSpPr>
        <p:spPr>
          <a:xfrm>
            <a:off x="1270000" y="2691705"/>
            <a:ext cx="1981200" cy="152401"/>
          </a:xfrm>
          <a:prstGeom prst="rect">
            <a:avLst/>
          </a:prstGeom>
          <a:solidFill>
            <a:srgbClr val="FF9900"/>
          </a:solidFill>
          <a:ln w="12700">
            <a:miter lim="400000"/>
          </a:ln>
        </p:spPr>
        <p:txBody>
          <a:bodyPr lIns="0" tIns="0" rIns="0" bIns="0" anchor="ctr"/>
          <a:lstStyle/>
          <a:p>
            <a:pPr>
              <a:defRPr sz="3200" b="0">
                <a:solidFill>
                  <a:srgbClr val="FFFFFF"/>
                </a:solidFill>
                <a:latin typeface="+mj-lt"/>
                <a:ea typeface="+mj-ea"/>
                <a:cs typeface="+mj-cs"/>
                <a:sym typeface="Helvetica Neue Medium"/>
              </a:defRPr>
            </a:pPr>
            <a:endParaRPr/>
          </a:p>
        </p:txBody>
      </p:sp>
      <p:sp>
        <p:nvSpPr>
          <p:cNvPr id="5" name="Text Placeholder 4">
            <a:extLst>
              <a:ext uri="{FF2B5EF4-FFF2-40B4-BE49-F238E27FC236}">
                <a16:creationId xmlns:a16="http://schemas.microsoft.com/office/drawing/2014/main" id="{83E3912C-CB31-4B97-8756-1F63AFE0AD6D}"/>
              </a:ext>
            </a:extLst>
          </p:cNvPr>
          <p:cNvSpPr>
            <a:spLocks noGrp="1"/>
          </p:cNvSpPr>
          <p:nvPr>
            <p:ph type="body" sz="quarter" idx="11" hasCustomPrompt="1"/>
          </p:nvPr>
        </p:nvSpPr>
        <p:spPr>
          <a:xfrm>
            <a:off x="1270000" y="1052293"/>
            <a:ext cx="8961438" cy="1051673"/>
          </a:xfrm>
        </p:spPr>
        <p:txBody>
          <a:bodyPr anchor="ctr">
            <a:normAutofit/>
          </a:bodyPr>
          <a:lstStyle>
            <a:lvl1pPr marL="0" indent="0">
              <a:buNone/>
              <a:defRPr sz="4800">
                <a:solidFill>
                  <a:schemeClr val="bg1"/>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defRPr>
            </a:lvl1pPr>
          </a:lstStyle>
          <a:p>
            <a:pPr lvl="0"/>
            <a:r>
              <a:rPr lang="en-US" dirty="0"/>
              <a:t>Text feature slide</a:t>
            </a:r>
          </a:p>
        </p:txBody>
      </p:sp>
      <p:sp>
        <p:nvSpPr>
          <p:cNvPr id="9" name="Text Placeholder 8">
            <a:extLst>
              <a:ext uri="{FF2B5EF4-FFF2-40B4-BE49-F238E27FC236}">
                <a16:creationId xmlns:a16="http://schemas.microsoft.com/office/drawing/2014/main" id="{A81A1A3C-0CFB-4D42-AC4E-A12BD97CA7A6}"/>
              </a:ext>
            </a:extLst>
          </p:cNvPr>
          <p:cNvSpPr>
            <a:spLocks noGrp="1"/>
          </p:cNvSpPr>
          <p:nvPr>
            <p:ph type="body" sz="quarter" idx="12" hasCustomPrompt="1"/>
          </p:nvPr>
        </p:nvSpPr>
        <p:spPr>
          <a:xfrm>
            <a:off x="1270000" y="3364154"/>
            <a:ext cx="11134725" cy="6159500"/>
          </a:xfrm>
        </p:spPr>
        <p:txBody>
          <a:bodyPr>
            <a:normAutofit/>
          </a:bodyPr>
          <a:lstStyle>
            <a:lvl1pPr>
              <a:defRPr sz="360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a:defRPr sz="2800"/>
            </a:lvl2pPr>
            <a:lvl3pPr>
              <a:defRPr sz="2800"/>
            </a:lvl3pPr>
            <a:lvl4pPr>
              <a:defRPr sz="2800"/>
            </a:lvl4pPr>
            <a:lvl5pPr>
              <a:defRPr sz="2800"/>
            </a:lvl5pPr>
          </a:lstStyle>
          <a:p>
            <a:pPr lvl="0"/>
            <a:r>
              <a:rPr lang="en-US" dirty="0"/>
              <a:t>First line</a:t>
            </a:r>
          </a:p>
          <a:p>
            <a:pPr lvl="0"/>
            <a:r>
              <a:rPr lang="en-US" dirty="0"/>
              <a:t>Second line</a:t>
            </a:r>
          </a:p>
          <a:p>
            <a:pPr lvl="0"/>
            <a:r>
              <a:rPr lang="en-US" dirty="0"/>
              <a:t>Third line</a:t>
            </a:r>
          </a:p>
          <a:p>
            <a:pPr lvl="0"/>
            <a:r>
              <a:rPr lang="en-US" dirty="0"/>
              <a:t>And so on</a:t>
            </a:r>
          </a:p>
          <a:p>
            <a:pPr lvl="0"/>
            <a:endParaRPr lang="en-US" dirty="0"/>
          </a:p>
        </p:txBody>
      </p:sp>
      <p:sp>
        <p:nvSpPr>
          <p:cNvPr id="2" name="Slide Number Placeholder 1">
            <a:extLst>
              <a:ext uri="{FF2B5EF4-FFF2-40B4-BE49-F238E27FC236}">
                <a16:creationId xmlns:a16="http://schemas.microsoft.com/office/drawing/2014/main" id="{D2972481-B97E-4CE2-9531-3A106601792E}"/>
              </a:ext>
            </a:extLst>
          </p:cNvPr>
          <p:cNvSpPr>
            <a:spLocks noGrp="1"/>
          </p:cNvSpPr>
          <p:nvPr>
            <p:ph type="sldNum" sz="quarter" idx="13"/>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17852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theme" Target="../theme/theme4.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8" Type="http://schemas.openxmlformats.org/officeDocument/2006/relationships/slideLayout" Target="../slideLayouts/slideLayout36.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image" Target="../media/image15.png"/><Relationship Id="rId20" Type="http://schemas.openxmlformats.org/officeDocument/2006/relationships/slideLayout" Target="../slideLayouts/slideLayout48.xml"/><Relationship Id="rId41"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00" y="1140387"/>
            <a:ext cx="8753894" cy="916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lang="en-US" dirty="0"/>
              <a:t>General Slide</a:t>
            </a:r>
            <a:endParaRPr dirty="0"/>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
        <p:nvSpPr>
          <p:cNvPr id="3" name="Body Level One…"/>
          <p:cNvSpPr txBox="1">
            <a:spLocks noGrp="1"/>
          </p:cNvSpPr>
          <p:nvPr>
            <p:ph type="body" idx="1"/>
          </p:nvPr>
        </p:nvSpPr>
        <p:spPr>
          <a:xfrm>
            <a:off x="1270000" y="5320665"/>
            <a:ext cx="21005800" cy="6309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50" r:id="rId5"/>
    <p:sldLayoutId id="2147483664" r:id="rId6"/>
    <p:sldLayoutId id="2147483665" r:id="rId7"/>
    <p:sldLayoutId id="2147483666" r:id="rId8"/>
    <p:sldLayoutId id="2147483667" r:id="rId9"/>
    <p:sldLayoutId id="2147483668" r:id="rId10"/>
    <p:sldLayoutId id="2147483669" r:id="rId11"/>
    <p:sldLayoutId id="2147483670" r:id="rId12"/>
    <p:sldLayoutId id="2147483672" r:id="rId13"/>
    <p:sldLayoutId id="2147483671" r:id="rId14"/>
    <p:sldLayoutId id="2147483651" r:id="rId15"/>
    <p:sldLayoutId id="2147483652" r:id="rId16"/>
    <p:sldLayoutId id="2147483653" r:id="rId17"/>
    <p:sldLayoutId id="2147483655" r:id="rId18"/>
    <p:sldLayoutId id="2147483656" r:id="rId19"/>
    <p:sldLayoutId id="2147483657" r:id="rId20"/>
    <p:sldLayoutId id="2147483658" r:id="rId21"/>
    <p:sldLayoutId id="2147483659" r:id="rId22"/>
    <p:sldLayoutId id="2147483660" r:id="rId23"/>
    <p:sldLayoutId id="2147483673" r:id="rId24"/>
  </p:sldLayoutIdLst>
  <p:transition spd="med"/>
  <p:txStyles>
    <p:titleStyle>
      <a:lvl1pPr marL="0" marR="0" indent="0" algn="l" defTabSz="825500" rtl="0" latinLnBrk="0">
        <a:lnSpc>
          <a:spcPct val="100000"/>
        </a:lnSpc>
        <a:spcBef>
          <a:spcPts val="0"/>
        </a:spcBef>
        <a:spcAft>
          <a:spcPts val="0"/>
        </a:spcAft>
        <a:buClrTx/>
        <a:buSzTx/>
        <a:buFontTx/>
        <a:buNone/>
        <a:tabLst/>
        <a:defRPr sz="4800" b="0" i="0" u="none" strike="noStrike" cap="none" spc="0" baseline="0">
          <a:solidFill>
            <a:srgbClr val="6C7778"/>
          </a:solidFill>
          <a:uFillTx/>
          <a:latin typeface="Amazon Ember Display Heavy" panose="020F0803020204020204" pitchFamily="34" charset="0"/>
          <a:ea typeface="Amazon Ember Display Heavy" panose="020F0803020204020204" pitchFamily="34" charset="0"/>
          <a:cs typeface="Amazon Ember Display Heavy" panose="020F0803020204020204" pitchFamily="34"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9pPr>
    </p:titleStyle>
    <p:bodyStyle>
      <a:lvl1pPr marL="635000" marR="0" indent="-635000" algn="l" defTabSz="825500" latinLnBrk="0">
        <a:lnSpc>
          <a:spcPct val="100000"/>
        </a:lnSpc>
        <a:spcBef>
          <a:spcPts val="1800"/>
        </a:spcBef>
        <a:spcAft>
          <a:spcPts val="0"/>
        </a:spcAft>
        <a:buClrTx/>
        <a:buSzPct val="125000"/>
        <a:buFontTx/>
        <a:buChar char="•"/>
        <a:tabLst/>
        <a:defRPr sz="3200" b="0" i="0" u="none" strike="noStrike" cap="none" spc="0" baseline="0">
          <a:solidFill>
            <a:srgbClr val="6C7778"/>
          </a:solidFill>
          <a:uFillTx/>
          <a:latin typeface="Amazon Ember Display Medium" panose="020F0603020204020204" pitchFamily="34" charset="0"/>
          <a:ea typeface="Amazon Ember Display Medium" panose="020F0603020204020204" pitchFamily="34" charset="0"/>
          <a:cs typeface="Amazon Ember Display Medium" panose="020F0603020204020204" pitchFamily="34" charset="0"/>
          <a:sym typeface="Helvetica Neue"/>
        </a:defRPr>
      </a:lvl1pPr>
      <a:lvl2pPr marL="1270000" marR="0" indent="-635000" algn="l" defTabSz="825500" latinLnBrk="0">
        <a:lnSpc>
          <a:spcPct val="100000"/>
        </a:lnSpc>
        <a:spcBef>
          <a:spcPts val="1800"/>
        </a:spcBef>
        <a:spcAft>
          <a:spcPts val="0"/>
        </a:spcAft>
        <a:buClrTx/>
        <a:buSzPct val="125000"/>
        <a:buFontTx/>
        <a:buChar char="•"/>
        <a:tabLst/>
        <a:defRPr sz="3200" b="0" i="0" u="none" strike="noStrike" cap="none" spc="0" baseline="0">
          <a:solidFill>
            <a:srgbClr val="6C7778"/>
          </a:solidFill>
          <a:uFillTx/>
          <a:latin typeface="Amazon Ember Display Medium" panose="020F0603020204020204" pitchFamily="34" charset="0"/>
          <a:ea typeface="Amazon Ember Display Medium" panose="020F0603020204020204" pitchFamily="34" charset="0"/>
          <a:cs typeface="Amazon Ember Display Medium" panose="020F0603020204020204" pitchFamily="34" charset="0"/>
          <a:sym typeface="Helvetica Neue"/>
        </a:defRPr>
      </a:lvl2pPr>
      <a:lvl3pPr marL="1905000" marR="0" indent="-635000" algn="l" defTabSz="825500" latinLnBrk="0">
        <a:lnSpc>
          <a:spcPct val="100000"/>
        </a:lnSpc>
        <a:spcBef>
          <a:spcPts val="1800"/>
        </a:spcBef>
        <a:spcAft>
          <a:spcPts val="0"/>
        </a:spcAft>
        <a:buClrTx/>
        <a:buSzPct val="125000"/>
        <a:buFontTx/>
        <a:buChar char="•"/>
        <a:tabLst/>
        <a:defRPr sz="3200" b="0" i="0" u="none" strike="noStrike" cap="none" spc="0" baseline="0">
          <a:solidFill>
            <a:srgbClr val="6C7778"/>
          </a:solidFill>
          <a:uFillTx/>
          <a:latin typeface="Amazon Ember Display Medium" panose="020F0603020204020204" pitchFamily="34" charset="0"/>
          <a:ea typeface="Amazon Ember Display Medium" panose="020F0603020204020204" pitchFamily="34" charset="0"/>
          <a:cs typeface="Amazon Ember Display Medium" panose="020F0603020204020204" pitchFamily="34" charset="0"/>
          <a:sym typeface="Helvetica Neue"/>
        </a:defRPr>
      </a:lvl3pPr>
      <a:lvl4pPr marL="2540000" marR="0" indent="-635000" algn="l" defTabSz="825500" latinLnBrk="0">
        <a:lnSpc>
          <a:spcPct val="100000"/>
        </a:lnSpc>
        <a:spcBef>
          <a:spcPts val="1800"/>
        </a:spcBef>
        <a:spcAft>
          <a:spcPts val="0"/>
        </a:spcAft>
        <a:buClrTx/>
        <a:buSzPct val="125000"/>
        <a:buFontTx/>
        <a:buChar char="•"/>
        <a:tabLst/>
        <a:defRPr sz="3200" b="0" i="0" u="none" strike="noStrike" cap="none" spc="0" baseline="0">
          <a:solidFill>
            <a:srgbClr val="6C7778"/>
          </a:solidFill>
          <a:uFillTx/>
          <a:latin typeface="Amazon Ember Display Medium" panose="020F0603020204020204" pitchFamily="34" charset="0"/>
          <a:ea typeface="Amazon Ember Display Medium" panose="020F0603020204020204" pitchFamily="34" charset="0"/>
          <a:cs typeface="Amazon Ember Display Medium" panose="020F0603020204020204" pitchFamily="34" charset="0"/>
          <a:sym typeface="Helvetica Neue"/>
        </a:defRPr>
      </a:lvl4pPr>
      <a:lvl5pPr marL="3175000" marR="0" indent="-635000" algn="l" defTabSz="825500" latinLnBrk="0">
        <a:lnSpc>
          <a:spcPct val="100000"/>
        </a:lnSpc>
        <a:spcBef>
          <a:spcPts val="1800"/>
        </a:spcBef>
        <a:spcAft>
          <a:spcPts val="0"/>
        </a:spcAft>
        <a:buClrTx/>
        <a:buSzPct val="125000"/>
        <a:buFontTx/>
        <a:buChar char="•"/>
        <a:tabLst/>
        <a:defRPr sz="3200" b="0" i="0" u="none" strike="noStrike" cap="none" spc="0" baseline="0">
          <a:solidFill>
            <a:srgbClr val="6C7778"/>
          </a:solidFill>
          <a:uFillTx/>
          <a:latin typeface="Amazon Ember Display Medium" panose="020F0603020204020204" pitchFamily="34" charset="0"/>
          <a:ea typeface="Amazon Ember Display Medium" panose="020F0603020204020204" pitchFamily="34" charset="0"/>
          <a:cs typeface="Amazon Ember Display Medium" panose="020F0603020204020204" pitchFamily="34" charset="0"/>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250314"/>
      </p:ext>
    </p:extLst>
  </p:cSld>
  <p:clrMap bg1="lt1" tx1="dk1" bg2="lt2" tx2="dk2" accent1="accent1" accent2="accent2" accent3="accent3" accent4="accent4" accent5="accent5" accent6="accent6" hlink="hlink" folHlink="folHlink"/>
  <p:sldLayoutIdLst>
    <p:sldLayoutId id="2147483676" r:id="rId1"/>
    <p:sldLayoutId id="214748372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fr-F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FA2BDA8-DD20-EF4B-89CD-3D8D2D2F50A8}"/>
              </a:ext>
            </a:extLst>
          </p:cNvPr>
          <p:cNvSpPr/>
          <p:nvPr userDrawn="1"/>
        </p:nvSpPr>
        <p:spPr>
          <a:xfrm>
            <a:off x="6352" y="0"/>
            <a:ext cx="24377648" cy="13716000"/>
          </a:xfrm>
          <a:prstGeom prst="rect">
            <a:avLst/>
          </a:prstGeom>
          <a:gradFill>
            <a:gsLst>
              <a:gs pos="0">
                <a:srgbClr val="1C2A3A"/>
              </a:gs>
              <a:gs pos="36000">
                <a:schemeClr val="bg2">
                  <a:lumMod val="10000"/>
                  <a:alpha val="0"/>
                </a:schemeClr>
              </a:gs>
              <a:gs pos="99000">
                <a:srgbClr val="04182D"/>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   </a:t>
            </a:r>
          </a:p>
        </p:txBody>
      </p:sp>
      <p:sp>
        <p:nvSpPr>
          <p:cNvPr id="5" name="Rectangle 4">
            <a:extLst>
              <a:ext uri="{FF2B5EF4-FFF2-40B4-BE49-F238E27FC236}">
                <a16:creationId xmlns:a16="http://schemas.microsoft.com/office/drawing/2014/main" id="{7696ADAA-462B-8049-BB3E-6F141904C98B}"/>
              </a:ext>
            </a:extLst>
          </p:cNvPr>
          <p:cNvSpPr/>
          <p:nvPr userDrawn="1"/>
        </p:nvSpPr>
        <p:spPr>
          <a:xfrm>
            <a:off x="0" y="0"/>
            <a:ext cx="24384000" cy="13716000"/>
          </a:xfrm>
          <a:prstGeom prst="rect">
            <a:avLst/>
          </a:prstGeom>
          <a:gradFill flip="none" rotWithShape="1">
            <a:gsLst>
              <a:gs pos="0">
                <a:srgbClr val="364960"/>
              </a:gs>
              <a:gs pos="100000">
                <a:schemeClr val="tx1"/>
              </a:gs>
            </a:gsLst>
            <a:path path="circle">
              <a:fillToRect l="50000" t="50000" r="50000" b="50000"/>
            </a:path>
            <a:tileRect/>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2" name="Title Placeholder 1">
            <a:extLst>
              <a:ext uri="{FF2B5EF4-FFF2-40B4-BE49-F238E27FC236}">
                <a16:creationId xmlns:a16="http://schemas.microsoft.com/office/drawing/2014/main" id="{D6423E75-D319-4C2B-BC29-BC57CA4FED86}"/>
              </a:ext>
            </a:extLst>
          </p:cNvPr>
          <p:cNvSpPr>
            <a:spLocks noGrp="1"/>
          </p:cNvSpPr>
          <p:nvPr>
            <p:ph type="title"/>
          </p:nvPr>
        </p:nvSpPr>
        <p:spPr>
          <a:xfrm>
            <a:off x="1676400" y="730251"/>
            <a:ext cx="21031200" cy="2651126"/>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8BD9BEF-DFE9-428B-AFB5-3A6D09C7E222}"/>
              </a:ext>
            </a:extLst>
          </p:cNvPr>
          <p:cNvSpPr>
            <a:spLocks noGrp="1"/>
          </p:cNvSpPr>
          <p:nvPr>
            <p:ph type="body" idx="1"/>
          </p:nvPr>
        </p:nvSpPr>
        <p:spPr>
          <a:xfrm>
            <a:off x="1676400" y="3651250"/>
            <a:ext cx="21031200" cy="87026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730511"/>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1828800" rtl="0" eaLnBrk="1" latinLnBrk="0" hangingPunct="1">
        <a:lnSpc>
          <a:spcPct val="90000"/>
        </a:lnSpc>
        <a:spcBef>
          <a:spcPct val="0"/>
        </a:spcBef>
        <a:buNone/>
        <a:defRPr sz="6800" b="0" i="0" kern="1200">
          <a:solidFill>
            <a:schemeClr val="bg1"/>
          </a:solidFill>
          <a:latin typeface="+mj-lt"/>
          <a:ea typeface="Amazon Ember Thin" panose="020B0303020204020204" pitchFamily="34" charset="0"/>
          <a:cs typeface="Amazon Ember Thin" panose="020B0303020204020204" pitchFamily="34" charset="0"/>
        </a:defRPr>
      </a:lvl1pPr>
    </p:titleStyle>
    <p:bodyStyle>
      <a:lvl1pPr marL="0" indent="0" algn="l" defTabSz="1828800" rtl="0" eaLnBrk="1" latinLnBrk="0" hangingPunct="1">
        <a:lnSpc>
          <a:spcPct val="100000"/>
        </a:lnSpc>
        <a:spcBef>
          <a:spcPts val="2000"/>
        </a:spcBef>
        <a:buFont typeface="Arial" panose="020B0604020202020204" pitchFamily="34" charset="0"/>
        <a:buNone/>
        <a:defRPr sz="4000" kern="1200">
          <a:solidFill>
            <a:schemeClr val="bg1"/>
          </a:solidFill>
          <a:latin typeface="+mn-lt"/>
          <a:ea typeface="+mn-ea"/>
          <a:cs typeface="+mn-cs"/>
        </a:defRPr>
      </a:lvl1pPr>
      <a:lvl2pPr marL="457200" indent="-457200" algn="l" defTabSz="1828800" rtl="0" eaLnBrk="1" latinLnBrk="0" hangingPunct="1">
        <a:lnSpc>
          <a:spcPct val="100000"/>
        </a:lnSpc>
        <a:spcBef>
          <a:spcPts val="1000"/>
        </a:spcBef>
        <a:buClr>
          <a:srgbClr val="E4FEBF"/>
        </a:buClr>
        <a:buFont typeface="Arial" panose="020B0604020202020204" pitchFamily="34" charset="0"/>
        <a:buChar char="•"/>
        <a:defRPr sz="4000" kern="1200">
          <a:solidFill>
            <a:schemeClr val="bg1"/>
          </a:solidFill>
          <a:latin typeface="+mn-lt"/>
          <a:ea typeface="+mn-ea"/>
          <a:cs typeface="+mn-cs"/>
        </a:defRPr>
      </a:lvl2pPr>
      <a:lvl3pPr marL="914400" indent="-457200" algn="l" defTabSz="1828800" rtl="0" eaLnBrk="1" latinLnBrk="0" hangingPunct="1">
        <a:lnSpc>
          <a:spcPct val="100000"/>
        </a:lnSpc>
        <a:spcBef>
          <a:spcPts val="1000"/>
        </a:spcBef>
        <a:buClr>
          <a:srgbClr val="E4FEBF"/>
        </a:buClr>
        <a:buFont typeface="Arial" panose="020B0604020202020204" pitchFamily="34" charset="0"/>
        <a:buChar char="•"/>
        <a:defRPr sz="3200" kern="1200">
          <a:solidFill>
            <a:schemeClr val="bg1"/>
          </a:solidFill>
          <a:latin typeface="+mn-lt"/>
          <a:ea typeface="+mn-ea"/>
          <a:cs typeface="+mn-cs"/>
        </a:defRPr>
      </a:lvl3pPr>
      <a:lvl4pPr marL="1371600" indent="-457200" algn="l" defTabSz="1828800" rtl="0" eaLnBrk="1" latinLnBrk="0" hangingPunct="1">
        <a:lnSpc>
          <a:spcPct val="100000"/>
        </a:lnSpc>
        <a:spcBef>
          <a:spcPts val="1000"/>
        </a:spcBef>
        <a:buClr>
          <a:srgbClr val="E4FEBF"/>
        </a:buClr>
        <a:buFont typeface="Arial" panose="020B0604020202020204" pitchFamily="34" charset="0"/>
        <a:buChar char="•"/>
        <a:defRPr sz="2800" kern="1200">
          <a:solidFill>
            <a:schemeClr val="bg1"/>
          </a:solidFill>
          <a:latin typeface="+mn-lt"/>
          <a:ea typeface="+mn-ea"/>
          <a:cs typeface="+mn-cs"/>
        </a:defRPr>
      </a:lvl4pPr>
      <a:lvl5pPr marL="1828800" indent="-457200" algn="l" defTabSz="1828800" rtl="0" eaLnBrk="1" latinLnBrk="0" hangingPunct="1">
        <a:lnSpc>
          <a:spcPct val="100000"/>
        </a:lnSpc>
        <a:spcBef>
          <a:spcPts val="1000"/>
        </a:spcBef>
        <a:buClr>
          <a:srgbClr val="E4FEBF"/>
        </a:buClr>
        <a:buFont typeface="Arial" panose="020B0604020202020204" pitchFamily="34" charset="0"/>
        <a:buChar char="•"/>
        <a:defRPr sz="28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 name="Rectangle 64"/>
          <p:cNvSpPr/>
          <p:nvPr/>
        </p:nvSpPr>
        <p:spPr>
          <a:xfrm>
            <a:off x="0" y="12886661"/>
            <a:ext cx="24384000" cy="829342"/>
          </a:xfrm>
          <a:prstGeom prst="rect">
            <a:avLst/>
          </a:prstGeom>
          <a:solidFill>
            <a:schemeClr val="accent4">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243834" tIns="121916" rIns="243834" bIns="121916" rtlCol="0" anchor="ctr"/>
          <a:lstStyle/>
          <a:p>
            <a:pPr algn="ctr"/>
            <a:endParaRPr lang="en-US" sz="6000" dirty="0">
              <a:solidFill>
                <a:srgbClr val="231F20"/>
              </a:solidFill>
              <a:latin typeface="Arial" charset="0"/>
            </a:endParaRPr>
          </a:p>
        </p:txBody>
      </p:sp>
      <p:sp>
        <p:nvSpPr>
          <p:cNvPr id="2" name="Title Placeholder 1"/>
          <p:cNvSpPr>
            <a:spLocks noGrp="1"/>
          </p:cNvSpPr>
          <p:nvPr>
            <p:ph type="title"/>
          </p:nvPr>
        </p:nvSpPr>
        <p:spPr>
          <a:xfrm>
            <a:off x="626532" y="-169336"/>
            <a:ext cx="21945600" cy="2286000"/>
          </a:xfrm>
          <a:prstGeom prst="rect">
            <a:avLst/>
          </a:prstGeom>
        </p:spPr>
        <p:txBody>
          <a:bodyPr vert="horz" lIns="0" tIns="60958" rIns="121917" bIns="60958" rtlCol="0" anchor="ctr">
            <a:normAutofit/>
          </a:bodyPr>
          <a:lstStyle/>
          <a:p>
            <a:r>
              <a:rPr lang="en-US" dirty="0"/>
              <a:t>Click to edit Master title style</a:t>
            </a:r>
          </a:p>
        </p:txBody>
      </p:sp>
      <p:sp>
        <p:nvSpPr>
          <p:cNvPr id="3" name="Text Placeholder 2"/>
          <p:cNvSpPr>
            <a:spLocks noGrp="1"/>
          </p:cNvSpPr>
          <p:nvPr>
            <p:ph type="body" idx="1"/>
          </p:nvPr>
        </p:nvSpPr>
        <p:spPr>
          <a:xfrm>
            <a:off x="1219200" y="3200403"/>
            <a:ext cx="21945600" cy="9051926"/>
          </a:xfrm>
          <a:prstGeom prst="rect">
            <a:avLst/>
          </a:prstGeom>
        </p:spPr>
        <p:txBody>
          <a:bodyPr vert="horz" lIns="0"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4093" y="12866636"/>
            <a:ext cx="958410" cy="849364"/>
          </a:xfrm>
          <a:prstGeom prst="rect">
            <a:avLst/>
          </a:prstGeom>
        </p:spPr>
        <p:txBody>
          <a:bodyPr vert="horz" lIns="121917" tIns="60958" rIns="121917" bIns="60958" rtlCol="0" anchor="ctr"/>
          <a:lstStyle>
            <a:lvl1pPr algn="l">
              <a:defRPr sz="2200" b="1" i="0">
                <a:solidFill>
                  <a:schemeClr val="tx1">
                    <a:lumMod val="90000"/>
                    <a:lumOff val="10000"/>
                  </a:schemeClr>
                </a:solidFill>
                <a:latin typeface="Arial Bold" charset="0"/>
                <a:cs typeface="Arial Bold" charset="0"/>
              </a:defRPr>
            </a:lvl1pPr>
          </a:lstStyle>
          <a:p>
            <a:fld id="{DE10C7D5-177D-4F4F-A313-CDE313700CD0}" type="slidenum">
              <a:rPr lang="en-US" smtClean="0">
                <a:solidFill>
                  <a:srgbClr val="231F20">
                    <a:lumMod val="90000"/>
                    <a:lumOff val="10000"/>
                  </a:srgbClr>
                </a:solidFill>
              </a:rPr>
              <a:pPr/>
              <a:t>‹#›</a:t>
            </a:fld>
            <a:endParaRPr lang="en-US" dirty="0">
              <a:solidFill>
                <a:srgbClr val="231F20">
                  <a:lumMod val="90000"/>
                  <a:lumOff val="10000"/>
                </a:srgbClr>
              </a:solidFill>
            </a:endParaRPr>
          </a:p>
        </p:txBody>
      </p:sp>
      <p:sp>
        <p:nvSpPr>
          <p:cNvPr id="7" name="Text Placeholder 7"/>
          <p:cNvSpPr txBox="1">
            <a:spLocks/>
          </p:cNvSpPr>
          <p:nvPr userDrawn="1"/>
        </p:nvSpPr>
        <p:spPr>
          <a:xfrm>
            <a:off x="2033331" y="13161339"/>
            <a:ext cx="18502450" cy="279050"/>
          </a:xfrm>
          <a:prstGeom prst="rect">
            <a:avLst/>
          </a:prstGeom>
        </p:spPr>
        <p:txBody>
          <a:bodyPr lIns="0" tIns="0" rIns="0" bIns="0" anchor="b" anchorCtr="0">
            <a:noAutofit/>
          </a:bodyPr>
          <a:lstStyle>
            <a:lvl1pPr marL="0" indent="0" algn="l" defTabSz="609585" rtl="0" eaLnBrk="1" latinLnBrk="0" hangingPunct="1">
              <a:lnSpc>
                <a:spcPct val="85000"/>
              </a:lnSpc>
              <a:spcBef>
                <a:spcPts val="400"/>
              </a:spcBef>
              <a:buClr>
                <a:schemeClr val="accent5"/>
              </a:buClr>
              <a:buFont typeface="Wingdings" charset="2"/>
              <a:buNone/>
              <a:defRPr sz="1100" b="0" i="0" kern="1200">
                <a:solidFill>
                  <a:schemeClr val="bg1">
                    <a:lumMod val="50000"/>
                  </a:schemeClr>
                </a:solidFill>
                <a:latin typeface="Arial" charset="0"/>
                <a:ea typeface="+mn-ea"/>
                <a:cs typeface="Arial" charset="0"/>
              </a:defRPr>
            </a:lvl1pPr>
            <a:lvl2pPr marL="380990"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2pPr>
            <a:lvl3pPr marL="76198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3pPr>
            <a:lvl4pPr marL="1142971"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4pPr>
            <a:lvl5pPr marL="1523962" indent="0" algn="l" defTabSz="609585" rtl="0" eaLnBrk="1" latinLnBrk="0" hangingPunct="1">
              <a:lnSpc>
                <a:spcPct val="85000"/>
              </a:lnSpc>
              <a:spcBef>
                <a:spcPts val="400"/>
              </a:spcBef>
              <a:buClr>
                <a:schemeClr val="accent5"/>
              </a:buClr>
              <a:buFont typeface="Wingdings" charset="2"/>
              <a:buNone/>
              <a:defRPr sz="1100" b="0" i="1" kern="1200">
                <a:solidFill>
                  <a:schemeClr val="tx1"/>
                </a:solidFill>
                <a:latin typeface="Arial" charset="0"/>
                <a:ea typeface="+mn-ea"/>
                <a:cs typeface="Arial" charset="0"/>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algn="ctr"/>
            <a:r>
              <a:rPr lang="en-US" sz="2200" dirty="0">
                <a:solidFill>
                  <a:schemeClr val="accent5"/>
                </a:solidFill>
              </a:rPr>
              <a:t>Amazon.fr </a:t>
            </a:r>
            <a:r>
              <a:rPr lang="en-US" sz="2200" dirty="0" err="1">
                <a:solidFill>
                  <a:schemeClr val="accent5"/>
                </a:solidFill>
              </a:rPr>
              <a:t>confidentiel</a:t>
            </a:r>
            <a:endParaRPr lang="en-US" sz="2200" dirty="0">
              <a:solidFill>
                <a:schemeClr val="accent5"/>
              </a:solidFill>
            </a:endParaRPr>
          </a:p>
        </p:txBody>
      </p:sp>
      <p:pic>
        <p:nvPicPr>
          <p:cNvPr id="5" name="Picture 4"/>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9933551" y="12968193"/>
            <a:ext cx="3231250" cy="646250"/>
          </a:xfrm>
          <a:prstGeom prst="rect">
            <a:avLst/>
          </a:prstGeom>
        </p:spPr>
      </p:pic>
    </p:spTree>
    <p:extLst>
      <p:ext uri="{BB962C8B-B14F-4D97-AF65-F5344CB8AC3E}">
        <p14:creationId xmlns:p14="http://schemas.microsoft.com/office/powerpoint/2010/main" val="20504320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Lst>
  <p:hf hdr="0" ftr="0" dt="0"/>
  <p:txStyles>
    <p:titleStyle>
      <a:lvl1pPr algn="l" defTabSz="1219170" rtl="0" eaLnBrk="1" latinLnBrk="0" hangingPunct="1">
        <a:spcBef>
          <a:spcPct val="0"/>
        </a:spcBef>
        <a:buNone/>
        <a:defRPr sz="5600" b="0" i="0" kern="1200" spc="0">
          <a:solidFill>
            <a:schemeClr val="accent5"/>
          </a:solidFill>
          <a:latin typeface="Arial" charset="0"/>
          <a:ea typeface="+mj-ea"/>
          <a:cs typeface="Arial" charset="0"/>
        </a:defRPr>
      </a:lvl1pPr>
    </p:titleStyle>
    <p:bodyStyle>
      <a:lvl1pPr marL="914378" indent="-914378" algn="l" defTabSz="1219170" rtl="0" eaLnBrk="1" latinLnBrk="0" hangingPunct="1">
        <a:spcBef>
          <a:spcPct val="20000"/>
        </a:spcBef>
        <a:buClr>
          <a:schemeClr val="accent5"/>
        </a:buClr>
        <a:buFont typeface="Wingdings" charset="2"/>
        <a:buChar char="§"/>
        <a:defRPr sz="3600" b="0" i="0" kern="1200">
          <a:solidFill>
            <a:schemeClr val="tx1"/>
          </a:solidFill>
          <a:latin typeface="Arial" charset="0"/>
          <a:ea typeface="+mn-ea"/>
          <a:cs typeface="Arial" charset="0"/>
        </a:defRPr>
      </a:lvl1pPr>
      <a:lvl2pPr marL="1981150" indent="-761980" algn="l" defTabSz="1219170" rtl="0" eaLnBrk="1" latinLnBrk="0" hangingPunct="1">
        <a:spcBef>
          <a:spcPct val="20000"/>
        </a:spcBef>
        <a:buClr>
          <a:schemeClr val="accent5"/>
        </a:buClr>
        <a:buFont typeface="Wingdings" charset="2"/>
        <a:buChar char="§"/>
        <a:defRPr sz="3200" b="0" i="0" kern="1200">
          <a:solidFill>
            <a:schemeClr val="tx1"/>
          </a:solidFill>
          <a:latin typeface="Arial" charset="0"/>
          <a:ea typeface="+mn-ea"/>
          <a:cs typeface="Arial" charset="0"/>
        </a:defRPr>
      </a:lvl2pPr>
      <a:lvl3pPr marL="3047924" indent="-609584" algn="l" defTabSz="1219170" rtl="0" eaLnBrk="1" latinLnBrk="0" hangingPunct="1">
        <a:spcBef>
          <a:spcPct val="20000"/>
        </a:spcBef>
        <a:buClr>
          <a:schemeClr val="accent5"/>
        </a:buClr>
        <a:buFont typeface="Wingdings" charset="2"/>
        <a:buChar char="§"/>
        <a:defRPr sz="3000" b="0" i="0" kern="1200">
          <a:solidFill>
            <a:schemeClr val="tx1"/>
          </a:solidFill>
          <a:latin typeface="Arial" charset="0"/>
          <a:ea typeface="+mn-ea"/>
          <a:cs typeface="Arial" charset="0"/>
        </a:defRPr>
      </a:lvl3pPr>
      <a:lvl4pPr marL="4267094" indent="-609584" algn="l" defTabSz="1219170" rtl="0" eaLnBrk="1" latinLnBrk="0" hangingPunct="1">
        <a:spcBef>
          <a:spcPct val="20000"/>
        </a:spcBef>
        <a:buClr>
          <a:schemeClr val="accent5"/>
        </a:buClr>
        <a:buFont typeface="Wingdings" charset="2"/>
        <a:buChar char="§"/>
        <a:defRPr sz="2800" b="0" i="0" kern="1200">
          <a:solidFill>
            <a:schemeClr val="tx1"/>
          </a:solidFill>
          <a:latin typeface="Arial" charset="0"/>
          <a:ea typeface="+mn-ea"/>
          <a:cs typeface="Arial" charset="0"/>
        </a:defRPr>
      </a:lvl4pPr>
      <a:lvl5pPr marL="5486262" indent="-609584" algn="l" defTabSz="1219170" rtl="0" eaLnBrk="1" latinLnBrk="0" hangingPunct="1">
        <a:spcBef>
          <a:spcPct val="20000"/>
        </a:spcBef>
        <a:buClr>
          <a:schemeClr val="accent5"/>
        </a:buClr>
        <a:buFont typeface="Wingdings" charset="2"/>
        <a:buChar char="§"/>
        <a:defRPr sz="2800" b="0" i="0" kern="1200">
          <a:solidFill>
            <a:schemeClr val="tx1"/>
          </a:solidFill>
          <a:latin typeface="Arial" charset="0"/>
          <a:ea typeface="+mn-ea"/>
          <a:cs typeface="Arial" charset="0"/>
        </a:defRPr>
      </a:lvl5pPr>
      <a:lvl6pPr marL="6705432" indent="-609584" algn="l" defTabSz="1219170" rtl="0" eaLnBrk="1" latinLnBrk="0" hangingPunct="1">
        <a:spcBef>
          <a:spcPct val="20000"/>
        </a:spcBef>
        <a:buFont typeface="Arial"/>
        <a:buChar char="•"/>
        <a:defRPr sz="5400"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400"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400"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400" kern="1200">
          <a:solidFill>
            <a:schemeClr val="tx1"/>
          </a:solidFill>
          <a:latin typeface="+mn-lt"/>
          <a:ea typeface="+mn-ea"/>
          <a:cs typeface="+mn-cs"/>
        </a:defRPr>
      </a:lvl9pPr>
    </p:bodyStyle>
    <p:otherStyle>
      <a:defPPr>
        <a:defRPr lang="en-U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82.png"/><Relationship Id="rId3" Type="http://schemas.openxmlformats.org/officeDocument/2006/relationships/image" Target="../media/image51.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52.svg"/><Relationship Id="rId9" Type="http://schemas.openxmlformats.org/officeDocument/2006/relationships/image" Target="../media/image78.png"/><Relationship Id="rId14" Type="http://schemas.openxmlformats.org/officeDocument/2006/relationships/image" Target="../media/image8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86.jpe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8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44.xml"/><Relationship Id="rId5" Type="http://schemas.openxmlformats.org/officeDocument/2006/relationships/comments" Target="../comments/comment1.xml"/><Relationship Id="rId4" Type="http://schemas.openxmlformats.org/officeDocument/2006/relationships/image" Target="../media/image91.png"/></Relationships>
</file>

<file path=ppt/slides/_rels/slide18.xml.rels><?xml version="1.0" encoding="UTF-8" standalone="yes"?>
<Relationships xmlns="http://schemas.openxmlformats.org/package/2006/relationships"><Relationship Id="rId3" Type="http://schemas.openxmlformats.org/officeDocument/2006/relationships/hyperlink" Target="https://www.theclimatepledge.com/"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hyperlink" Target="http://www.amazon.com.be/" TargetMode="External"/><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svg"/><Relationship Id="rId25" Type="http://schemas.openxmlformats.org/officeDocument/2006/relationships/image" Target="../media/image71.svg"/><Relationship Id="rId2" Type="http://schemas.openxmlformats.org/officeDocument/2006/relationships/notesSlide" Target="../notesSlides/notesSlide8.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25.xml"/><Relationship Id="rId6" Type="http://schemas.openxmlformats.org/officeDocument/2006/relationships/image" Target="../media/image52.sv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svg"/><Relationship Id="rId10" Type="http://schemas.openxmlformats.org/officeDocument/2006/relationships/image" Target="../media/image56.svg"/><Relationship Id="rId19" Type="http://schemas.openxmlformats.org/officeDocument/2006/relationships/image" Target="../media/image65.sv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svg"/><Relationship Id="rId22"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7AAC71-5072-4B23-B6FC-87A82E2D51C9}"/>
              </a:ext>
            </a:extLst>
          </p:cNvPr>
          <p:cNvSpPr>
            <a:spLocks noGrp="1"/>
          </p:cNvSpPr>
          <p:nvPr>
            <p:ph type="title"/>
          </p:nvPr>
        </p:nvSpPr>
        <p:spPr/>
        <p:txBody>
          <a:bodyPr>
            <a:normAutofit fontScale="90000"/>
          </a:bodyPr>
          <a:lstStyle/>
          <a:p>
            <a:br>
              <a:rPr lang="en-BE" b="1" dirty="0"/>
            </a:br>
            <a:r>
              <a:rPr lang="en-BE" b="1" dirty="0"/>
              <a:t>Amazon in Belgium, Europe and beyond – growing e-commerce together!</a:t>
            </a:r>
            <a:r>
              <a:rPr lang="fr-FR" dirty="0"/>
              <a:t> </a:t>
            </a:r>
            <a:br>
              <a:rPr lang="en-BE" dirty="0"/>
            </a:br>
            <a:r>
              <a:rPr lang="fr-FR" dirty="0"/>
              <a:t> </a:t>
            </a:r>
            <a:endParaRPr lang="en-BE" dirty="0"/>
          </a:p>
        </p:txBody>
      </p:sp>
      <p:sp>
        <p:nvSpPr>
          <p:cNvPr id="5" name="TextBox 4">
            <a:extLst>
              <a:ext uri="{FF2B5EF4-FFF2-40B4-BE49-F238E27FC236}">
                <a16:creationId xmlns:a16="http://schemas.microsoft.com/office/drawing/2014/main" id="{9F016CE9-F14B-4FF0-8CEA-E97FA5A6F42F}"/>
              </a:ext>
            </a:extLst>
          </p:cNvPr>
          <p:cNvSpPr txBox="1"/>
          <p:nvPr/>
        </p:nvSpPr>
        <p:spPr>
          <a:xfrm>
            <a:off x="1312172" y="8328397"/>
            <a:ext cx="1677465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7200" b="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EU CBEC forum</a:t>
            </a:r>
            <a:endParaRPr kumimoji="0" lang="en-US" sz="6600" b="0" i="0" u="none" strike="noStrike" cap="none" spc="0" normalizeH="0" baseline="0" dirty="0">
              <a:ln>
                <a:noFill/>
              </a:ln>
              <a:solidFill>
                <a:schemeClr val="bg1"/>
              </a:solidFill>
              <a:effectLst/>
              <a:uFillTx/>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sp>
        <p:nvSpPr>
          <p:cNvPr id="7" name="TextBox 6">
            <a:extLst>
              <a:ext uri="{FF2B5EF4-FFF2-40B4-BE49-F238E27FC236}">
                <a16:creationId xmlns:a16="http://schemas.microsoft.com/office/drawing/2014/main" id="{AF9D8DF4-C037-4F39-BFFD-E1E28E336124}"/>
              </a:ext>
            </a:extLst>
          </p:cNvPr>
          <p:cNvSpPr txBox="1"/>
          <p:nvPr/>
        </p:nvSpPr>
        <p:spPr>
          <a:xfrm>
            <a:off x="1312172" y="10585716"/>
            <a:ext cx="12188952"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412750" hangingPunct="0">
              <a:defRPr/>
            </a:pPr>
            <a:r>
              <a:rPr lang="en-BE"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S</a:t>
            </a:r>
            <a:r>
              <a:rPr lang="en-US"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e</a:t>
            </a:r>
            <a:r>
              <a:rPr lang="en-BE"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p</a:t>
            </a:r>
            <a:r>
              <a:rPr lang="en-US"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t</a:t>
            </a:r>
            <a:r>
              <a:rPr lang="en-BE"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e</a:t>
            </a:r>
            <a:r>
              <a:rPr lang="en-US"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m</a:t>
            </a:r>
            <a:r>
              <a:rPr lang="en-BE"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b</a:t>
            </a:r>
            <a:r>
              <a:rPr lang="en-US"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e</a:t>
            </a:r>
            <a:r>
              <a:rPr lang="en-BE"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r 13</a:t>
            </a:r>
            <a:r>
              <a:rPr lang="de-DE" sz="3200" b="0" kern="0" cap="none" spc="0" dirty="0">
                <a:solidFill>
                  <a:schemeClr val="bg1"/>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rPr>
              <a:t> 2023</a:t>
            </a:r>
          </a:p>
        </p:txBody>
      </p:sp>
    </p:spTree>
    <p:extLst>
      <p:ext uri="{BB962C8B-B14F-4D97-AF65-F5344CB8AC3E}">
        <p14:creationId xmlns:p14="http://schemas.microsoft.com/office/powerpoint/2010/main" val="3804809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accent1"/>
            </a:gs>
          </a:gsLst>
          <a:lin ang="2700000" scaled="1"/>
          <a:tileRect/>
        </a:gradFill>
        <a:effectLst/>
      </p:bgPr>
    </p:bg>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CD813C45-CA63-F443-DB38-1C2FFFD1192B}"/>
              </a:ext>
            </a:extLst>
          </p:cNvPr>
          <p:cNvSpPr txBox="1"/>
          <p:nvPr/>
        </p:nvSpPr>
        <p:spPr>
          <a:xfrm>
            <a:off x="1478386" y="1334717"/>
            <a:ext cx="8243129" cy="609398"/>
          </a:xfrm>
          <a:prstGeom prst="rect">
            <a:avLst/>
          </a:prstGeom>
          <a:noFill/>
        </p:spPr>
        <p:txBody>
          <a:bodyPr wrap="square" lIns="0" tIns="0" rIns="0" bIns="0" rtlCol="0">
            <a:spAutoFit/>
          </a:bodyPr>
          <a:lstStyle/>
          <a:p>
            <a:pPr algn="l" defTabSz="1828800" hangingPunct="1">
              <a:lnSpc>
                <a:spcPct val="90000"/>
              </a:lnSpc>
            </a:pPr>
            <a:r>
              <a:rPr lang="en-US" sz="4400" kern="1200" dirty="0">
                <a:solidFill>
                  <a:srgbClr val="232F3E"/>
                </a:solidFill>
                <a:latin typeface="Amazon Ember Cd" panose="020B0606020204020204" pitchFamily="34" charset="0"/>
                <a:ea typeface="Amazon Ember Cd" panose="020B0606020204020204" pitchFamily="34" charset="0"/>
                <a:cs typeface="Amazon Ember Cd" panose="020B0606020204020204" pitchFamily="34" charset="0"/>
              </a:rPr>
              <a:t>Grow your brand on Amazon</a:t>
            </a:r>
          </a:p>
        </p:txBody>
      </p:sp>
      <p:pic>
        <p:nvPicPr>
          <p:cNvPr id="38" name="Graphic 37">
            <a:extLst>
              <a:ext uri="{FF2B5EF4-FFF2-40B4-BE49-F238E27FC236}">
                <a16:creationId xmlns:a16="http://schemas.microsoft.com/office/drawing/2014/main" id="{D6B3E372-CB75-5E2E-4B33-9777E829044E}"/>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22432452" y="409333"/>
            <a:ext cx="1342748" cy="564490"/>
          </a:xfrm>
          <a:prstGeom prst="rect">
            <a:avLst/>
          </a:prstGeom>
        </p:spPr>
      </p:pic>
      <p:sp>
        <p:nvSpPr>
          <p:cNvPr id="4" name="TextBox 3">
            <a:extLst>
              <a:ext uri="{FF2B5EF4-FFF2-40B4-BE49-F238E27FC236}">
                <a16:creationId xmlns:a16="http://schemas.microsoft.com/office/drawing/2014/main" id="{AE2751C2-17F3-3518-C2A1-64DA67773CA0}"/>
              </a:ext>
            </a:extLst>
          </p:cNvPr>
          <p:cNvSpPr txBox="1"/>
          <p:nvPr/>
        </p:nvSpPr>
        <p:spPr>
          <a:xfrm>
            <a:off x="1453051" y="13231661"/>
            <a:ext cx="8674182" cy="246221"/>
          </a:xfrm>
          <a:prstGeom prst="rect">
            <a:avLst/>
          </a:prstGeom>
          <a:noFill/>
        </p:spPr>
        <p:txBody>
          <a:bodyPr wrap="square" lIns="0" tIns="0" rIns="0" bIns="0" rtlCol="0">
            <a:spAutoFit/>
          </a:bodyPr>
          <a:lstStyle/>
          <a:p>
            <a:pPr algn="l" defTabSz="1828800" hangingPunct="1"/>
            <a:r>
              <a:rPr lang="en-US" sz="1600" b="0" kern="1200" dirty="0">
                <a:solidFill>
                  <a:prstClr val="white">
                    <a:lumMod val="65000"/>
                  </a:prstClr>
                </a:solidFill>
                <a:latin typeface="Amazon Ember" panose="020B0603020204020204" pitchFamily="34" charset="0"/>
                <a:ea typeface="Amazon Ember" panose="020B0603020204020204" pitchFamily="34" charset="0"/>
                <a:cs typeface="Amazon Ember" panose="020B0603020204020204" pitchFamily="34" charset="0"/>
              </a:rPr>
              <a:t>Amazon Confidential, © 2023, Amazon.com or its affiliates. All rights reserved </a:t>
            </a:r>
          </a:p>
        </p:txBody>
      </p:sp>
      <p:sp>
        <p:nvSpPr>
          <p:cNvPr id="29" name="Rectangle: Rounded Corners 28">
            <a:extLst>
              <a:ext uri="{FF2B5EF4-FFF2-40B4-BE49-F238E27FC236}">
                <a16:creationId xmlns:a16="http://schemas.microsoft.com/office/drawing/2014/main" id="{5157B720-D2E0-F9BF-A7F2-0D985EBDFDAC}"/>
              </a:ext>
            </a:extLst>
          </p:cNvPr>
          <p:cNvSpPr>
            <a:spLocks noChangeAspect="1"/>
          </p:cNvSpPr>
          <p:nvPr/>
        </p:nvSpPr>
        <p:spPr>
          <a:xfrm>
            <a:off x="1478372" y="2144913"/>
            <a:ext cx="5223100" cy="546178"/>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828800" hangingPunct="1"/>
            <a:r>
              <a:rPr lang="en-US" sz="2200" b="0" kern="1200" dirty="0">
                <a:solidFill>
                  <a:prstClr val="white"/>
                </a:solidFill>
                <a:latin typeface="Amazon Ember"/>
              </a:rPr>
              <a:t>AMAZON STOREFRONTS</a:t>
            </a:r>
          </a:p>
        </p:txBody>
      </p:sp>
      <p:grpSp>
        <p:nvGrpSpPr>
          <p:cNvPr id="5" name="Group 4">
            <a:extLst>
              <a:ext uri="{FF2B5EF4-FFF2-40B4-BE49-F238E27FC236}">
                <a16:creationId xmlns:a16="http://schemas.microsoft.com/office/drawing/2014/main" id="{79CED2A2-5CE2-C9F0-B4FF-B2224270C925}"/>
              </a:ext>
            </a:extLst>
          </p:cNvPr>
          <p:cNvGrpSpPr/>
          <p:nvPr/>
        </p:nvGrpSpPr>
        <p:grpSpPr>
          <a:xfrm>
            <a:off x="10592946" y="3428748"/>
            <a:ext cx="13469560" cy="8323884"/>
            <a:chOff x="5296473" y="1955060"/>
            <a:chExt cx="6734780" cy="4161942"/>
          </a:xfrm>
        </p:grpSpPr>
        <p:sp>
          <p:nvSpPr>
            <p:cNvPr id="3" name="Rectangle 2">
              <a:extLst>
                <a:ext uri="{FF2B5EF4-FFF2-40B4-BE49-F238E27FC236}">
                  <a16:creationId xmlns:a16="http://schemas.microsoft.com/office/drawing/2014/main" id="{8FC46AC0-2684-2DDA-E695-DB41ED3884C3}"/>
                </a:ext>
              </a:extLst>
            </p:cNvPr>
            <p:cNvSpPr/>
            <p:nvPr/>
          </p:nvSpPr>
          <p:spPr>
            <a:xfrm>
              <a:off x="6216702" y="2423160"/>
              <a:ext cx="4886940" cy="316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Amazon Ember"/>
              </a:endParaRPr>
            </a:p>
          </p:txBody>
        </p:sp>
        <p:pic>
          <p:nvPicPr>
            <p:cNvPr id="12" name="Picture 11">
              <a:extLst>
                <a:ext uri="{FF2B5EF4-FFF2-40B4-BE49-F238E27FC236}">
                  <a16:creationId xmlns:a16="http://schemas.microsoft.com/office/drawing/2014/main" id="{83886DA4-310F-C38F-1B24-1D1CBE1C063C}"/>
                </a:ext>
              </a:extLst>
            </p:cNvPr>
            <p:cNvPicPr>
              <a:picLocks noChangeAspect="1"/>
            </p:cNvPicPr>
            <p:nvPr/>
          </p:nvPicPr>
          <p:blipFill rotWithShape="1">
            <a:blip r:embed="rId5"/>
            <a:srcRect l="2489" t="1365" r="2655" b="1365"/>
            <a:stretch/>
          </p:blipFill>
          <p:spPr>
            <a:xfrm>
              <a:off x="6224086" y="2504368"/>
              <a:ext cx="4879555" cy="2863597"/>
            </a:xfrm>
            <a:custGeom>
              <a:avLst/>
              <a:gdLst>
                <a:gd name="connsiteX0" fmla="*/ 65387 w 3784600"/>
                <a:gd name="connsiteY0" fmla="*/ 0 h 2221016"/>
                <a:gd name="connsiteX1" fmla="*/ 3719213 w 3784600"/>
                <a:gd name="connsiteY1" fmla="*/ 0 h 2221016"/>
                <a:gd name="connsiteX2" fmla="*/ 3784600 w 3784600"/>
                <a:gd name="connsiteY2" fmla="*/ 65387 h 2221016"/>
                <a:gd name="connsiteX3" fmla="*/ 3784600 w 3784600"/>
                <a:gd name="connsiteY3" fmla="*/ 2155629 h 2221016"/>
                <a:gd name="connsiteX4" fmla="*/ 3719213 w 3784600"/>
                <a:gd name="connsiteY4" fmla="*/ 2221016 h 2221016"/>
                <a:gd name="connsiteX5" fmla="*/ 65387 w 3784600"/>
                <a:gd name="connsiteY5" fmla="*/ 2221016 h 2221016"/>
                <a:gd name="connsiteX6" fmla="*/ 0 w 3784600"/>
                <a:gd name="connsiteY6" fmla="*/ 2155629 h 2221016"/>
                <a:gd name="connsiteX7" fmla="*/ 0 w 3784600"/>
                <a:gd name="connsiteY7" fmla="*/ 65387 h 2221016"/>
                <a:gd name="connsiteX8" fmla="*/ 65387 w 3784600"/>
                <a:gd name="connsiteY8" fmla="*/ 0 h 222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4600" h="2221016">
                  <a:moveTo>
                    <a:pt x="65387" y="0"/>
                  </a:moveTo>
                  <a:lnTo>
                    <a:pt x="3719213" y="0"/>
                  </a:lnTo>
                  <a:cubicBezTo>
                    <a:pt x="3755325" y="0"/>
                    <a:pt x="3784600" y="29275"/>
                    <a:pt x="3784600" y="65387"/>
                  </a:cubicBezTo>
                  <a:lnTo>
                    <a:pt x="3784600" y="2155629"/>
                  </a:lnTo>
                  <a:cubicBezTo>
                    <a:pt x="3784600" y="2191741"/>
                    <a:pt x="3755325" y="2221016"/>
                    <a:pt x="3719213" y="2221016"/>
                  </a:cubicBezTo>
                  <a:lnTo>
                    <a:pt x="65387" y="2221016"/>
                  </a:lnTo>
                  <a:cubicBezTo>
                    <a:pt x="29275" y="2221016"/>
                    <a:pt x="0" y="2191741"/>
                    <a:pt x="0" y="2155629"/>
                  </a:cubicBezTo>
                  <a:lnTo>
                    <a:pt x="0" y="65387"/>
                  </a:lnTo>
                  <a:cubicBezTo>
                    <a:pt x="0" y="29275"/>
                    <a:pt x="29275" y="0"/>
                    <a:pt x="65387" y="0"/>
                  </a:cubicBezTo>
                  <a:close/>
                </a:path>
              </a:pathLst>
            </a:custGeom>
            <a:effectLst/>
          </p:spPr>
        </p:pic>
        <p:pic>
          <p:nvPicPr>
            <p:cNvPr id="2" name="Picture 1" descr="Graphical user interface&#10;&#10;Description automatically generated with low confidence">
              <a:extLst>
                <a:ext uri="{FF2B5EF4-FFF2-40B4-BE49-F238E27FC236}">
                  <a16:creationId xmlns:a16="http://schemas.microsoft.com/office/drawing/2014/main" id="{B0712AC4-CE85-7EF7-C9E4-A0C17B1B22DF}"/>
                </a:ext>
              </a:extLst>
            </p:cNvPr>
            <p:cNvPicPr>
              <a:picLocks noChangeAspect="1"/>
            </p:cNvPicPr>
            <p:nvPr/>
          </p:nvPicPr>
          <p:blipFill>
            <a:blip r:embed="rId6"/>
            <a:stretch>
              <a:fillRect/>
            </a:stretch>
          </p:blipFill>
          <p:spPr>
            <a:xfrm>
              <a:off x="5296473" y="1955060"/>
              <a:ext cx="6734780" cy="4161942"/>
            </a:xfrm>
            <a:prstGeom prst="rect">
              <a:avLst/>
            </a:prstGeom>
          </p:spPr>
        </p:pic>
      </p:grpSp>
      <p:grpSp>
        <p:nvGrpSpPr>
          <p:cNvPr id="7" name="Group 6">
            <a:extLst>
              <a:ext uri="{FF2B5EF4-FFF2-40B4-BE49-F238E27FC236}">
                <a16:creationId xmlns:a16="http://schemas.microsoft.com/office/drawing/2014/main" id="{0D8B4321-BADD-62BC-0B4F-B2F6463DBDF8}"/>
              </a:ext>
            </a:extLst>
          </p:cNvPr>
          <p:cNvGrpSpPr/>
          <p:nvPr/>
        </p:nvGrpSpPr>
        <p:grpSpPr>
          <a:xfrm>
            <a:off x="1478387" y="4319506"/>
            <a:ext cx="3607962" cy="2482680"/>
            <a:chOff x="739193" y="2616952"/>
            <a:chExt cx="1803981" cy="1241340"/>
          </a:xfrm>
        </p:grpSpPr>
        <p:sp>
          <p:nvSpPr>
            <p:cNvPr id="36" name="TextBox 35">
              <a:extLst>
                <a:ext uri="{FF2B5EF4-FFF2-40B4-BE49-F238E27FC236}">
                  <a16:creationId xmlns:a16="http://schemas.microsoft.com/office/drawing/2014/main" id="{91E239D5-B236-7D2A-CBD1-ABE06EF805A6}"/>
                </a:ext>
              </a:extLst>
            </p:cNvPr>
            <p:cNvSpPr txBox="1"/>
            <p:nvPr/>
          </p:nvSpPr>
          <p:spPr>
            <a:xfrm>
              <a:off x="739193" y="3211961"/>
              <a:ext cx="1803981" cy="646331"/>
            </a:xfrm>
            <a:prstGeom prst="rect">
              <a:avLst/>
            </a:prstGeom>
            <a:noFill/>
          </p:spPr>
          <p:txBody>
            <a:bodyPr wrap="square" lIns="0" tIns="0" rIns="0" bIns="0" rtlCol="0">
              <a:spAutoFit/>
            </a:bodyPr>
            <a:lstStyle/>
            <a:p>
              <a:pPr algn="l" defTabSz="1828800" hangingPunct="1">
                <a:spcAft>
                  <a:spcPts val="1200"/>
                </a:spcAft>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Allows you to present your brand in a more </a:t>
              </a:r>
              <a:r>
                <a:rPr lang="en-US" sz="2800" b="0" kern="1200" dirty="0">
                  <a:solidFill>
                    <a:srgbClr val="F56600"/>
                  </a:solidFill>
                  <a:latin typeface="Amazon Ember" panose="020B0603020204020204" pitchFamily="34" charset="0"/>
                  <a:ea typeface="Amazon Ember" panose="020B0603020204020204" pitchFamily="34" charset="0"/>
                  <a:cs typeface="Amazon Ember" panose="020B0603020204020204" pitchFamily="34" charset="0"/>
                </a:rPr>
                <a:t>personalized way</a:t>
              </a:r>
            </a:p>
          </p:txBody>
        </p:sp>
        <p:pic>
          <p:nvPicPr>
            <p:cNvPr id="6" name="Graphic 5">
              <a:extLst>
                <a:ext uri="{FF2B5EF4-FFF2-40B4-BE49-F238E27FC236}">
                  <a16:creationId xmlns:a16="http://schemas.microsoft.com/office/drawing/2014/main" id="{8D55EAED-2D81-502F-1F3F-EE700992B8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9193" y="2616952"/>
              <a:ext cx="349165" cy="349165"/>
            </a:xfrm>
            <a:prstGeom prst="rect">
              <a:avLst/>
            </a:prstGeom>
          </p:spPr>
        </p:pic>
      </p:grpSp>
      <p:grpSp>
        <p:nvGrpSpPr>
          <p:cNvPr id="10" name="Group 9">
            <a:extLst>
              <a:ext uri="{FF2B5EF4-FFF2-40B4-BE49-F238E27FC236}">
                <a16:creationId xmlns:a16="http://schemas.microsoft.com/office/drawing/2014/main" id="{9FA35153-F37C-A973-0DE1-EB801AC138BF}"/>
              </a:ext>
            </a:extLst>
          </p:cNvPr>
          <p:cNvGrpSpPr/>
          <p:nvPr/>
        </p:nvGrpSpPr>
        <p:grpSpPr>
          <a:xfrm>
            <a:off x="1478387" y="8060004"/>
            <a:ext cx="3352066" cy="2566410"/>
            <a:chOff x="739193" y="4487201"/>
            <a:chExt cx="1676033" cy="1283205"/>
          </a:xfrm>
        </p:grpSpPr>
        <p:sp>
          <p:nvSpPr>
            <p:cNvPr id="26" name="TextBox 25">
              <a:extLst>
                <a:ext uri="{FF2B5EF4-FFF2-40B4-BE49-F238E27FC236}">
                  <a16:creationId xmlns:a16="http://schemas.microsoft.com/office/drawing/2014/main" id="{BEE26CA9-1852-DC8C-67DC-4710819BF31E}"/>
                </a:ext>
              </a:extLst>
            </p:cNvPr>
            <p:cNvSpPr txBox="1"/>
            <p:nvPr/>
          </p:nvSpPr>
          <p:spPr>
            <a:xfrm>
              <a:off x="739193" y="5124075"/>
              <a:ext cx="1676033" cy="646331"/>
            </a:xfrm>
            <a:prstGeom prst="rect">
              <a:avLst/>
            </a:prstGeom>
            <a:noFill/>
          </p:spPr>
          <p:txBody>
            <a:bodyPr wrap="square" lIns="0" tIns="0" rIns="0" bIns="0" rtlCol="0">
              <a:spAutoFit/>
            </a:bodyPr>
            <a:lstStyle/>
            <a:p>
              <a:pPr algn="l" defTabSz="1828800" hangingPunct="1">
                <a:spcAft>
                  <a:spcPts val="1200"/>
                </a:spcAft>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Allows shoppers to discover your full </a:t>
              </a:r>
              <a:r>
                <a:rPr lang="en-US" sz="2800" b="0" kern="1200" dirty="0">
                  <a:solidFill>
                    <a:srgbClr val="F56600"/>
                  </a:solidFill>
                  <a:latin typeface="Amazon Ember" panose="020B0603020204020204" pitchFamily="34" charset="0"/>
                  <a:ea typeface="Amazon Ember" panose="020B0603020204020204" pitchFamily="34" charset="0"/>
                  <a:cs typeface="Amazon Ember" panose="020B0603020204020204" pitchFamily="34" charset="0"/>
                </a:rPr>
                <a:t>range of products</a:t>
              </a:r>
            </a:p>
          </p:txBody>
        </p:sp>
        <p:pic>
          <p:nvPicPr>
            <p:cNvPr id="8" name="Graphic 7">
              <a:extLst>
                <a:ext uri="{FF2B5EF4-FFF2-40B4-BE49-F238E27FC236}">
                  <a16:creationId xmlns:a16="http://schemas.microsoft.com/office/drawing/2014/main" id="{3FB9C937-B454-BE8F-404C-D957F0E5D7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9193" y="4487201"/>
              <a:ext cx="349165" cy="395378"/>
            </a:xfrm>
            <a:prstGeom prst="rect">
              <a:avLst/>
            </a:prstGeom>
          </p:spPr>
        </p:pic>
      </p:grpSp>
      <p:cxnSp>
        <p:nvCxnSpPr>
          <p:cNvPr id="28" name="Straight Connector 27">
            <a:extLst>
              <a:ext uri="{FF2B5EF4-FFF2-40B4-BE49-F238E27FC236}">
                <a16:creationId xmlns:a16="http://schemas.microsoft.com/office/drawing/2014/main" id="{AE743613-10FB-42EC-DDBD-D7D753E6431A}"/>
              </a:ext>
            </a:extLst>
          </p:cNvPr>
          <p:cNvCxnSpPr>
            <a:cxnSpLocks/>
          </p:cNvCxnSpPr>
          <p:nvPr/>
        </p:nvCxnSpPr>
        <p:spPr>
          <a:xfrm>
            <a:off x="5655840" y="5442793"/>
            <a:ext cx="0" cy="1400126"/>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F2104A-CFFE-F145-BED5-FE60AE1F6B2C}"/>
              </a:ext>
            </a:extLst>
          </p:cNvPr>
          <p:cNvCxnSpPr>
            <a:cxnSpLocks/>
          </p:cNvCxnSpPr>
          <p:nvPr/>
        </p:nvCxnSpPr>
        <p:spPr>
          <a:xfrm>
            <a:off x="5655840" y="9333753"/>
            <a:ext cx="0" cy="1400126"/>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48371E5-77E4-AA32-5165-EB48726F39B6}"/>
              </a:ext>
            </a:extLst>
          </p:cNvPr>
          <p:cNvGrpSpPr/>
          <p:nvPr/>
        </p:nvGrpSpPr>
        <p:grpSpPr>
          <a:xfrm>
            <a:off x="6775163" y="4319507"/>
            <a:ext cx="3352070" cy="2415948"/>
            <a:chOff x="3242535" y="2616952"/>
            <a:chExt cx="1676035" cy="1207974"/>
          </a:xfrm>
        </p:grpSpPr>
        <p:sp>
          <p:nvSpPr>
            <p:cNvPr id="16" name="TextBox 15">
              <a:extLst>
                <a:ext uri="{FF2B5EF4-FFF2-40B4-BE49-F238E27FC236}">
                  <a16:creationId xmlns:a16="http://schemas.microsoft.com/office/drawing/2014/main" id="{78A47D6A-B563-8F5C-1D91-BD8E4A3ABD75}"/>
                </a:ext>
              </a:extLst>
            </p:cNvPr>
            <p:cNvSpPr txBox="1"/>
            <p:nvPr/>
          </p:nvSpPr>
          <p:spPr>
            <a:xfrm>
              <a:off x="3242535" y="3178595"/>
              <a:ext cx="1676035" cy="646331"/>
            </a:xfrm>
            <a:prstGeom prst="rect">
              <a:avLst/>
            </a:prstGeom>
            <a:noFill/>
          </p:spPr>
          <p:txBody>
            <a:bodyPr wrap="square" lIns="0" tIns="0" rIns="0" bIns="0" rtlCol="0">
              <a:spAutoFit/>
            </a:bodyPr>
            <a:lstStyle/>
            <a:p>
              <a:pPr algn="l" defTabSz="1828800" hangingPunct="1">
                <a:spcAft>
                  <a:spcPts val="1200"/>
                </a:spcAft>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Allows you to </a:t>
              </a:r>
              <a:b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create an immersive </a:t>
              </a:r>
              <a:r>
                <a:rPr lang="en-US" sz="2800" b="0" kern="1200" dirty="0">
                  <a:solidFill>
                    <a:srgbClr val="F56600"/>
                  </a:solidFill>
                  <a:latin typeface="Amazon Ember" panose="020B0603020204020204" pitchFamily="34" charset="0"/>
                  <a:ea typeface="Amazon Ember" panose="020B0603020204020204" pitchFamily="34" charset="0"/>
                  <a:cs typeface="Amazon Ember" panose="020B0603020204020204" pitchFamily="34" charset="0"/>
                </a:rPr>
                <a:t>selling experience</a:t>
              </a:r>
            </a:p>
          </p:txBody>
        </p:sp>
        <p:pic>
          <p:nvPicPr>
            <p:cNvPr id="34" name="Graphic 33">
              <a:extLst>
                <a:ext uri="{FF2B5EF4-FFF2-40B4-BE49-F238E27FC236}">
                  <a16:creationId xmlns:a16="http://schemas.microsoft.com/office/drawing/2014/main" id="{6CF054D4-B84E-666D-4165-66BFFD0A38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42535" y="2616952"/>
              <a:ext cx="297817" cy="349165"/>
            </a:xfrm>
            <a:prstGeom prst="rect">
              <a:avLst/>
            </a:prstGeom>
          </p:spPr>
        </p:pic>
      </p:grpSp>
      <p:grpSp>
        <p:nvGrpSpPr>
          <p:cNvPr id="15" name="Group 14">
            <a:extLst>
              <a:ext uri="{FF2B5EF4-FFF2-40B4-BE49-F238E27FC236}">
                <a16:creationId xmlns:a16="http://schemas.microsoft.com/office/drawing/2014/main" id="{FC227B2B-AF74-B982-43F8-5BDBF097D7A0}"/>
              </a:ext>
            </a:extLst>
          </p:cNvPr>
          <p:cNvGrpSpPr/>
          <p:nvPr/>
        </p:nvGrpSpPr>
        <p:grpSpPr>
          <a:xfrm>
            <a:off x="6775162" y="8233928"/>
            <a:ext cx="3851976" cy="2392486"/>
            <a:chOff x="3242535" y="4574163"/>
            <a:chExt cx="1925988" cy="1196243"/>
          </a:xfrm>
        </p:grpSpPr>
        <p:sp>
          <p:nvSpPr>
            <p:cNvPr id="27" name="TextBox 26">
              <a:extLst>
                <a:ext uri="{FF2B5EF4-FFF2-40B4-BE49-F238E27FC236}">
                  <a16:creationId xmlns:a16="http://schemas.microsoft.com/office/drawing/2014/main" id="{3D3D550C-862A-908A-616F-0A0A0BC8613B}"/>
                </a:ext>
              </a:extLst>
            </p:cNvPr>
            <p:cNvSpPr txBox="1"/>
            <p:nvPr/>
          </p:nvSpPr>
          <p:spPr>
            <a:xfrm>
              <a:off x="3242535" y="5124075"/>
              <a:ext cx="1925988" cy="646331"/>
            </a:xfrm>
            <a:prstGeom prst="rect">
              <a:avLst/>
            </a:prstGeom>
            <a:noFill/>
          </p:spPr>
          <p:txBody>
            <a:bodyPr wrap="square" lIns="0" tIns="0" rIns="0" bIns="0" rtlCol="0">
              <a:spAutoFit/>
            </a:bodyPr>
            <a:lstStyle/>
            <a:p>
              <a:pPr algn="l" defTabSz="1828800" hangingPunct="1">
                <a:spcAft>
                  <a:spcPts val="1200"/>
                </a:spcAft>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Helps </a:t>
              </a:r>
              <a:r>
                <a:rPr lang="en-US" sz="2800" b="0" kern="1200" dirty="0">
                  <a:solidFill>
                    <a:srgbClr val="F56600"/>
                  </a:solidFill>
                  <a:latin typeface="Amazon Ember" panose="020B0603020204020204" pitchFamily="34" charset="0"/>
                  <a:ea typeface="Amazon Ember" panose="020B0603020204020204" pitchFamily="34" charset="0"/>
                  <a:cs typeface="Amazon Ember" panose="020B0603020204020204" pitchFamily="34" charset="0"/>
                </a:rPr>
                <a:t>generate more traffic</a:t>
              </a: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 from search pages and detail pages</a:t>
              </a:r>
            </a:p>
          </p:txBody>
        </p:sp>
        <p:pic>
          <p:nvPicPr>
            <p:cNvPr id="41" name="Graphic 40">
              <a:extLst>
                <a:ext uri="{FF2B5EF4-FFF2-40B4-BE49-F238E27FC236}">
                  <a16:creationId xmlns:a16="http://schemas.microsoft.com/office/drawing/2014/main" id="{63D19B50-1376-018C-11AB-CEAD0A364A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42535" y="4574163"/>
              <a:ext cx="462624" cy="308416"/>
            </a:xfrm>
            <a:prstGeom prst="rect">
              <a:avLst/>
            </a:prstGeom>
          </p:spPr>
        </p:pic>
      </p:grpSp>
    </p:spTree>
    <p:extLst>
      <p:ext uri="{BB962C8B-B14F-4D97-AF65-F5344CB8AC3E}">
        <p14:creationId xmlns:p14="http://schemas.microsoft.com/office/powerpoint/2010/main" val="42191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42" presetClass="path" presetSubtype="0" decel="100000" fill="hold" grpId="1" nodeType="withEffect">
                                  <p:stCondLst>
                                    <p:cond delay="0"/>
                                  </p:stCondLst>
                                  <p:childTnLst>
                                    <p:animMotion origin="layout" path="M 0.04674 -7.40741E-7 L 4.79167E-6 -7.40741E-7 " pathEditMode="relative" rAng="0" ptsTypes="AA">
                                      <p:cBhvr>
                                        <p:cTn id="9" dur="1000" fill="hold"/>
                                        <p:tgtEl>
                                          <p:spTgt spid="73"/>
                                        </p:tgtEl>
                                        <p:attrNameLst>
                                          <p:attrName>ppt_x</p:attrName>
                                          <p:attrName>ppt_y</p:attrName>
                                        </p:attrNameLst>
                                      </p:cBhvr>
                                      <p:rCtr x="-2344" y="0"/>
                                    </p:animMotion>
                                  </p:childTnLst>
                                </p:cTn>
                              </p:par>
                              <p:par>
                                <p:cTn id="10" presetID="10"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childTnLst>
                                </p:cTn>
                              </p:par>
                              <p:par>
                                <p:cTn id="13" presetID="6" presetClass="emph" presetSubtype="0" fill="hold" grpId="1" nodeType="withEffect">
                                  <p:stCondLst>
                                    <p:cond delay="0"/>
                                  </p:stCondLst>
                                  <p:childTnLst>
                                    <p:animScale>
                                      <p:cBhvr>
                                        <p:cTn id="14" dur="10" fill="hold"/>
                                        <p:tgtEl>
                                          <p:spTgt spid="29"/>
                                        </p:tgtEl>
                                      </p:cBhvr>
                                      <p:by x="66700" y="66700"/>
                                    </p:animScale>
                                  </p:childTnLst>
                                </p:cTn>
                              </p:par>
                              <p:par>
                                <p:cTn id="15" presetID="6" presetClass="emph" presetSubtype="0" decel="100000" fill="hold" grpId="2" nodeType="withEffect">
                                  <p:stCondLst>
                                    <p:cond delay="0"/>
                                  </p:stCondLst>
                                  <p:childTnLst>
                                    <p:animScale>
                                      <p:cBhvr>
                                        <p:cTn id="16" dur="1000" fill="hold"/>
                                        <p:tgtEl>
                                          <p:spTgt spid="29"/>
                                        </p:tgtEl>
                                      </p:cBhvr>
                                      <p:by x="150000" y="150000"/>
                                    </p:animScale>
                                  </p:childTnLst>
                                </p:cTn>
                              </p:par>
                              <p:par>
                                <p:cTn id="17" presetID="10" presetClass="entr" presetSubtype="0" fill="hold"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42" presetClass="path" presetSubtype="0" decel="100000" fill="hold" nodeType="withEffect">
                                  <p:stCondLst>
                                    <p:cond delay="200"/>
                                  </p:stCondLst>
                                  <p:childTnLst>
                                    <p:animMotion origin="layout" path="M 0.04674 -7.40741E-7 L 4.58333E-6 -7.40741E-7 " pathEditMode="relative" rAng="0" ptsTypes="AA">
                                      <p:cBhvr>
                                        <p:cTn id="21" dur="1000" fill="hold"/>
                                        <p:tgtEl>
                                          <p:spTgt spid="7"/>
                                        </p:tgtEl>
                                        <p:attrNameLst>
                                          <p:attrName>ppt_x</p:attrName>
                                          <p:attrName>ppt_y</p:attrName>
                                        </p:attrNameLst>
                                      </p:cBhvr>
                                      <p:rCtr x="-2344" y="0"/>
                                    </p:animMotion>
                                  </p:childTnLst>
                                </p:cTn>
                              </p:par>
                              <p:par>
                                <p:cTn id="22" presetID="10" presetClass="entr" presetSubtype="0" fill="hold" nodeType="withEffect">
                                  <p:stCondLst>
                                    <p:cond delay="3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42" presetClass="path" presetSubtype="0" decel="100000" fill="hold" nodeType="withEffect">
                                  <p:stCondLst>
                                    <p:cond delay="300"/>
                                  </p:stCondLst>
                                  <p:childTnLst>
                                    <p:animMotion origin="layout" path="M 0.04675 -4.44444E-6 L -4.58333E-6 -4.44444E-6 " pathEditMode="relative" rAng="0" ptsTypes="AA">
                                      <p:cBhvr>
                                        <p:cTn id="26" dur="1000" fill="hold"/>
                                        <p:tgtEl>
                                          <p:spTgt spid="9"/>
                                        </p:tgtEl>
                                        <p:attrNameLst>
                                          <p:attrName>ppt_x</p:attrName>
                                          <p:attrName>ppt_y</p:attrName>
                                        </p:attrNameLst>
                                      </p:cBhvr>
                                      <p:rCtr x="-2344" y="0"/>
                                    </p:animMotion>
                                  </p:childTnLst>
                                </p:cTn>
                              </p:par>
                              <p:par>
                                <p:cTn id="27" presetID="10" presetClass="entr" presetSubtype="0" fill="hold" nodeType="withEffect">
                                  <p:stCondLst>
                                    <p:cond delay="4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42" presetClass="path" presetSubtype="0" decel="100000" fill="hold" nodeType="withEffect">
                                  <p:stCondLst>
                                    <p:cond delay="400"/>
                                  </p:stCondLst>
                                  <p:childTnLst>
                                    <p:animMotion origin="layout" path="M 0.04674 3.33333E-6 L 3.125E-6 3.33333E-6 " pathEditMode="relative" rAng="0" ptsTypes="AA">
                                      <p:cBhvr>
                                        <p:cTn id="31" dur="1000" fill="hold"/>
                                        <p:tgtEl>
                                          <p:spTgt spid="10"/>
                                        </p:tgtEl>
                                        <p:attrNameLst>
                                          <p:attrName>ppt_x</p:attrName>
                                          <p:attrName>ppt_y</p:attrName>
                                        </p:attrNameLst>
                                      </p:cBhvr>
                                      <p:rCtr x="-2344" y="0"/>
                                    </p:animMotion>
                                  </p:childTnLst>
                                </p:cTn>
                              </p:par>
                              <p:par>
                                <p:cTn id="32" presetID="10" presetClass="entr" presetSubtype="0" fill="hold" nodeType="with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42" presetClass="path" presetSubtype="0" decel="100000" fill="hold" nodeType="withEffect">
                                  <p:stCondLst>
                                    <p:cond delay="500"/>
                                  </p:stCondLst>
                                  <p:childTnLst>
                                    <p:animMotion origin="layout" path="M 0.04675 3.33333E-6 L -8.33333E-7 3.33333E-6 " pathEditMode="relative" rAng="0" ptsTypes="AA">
                                      <p:cBhvr>
                                        <p:cTn id="36" dur="1000" fill="hold"/>
                                        <p:tgtEl>
                                          <p:spTgt spid="15"/>
                                        </p:tgtEl>
                                        <p:attrNameLst>
                                          <p:attrName>ppt_x</p:attrName>
                                          <p:attrName>ppt_y</p:attrName>
                                        </p:attrNameLst>
                                      </p:cBhvr>
                                      <p:rCtr x="-2344" y="0"/>
                                    </p:animMotion>
                                  </p:childTnLst>
                                </p:cTn>
                              </p:par>
                              <p:par>
                                <p:cTn id="37" presetID="10" presetClass="entr" presetSubtype="0" fill="hold" nodeType="withEffect">
                                  <p:stCondLst>
                                    <p:cond delay="7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42" presetClass="path" presetSubtype="0" decel="100000" fill="hold" nodeType="withEffect">
                                  <p:stCondLst>
                                    <p:cond delay="700"/>
                                  </p:stCondLst>
                                  <p:childTnLst>
                                    <p:animMotion origin="layout" path="M 6.25E-7 0.08195 L 6.25E-7 -4.44444E-6 " pathEditMode="relative" rAng="0" ptsTypes="AA">
                                      <p:cBhvr>
                                        <p:cTn id="41" dur="1000" fill="hold"/>
                                        <p:tgtEl>
                                          <p:spTgt spid="5"/>
                                        </p:tgtEl>
                                        <p:attrNameLst>
                                          <p:attrName>ppt_x</p:attrName>
                                          <p:attrName>ppt_y</p:attrName>
                                        </p:attrNameLst>
                                      </p:cBhvr>
                                      <p:rCtr x="0" y="-4097"/>
                                    </p:animMotion>
                                  </p:childTnLst>
                                </p:cTn>
                              </p:par>
                              <p:par>
                                <p:cTn id="42" presetID="10" presetClass="entr" presetSubtype="0" fill="hold" nodeType="withEffect">
                                  <p:stCondLst>
                                    <p:cond delay="7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7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P spid="29" grpId="0" animBg="1"/>
      <p:bldP spid="29" grpId="1" animBg="1"/>
      <p:bldP spid="29"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2F34F-FB80-4DA6-A5D3-7E46D7460D67}"/>
              </a:ext>
            </a:extLst>
          </p:cNvPr>
          <p:cNvSpPr>
            <a:spLocks noGrp="1"/>
          </p:cNvSpPr>
          <p:nvPr>
            <p:ph type="body" sz="quarter" idx="11"/>
          </p:nvPr>
        </p:nvSpPr>
        <p:spPr>
          <a:xfrm>
            <a:off x="1270000" y="1052293"/>
            <a:ext cx="12662568" cy="1594654"/>
          </a:xfrm>
        </p:spPr>
        <p:txBody>
          <a:bodyPr>
            <a:normAutofit/>
          </a:bodyPr>
          <a:lstStyle/>
          <a:p>
            <a:r>
              <a:rPr lang="en-GB" sz="5400" dirty="0">
                <a:solidFill>
                  <a:srgbClr val="FF9900"/>
                </a:solidFill>
              </a:rPr>
              <a:t>Supporting SMBs – It pays off!</a:t>
            </a:r>
            <a:endParaRPr lang="en-BE" sz="5400" dirty="0"/>
          </a:p>
        </p:txBody>
      </p:sp>
      <p:sp>
        <p:nvSpPr>
          <p:cNvPr id="3" name="Text Placeholder 2">
            <a:extLst>
              <a:ext uri="{FF2B5EF4-FFF2-40B4-BE49-F238E27FC236}">
                <a16:creationId xmlns:a16="http://schemas.microsoft.com/office/drawing/2014/main" id="{E1D72149-5958-4A31-8F6A-8B25E1C473D7}"/>
              </a:ext>
            </a:extLst>
          </p:cNvPr>
          <p:cNvSpPr>
            <a:spLocks noGrp="1"/>
          </p:cNvSpPr>
          <p:nvPr>
            <p:ph type="body" sz="quarter" idx="12"/>
          </p:nvPr>
        </p:nvSpPr>
        <p:spPr>
          <a:xfrm>
            <a:off x="1270000" y="3364154"/>
            <a:ext cx="21950947" cy="9846520"/>
          </a:xfrm>
        </p:spPr>
        <p:txBody>
          <a:bodyPr>
            <a:normAutofit/>
          </a:bodyPr>
          <a:lstStyle/>
          <a:p>
            <a:r>
              <a:rPr lang="en-US" sz="4000" b="1" dirty="0"/>
              <a:t>In 2022 more than 125,000 European SMEs sold more than 1.2 billion products to Amazon customers worldwide.</a:t>
            </a:r>
          </a:p>
          <a:p>
            <a:pPr lvl="1"/>
            <a:r>
              <a:rPr lang="en-US" sz="3200" b="1" dirty="0">
                <a:solidFill>
                  <a:schemeClr val="bg1"/>
                </a:solidFill>
              </a:rPr>
              <a:t>more than 2,200 sales every minute. </a:t>
            </a:r>
          </a:p>
          <a:p>
            <a:pPr marL="914400" lvl="1" indent="0">
              <a:buNone/>
            </a:pPr>
            <a:endParaRPr lang="en-BE" sz="3200" b="1" dirty="0">
              <a:solidFill>
                <a:schemeClr val="bg1"/>
              </a:solidFill>
            </a:endParaRPr>
          </a:p>
          <a:p>
            <a:r>
              <a:rPr lang="en-US" sz="4000" b="1" dirty="0"/>
              <a:t>Total sales in Amazon stores by EU SMEs exceeded €30 billion in 2022. </a:t>
            </a:r>
          </a:p>
          <a:p>
            <a:pPr marL="0" indent="0">
              <a:buNone/>
            </a:pPr>
            <a:endParaRPr lang="en-US" sz="4000" b="1" dirty="0"/>
          </a:p>
          <a:p>
            <a:r>
              <a:rPr lang="en-US" sz="4000" b="1" dirty="0"/>
              <a:t>To date, more than 30,000 EU SMEs passed the €100,000 sales threshold by selling in Amazon stores and around 6,200 have achieved more than €1 million. </a:t>
            </a:r>
          </a:p>
          <a:p>
            <a:pPr lvl="1"/>
            <a:r>
              <a:rPr lang="en-GB" sz="3200" b="1" dirty="0">
                <a:solidFill>
                  <a:schemeClr val="bg1"/>
                </a:solidFill>
              </a:rPr>
              <a:t>Many of those sales outside of home country borders</a:t>
            </a:r>
          </a:p>
          <a:p>
            <a:pPr lvl="1"/>
            <a:endParaRPr lang="en-GB" sz="3200" b="1" dirty="0">
              <a:solidFill>
                <a:schemeClr val="bg1"/>
              </a:solidFill>
            </a:endParaRPr>
          </a:p>
          <a:p>
            <a:r>
              <a:rPr lang="en-GB" sz="4000" b="1" dirty="0">
                <a:solidFill>
                  <a:schemeClr val="bg1"/>
                </a:solidFill>
              </a:rPr>
              <a:t>More than 70% of all European small and medium enterprises on Amazon are now active participants in the European Single Market and regularly sell products to customers in another Member State. </a:t>
            </a:r>
            <a:endParaRPr lang="en-US" sz="4000" b="1" dirty="0">
              <a:solidFill>
                <a:schemeClr val="bg1"/>
              </a:solidFill>
            </a:endParaRPr>
          </a:p>
        </p:txBody>
      </p:sp>
    </p:spTree>
    <p:extLst>
      <p:ext uri="{BB962C8B-B14F-4D97-AF65-F5344CB8AC3E}">
        <p14:creationId xmlns:p14="http://schemas.microsoft.com/office/powerpoint/2010/main" val="17918047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2F34F-FB80-4DA6-A5D3-7E46D7460D67}"/>
              </a:ext>
            </a:extLst>
          </p:cNvPr>
          <p:cNvSpPr>
            <a:spLocks noGrp="1"/>
          </p:cNvSpPr>
          <p:nvPr>
            <p:ph type="body" sz="quarter" idx="11"/>
          </p:nvPr>
        </p:nvSpPr>
        <p:spPr>
          <a:xfrm>
            <a:off x="1270000" y="1052293"/>
            <a:ext cx="12662568" cy="1594654"/>
          </a:xfrm>
        </p:spPr>
        <p:txBody>
          <a:bodyPr>
            <a:normAutofit lnSpcReduction="10000"/>
          </a:bodyPr>
          <a:lstStyle/>
          <a:p>
            <a:r>
              <a:rPr lang="en-US" sz="5400" dirty="0">
                <a:solidFill>
                  <a:srgbClr val="FF9900"/>
                </a:solidFill>
              </a:rPr>
              <a:t>Seamless and frictionless trade</a:t>
            </a:r>
            <a:r>
              <a:rPr lang="en-US" sz="5400" dirty="0"/>
              <a:t> </a:t>
            </a:r>
            <a:r>
              <a:rPr lang="en-BE" sz="5400" dirty="0"/>
              <a:t>  </a:t>
            </a:r>
            <a:r>
              <a:rPr lang="en-US" sz="5400" dirty="0"/>
              <a:t>within the EU</a:t>
            </a:r>
            <a:endParaRPr lang="en-BE" sz="5400" dirty="0"/>
          </a:p>
        </p:txBody>
      </p:sp>
      <p:sp>
        <p:nvSpPr>
          <p:cNvPr id="3" name="Text Placeholder 2">
            <a:extLst>
              <a:ext uri="{FF2B5EF4-FFF2-40B4-BE49-F238E27FC236}">
                <a16:creationId xmlns:a16="http://schemas.microsoft.com/office/drawing/2014/main" id="{E1D72149-5958-4A31-8F6A-8B25E1C473D7}"/>
              </a:ext>
            </a:extLst>
          </p:cNvPr>
          <p:cNvSpPr>
            <a:spLocks noGrp="1"/>
          </p:cNvSpPr>
          <p:nvPr>
            <p:ph type="body" sz="quarter" idx="12"/>
          </p:nvPr>
        </p:nvSpPr>
        <p:spPr>
          <a:xfrm>
            <a:off x="1270000" y="3364154"/>
            <a:ext cx="21950947" cy="9846520"/>
          </a:xfrm>
        </p:spPr>
        <p:txBody>
          <a:bodyPr>
            <a:normAutofit/>
          </a:bodyPr>
          <a:lstStyle/>
          <a:p>
            <a:r>
              <a:rPr lang="en-US" sz="4000" dirty="0"/>
              <a:t>Single Market is 30 years old</a:t>
            </a:r>
            <a:r>
              <a:rPr lang="en-BE" sz="4000" dirty="0"/>
              <a:t> – </a:t>
            </a:r>
            <a:r>
              <a:rPr lang="en-US" sz="4000" dirty="0"/>
              <a:t>o</a:t>
            </a:r>
            <a:r>
              <a:rPr lang="en-BE" sz="4000" dirty="0"/>
              <a:t>n</a:t>
            </a:r>
            <a:r>
              <a:rPr lang="en-US" sz="4000" dirty="0"/>
              <a:t>e</a:t>
            </a:r>
            <a:r>
              <a:rPr lang="en-BE" sz="4000" dirty="0"/>
              <a:t> </a:t>
            </a:r>
            <a:r>
              <a:rPr lang="en-US" sz="4000" dirty="0"/>
              <a:t>o</a:t>
            </a:r>
            <a:r>
              <a:rPr lang="en-BE" sz="4000" dirty="0"/>
              <a:t>f </a:t>
            </a:r>
            <a:r>
              <a:rPr lang="en-US" sz="4000" b="1" dirty="0"/>
              <a:t>EU’s greatest achievement</a:t>
            </a:r>
            <a:r>
              <a:rPr lang="en-BE" sz="4000" b="1" dirty="0"/>
              <a:t>s</a:t>
            </a:r>
          </a:p>
          <a:p>
            <a:endParaRPr lang="en-BE" sz="4000" dirty="0"/>
          </a:p>
          <a:p>
            <a:r>
              <a:rPr lang="en-US" sz="4000" b="1" dirty="0"/>
              <a:t>Amazon</a:t>
            </a:r>
            <a:r>
              <a:rPr lang="en-BE" sz="4000" dirty="0"/>
              <a:t>:</a:t>
            </a:r>
          </a:p>
          <a:p>
            <a:pPr lvl="1"/>
            <a:r>
              <a:rPr lang="en-US" sz="4000" dirty="0">
                <a:solidFill>
                  <a:schemeClr val="bg1"/>
                </a:solidFill>
              </a:rPr>
              <a:t>Single Market Champion</a:t>
            </a:r>
            <a:endParaRPr lang="en-BE" sz="4000" dirty="0">
              <a:solidFill>
                <a:schemeClr val="bg1"/>
              </a:solidFill>
            </a:endParaRPr>
          </a:p>
          <a:p>
            <a:pPr lvl="1"/>
            <a:r>
              <a:rPr lang="en-BE" sz="4000" dirty="0">
                <a:solidFill>
                  <a:schemeClr val="bg1"/>
                </a:solidFill>
              </a:rPr>
              <a:t>H</a:t>
            </a:r>
            <a:r>
              <a:rPr lang="en-US" sz="4000" dirty="0" err="1">
                <a:solidFill>
                  <a:schemeClr val="bg1"/>
                </a:solidFill>
              </a:rPr>
              <a:t>ub</a:t>
            </a:r>
            <a:r>
              <a:rPr lang="en-US" sz="4000" dirty="0">
                <a:solidFill>
                  <a:schemeClr val="bg1"/>
                </a:solidFill>
              </a:rPr>
              <a:t> for global imports</a:t>
            </a:r>
            <a:endParaRPr lang="en-BE" sz="4000" dirty="0">
              <a:solidFill>
                <a:schemeClr val="bg1"/>
              </a:solidFill>
            </a:endParaRPr>
          </a:p>
          <a:p>
            <a:pPr lvl="1"/>
            <a:r>
              <a:rPr lang="en-BE" sz="4000" dirty="0">
                <a:solidFill>
                  <a:schemeClr val="bg1"/>
                </a:solidFill>
              </a:rPr>
              <a:t>C</a:t>
            </a:r>
            <a:r>
              <a:rPr lang="en-US" sz="4000" dirty="0">
                <a:solidFill>
                  <a:schemeClr val="bg1"/>
                </a:solidFill>
              </a:rPr>
              <a:t>loud solutions </a:t>
            </a:r>
            <a:r>
              <a:rPr lang="en-BE" sz="4000" dirty="0">
                <a:solidFill>
                  <a:schemeClr val="bg1"/>
                </a:solidFill>
              </a:rPr>
              <a:t>- </a:t>
            </a:r>
            <a:r>
              <a:rPr lang="en-US" sz="4000" dirty="0">
                <a:solidFill>
                  <a:schemeClr val="bg1"/>
                </a:solidFill>
              </a:rPr>
              <a:t>integration of EU-wide businesses</a:t>
            </a:r>
            <a:endParaRPr lang="en-BE" sz="4000" dirty="0">
              <a:solidFill>
                <a:schemeClr val="bg1"/>
              </a:solidFill>
            </a:endParaRPr>
          </a:p>
          <a:p>
            <a:pPr lvl="1"/>
            <a:r>
              <a:rPr lang="en-BE" sz="4000" dirty="0">
                <a:solidFill>
                  <a:schemeClr val="bg1"/>
                </a:solidFill>
              </a:rPr>
              <a:t>P</a:t>
            </a:r>
            <a:r>
              <a:rPr lang="en-US" sz="4000" dirty="0">
                <a:solidFill>
                  <a:schemeClr val="bg1"/>
                </a:solidFill>
              </a:rPr>
              <a:t>rime Video </a:t>
            </a:r>
            <a:r>
              <a:rPr lang="en-BE" sz="4000" dirty="0">
                <a:solidFill>
                  <a:schemeClr val="bg1"/>
                </a:solidFill>
              </a:rPr>
              <a:t>- </a:t>
            </a:r>
            <a:r>
              <a:rPr lang="en-US" sz="4000" dirty="0">
                <a:solidFill>
                  <a:schemeClr val="bg1"/>
                </a:solidFill>
              </a:rPr>
              <a:t>EU-wide publication of local video productions</a:t>
            </a:r>
            <a:endParaRPr lang="en-BE" sz="4000" dirty="0">
              <a:solidFill>
                <a:schemeClr val="bg1"/>
              </a:solidFill>
            </a:endParaRPr>
          </a:p>
          <a:p>
            <a:endParaRPr lang="en-BE" sz="4000" dirty="0"/>
          </a:p>
          <a:p>
            <a:r>
              <a:rPr lang="en-US" sz="4000" dirty="0"/>
              <a:t>The Single Market needs increased ambitions to </a:t>
            </a:r>
            <a:r>
              <a:rPr lang="en-US" sz="4000" b="1" dirty="0"/>
              <a:t>lower the costs of growth for everyone</a:t>
            </a:r>
            <a:endParaRPr lang="en-BE" sz="4000" b="1" dirty="0"/>
          </a:p>
        </p:txBody>
      </p:sp>
    </p:spTree>
    <p:extLst>
      <p:ext uri="{BB962C8B-B14F-4D97-AF65-F5344CB8AC3E}">
        <p14:creationId xmlns:p14="http://schemas.microsoft.com/office/powerpoint/2010/main" val="5789470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7349B-2E87-43C3-8380-57764BBDE3A2}"/>
              </a:ext>
            </a:extLst>
          </p:cNvPr>
          <p:cNvSpPr>
            <a:spLocks noGrp="1"/>
          </p:cNvSpPr>
          <p:nvPr>
            <p:ph type="body" sz="quarter" idx="11"/>
          </p:nvPr>
        </p:nvSpPr>
        <p:spPr/>
        <p:txBody>
          <a:bodyPr/>
          <a:lstStyle/>
          <a:p>
            <a:r>
              <a:rPr lang="en-BE" dirty="0">
                <a:solidFill>
                  <a:srgbClr val="FF9900"/>
                </a:solidFill>
              </a:rPr>
              <a:t>VAT</a:t>
            </a:r>
            <a:r>
              <a:rPr lang="en-BE" dirty="0"/>
              <a:t> registrations</a:t>
            </a:r>
          </a:p>
        </p:txBody>
      </p:sp>
      <p:pic>
        <p:nvPicPr>
          <p:cNvPr id="1028" name="Picture 4" descr="Sell Me This Pen. I Tackle the Wolf of Wall Street Sales Riddle. Do You  Know the Right Way to Sell the Pen? | The Kickass Entrepreneur Sell Me This  Pen. I">
            <a:extLst>
              <a:ext uri="{FF2B5EF4-FFF2-40B4-BE49-F238E27FC236}">
                <a16:creationId xmlns:a16="http://schemas.microsoft.com/office/drawing/2014/main" id="{649F9108-E095-4E99-84BC-2AB9242F47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0" y="4354812"/>
            <a:ext cx="9561094" cy="6374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1D3E436-1968-40F1-B2A0-9205BF5D38A1}"/>
              </a:ext>
            </a:extLst>
          </p:cNvPr>
          <p:cNvSpPr/>
          <p:nvPr/>
        </p:nvSpPr>
        <p:spPr>
          <a:xfrm>
            <a:off x="16062070" y="6987845"/>
            <a:ext cx="7051930" cy="1107996"/>
          </a:xfrm>
          <a:prstGeom prst="rect">
            <a:avLst/>
          </a:prstGeom>
        </p:spPr>
        <p:txBody>
          <a:bodyPr wrap="none">
            <a:spAutoFit/>
          </a:bodyPr>
          <a:lstStyle/>
          <a:p>
            <a:r>
              <a:rPr lang="en-US" sz="66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single EU VAT ID </a:t>
            </a:r>
            <a:endParaRPr lang="en-BE" sz="6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5" name="Arrow: Right 4">
            <a:extLst>
              <a:ext uri="{FF2B5EF4-FFF2-40B4-BE49-F238E27FC236}">
                <a16:creationId xmlns:a16="http://schemas.microsoft.com/office/drawing/2014/main" id="{49C650E1-7FD3-4ED2-AC07-E03D2F2FF988}"/>
              </a:ext>
            </a:extLst>
          </p:cNvPr>
          <p:cNvSpPr/>
          <p:nvPr/>
        </p:nvSpPr>
        <p:spPr>
          <a:xfrm>
            <a:off x="12031579" y="6795885"/>
            <a:ext cx="3320716" cy="1491916"/>
          </a:xfrm>
          <a:prstGeom prst="rightArrow">
            <a:avLst/>
          </a:prstGeom>
          <a:solidFill>
            <a:srgbClr val="FF993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BE" sz="3200" b="0" i="0" u="none" strike="noStrike" cap="none" spc="0" normalizeH="0" baseline="0">
              <a:ln>
                <a:noFill/>
              </a:ln>
              <a:solidFill>
                <a:srgbClr val="FFFFFF"/>
              </a:solidFill>
              <a:effectLst/>
              <a:uFillTx/>
              <a:latin typeface="+mj-lt"/>
              <a:ea typeface="+mj-ea"/>
              <a:cs typeface="+mj-cs"/>
              <a:sym typeface="Helvetica Neue Medium"/>
            </a:endParaRPr>
          </a:p>
        </p:txBody>
      </p:sp>
    </p:spTree>
    <p:extLst>
      <p:ext uri="{BB962C8B-B14F-4D97-AF65-F5344CB8AC3E}">
        <p14:creationId xmlns:p14="http://schemas.microsoft.com/office/powerpoint/2010/main" val="19166429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A1187-CD54-4520-A57D-013626D4B77E}"/>
              </a:ext>
            </a:extLst>
          </p:cNvPr>
          <p:cNvSpPr>
            <a:spLocks noGrp="1"/>
          </p:cNvSpPr>
          <p:nvPr>
            <p:ph type="body" sz="quarter" idx="11"/>
          </p:nvPr>
        </p:nvSpPr>
        <p:spPr>
          <a:xfrm>
            <a:off x="1270000" y="1052293"/>
            <a:ext cx="9943432" cy="1546528"/>
          </a:xfrm>
        </p:spPr>
        <p:txBody>
          <a:bodyPr>
            <a:normAutofit/>
          </a:bodyPr>
          <a:lstStyle/>
          <a:p>
            <a:r>
              <a:rPr lang="en-US" sz="5400" dirty="0">
                <a:solidFill>
                  <a:srgbClr val="FF9900"/>
                </a:solidFill>
              </a:rPr>
              <a:t>S</a:t>
            </a:r>
            <a:r>
              <a:rPr lang="en-BE" sz="5400" dirty="0">
                <a:solidFill>
                  <a:srgbClr val="FF9900"/>
                </a:solidFill>
              </a:rPr>
              <a:t>u</a:t>
            </a:r>
            <a:r>
              <a:rPr lang="en-US" sz="5400" dirty="0">
                <a:solidFill>
                  <a:srgbClr val="FF9900"/>
                </a:solidFill>
              </a:rPr>
              <a:t>c</a:t>
            </a:r>
            <a:r>
              <a:rPr lang="en-BE" sz="5400" dirty="0">
                <a:solidFill>
                  <a:srgbClr val="FF9900"/>
                </a:solidFill>
              </a:rPr>
              <a:t>c</a:t>
            </a:r>
            <a:r>
              <a:rPr lang="en-US" sz="5400" dirty="0">
                <a:solidFill>
                  <a:srgbClr val="FF9900"/>
                </a:solidFill>
              </a:rPr>
              <a:t>e</a:t>
            </a:r>
            <a:r>
              <a:rPr lang="en-BE" sz="5400" dirty="0">
                <a:solidFill>
                  <a:srgbClr val="FF9900"/>
                </a:solidFill>
              </a:rPr>
              <a:t>s</a:t>
            </a:r>
            <a:r>
              <a:rPr lang="en-US" sz="5400" dirty="0">
                <a:solidFill>
                  <a:srgbClr val="FF9900"/>
                </a:solidFill>
              </a:rPr>
              <a:t>s</a:t>
            </a:r>
            <a:r>
              <a:rPr lang="en-BE" sz="5400" dirty="0">
                <a:solidFill>
                  <a:srgbClr val="FF9900"/>
                </a:solidFill>
              </a:rPr>
              <a:t> </a:t>
            </a:r>
            <a:r>
              <a:rPr lang="en-US" sz="5400" dirty="0">
                <a:solidFill>
                  <a:srgbClr val="FF9900"/>
                </a:solidFill>
              </a:rPr>
              <a:t>s</a:t>
            </a:r>
            <a:r>
              <a:rPr lang="en-BE" sz="5400" dirty="0">
                <a:solidFill>
                  <a:srgbClr val="FF9900"/>
                </a:solidFill>
              </a:rPr>
              <a:t>t</a:t>
            </a:r>
            <a:r>
              <a:rPr lang="en-US" sz="5400" dirty="0">
                <a:solidFill>
                  <a:srgbClr val="FF9900"/>
                </a:solidFill>
              </a:rPr>
              <a:t>o</a:t>
            </a:r>
            <a:r>
              <a:rPr lang="en-BE" sz="5400" dirty="0">
                <a:solidFill>
                  <a:srgbClr val="FF9900"/>
                </a:solidFill>
              </a:rPr>
              <a:t>r</a:t>
            </a:r>
            <a:r>
              <a:rPr lang="en-US" sz="5400" dirty="0">
                <a:solidFill>
                  <a:srgbClr val="FF9900"/>
                </a:solidFill>
              </a:rPr>
              <a:t>y</a:t>
            </a:r>
            <a:r>
              <a:rPr lang="en-BE" sz="5400" dirty="0">
                <a:solidFill>
                  <a:srgbClr val="FF9900"/>
                </a:solidFill>
              </a:rPr>
              <a:t>: </a:t>
            </a:r>
            <a:r>
              <a:rPr lang="en-US" sz="5400" dirty="0"/>
              <a:t>L</a:t>
            </a:r>
            <a:r>
              <a:rPr lang="en-BE" sz="5400" dirty="0"/>
              <a:t>o</a:t>
            </a:r>
            <a:r>
              <a:rPr lang="en-US" sz="5400" dirty="0"/>
              <a:t>o</a:t>
            </a:r>
            <a:r>
              <a:rPr lang="en-BE" sz="5400" dirty="0"/>
              <a:t>p </a:t>
            </a:r>
            <a:r>
              <a:rPr lang="en-US" sz="5400" dirty="0"/>
              <a:t>E</a:t>
            </a:r>
            <a:r>
              <a:rPr lang="en-BE" sz="5400" dirty="0"/>
              <a:t>a</a:t>
            </a:r>
            <a:r>
              <a:rPr lang="en-US" sz="5400" dirty="0"/>
              <a:t>r</a:t>
            </a:r>
            <a:r>
              <a:rPr lang="en-BE" sz="5400" dirty="0"/>
              <a:t>p</a:t>
            </a:r>
            <a:r>
              <a:rPr lang="en-US" sz="5400" dirty="0"/>
              <a:t>l</a:t>
            </a:r>
            <a:r>
              <a:rPr lang="en-BE" sz="5400" dirty="0"/>
              <a:t>u</a:t>
            </a:r>
            <a:r>
              <a:rPr lang="en-US" sz="5400" dirty="0"/>
              <a:t>g</a:t>
            </a:r>
            <a:r>
              <a:rPr lang="en-BE" sz="5400" dirty="0"/>
              <a:t>s</a:t>
            </a:r>
          </a:p>
        </p:txBody>
      </p:sp>
      <p:pic>
        <p:nvPicPr>
          <p:cNvPr id="4" name="Picture 3">
            <a:extLst>
              <a:ext uri="{FF2B5EF4-FFF2-40B4-BE49-F238E27FC236}">
                <a16:creationId xmlns:a16="http://schemas.microsoft.com/office/drawing/2014/main" id="{6A4CCE35-3150-4669-A30C-0129D5939D20}"/>
              </a:ext>
            </a:extLst>
          </p:cNvPr>
          <p:cNvPicPr>
            <a:picLocks noChangeAspect="1"/>
          </p:cNvPicPr>
          <p:nvPr/>
        </p:nvPicPr>
        <p:blipFill>
          <a:blip r:embed="rId3"/>
          <a:stretch>
            <a:fillRect/>
          </a:stretch>
        </p:blipFill>
        <p:spPr>
          <a:xfrm>
            <a:off x="567396" y="5356036"/>
            <a:ext cx="23249208" cy="5363241"/>
          </a:xfrm>
          <a:prstGeom prst="rect">
            <a:avLst/>
          </a:prstGeom>
        </p:spPr>
      </p:pic>
      <p:pic>
        <p:nvPicPr>
          <p:cNvPr id="2052" name="Picture 4" descr="Loop Earplugs logo">
            <a:extLst>
              <a:ext uri="{FF2B5EF4-FFF2-40B4-BE49-F238E27FC236}">
                <a16:creationId xmlns:a16="http://schemas.microsoft.com/office/drawing/2014/main" id="{92FA5AD9-93EC-41F6-9E7C-DD4A965F4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2295" y="1927678"/>
            <a:ext cx="4086747" cy="408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299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FC869-49FF-43CC-B89C-C2D2074E9C28}"/>
              </a:ext>
            </a:extLst>
          </p:cNvPr>
          <p:cNvSpPr>
            <a:spLocks noGrp="1"/>
          </p:cNvSpPr>
          <p:nvPr>
            <p:ph type="body" sz="quarter" idx="11"/>
          </p:nvPr>
        </p:nvSpPr>
        <p:spPr/>
        <p:txBody>
          <a:bodyPr>
            <a:normAutofit/>
          </a:bodyPr>
          <a:lstStyle/>
          <a:p>
            <a:r>
              <a:rPr lang="en-US" dirty="0">
                <a:solidFill>
                  <a:srgbClr val="FF9900"/>
                </a:solidFill>
              </a:rPr>
              <a:t>1.2 million SMEs </a:t>
            </a:r>
            <a:r>
              <a:rPr lang="en-BE" dirty="0" err="1"/>
              <a:t>i</a:t>
            </a:r>
            <a:r>
              <a:rPr lang="en-US" dirty="0"/>
              <a:t>n</a:t>
            </a:r>
            <a:r>
              <a:rPr lang="en-BE" dirty="0"/>
              <a:t> </a:t>
            </a:r>
            <a:r>
              <a:rPr lang="en-US" dirty="0"/>
              <a:t>B</a:t>
            </a:r>
            <a:r>
              <a:rPr lang="en-BE" dirty="0"/>
              <a:t>e</a:t>
            </a:r>
            <a:r>
              <a:rPr lang="en-US" dirty="0"/>
              <a:t>l</a:t>
            </a:r>
            <a:r>
              <a:rPr lang="en-BE" dirty="0"/>
              <a:t>g</a:t>
            </a:r>
            <a:r>
              <a:rPr lang="en-US" dirty="0" err="1"/>
              <a:t>i</a:t>
            </a:r>
            <a:r>
              <a:rPr lang="en-BE" dirty="0"/>
              <a:t>u</a:t>
            </a:r>
            <a:r>
              <a:rPr lang="en-US" dirty="0"/>
              <a:t>m</a:t>
            </a:r>
            <a:endParaRPr lang="en-BE" dirty="0"/>
          </a:p>
        </p:txBody>
      </p:sp>
      <p:sp>
        <p:nvSpPr>
          <p:cNvPr id="3" name="Text Placeholder 2">
            <a:extLst>
              <a:ext uri="{FF2B5EF4-FFF2-40B4-BE49-F238E27FC236}">
                <a16:creationId xmlns:a16="http://schemas.microsoft.com/office/drawing/2014/main" id="{179BB82A-93E0-4D48-BFF4-85B42B19879E}"/>
              </a:ext>
            </a:extLst>
          </p:cNvPr>
          <p:cNvSpPr>
            <a:spLocks noGrp="1"/>
          </p:cNvSpPr>
          <p:nvPr>
            <p:ph type="body" sz="quarter" idx="12"/>
          </p:nvPr>
        </p:nvSpPr>
        <p:spPr>
          <a:xfrm>
            <a:off x="1270000" y="3364153"/>
            <a:ext cx="21734379" cy="9702141"/>
          </a:xfrm>
        </p:spPr>
        <p:txBody>
          <a:bodyPr>
            <a:normAutofit/>
          </a:bodyPr>
          <a:lstStyle/>
          <a:p>
            <a:r>
              <a:rPr lang="en-BE" sz="4000" dirty="0">
                <a:latin typeface="Amazon Ember" panose="020B0603020204020204" pitchFamily="34" charset="0"/>
                <a:ea typeface="Amazon Ember" panose="020B0603020204020204" pitchFamily="34" charset="0"/>
                <a:cs typeface="Amazon Ember" panose="020B0603020204020204" pitchFamily="34" charset="0"/>
              </a:rPr>
              <a:t>H</a:t>
            </a:r>
            <a:r>
              <a:rPr lang="en-US" sz="4000" dirty="0" err="1">
                <a:latin typeface="Amazon Ember" panose="020B0603020204020204" pitchFamily="34" charset="0"/>
                <a:ea typeface="Amazon Ember" panose="020B0603020204020204" pitchFamily="34" charset="0"/>
                <a:cs typeface="Amazon Ember" panose="020B0603020204020204" pitchFamily="34" charset="0"/>
              </a:rPr>
              <a:t>istory</a:t>
            </a:r>
            <a:r>
              <a:rPr lang="en-US" sz="4000" dirty="0">
                <a:latin typeface="Amazon Ember" panose="020B0603020204020204" pitchFamily="34" charset="0"/>
                <a:ea typeface="Amazon Ember" panose="020B0603020204020204" pitchFamily="34" charset="0"/>
                <a:cs typeface="Amazon Ember" panose="020B0603020204020204" pitchFamily="34" charset="0"/>
              </a:rPr>
              <a:t> moves forward. And our history has become digital. </a:t>
            </a:r>
            <a:endParaRPr lang="en-BE" sz="4000" dirty="0">
              <a:latin typeface="Amazon Ember" panose="020B0603020204020204" pitchFamily="34" charset="0"/>
              <a:ea typeface="Amazon Ember" panose="020B0603020204020204" pitchFamily="34" charset="0"/>
              <a:cs typeface="Amazon Ember" panose="020B0603020204020204" pitchFamily="34" charset="0"/>
            </a:endParaRPr>
          </a:p>
          <a:p>
            <a:endParaRPr lang="en-BE" sz="4000" dirty="0">
              <a:latin typeface="Amazon Ember" panose="020B0603020204020204" pitchFamily="34" charset="0"/>
              <a:ea typeface="Amazon Ember" panose="020B0603020204020204" pitchFamily="34" charset="0"/>
              <a:cs typeface="Amazon Ember" panose="020B0603020204020204" pitchFamily="34" charset="0"/>
            </a:endParaRPr>
          </a:p>
          <a:p>
            <a:r>
              <a:rPr lang="en-BE" sz="4000" dirty="0">
                <a:latin typeface="Amazon Ember" panose="020B0603020204020204" pitchFamily="34" charset="0"/>
                <a:ea typeface="Amazon Ember" panose="020B0603020204020204" pitchFamily="34" charset="0"/>
                <a:cs typeface="Amazon Ember" panose="020B0603020204020204" pitchFamily="34" charset="0"/>
              </a:rPr>
              <a:t>T</a:t>
            </a:r>
            <a:r>
              <a:rPr lang="en-US" sz="4000" dirty="0">
                <a:latin typeface="Amazon Ember" panose="020B0603020204020204" pitchFamily="34" charset="0"/>
                <a:ea typeface="Amazon Ember" panose="020B0603020204020204" pitchFamily="34" charset="0"/>
                <a:cs typeface="Amazon Ember" panose="020B0603020204020204" pitchFamily="34" charset="0"/>
              </a:rPr>
              <a:t>he </a:t>
            </a:r>
            <a:r>
              <a:rPr lang="en-US" sz="4000" b="1" dirty="0">
                <a:latin typeface="Amazon Ember" panose="020B0603020204020204" pitchFamily="34" charset="0"/>
                <a:ea typeface="Amazon Ember" panose="020B0603020204020204" pitchFamily="34" charset="0"/>
                <a:cs typeface="Amazon Ember" panose="020B0603020204020204" pitchFamily="34" charset="0"/>
              </a:rPr>
              <a:t>Internet has permanently transformed</a:t>
            </a:r>
            <a:r>
              <a:rPr lang="en-BE" sz="4000" dirty="0">
                <a:latin typeface="Amazon Ember" panose="020B0603020204020204" pitchFamily="34" charset="0"/>
                <a:ea typeface="Amazon Ember" panose="020B0603020204020204" pitchFamily="34" charset="0"/>
                <a:cs typeface="Amazon Ember" panose="020B0603020204020204" pitchFamily="34" charset="0"/>
              </a:rPr>
              <a:t>: </a:t>
            </a:r>
            <a:r>
              <a:rPr lang="en-US" sz="4000" dirty="0">
                <a:latin typeface="Amazon Ember" panose="020B0603020204020204" pitchFamily="34" charset="0"/>
                <a:ea typeface="Amazon Ember" panose="020B0603020204020204" pitchFamily="34" charset="0"/>
                <a:cs typeface="Amazon Ember" panose="020B0603020204020204" pitchFamily="34" charset="0"/>
              </a:rPr>
              <a:t>societies, economies, access to culture and</a:t>
            </a:r>
            <a:r>
              <a:rPr lang="en-BE" sz="4000" dirty="0">
                <a:latin typeface="Amazon Ember" panose="020B0603020204020204" pitchFamily="34" charset="0"/>
                <a:ea typeface="Amazon Ember" panose="020B0603020204020204" pitchFamily="34" charset="0"/>
                <a:cs typeface="Amazon Ember" panose="020B0603020204020204" pitchFamily="34" charset="0"/>
              </a:rPr>
              <a:t> </a:t>
            </a:r>
            <a:r>
              <a:rPr lang="en-US" sz="4000" dirty="0">
                <a:latin typeface="Amazon Ember" panose="020B0603020204020204" pitchFamily="34" charset="0"/>
                <a:ea typeface="Amazon Ember" panose="020B0603020204020204" pitchFamily="34" charset="0"/>
                <a:cs typeface="Amazon Ember" panose="020B0603020204020204" pitchFamily="34" charset="0"/>
              </a:rPr>
              <a:t>consumer habits</a:t>
            </a:r>
            <a:endParaRPr lang="en-BE" sz="4000" dirty="0">
              <a:latin typeface="Amazon Ember" panose="020B0603020204020204" pitchFamily="34" charset="0"/>
              <a:ea typeface="Amazon Ember" panose="020B0603020204020204" pitchFamily="34" charset="0"/>
              <a:cs typeface="Amazon Ember" panose="020B0603020204020204" pitchFamily="34" charset="0"/>
            </a:endParaRPr>
          </a:p>
          <a:p>
            <a:endParaRPr lang="en-BE" sz="4000" dirty="0">
              <a:latin typeface="Amazon Ember" panose="020B0603020204020204" pitchFamily="34" charset="0"/>
              <a:ea typeface="Amazon Ember" panose="020B0603020204020204" pitchFamily="34" charset="0"/>
              <a:cs typeface="Amazon Ember" panose="020B0603020204020204" pitchFamily="34" charset="0"/>
            </a:endParaRPr>
          </a:p>
          <a:p>
            <a:r>
              <a:rPr lang="en-US" sz="4000" dirty="0">
                <a:latin typeface="Amazon Ember" panose="020B0603020204020204" pitchFamily="34" charset="0"/>
                <a:ea typeface="Amazon Ember" panose="020B0603020204020204" pitchFamily="34" charset="0"/>
                <a:cs typeface="Amazon Ember" panose="020B0603020204020204" pitchFamily="34" charset="0"/>
              </a:rPr>
              <a:t>1.2 million small and medium-sized businesses with unique know-how that are just </a:t>
            </a:r>
            <a:r>
              <a:rPr lang="en-US" sz="4000" b="1" dirty="0">
                <a:latin typeface="Amazon Ember" panose="020B0603020204020204" pitchFamily="34" charset="0"/>
                <a:ea typeface="Amazon Ember" panose="020B0603020204020204" pitchFamily="34" charset="0"/>
                <a:cs typeface="Amazon Ember" panose="020B0603020204020204" pitchFamily="34" charset="0"/>
              </a:rPr>
              <a:t>waiting to shine</a:t>
            </a:r>
            <a:endParaRPr lang="en-BE" sz="4000" b="1" dirty="0">
              <a:latin typeface="Amazon Ember" panose="020B0603020204020204" pitchFamily="34" charset="0"/>
              <a:ea typeface="Amazon Ember" panose="020B0603020204020204" pitchFamily="34" charset="0"/>
              <a:cs typeface="Amazon Ember" panose="020B0603020204020204" pitchFamily="34" charset="0"/>
            </a:endParaRPr>
          </a:p>
          <a:p>
            <a:endParaRPr lang="en-BE" sz="4000" dirty="0">
              <a:latin typeface="Amazon Ember" panose="020B0603020204020204" pitchFamily="34" charset="0"/>
              <a:ea typeface="Amazon Ember" panose="020B0603020204020204" pitchFamily="34" charset="0"/>
              <a:cs typeface="Amazon Ember" panose="020B0603020204020204" pitchFamily="34" charset="0"/>
            </a:endParaRPr>
          </a:p>
          <a:p>
            <a:r>
              <a:rPr lang="en-BE" sz="4000" dirty="0">
                <a:latin typeface="Amazon Ember" panose="020B0603020204020204" pitchFamily="34" charset="0"/>
                <a:ea typeface="Amazon Ember" panose="020B0603020204020204" pitchFamily="34" charset="0"/>
                <a:cs typeface="Amazon Ember" panose="020B0603020204020204" pitchFamily="34" charset="0"/>
              </a:rPr>
              <a:t>W</a:t>
            </a:r>
            <a:r>
              <a:rPr lang="en-US" sz="4000" dirty="0">
                <a:latin typeface="Amazon Ember" panose="020B0603020204020204" pitchFamily="34" charset="0"/>
                <a:ea typeface="Amazon Ember" panose="020B0603020204020204" pitchFamily="34" charset="0"/>
                <a:cs typeface="Amazon Ember" panose="020B0603020204020204" pitchFamily="34" charset="0"/>
              </a:rPr>
              <a:t>e innovate every day to </a:t>
            </a:r>
            <a:r>
              <a:rPr lang="en-US" sz="4000" b="1" dirty="0">
                <a:latin typeface="Amazon Ember" panose="020B0603020204020204" pitchFamily="34" charset="0"/>
                <a:ea typeface="Amazon Ember" panose="020B0603020204020204" pitchFamily="34" charset="0"/>
                <a:cs typeface="Amazon Ember" panose="020B0603020204020204" pitchFamily="34" charset="0"/>
              </a:rPr>
              <a:t>optimize the shopping experience </a:t>
            </a:r>
            <a:r>
              <a:rPr lang="en-US" sz="4000" dirty="0">
                <a:latin typeface="Amazon Ember" panose="020B0603020204020204" pitchFamily="34" charset="0"/>
                <a:ea typeface="Amazon Ember" panose="020B0603020204020204" pitchFamily="34" charset="0"/>
                <a:cs typeface="Amazon Ember" panose="020B0603020204020204" pitchFamily="34" charset="0"/>
              </a:rPr>
              <a:t>and provide our businesses with </a:t>
            </a:r>
            <a:r>
              <a:rPr lang="en-US" sz="4000" b="1" dirty="0">
                <a:latin typeface="Amazon Ember" panose="020B0603020204020204" pitchFamily="34" charset="0"/>
                <a:ea typeface="Amazon Ember" panose="020B0603020204020204" pitchFamily="34" charset="0"/>
                <a:cs typeface="Amazon Ember" panose="020B0603020204020204" pitchFamily="34" charset="0"/>
              </a:rPr>
              <a:t>new services to help them sell </a:t>
            </a:r>
            <a:r>
              <a:rPr lang="en-US" sz="4000" dirty="0">
                <a:latin typeface="Amazon Ember" panose="020B0603020204020204" pitchFamily="34" charset="0"/>
                <a:ea typeface="Amazon Ember" panose="020B0603020204020204" pitchFamily="34" charset="0"/>
                <a:cs typeface="Amazon Ember" panose="020B0603020204020204" pitchFamily="34" charset="0"/>
              </a:rPr>
              <a:t>better</a:t>
            </a:r>
            <a:endParaRPr lang="en-BE" sz="4000"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4" name="Picture 3">
            <a:extLst>
              <a:ext uri="{FF2B5EF4-FFF2-40B4-BE49-F238E27FC236}">
                <a16:creationId xmlns:a16="http://schemas.microsoft.com/office/drawing/2014/main" id="{60A7CE8B-5F0A-4443-8ABA-07CE1262DAB3}"/>
              </a:ext>
            </a:extLst>
          </p:cNvPr>
          <p:cNvPicPr>
            <a:picLocks noChangeAspect="1"/>
          </p:cNvPicPr>
          <p:nvPr/>
        </p:nvPicPr>
        <p:blipFill>
          <a:blip r:embed="rId3"/>
          <a:stretch>
            <a:fillRect/>
          </a:stretch>
        </p:blipFill>
        <p:spPr>
          <a:xfrm>
            <a:off x="15963653" y="10881868"/>
            <a:ext cx="6294768" cy="2184426"/>
          </a:xfrm>
          <a:prstGeom prst="rect">
            <a:avLst/>
          </a:prstGeom>
        </p:spPr>
      </p:pic>
    </p:spTree>
    <p:extLst>
      <p:ext uri="{BB962C8B-B14F-4D97-AF65-F5344CB8AC3E}">
        <p14:creationId xmlns:p14="http://schemas.microsoft.com/office/powerpoint/2010/main" val="38847572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EE053-133D-45C6-841C-01D5683B62BD}"/>
              </a:ext>
            </a:extLst>
          </p:cNvPr>
          <p:cNvSpPr>
            <a:spLocks noGrp="1"/>
          </p:cNvSpPr>
          <p:nvPr>
            <p:ph type="body" sz="quarter" idx="11"/>
          </p:nvPr>
        </p:nvSpPr>
        <p:spPr/>
        <p:txBody>
          <a:bodyPr/>
          <a:lstStyle/>
          <a:p>
            <a:r>
              <a:rPr lang="en-BE" altLang="en-US" dirty="0">
                <a:solidFill>
                  <a:srgbClr val="FF9933"/>
                </a:solidFill>
              </a:rPr>
              <a:t>Integrating </a:t>
            </a:r>
            <a:r>
              <a:rPr lang="en-US" altLang="en-US" dirty="0"/>
              <a:t>s</a:t>
            </a:r>
            <a:r>
              <a:rPr lang="en-BE" altLang="en-US" dirty="0" err="1"/>
              <a:t>ustainability</a:t>
            </a:r>
            <a:endParaRPr lang="en-GB" altLang="en-US" dirty="0">
              <a:solidFill>
                <a:srgbClr val="FF9933"/>
              </a:solidFill>
            </a:endParaRPr>
          </a:p>
        </p:txBody>
      </p:sp>
      <p:sp>
        <p:nvSpPr>
          <p:cNvPr id="3" name="Text Placeholder 2">
            <a:extLst>
              <a:ext uri="{FF2B5EF4-FFF2-40B4-BE49-F238E27FC236}">
                <a16:creationId xmlns:a16="http://schemas.microsoft.com/office/drawing/2014/main" id="{52A2F948-4649-4270-A5E9-27907F7A807F}"/>
              </a:ext>
            </a:extLst>
          </p:cNvPr>
          <p:cNvSpPr>
            <a:spLocks noGrp="1"/>
          </p:cNvSpPr>
          <p:nvPr>
            <p:ph type="body" sz="quarter" idx="12"/>
          </p:nvPr>
        </p:nvSpPr>
        <p:spPr>
          <a:xfrm>
            <a:off x="1270001" y="3364153"/>
            <a:ext cx="18173032" cy="8835867"/>
          </a:xfrm>
        </p:spPr>
        <p:txBody>
          <a:bodyPr>
            <a:normAutofit/>
          </a:bodyPr>
          <a:lstStyle/>
          <a:p>
            <a:r>
              <a:rPr lang="en-BE" sz="4000" dirty="0"/>
              <a:t>We s</a:t>
            </a:r>
            <a:r>
              <a:rPr lang="en-US" sz="4000" dirty="0"/>
              <a:t>u</a:t>
            </a:r>
            <a:r>
              <a:rPr lang="en-BE" sz="4000" dirty="0"/>
              <a:t>p</a:t>
            </a:r>
            <a:r>
              <a:rPr lang="en-US" sz="4000" dirty="0"/>
              <a:t>p</a:t>
            </a:r>
            <a:r>
              <a:rPr lang="en-BE" sz="4000" dirty="0"/>
              <a:t>o</a:t>
            </a:r>
            <a:r>
              <a:rPr lang="en-US" sz="4000" dirty="0"/>
              <a:t>r</a:t>
            </a:r>
            <a:r>
              <a:rPr lang="en-BE" sz="4000" dirty="0"/>
              <a:t>t</a:t>
            </a:r>
            <a:r>
              <a:rPr lang="en-US" sz="4000" dirty="0"/>
              <a:t> </a:t>
            </a:r>
            <a:r>
              <a:rPr lang="en-US" sz="4000" b="1" dirty="0"/>
              <a:t>digitalization</a:t>
            </a:r>
            <a:r>
              <a:rPr lang="en-BE" sz="4000" b="1" dirty="0"/>
              <a:t> </a:t>
            </a:r>
            <a:r>
              <a:rPr lang="en-US" sz="4000" b="1" dirty="0"/>
              <a:t>while decarbonizing</a:t>
            </a:r>
            <a:r>
              <a:rPr lang="en-US" sz="4000" dirty="0"/>
              <a:t> our business</a:t>
            </a:r>
            <a:endParaRPr lang="en-BE" sz="4000" dirty="0"/>
          </a:p>
          <a:p>
            <a:endParaRPr lang="en-US" sz="4000" dirty="0"/>
          </a:p>
          <a:p>
            <a:r>
              <a:rPr lang="en-BE" sz="4000" dirty="0"/>
              <a:t>Explore how </a:t>
            </a:r>
            <a:r>
              <a:rPr lang="en-US" sz="4000" dirty="0"/>
              <a:t>e-commerce enable</a:t>
            </a:r>
            <a:r>
              <a:rPr lang="en-BE" sz="4000" dirty="0"/>
              <a:t>s</a:t>
            </a:r>
            <a:r>
              <a:rPr lang="en-US" sz="4000" dirty="0"/>
              <a:t> </a:t>
            </a:r>
            <a:r>
              <a:rPr lang="en-US" sz="4000" b="1" dirty="0"/>
              <a:t>more sustainable production and consumption patterns</a:t>
            </a:r>
            <a:endParaRPr lang="en-BE" sz="4000" b="1" dirty="0"/>
          </a:p>
          <a:p>
            <a:endParaRPr lang="en-BE" sz="4000" dirty="0"/>
          </a:p>
          <a:p>
            <a:r>
              <a:rPr lang="en-US" sz="4000" b="1" dirty="0"/>
              <a:t>Amazon Sustainability Accelerator</a:t>
            </a:r>
            <a:r>
              <a:rPr lang="en-BE" sz="4000" b="1" dirty="0"/>
              <a:t>:</a:t>
            </a:r>
          </a:p>
          <a:p>
            <a:pPr lvl="1"/>
            <a:r>
              <a:rPr lang="en-US" sz="3200" dirty="0"/>
              <a:t>12-week training program </a:t>
            </a:r>
            <a:endParaRPr lang="en-BE" sz="3200" dirty="0"/>
          </a:p>
          <a:p>
            <a:pPr lvl="1"/>
            <a:r>
              <a:rPr lang="en-BE" sz="3200" dirty="0"/>
              <a:t>C</a:t>
            </a:r>
            <a:r>
              <a:rPr lang="en-US" sz="3200" dirty="0" err="1"/>
              <a:t>reate</a:t>
            </a:r>
            <a:r>
              <a:rPr lang="en-US" sz="3200" dirty="0"/>
              <a:t> more sustainable consumer products </a:t>
            </a:r>
            <a:endParaRPr lang="en-BE" sz="3200" dirty="0"/>
          </a:p>
          <a:p>
            <a:pPr lvl="1"/>
            <a:r>
              <a:rPr lang="en-BE" sz="3200" dirty="0"/>
              <a:t>N</a:t>
            </a:r>
            <a:r>
              <a:rPr lang="en-US" sz="3200" dirty="0" err="1"/>
              <a:t>avigate</a:t>
            </a:r>
            <a:r>
              <a:rPr lang="en-US" sz="3200" dirty="0"/>
              <a:t> the challenges of starting and scaling a sustainable business</a:t>
            </a:r>
            <a:endParaRPr lang="en-BE" sz="3200" dirty="0"/>
          </a:p>
          <a:p>
            <a:pPr lvl="1"/>
            <a:r>
              <a:rPr lang="en-BE" sz="3200" dirty="0"/>
              <a:t>E</a:t>
            </a:r>
            <a:r>
              <a:rPr lang="en-US" sz="3200" dirty="0" err="1"/>
              <a:t>xample</a:t>
            </a:r>
            <a:r>
              <a:rPr lang="en-US" sz="3200" dirty="0"/>
              <a:t>: “</a:t>
            </a:r>
            <a:r>
              <a:rPr lang="en-US" sz="3200" dirty="0" err="1"/>
              <a:t>Yokuu</a:t>
            </a:r>
            <a:r>
              <a:rPr lang="en-US" sz="3200" dirty="0"/>
              <a:t>”, a startup that produces waterless, probiotic-based, and planet-friendly cleaning products</a:t>
            </a:r>
            <a:endParaRPr lang="en-BE" sz="3200" dirty="0"/>
          </a:p>
        </p:txBody>
      </p:sp>
      <p:pic>
        <p:nvPicPr>
          <p:cNvPr id="3076" name="Picture 4" descr="Full Home Starter Kit">
            <a:extLst>
              <a:ext uri="{FF2B5EF4-FFF2-40B4-BE49-F238E27FC236}">
                <a16:creationId xmlns:a16="http://schemas.microsoft.com/office/drawing/2014/main" id="{3FA23FA2-BF39-43BD-92CA-6B11DFA8DA5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1" b="96387" l="5859" r="95020">
                        <a14:foregroundMark x1="29102" y1="31836" x2="33203" y2="62793"/>
                        <a14:foregroundMark x1="33203" y1="62793" x2="41211" y2="79590"/>
                        <a14:foregroundMark x1="41211" y1="79590" x2="44824" y2="84375"/>
                        <a14:foregroundMark x1="7227" y1="37695" x2="4004" y2="66016"/>
                        <a14:foregroundMark x1="4004" y1="66016" x2="7227" y2="85840"/>
                        <a14:foregroundMark x1="7227" y1="85840" x2="18750" y2="88281"/>
                        <a14:foregroundMark x1="18750" y1="88281" x2="46387" y2="86133"/>
                        <a14:foregroundMark x1="46387" y1="86133" x2="76367" y2="88770"/>
                        <a14:foregroundMark x1="76367" y1="88770" x2="81250" y2="82813"/>
                        <a14:foregroundMark x1="81250" y1="82813" x2="88379" y2="68066"/>
                        <a14:foregroundMark x1="88379" y1="68066" x2="84570" y2="49219"/>
                        <a14:foregroundMark x1="84570" y1="49219" x2="79590" y2="45020"/>
                        <a14:foregroundMark x1="79590" y1="45020" x2="67383" y2="44434"/>
                        <a14:foregroundMark x1="27441" y1="88867" x2="64258" y2="95703"/>
                        <a14:foregroundMark x1="64258" y1="95703" x2="66113" y2="96582"/>
                        <a14:foregroundMark x1="49316" y1="33789" x2="96973" y2="38672"/>
                        <a14:foregroundMark x1="96973" y1="38672" x2="92578" y2="45605"/>
                        <a14:foregroundMark x1="92578" y1="45605" x2="95117" y2="64258"/>
                        <a14:foregroundMark x1="95117" y1="64258" x2="85840" y2="95117"/>
                        <a14:foregroundMark x1="85840" y1="95117" x2="84766" y2="95313"/>
                        <a14:foregroundMark x1="5859" y1="26367" x2="17480" y2="72754"/>
                        <a14:backgroundMark x1="36816" y1="15137" x2="95020" y2="19922"/>
                      </a14:backgroundRemoval>
                    </a14:imgEffect>
                  </a14:imgLayer>
                </a14:imgProps>
              </a:ext>
              <a:ext uri="{28A0092B-C50C-407E-A947-70E740481C1C}">
                <a14:useLocalDpi xmlns:a14="http://schemas.microsoft.com/office/drawing/2010/main" val="0"/>
              </a:ext>
            </a:extLst>
          </a:blip>
          <a:srcRect/>
          <a:stretch>
            <a:fillRect/>
          </a:stretch>
        </p:blipFill>
        <p:spPr bwMode="auto">
          <a:xfrm>
            <a:off x="19025938" y="8566484"/>
            <a:ext cx="4371472" cy="4371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4EB551C-483D-4B1D-A5DA-0B104C04F7B0}"/>
              </a:ext>
            </a:extLst>
          </p:cNvPr>
          <p:cNvPicPr>
            <a:picLocks noChangeAspect="1"/>
          </p:cNvPicPr>
          <p:nvPr/>
        </p:nvPicPr>
        <p:blipFill>
          <a:blip r:embed="rId5"/>
          <a:stretch>
            <a:fillRect/>
          </a:stretch>
        </p:blipFill>
        <p:spPr>
          <a:xfrm>
            <a:off x="15775290" y="11381875"/>
            <a:ext cx="3667743" cy="1879948"/>
          </a:xfrm>
          <a:prstGeom prst="rect">
            <a:avLst/>
          </a:prstGeom>
        </p:spPr>
      </p:pic>
    </p:spTree>
    <p:extLst>
      <p:ext uri="{BB962C8B-B14F-4D97-AF65-F5344CB8AC3E}">
        <p14:creationId xmlns:p14="http://schemas.microsoft.com/office/powerpoint/2010/main" val="123189841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285E441-CFF6-4E0A-BC4E-3714872F2EA5}"/>
              </a:ext>
            </a:extLst>
          </p:cNvPr>
          <p:cNvSpPr/>
          <p:nvPr/>
        </p:nvSpPr>
        <p:spPr>
          <a:xfrm>
            <a:off x="375847" y="2418414"/>
            <a:ext cx="23632306" cy="403746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p>
        </p:txBody>
      </p:sp>
      <p:sp>
        <p:nvSpPr>
          <p:cNvPr id="4" name="Title 3">
            <a:extLst>
              <a:ext uri="{FF2B5EF4-FFF2-40B4-BE49-F238E27FC236}">
                <a16:creationId xmlns:a16="http://schemas.microsoft.com/office/drawing/2014/main" id="{4F7B1F28-75F8-4EA8-B7A6-6CC4ECC96873}"/>
              </a:ext>
            </a:extLst>
          </p:cNvPr>
          <p:cNvSpPr>
            <a:spLocks noGrp="1"/>
          </p:cNvSpPr>
          <p:nvPr>
            <p:ph type="title"/>
          </p:nvPr>
        </p:nvSpPr>
        <p:spPr>
          <a:xfrm>
            <a:off x="626532" y="-169336"/>
            <a:ext cx="21945600" cy="2286000"/>
          </a:xfrm>
        </p:spPr>
        <p:txBody>
          <a:bodyPr/>
          <a:lstStyle/>
          <a:p>
            <a:r>
              <a:rPr lang="de-DE" b="1" dirty="0">
                <a:latin typeface="Amazon Ember Display" panose="020F0603020204020204" pitchFamily="34" charset="0"/>
                <a:ea typeface="Amazon Ember Display" panose="020F0603020204020204" pitchFamily="34" charset="0"/>
                <a:cs typeface="Amazon Ember Display" panose="020F0603020204020204" pitchFamily="34" charset="0"/>
              </a:rPr>
              <a:t>Amazon‘s commitment to a sustainable future</a:t>
            </a:r>
            <a:endParaRPr lang="en-US" b="1"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5" name="Rectangle 145">
            <a:extLst>
              <a:ext uri="{FF2B5EF4-FFF2-40B4-BE49-F238E27FC236}">
                <a16:creationId xmlns:a16="http://schemas.microsoft.com/office/drawing/2014/main" id="{BFECAC5B-BAAB-41E5-AC51-85B8447E4073}"/>
              </a:ext>
            </a:extLst>
          </p:cNvPr>
          <p:cNvSpPr/>
          <p:nvPr/>
        </p:nvSpPr>
        <p:spPr>
          <a:xfrm>
            <a:off x="1135568" y="4486110"/>
            <a:ext cx="9740900" cy="584775"/>
          </a:xfrm>
          <a:prstGeom prst="rect">
            <a:avLst/>
          </a:prstGeom>
        </p:spPr>
        <p:txBody>
          <a:bodyPr wrap="square">
            <a:spAutoFit/>
          </a:bodyPr>
          <a:lstStyle/>
          <a:p>
            <a:pPr algn="l" defTabSz="1828800" hangingPunct="1"/>
            <a:r>
              <a:rPr lang="en-US" sz="3200" b="0" kern="1200" dirty="0">
                <a:solidFill>
                  <a:srgbClr val="231F20"/>
                </a:solidFill>
                <a:latin typeface="Calibri"/>
                <a:ea typeface="Amazon Ember Display" panose="020F0603020204020204" pitchFamily="34" charset="0"/>
                <a:cs typeface="Amazon Ember Display" panose="020F0603020204020204" pitchFamily="34" charset="0"/>
              </a:rPr>
              <a:t>Of our deliveries net zero CO2 emission by 2030</a:t>
            </a:r>
          </a:p>
        </p:txBody>
      </p:sp>
      <p:sp>
        <p:nvSpPr>
          <p:cNvPr id="6" name="Textfeld 66">
            <a:extLst>
              <a:ext uri="{FF2B5EF4-FFF2-40B4-BE49-F238E27FC236}">
                <a16:creationId xmlns:a16="http://schemas.microsoft.com/office/drawing/2014/main" id="{80B8A939-BE5A-40E5-A270-A2C1C6BB1E53}"/>
              </a:ext>
            </a:extLst>
          </p:cNvPr>
          <p:cNvSpPr txBox="1"/>
          <p:nvPr/>
        </p:nvSpPr>
        <p:spPr>
          <a:xfrm>
            <a:off x="1146482" y="3764044"/>
            <a:ext cx="2478344" cy="830997"/>
          </a:xfrm>
          <a:prstGeom prst="rect">
            <a:avLst/>
          </a:prstGeom>
          <a:noFill/>
        </p:spPr>
        <p:txBody>
          <a:bodyPr wrap="square" rtlCol="0">
            <a:spAutoFit/>
          </a:bodyPr>
          <a:lstStyle/>
          <a:p>
            <a:pPr algn="l" defTabSz="1828800" hangingPunct="1">
              <a:spcBef>
                <a:spcPts val="1200"/>
              </a:spcBef>
              <a:spcAft>
                <a:spcPts val="1200"/>
              </a:spcAft>
            </a:pPr>
            <a:r>
              <a:rPr lang="de-DE" sz="4800" kern="1200" dirty="0">
                <a:solidFill>
                  <a:srgbClr val="FF9900"/>
                </a:solidFill>
                <a:latin typeface="Amazon Ember Display" panose="020F0603020204020204" pitchFamily="34" charset="0"/>
                <a:ea typeface="Amazon Ember Display" panose="020F0603020204020204" pitchFamily="34" charset="0"/>
                <a:cs typeface="Amazon Ember Display" panose="020F0603020204020204" pitchFamily="34" charset="0"/>
              </a:rPr>
              <a:t>50 %</a:t>
            </a:r>
          </a:p>
        </p:txBody>
      </p:sp>
      <p:sp>
        <p:nvSpPr>
          <p:cNvPr id="7" name="Rectangle 145">
            <a:extLst>
              <a:ext uri="{FF2B5EF4-FFF2-40B4-BE49-F238E27FC236}">
                <a16:creationId xmlns:a16="http://schemas.microsoft.com/office/drawing/2014/main" id="{879B809B-ACB3-4E7E-A5AD-37761CA83537}"/>
              </a:ext>
            </a:extLst>
          </p:cNvPr>
          <p:cNvSpPr/>
          <p:nvPr/>
        </p:nvSpPr>
        <p:spPr>
          <a:xfrm>
            <a:off x="1135568" y="3166773"/>
            <a:ext cx="9740900" cy="584775"/>
          </a:xfrm>
          <a:prstGeom prst="rect">
            <a:avLst/>
          </a:prstGeom>
        </p:spPr>
        <p:txBody>
          <a:bodyPr wrap="square">
            <a:spAutoFit/>
          </a:bodyPr>
          <a:lstStyle/>
          <a:p>
            <a:pPr algn="l" defTabSz="1828800" hangingPunct="1"/>
            <a:r>
              <a:rPr lang="fr-FR" sz="3200" b="0" kern="1200" dirty="0">
                <a:solidFill>
                  <a:srgbClr val="231F20"/>
                </a:solidFill>
                <a:latin typeface="Calibri"/>
                <a:ea typeface="Amazon Ember Display" panose="020F0603020204020204" pitchFamily="34" charset="0"/>
                <a:cs typeface="Amazon Ember Display" panose="020F0603020204020204" pitchFamily="34" charset="0"/>
              </a:rPr>
              <a:t>Renewable </a:t>
            </a:r>
            <a:r>
              <a:rPr lang="fr-FR" sz="3200" b="0" kern="1200" dirty="0" err="1">
                <a:solidFill>
                  <a:srgbClr val="231F20"/>
                </a:solidFill>
                <a:latin typeface="Calibri"/>
                <a:ea typeface="Amazon Ember Display" panose="020F0603020204020204" pitchFamily="34" charset="0"/>
                <a:cs typeface="Amazon Ember Display" panose="020F0603020204020204" pitchFamily="34" charset="0"/>
              </a:rPr>
              <a:t>energy</a:t>
            </a:r>
            <a:r>
              <a:rPr lang="fr-FR" sz="3200" b="0" kern="1200" dirty="0">
                <a:solidFill>
                  <a:srgbClr val="231F20"/>
                </a:solidFill>
                <a:latin typeface="Calibri"/>
                <a:ea typeface="Amazon Ember Display" panose="020F0603020204020204" pitchFamily="34" charset="0"/>
                <a:cs typeface="Amazon Ember Display" panose="020F0603020204020204" pitchFamily="34" charset="0"/>
              </a:rPr>
              <a:t> by 2025</a:t>
            </a:r>
            <a:r>
              <a:rPr lang="en-BE" sz="3200" b="0" kern="1200" dirty="0">
                <a:solidFill>
                  <a:srgbClr val="231F20"/>
                </a:solidFill>
                <a:latin typeface="Calibri"/>
                <a:ea typeface="Amazon Ember Display" panose="020F0603020204020204" pitchFamily="34" charset="0"/>
                <a:cs typeface="Amazon Ember Display" panose="020F0603020204020204" pitchFamily="34" charset="0"/>
              </a:rPr>
              <a:t> (85% in 2022)</a:t>
            </a:r>
            <a:endParaRPr lang="fr-FR" sz="3200" b="0" kern="1200" dirty="0">
              <a:solidFill>
                <a:srgbClr val="231F20"/>
              </a:solidFill>
              <a:latin typeface="Calibri"/>
              <a:ea typeface="Amazon Ember Display" panose="020F0603020204020204" pitchFamily="34" charset="0"/>
              <a:cs typeface="Amazon Ember Display" panose="020F0603020204020204" pitchFamily="34" charset="0"/>
            </a:endParaRPr>
          </a:p>
        </p:txBody>
      </p:sp>
      <p:sp>
        <p:nvSpPr>
          <p:cNvPr id="8" name="Textfeld 66">
            <a:extLst>
              <a:ext uri="{FF2B5EF4-FFF2-40B4-BE49-F238E27FC236}">
                <a16:creationId xmlns:a16="http://schemas.microsoft.com/office/drawing/2014/main" id="{2F74B258-372A-4BDE-82D4-6B2B69A62DF4}"/>
              </a:ext>
            </a:extLst>
          </p:cNvPr>
          <p:cNvSpPr txBox="1"/>
          <p:nvPr/>
        </p:nvSpPr>
        <p:spPr>
          <a:xfrm>
            <a:off x="1046667" y="2455260"/>
            <a:ext cx="2971466" cy="830997"/>
          </a:xfrm>
          <a:prstGeom prst="rect">
            <a:avLst/>
          </a:prstGeom>
          <a:noFill/>
        </p:spPr>
        <p:txBody>
          <a:bodyPr wrap="square" rtlCol="0">
            <a:spAutoFit/>
          </a:bodyPr>
          <a:lstStyle/>
          <a:p>
            <a:pPr algn="l" defTabSz="1828800" hangingPunct="1">
              <a:spcBef>
                <a:spcPts val="1200"/>
              </a:spcBef>
              <a:spcAft>
                <a:spcPts val="1200"/>
              </a:spcAft>
            </a:pPr>
            <a:r>
              <a:rPr lang="de-DE" sz="4800" kern="1200" dirty="0">
                <a:solidFill>
                  <a:srgbClr val="FF9900"/>
                </a:solidFill>
                <a:latin typeface="Amazon Ember Display" panose="020F0603020204020204" pitchFamily="34" charset="0"/>
                <a:ea typeface="Amazon Ember Display" panose="020F0603020204020204" pitchFamily="34" charset="0"/>
                <a:cs typeface="Amazon Ember Display" panose="020F0603020204020204" pitchFamily="34" charset="0"/>
              </a:rPr>
              <a:t>100 %</a:t>
            </a:r>
          </a:p>
        </p:txBody>
      </p:sp>
      <p:sp>
        <p:nvSpPr>
          <p:cNvPr id="9" name="Rectangle 145">
            <a:extLst>
              <a:ext uri="{FF2B5EF4-FFF2-40B4-BE49-F238E27FC236}">
                <a16:creationId xmlns:a16="http://schemas.microsoft.com/office/drawing/2014/main" id="{F625D9DE-E77C-4B10-A32E-64CB689F9BAA}"/>
              </a:ext>
            </a:extLst>
          </p:cNvPr>
          <p:cNvSpPr/>
          <p:nvPr/>
        </p:nvSpPr>
        <p:spPr>
          <a:xfrm>
            <a:off x="1135567" y="5687806"/>
            <a:ext cx="8599478" cy="584775"/>
          </a:xfrm>
          <a:prstGeom prst="rect">
            <a:avLst/>
          </a:prstGeom>
        </p:spPr>
        <p:txBody>
          <a:bodyPr wrap="square">
            <a:spAutoFit/>
          </a:bodyPr>
          <a:lstStyle/>
          <a:p>
            <a:pPr algn="l" defTabSz="1828800" hangingPunct="1"/>
            <a:r>
              <a:rPr lang="en-US" sz="3200" b="0" kern="1200" dirty="0">
                <a:solidFill>
                  <a:srgbClr val="231F20"/>
                </a:solidFill>
                <a:latin typeface="Calibri"/>
                <a:ea typeface="Amazon Ember Display" panose="020F0603020204020204" pitchFamily="34" charset="0"/>
                <a:cs typeface="Amazon Ember Display" panose="020F0603020204020204" pitchFamily="34" charset="0"/>
              </a:rPr>
              <a:t>Net zero CO2 emissions by 2040</a:t>
            </a:r>
          </a:p>
        </p:txBody>
      </p:sp>
      <p:sp>
        <p:nvSpPr>
          <p:cNvPr id="10" name="Textfeld 66">
            <a:extLst>
              <a:ext uri="{FF2B5EF4-FFF2-40B4-BE49-F238E27FC236}">
                <a16:creationId xmlns:a16="http://schemas.microsoft.com/office/drawing/2014/main" id="{44EEC421-03FF-467A-9EC1-F49F2187A626}"/>
              </a:ext>
            </a:extLst>
          </p:cNvPr>
          <p:cNvSpPr txBox="1"/>
          <p:nvPr/>
        </p:nvSpPr>
        <p:spPr>
          <a:xfrm>
            <a:off x="1046668" y="4937706"/>
            <a:ext cx="2791604" cy="830997"/>
          </a:xfrm>
          <a:prstGeom prst="rect">
            <a:avLst/>
          </a:prstGeom>
          <a:noFill/>
        </p:spPr>
        <p:txBody>
          <a:bodyPr wrap="square" rtlCol="0">
            <a:spAutoFit/>
          </a:bodyPr>
          <a:lstStyle/>
          <a:p>
            <a:pPr algn="l" defTabSz="1828800" hangingPunct="1">
              <a:spcBef>
                <a:spcPts val="1200"/>
              </a:spcBef>
              <a:spcAft>
                <a:spcPts val="1200"/>
              </a:spcAft>
            </a:pPr>
            <a:r>
              <a:rPr lang="de-DE" sz="4800" kern="1200" dirty="0">
                <a:solidFill>
                  <a:srgbClr val="FF9900"/>
                </a:solidFill>
                <a:latin typeface="Amazon Ember Display" panose="020F0603020204020204" pitchFamily="34" charset="0"/>
                <a:ea typeface="Amazon Ember Display" panose="020F0603020204020204" pitchFamily="34" charset="0"/>
                <a:cs typeface="Amazon Ember Display" panose="020F0603020204020204" pitchFamily="34" charset="0"/>
              </a:rPr>
              <a:t>100 %</a:t>
            </a:r>
          </a:p>
        </p:txBody>
      </p:sp>
      <p:sp>
        <p:nvSpPr>
          <p:cNvPr id="12" name="Textfeld 66">
            <a:extLst>
              <a:ext uri="{FF2B5EF4-FFF2-40B4-BE49-F238E27FC236}">
                <a16:creationId xmlns:a16="http://schemas.microsoft.com/office/drawing/2014/main" id="{B525D304-F46E-4A1C-A6D4-30F80D3B548C}"/>
              </a:ext>
            </a:extLst>
          </p:cNvPr>
          <p:cNvSpPr txBox="1"/>
          <p:nvPr/>
        </p:nvSpPr>
        <p:spPr>
          <a:xfrm>
            <a:off x="15697849" y="2901060"/>
            <a:ext cx="8129983" cy="3170099"/>
          </a:xfrm>
          <a:prstGeom prst="rect">
            <a:avLst/>
          </a:prstGeom>
          <a:noFill/>
        </p:spPr>
        <p:txBody>
          <a:bodyPr wrap="square" rtlCol="0">
            <a:spAutoFit/>
          </a:bodyPr>
          <a:lstStyle/>
          <a:p>
            <a:pPr marL="685800" indent="-685800" algn="l" defTabSz="1828800" hangingPunct="1">
              <a:spcBef>
                <a:spcPts val="1200"/>
              </a:spcBef>
              <a:spcAft>
                <a:spcPts val="1200"/>
              </a:spcAft>
              <a:buFont typeface="Arial" panose="020B0604020202020204" pitchFamily="34" charset="0"/>
              <a:buChar char="•"/>
            </a:pPr>
            <a:r>
              <a:rPr lang="de-DE"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rPr>
              <a:t>Commitment to reach </a:t>
            </a:r>
            <a:r>
              <a:rPr lang="de-DE" sz="4000" b="0" kern="1200" dirty="0">
                <a:solidFill>
                  <a:srgbClr val="FF9900"/>
                </a:solidFill>
                <a:latin typeface="Amazon Ember Display" panose="020F0603020204020204" pitchFamily="34" charset="0"/>
                <a:ea typeface="Amazon Ember Display" panose="020F0603020204020204" pitchFamily="34" charset="0"/>
                <a:cs typeface="Amazon Ember Display" panose="020F0603020204020204" pitchFamily="34" charset="0"/>
              </a:rPr>
              <a:t>net-zero carbon emmissions by 2040</a:t>
            </a:r>
            <a:endParaRPr lang="de-DE"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685800" indent="-685800" algn="l" defTabSz="1828800" hangingPunct="1">
              <a:spcBef>
                <a:spcPts val="1200"/>
              </a:spcBef>
              <a:spcAft>
                <a:spcPts val="1200"/>
              </a:spcAft>
              <a:buFont typeface="Arial" panose="020B0604020202020204" pitchFamily="34" charset="0"/>
              <a:buChar char="•"/>
            </a:pPr>
            <a:r>
              <a:rPr lang="en-BE"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rPr>
              <a:t>C</a:t>
            </a:r>
            <a:r>
              <a:rPr lang="en-US"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rPr>
              <a:t>o</a:t>
            </a:r>
            <a:r>
              <a:rPr lang="en-BE"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rPr>
              <a:t>-f</a:t>
            </a:r>
            <a:r>
              <a:rPr lang="de-DE"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rPr>
              <a:t>ounded in 2019</a:t>
            </a:r>
          </a:p>
          <a:p>
            <a:pPr marL="685800" indent="-685800" algn="l" defTabSz="1828800" hangingPunct="1">
              <a:spcBef>
                <a:spcPts val="1200"/>
              </a:spcBef>
              <a:spcAft>
                <a:spcPts val="1200"/>
              </a:spcAft>
              <a:buFont typeface="Arial" panose="020B0604020202020204" pitchFamily="34" charset="0"/>
              <a:buChar char="•"/>
            </a:pPr>
            <a:r>
              <a:rPr lang="de-DE"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rPr>
              <a:t>&gt;</a:t>
            </a:r>
            <a:r>
              <a:rPr lang="de-DE" sz="4000" b="0" kern="1200" dirty="0">
                <a:solidFill>
                  <a:srgbClr val="FF9900"/>
                </a:solidFill>
                <a:latin typeface="Amazon Ember Display" panose="020F0603020204020204" pitchFamily="34" charset="0"/>
                <a:ea typeface="Amazon Ember Display" panose="020F0603020204020204" pitchFamily="34" charset="0"/>
                <a:cs typeface="Amazon Ember Display" panose="020F0603020204020204" pitchFamily="34" charset="0"/>
              </a:rPr>
              <a:t>3</a:t>
            </a:r>
            <a:r>
              <a:rPr lang="en-BE" sz="4000" b="0" kern="1200" dirty="0">
                <a:solidFill>
                  <a:srgbClr val="FF9900"/>
                </a:solidFill>
                <a:latin typeface="Amazon Ember Display" panose="020F0603020204020204" pitchFamily="34" charset="0"/>
                <a:ea typeface="Amazon Ember Display" panose="020F0603020204020204" pitchFamily="34" charset="0"/>
                <a:cs typeface="Amazon Ember Display" panose="020F0603020204020204" pitchFamily="34" charset="0"/>
              </a:rPr>
              <a:t>00</a:t>
            </a:r>
            <a:r>
              <a:rPr lang="de-DE" sz="4000" b="0" kern="1200" dirty="0">
                <a:solidFill>
                  <a:srgbClr val="231F20"/>
                </a:solidFill>
                <a:latin typeface="Amazon Ember Display" panose="020F0603020204020204" pitchFamily="34" charset="0"/>
                <a:ea typeface="Amazon Ember Display" panose="020F0603020204020204" pitchFamily="34" charset="0"/>
                <a:cs typeface="Amazon Ember Display" panose="020F0603020204020204" pitchFamily="34" charset="0"/>
              </a:rPr>
              <a:t> signatories</a:t>
            </a:r>
          </a:p>
        </p:txBody>
      </p:sp>
      <p:pic>
        <p:nvPicPr>
          <p:cNvPr id="13" name="Picture 12">
            <a:extLst>
              <a:ext uri="{FF2B5EF4-FFF2-40B4-BE49-F238E27FC236}">
                <a16:creationId xmlns:a16="http://schemas.microsoft.com/office/drawing/2014/main" id="{FA114511-3AA5-4911-9E24-7CDFAD2197F5}"/>
              </a:ext>
            </a:extLst>
          </p:cNvPr>
          <p:cNvPicPr>
            <a:picLocks noChangeAspect="1"/>
          </p:cNvPicPr>
          <p:nvPr/>
        </p:nvPicPr>
        <p:blipFill>
          <a:blip r:embed="rId3"/>
          <a:stretch>
            <a:fillRect/>
          </a:stretch>
        </p:blipFill>
        <p:spPr>
          <a:xfrm>
            <a:off x="10021941" y="3008025"/>
            <a:ext cx="4340119" cy="2487319"/>
          </a:xfrm>
          <a:prstGeom prst="rect">
            <a:avLst/>
          </a:prstGeom>
        </p:spPr>
      </p:pic>
      <p:sp>
        <p:nvSpPr>
          <p:cNvPr id="16" name="Rectangle 15">
            <a:extLst>
              <a:ext uri="{FF2B5EF4-FFF2-40B4-BE49-F238E27FC236}">
                <a16:creationId xmlns:a16="http://schemas.microsoft.com/office/drawing/2014/main" id="{B8CA2B96-C486-4887-8E2A-6716815D9BE7}"/>
              </a:ext>
            </a:extLst>
          </p:cNvPr>
          <p:cNvSpPr/>
          <p:nvPr/>
        </p:nvSpPr>
        <p:spPr>
          <a:xfrm>
            <a:off x="-1" y="12440653"/>
            <a:ext cx="24384001" cy="1275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BE"/>
          </a:p>
        </p:txBody>
      </p:sp>
      <p:pic>
        <p:nvPicPr>
          <p:cNvPr id="11" name="Image 13" descr="Une image contenant bulle, table, assis, assiette&#10;&#10;Description générée automatiquement">
            <a:extLst>
              <a:ext uri="{FF2B5EF4-FFF2-40B4-BE49-F238E27FC236}">
                <a16:creationId xmlns:a16="http://schemas.microsoft.com/office/drawing/2014/main" id="{675040E4-8EC7-467C-8FB6-8E71C8AA27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255" t="8932" r="-2911" b="52062"/>
          <a:stretch/>
        </p:blipFill>
        <p:spPr>
          <a:xfrm>
            <a:off x="-6794" y="7362769"/>
            <a:ext cx="14368854" cy="6322034"/>
          </a:xfrm>
          <a:prstGeom prst="rect">
            <a:avLst/>
          </a:prstGeom>
        </p:spPr>
      </p:pic>
      <p:sp>
        <p:nvSpPr>
          <p:cNvPr id="15" name="Rectangle 14">
            <a:extLst>
              <a:ext uri="{FF2B5EF4-FFF2-40B4-BE49-F238E27FC236}">
                <a16:creationId xmlns:a16="http://schemas.microsoft.com/office/drawing/2014/main" id="{85CDB6EE-F3CD-494B-B800-98CDA3557F01}"/>
              </a:ext>
            </a:extLst>
          </p:cNvPr>
          <p:cNvSpPr/>
          <p:nvPr/>
        </p:nvSpPr>
        <p:spPr>
          <a:xfrm>
            <a:off x="11478126" y="7393966"/>
            <a:ext cx="12912667" cy="6322034"/>
          </a:xfrm>
          <a:prstGeom prst="rect">
            <a:avLst/>
          </a:prstGeom>
          <a:ln w="12700">
            <a:miter lim="400000"/>
          </a:ln>
        </p:spPr>
        <p:txBody>
          <a:bodyPr lIns="50800" tIns="50800" rIns="50800" bIns="50800" anchor="t">
            <a:normAutofit/>
          </a:bodyPr>
          <a:lstStyle/>
          <a:p>
            <a:pPr marL="635000" indent="-635000" algn="l">
              <a:spcBef>
                <a:spcPts val="1800"/>
              </a:spcBef>
              <a:buSzPct val="125000"/>
              <a:buChar char="•"/>
            </a:pPr>
            <a:r>
              <a:rPr lang="en-BE"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2020</a:t>
            </a:r>
            <a:r>
              <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world’s largest corporate purchaser of renewable energy</a:t>
            </a:r>
            <a:endPar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635000" indent="-635000" algn="l">
              <a:spcBef>
                <a:spcPts val="1800"/>
              </a:spcBef>
              <a:buSzPct val="125000"/>
              <a:buChar char="•"/>
            </a:pPr>
            <a:r>
              <a:rPr lang="en-US"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2021</a:t>
            </a:r>
            <a:r>
              <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more than 100 million packages delivered globally using zero-emission vehicles </a:t>
            </a:r>
            <a:endPar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635000" indent="-635000" algn="l">
              <a:spcBef>
                <a:spcPts val="1800"/>
              </a:spcBef>
              <a:buSzPct val="125000"/>
              <a:buChar char="•"/>
            </a:pPr>
            <a:r>
              <a:rPr lang="en-BE"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2022</a:t>
            </a:r>
            <a:r>
              <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120 million packages by electric vehicles </a:t>
            </a:r>
            <a:endPar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a:p>
            <a:pPr marL="635000" indent="-635000" algn="l">
              <a:spcBef>
                <a:spcPts val="1800"/>
              </a:spcBef>
              <a:buSzPct val="125000"/>
              <a:buChar char="•"/>
            </a:pPr>
            <a:r>
              <a:rPr lang="en-US"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N</a:t>
            </a:r>
            <a:r>
              <a:rPr lang="en-BE"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e</a:t>
            </a:r>
            <a:r>
              <a:rPr lang="en-US"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x</a:t>
            </a:r>
            <a:r>
              <a:rPr lang="en-BE"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t 5 </a:t>
            </a:r>
            <a:r>
              <a:rPr lang="en-US"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y</a:t>
            </a:r>
            <a:r>
              <a:rPr lang="en-BE"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e</a:t>
            </a:r>
            <a:r>
              <a:rPr lang="en-US"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a</a:t>
            </a:r>
            <a:r>
              <a:rPr lang="en-BE"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r</a:t>
            </a:r>
            <a:r>
              <a:rPr lang="en-US" sz="400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s</a:t>
            </a:r>
            <a:r>
              <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4000" b="0" dirty="0" err="1">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i</a:t>
            </a:r>
            <a:r>
              <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n</a:t>
            </a:r>
            <a:r>
              <a:rPr lang="en-US"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vest over €1 billion to further electrify and </a:t>
            </a:r>
            <a:r>
              <a:rPr lang="en-US" sz="4000" b="0" dirty="0" err="1">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decarboni</a:t>
            </a:r>
            <a:r>
              <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z</a:t>
            </a:r>
            <a:r>
              <a:rPr lang="en-US"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e our transportation network across Europe</a:t>
            </a:r>
            <a:endParaRPr lang="en-BE" sz="40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extLst>
      <p:ext uri="{BB962C8B-B14F-4D97-AF65-F5344CB8AC3E}">
        <p14:creationId xmlns:p14="http://schemas.microsoft.com/office/powerpoint/2010/main" val="35721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F0FB8-42D9-499C-B071-2730D5F20E99}"/>
              </a:ext>
            </a:extLst>
          </p:cNvPr>
          <p:cNvSpPr>
            <a:spLocks noGrp="1"/>
          </p:cNvSpPr>
          <p:nvPr>
            <p:ph type="body" sz="quarter" idx="11"/>
          </p:nvPr>
        </p:nvSpPr>
        <p:spPr/>
        <p:txBody>
          <a:bodyPr/>
          <a:lstStyle/>
          <a:p>
            <a:r>
              <a:rPr lang="en-BE" altLang="en-US" dirty="0">
                <a:solidFill>
                  <a:srgbClr val="FF9933"/>
                </a:solidFill>
              </a:rPr>
              <a:t>Integrating </a:t>
            </a:r>
            <a:r>
              <a:rPr lang="en-US" altLang="en-US" dirty="0"/>
              <a:t>s</a:t>
            </a:r>
            <a:r>
              <a:rPr lang="en-BE" altLang="en-US" dirty="0" err="1"/>
              <a:t>ustainability</a:t>
            </a:r>
            <a:endParaRPr lang="en-GB" altLang="en-US" dirty="0">
              <a:solidFill>
                <a:srgbClr val="FF9933"/>
              </a:solidFill>
            </a:endParaRPr>
          </a:p>
        </p:txBody>
      </p:sp>
      <p:sp>
        <p:nvSpPr>
          <p:cNvPr id="3" name="Text Placeholder 2">
            <a:extLst>
              <a:ext uri="{FF2B5EF4-FFF2-40B4-BE49-F238E27FC236}">
                <a16:creationId xmlns:a16="http://schemas.microsoft.com/office/drawing/2014/main" id="{BDF6D7C4-E277-40AB-8C67-117B70338DA2}"/>
              </a:ext>
            </a:extLst>
          </p:cNvPr>
          <p:cNvSpPr>
            <a:spLocks noGrp="1"/>
          </p:cNvSpPr>
          <p:nvPr>
            <p:ph type="body" sz="quarter" idx="12"/>
          </p:nvPr>
        </p:nvSpPr>
        <p:spPr>
          <a:xfrm>
            <a:off x="1270000" y="3364153"/>
            <a:ext cx="21638126" cy="9299553"/>
          </a:xfrm>
        </p:spPr>
        <p:txBody>
          <a:bodyPr>
            <a:normAutofit/>
          </a:bodyPr>
          <a:lstStyle/>
          <a:p>
            <a:r>
              <a:rPr lang="en-BE" sz="4000" b="1" dirty="0"/>
              <a:t>A</a:t>
            </a:r>
            <a:r>
              <a:rPr lang="en-US" sz="4000" b="1" dirty="0"/>
              <a:t>m</a:t>
            </a:r>
            <a:r>
              <a:rPr lang="en-BE" sz="4000" b="1" dirty="0"/>
              <a:t>a</a:t>
            </a:r>
            <a:r>
              <a:rPr lang="en-US" sz="4000" b="1" dirty="0"/>
              <a:t>z</a:t>
            </a:r>
            <a:r>
              <a:rPr lang="en-BE" sz="4000" b="1" dirty="0"/>
              <a:t>o</a:t>
            </a:r>
            <a:r>
              <a:rPr lang="en-US" sz="4000" b="1" dirty="0"/>
              <a:t>n</a:t>
            </a:r>
            <a:r>
              <a:rPr lang="en-BE" sz="4000" b="1" dirty="0"/>
              <a:t>.</a:t>
            </a:r>
            <a:r>
              <a:rPr lang="en-US" sz="4000" b="1" dirty="0"/>
              <a:t>c</a:t>
            </a:r>
            <a:r>
              <a:rPr lang="en-BE" sz="4000" b="1" dirty="0"/>
              <a:t>o</a:t>
            </a:r>
            <a:r>
              <a:rPr lang="en-US" sz="4000" b="1" dirty="0"/>
              <a:t>m</a:t>
            </a:r>
            <a:r>
              <a:rPr lang="en-BE" sz="4000" b="1" dirty="0"/>
              <a:t>.</a:t>
            </a:r>
            <a:r>
              <a:rPr lang="en-US" sz="4000" b="1" dirty="0"/>
              <a:t>b</a:t>
            </a:r>
            <a:r>
              <a:rPr lang="en-BE" sz="4000" b="1" dirty="0"/>
              <a:t>e: </a:t>
            </a:r>
            <a:r>
              <a:rPr lang="en-US" sz="4000" dirty="0"/>
              <a:t>launched offering micro-mobility deliveries via e-cargo bikes </a:t>
            </a:r>
            <a:r>
              <a:rPr lang="en-BE" sz="4000" dirty="0" err="1"/>
              <a:t>i</a:t>
            </a:r>
            <a:r>
              <a:rPr lang="en-US" sz="4000" dirty="0"/>
              <a:t>n</a:t>
            </a:r>
            <a:r>
              <a:rPr lang="en-BE" sz="4000" dirty="0"/>
              <a:t> </a:t>
            </a:r>
            <a:r>
              <a:rPr lang="en-US" sz="4000" dirty="0"/>
              <a:t>Brussels</a:t>
            </a:r>
          </a:p>
          <a:p>
            <a:pPr marL="0" indent="0">
              <a:buNone/>
            </a:pPr>
            <a:r>
              <a:rPr lang="en-BE" sz="4000" dirty="0"/>
              <a:t> </a:t>
            </a:r>
          </a:p>
          <a:p>
            <a:r>
              <a:rPr lang="en-US" sz="4000" dirty="0"/>
              <a:t>Lowering Emissions by Accelerating Forest finance (LEAF) Coalition</a:t>
            </a:r>
            <a:r>
              <a:rPr lang="en-BE" sz="4000" dirty="0"/>
              <a:t> - </a:t>
            </a:r>
            <a:r>
              <a:rPr lang="en-US" sz="4000" b="1" dirty="0"/>
              <a:t>protect the world’s tropical rainforests</a:t>
            </a:r>
            <a:endParaRPr lang="en-BE" sz="4000" b="1" dirty="0"/>
          </a:p>
          <a:p>
            <a:endParaRPr lang="en-BE" sz="4000" dirty="0"/>
          </a:p>
          <a:p>
            <a:pPr marL="0" indent="0">
              <a:buNone/>
            </a:pPr>
            <a:endParaRPr lang="en-BE" sz="4000" dirty="0"/>
          </a:p>
          <a:p>
            <a:endParaRPr lang="en-BE" sz="4000" dirty="0"/>
          </a:p>
        </p:txBody>
      </p:sp>
      <p:sp>
        <p:nvSpPr>
          <p:cNvPr id="6" name="Rectangle 5">
            <a:extLst>
              <a:ext uri="{FF2B5EF4-FFF2-40B4-BE49-F238E27FC236}">
                <a16:creationId xmlns:a16="http://schemas.microsoft.com/office/drawing/2014/main" id="{8C2DBCC7-AFC1-4306-8B8D-547A9BBF3868}"/>
              </a:ext>
            </a:extLst>
          </p:cNvPr>
          <p:cNvSpPr/>
          <p:nvPr/>
        </p:nvSpPr>
        <p:spPr>
          <a:xfrm>
            <a:off x="5993063" y="8782187"/>
            <a:ext cx="12192000" cy="1569660"/>
          </a:xfrm>
          <a:prstGeom prst="rect">
            <a:avLst/>
          </a:prstGeom>
        </p:spPr>
        <p:txBody>
          <a:bodyPr>
            <a:spAutoFit/>
          </a:bodyPr>
          <a:lstStyle/>
          <a:p>
            <a:r>
              <a:rPr lang="en-BE" sz="4800" dirty="0">
                <a:solidFill>
                  <a:srgbClr val="F29000"/>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rPr>
              <a:t>I </a:t>
            </a:r>
            <a:r>
              <a:rPr lang="en-US" sz="4800" dirty="0">
                <a:solidFill>
                  <a:srgbClr val="F29000"/>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rPr>
              <a:t>invite you to join the Climate Pledge</a:t>
            </a:r>
            <a:r>
              <a:rPr lang="en-BE" sz="4800" dirty="0">
                <a:solidFill>
                  <a:srgbClr val="F29000"/>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rPr>
              <a:t>:</a:t>
            </a:r>
          </a:p>
          <a:p>
            <a:r>
              <a:rPr lang="en-US" sz="4800" dirty="0">
                <a:solidFill>
                  <a:srgbClr val="F29000"/>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hlinkClick r:id="rId3"/>
              </a:rPr>
              <a:t>https://www.theclimatepledge.com/</a:t>
            </a:r>
            <a:r>
              <a:rPr lang="fr-FR" sz="4800" dirty="0">
                <a:solidFill>
                  <a:srgbClr val="F29000"/>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rPr>
              <a:t> </a:t>
            </a:r>
            <a:endParaRPr lang="en-BE" sz="4800" dirty="0">
              <a:solidFill>
                <a:srgbClr val="F29000"/>
              </a:solidFill>
              <a:latin typeface="Amazon Ember Display Heavy" panose="020F0803020204020204" pitchFamily="34" charset="0"/>
              <a:ea typeface="Amazon Ember Display Heavy" panose="020F0803020204020204" pitchFamily="34" charset="0"/>
              <a:cs typeface="Amazon Ember Display Heavy" panose="020F0803020204020204" pitchFamily="34" charset="0"/>
            </a:endParaRPr>
          </a:p>
        </p:txBody>
      </p:sp>
    </p:spTree>
    <p:extLst>
      <p:ext uri="{BB962C8B-B14F-4D97-AF65-F5344CB8AC3E}">
        <p14:creationId xmlns:p14="http://schemas.microsoft.com/office/powerpoint/2010/main" val="377863776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2F3E"/>
            </a:gs>
            <a:gs pos="100000">
              <a:srgbClr val="161E2D"/>
            </a:gs>
          </a:gsLst>
          <a:lin ang="5400000" scaled="0"/>
        </a:gradFill>
        <a:effectLst/>
      </p:bgPr>
    </p:bg>
    <p:spTree>
      <p:nvGrpSpPr>
        <p:cNvPr id="1" name=""/>
        <p:cNvGrpSpPr/>
        <p:nvPr/>
      </p:nvGrpSpPr>
      <p:grpSpPr>
        <a:xfrm>
          <a:off x="0" y="0"/>
          <a:ext cx="0" cy="0"/>
          <a:chOff x="0" y="0"/>
          <a:chExt cx="0" cy="0"/>
        </a:xfrm>
      </p:grpSpPr>
      <p:sp>
        <p:nvSpPr>
          <p:cNvPr id="222" name="Thank you"/>
          <p:cNvSpPr txBox="1">
            <a:spLocks noGrp="1"/>
          </p:cNvSpPr>
          <p:nvPr>
            <p:ph type="ctrTitle"/>
          </p:nvPr>
        </p:nvSpPr>
        <p:spPr>
          <a:xfrm>
            <a:off x="1778000" y="1299453"/>
            <a:ext cx="20828000" cy="4648200"/>
          </a:xfrm>
          <a:prstGeom prst="rect">
            <a:avLst/>
          </a:prstGeom>
        </p:spPr>
        <p:txBody>
          <a:bodyPr anchor="ctr">
            <a:normAutofit/>
          </a:bodyPr>
          <a:lstStyle>
            <a:lvl1pPr algn="l">
              <a:defRPr sz="8000">
                <a:solidFill>
                  <a:srgbClr val="FFFFFF"/>
                </a:solidFill>
                <a:latin typeface="Amazon Ember Display Heavy"/>
                <a:ea typeface="Amazon Ember Display Heavy"/>
                <a:cs typeface="Amazon Ember Display Heavy"/>
                <a:sym typeface="Amazon Ember Display Heavy"/>
              </a:defRPr>
            </a:lvl1pPr>
          </a:lstStyle>
          <a:p>
            <a:r>
              <a:rPr sz="11500" dirty="0"/>
              <a:t>Thank </a:t>
            </a:r>
            <a:r>
              <a:rPr lang="en-US" sz="11500" dirty="0"/>
              <a:t>you!</a:t>
            </a:r>
            <a:endParaRPr sz="11500" dirty="0"/>
          </a:p>
        </p:txBody>
      </p:sp>
      <p:sp>
        <p:nvSpPr>
          <p:cNvPr id="10" name="TextBox 9">
            <a:extLst>
              <a:ext uri="{FF2B5EF4-FFF2-40B4-BE49-F238E27FC236}">
                <a16:creationId xmlns:a16="http://schemas.microsoft.com/office/drawing/2014/main" id="{7CC94E6F-20F5-4792-A3E3-0EE4645CD1B7}"/>
              </a:ext>
            </a:extLst>
          </p:cNvPr>
          <p:cNvSpPr txBox="1"/>
          <p:nvPr/>
        </p:nvSpPr>
        <p:spPr>
          <a:xfrm>
            <a:off x="1270000" y="10094324"/>
            <a:ext cx="9393970"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BE"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E</a:t>
            </a:r>
            <a:r>
              <a:rPr lang="en-US"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v</a:t>
            </a:r>
            <a:r>
              <a:rPr lang="en-BE"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a </a:t>
            </a:r>
            <a:r>
              <a:rPr lang="en-US"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F</a:t>
            </a:r>
            <a:r>
              <a:rPr lang="en-BE" sz="4000" b="1" kern="0" dirty="0" err="1">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a</a:t>
            </a:r>
            <a:r>
              <a:rPr lang="en-BE" sz="4000" dirty="0" err="1">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rPr>
              <a:t>ict</a:t>
            </a:r>
            <a:endParaRPr lang="de-DE"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endParaRPr>
          </a:p>
          <a:p>
            <a:pPr defTabSz="635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US" sz="4000" i="1" dirty="0">
                <a:solidFill>
                  <a:schemeClr val="bg1">
                    <a:lumMod val="85000"/>
                  </a:schemeClr>
                </a:solidFill>
                <a:latin typeface="Amazon Ember Heavy" panose="020B0803020204020204" pitchFamily="34" charset="0"/>
                <a:ea typeface="Amazon Ember Heavy" panose="020B0803020204020204" pitchFamily="34" charset="0"/>
                <a:cs typeface="Amazon Ember Heavy" panose="020B0803020204020204" pitchFamily="34" charset="0"/>
              </a:rPr>
              <a:t>Amazon.com.be Country Manager </a:t>
            </a:r>
            <a:endParaRPr lang="en-BE" sz="4000" i="1" dirty="0">
              <a:solidFill>
                <a:schemeClr val="bg1">
                  <a:lumMod val="85000"/>
                </a:schemeClr>
              </a:solidFill>
              <a:latin typeface="Amazon Ember Heavy" panose="020B0803020204020204" pitchFamily="34" charset="0"/>
              <a:ea typeface="Amazon Ember Heavy" panose="020B0803020204020204" pitchFamily="34" charset="0"/>
              <a:cs typeface="Amazon Ember Heavy" panose="020B0803020204020204" pitchFamily="34" charset="0"/>
            </a:endParaRPr>
          </a:p>
        </p:txBody>
      </p:sp>
      <p:pic>
        <p:nvPicPr>
          <p:cNvPr id="11" name="Picture 10">
            <a:extLst>
              <a:ext uri="{FF2B5EF4-FFF2-40B4-BE49-F238E27FC236}">
                <a16:creationId xmlns:a16="http://schemas.microsoft.com/office/drawing/2014/main" id="{067785E9-11FE-49EC-B0FE-AACEED5AC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972" y="4731553"/>
            <a:ext cx="5014026" cy="5014026"/>
          </a:xfrm>
          <a:prstGeom prst="rect">
            <a:avLst/>
          </a:prstGeom>
        </p:spPr>
      </p:pic>
      <p:sp>
        <p:nvSpPr>
          <p:cNvPr id="12" name="Title 1">
            <a:extLst>
              <a:ext uri="{FF2B5EF4-FFF2-40B4-BE49-F238E27FC236}">
                <a16:creationId xmlns:a16="http://schemas.microsoft.com/office/drawing/2014/main" id="{25114EE9-175E-409C-B58B-9DE84C10E947}"/>
              </a:ext>
            </a:extLst>
          </p:cNvPr>
          <p:cNvSpPr txBox="1">
            <a:spLocks/>
          </p:cNvSpPr>
          <p:nvPr/>
        </p:nvSpPr>
        <p:spPr>
          <a:xfrm>
            <a:off x="13525035" y="4113609"/>
            <a:ext cx="9794231" cy="6249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825500" rtl="0" latinLnBrk="0">
              <a:lnSpc>
                <a:spcPct val="100000"/>
              </a:lnSpc>
              <a:spcBef>
                <a:spcPts val="0"/>
              </a:spcBef>
              <a:spcAft>
                <a:spcPts val="0"/>
              </a:spcAft>
              <a:buClrTx/>
              <a:buSzTx/>
              <a:buFontTx/>
              <a:buNone/>
              <a:tabLst/>
              <a:defRPr sz="8800" b="0" i="0" u="none" strike="noStrike" cap="none" spc="0" baseline="0">
                <a:solidFill>
                  <a:schemeClr val="bg1"/>
                </a:solidFill>
                <a:uFillTx/>
                <a:latin typeface="Amazon Ember Display Heavy" panose="020F0803020204020204" pitchFamily="34" charset="0"/>
                <a:ea typeface="Amazon Ember Display Heavy" panose="020F0803020204020204" pitchFamily="34" charset="0"/>
                <a:cs typeface="Amazon Ember Display Heavy" panose="020F0803020204020204" pitchFamily="34"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Helvetica Neue Medium"/>
              </a:defRPr>
            </a:lvl9pPr>
          </a:lstStyle>
          <a:p>
            <a:pPr hangingPunct="1"/>
            <a:r>
              <a:rPr lang="en-BE" sz="7200" dirty="0"/>
              <a:t>Come visit our booth today and tomorrow!</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B28FD-8EB8-4BDB-B5BA-9F585EB11C61}"/>
              </a:ext>
            </a:extLst>
          </p:cNvPr>
          <p:cNvSpPr>
            <a:spLocks noGrp="1"/>
          </p:cNvSpPr>
          <p:nvPr>
            <p:ph type="body" sz="quarter" idx="11"/>
          </p:nvPr>
        </p:nvSpPr>
        <p:spPr>
          <a:xfrm>
            <a:off x="1270000" y="1052293"/>
            <a:ext cx="11493500" cy="1051673"/>
          </a:xfrm>
        </p:spPr>
        <p:txBody>
          <a:bodyPr>
            <a:normAutofit/>
          </a:bodyPr>
          <a:lstStyle/>
          <a:p>
            <a:r>
              <a:rPr lang="de-DE" dirty="0"/>
              <a:t>Your </a:t>
            </a:r>
            <a:r>
              <a:rPr lang="en-US" dirty="0">
                <a:solidFill>
                  <a:srgbClr val="FF9900"/>
                </a:solidFill>
              </a:rPr>
              <a:t>Amazon</a:t>
            </a:r>
            <a:r>
              <a:rPr lang="de-DE" dirty="0"/>
              <a:t> </a:t>
            </a:r>
            <a:r>
              <a:rPr lang="en-BE" dirty="0"/>
              <a:t>p</a:t>
            </a:r>
            <a:r>
              <a:rPr lang="en-US" dirty="0"/>
              <a:t>r</a:t>
            </a:r>
            <a:r>
              <a:rPr lang="en-BE" dirty="0"/>
              <a:t>e</a:t>
            </a:r>
            <a:r>
              <a:rPr lang="en-US" dirty="0"/>
              <a:t>s</a:t>
            </a:r>
            <a:r>
              <a:rPr lang="en-BE" dirty="0"/>
              <a:t>e</a:t>
            </a:r>
            <a:r>
              <a:rPr lang="en-US" dirty="0"/>
              <a:t>n</a:t>
            </a:r>
            <a:r>
              <a:rPr lang="en-BE" dirty="0"/>
              <a:t>t</a:t>
            </a:r>
            <a:r>
              <a:rPr lang="en-US" dirty="0"/>
              <a:t>e</a:t>
            </a:r>
            <a:r>
              <a:rPr lang="en-BE" dirty="0"/>
              <a:t>r</a:t>
            </a:r>
            <a:endParaRPr lang="de-DE" dirty="0"/>
          </a:p>
        </p:txBody>
      </p:sp>
      <p:pic>
        <p:nvPicPr>
          <p:cNvPr id="4" name="Graphic 3">
            <a:extLst>
              <a:ext uri="{FF2B5EF4-FFF2-40B4-BE49-F238E27FC236}">
                <a16:creationId xmlns:a16="http://schemas.microsoft.com/office/drawing/2014/main" id="{38461468-2BBE-4D38-B9DA-657C7B656E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76324" y="8831528"/>
            <a:ext cx="6462250" cy="4398759"/>
          </a:xfrm>
          <a:prstGeom prst="rect">
            <a:avLst/>
          </a:prstGeom>
        </p:spPr>
      </p:pic>
      <p:sp>
        <p:nvSpPr>
          <p:cNvPr id="17" name="TextBox 16">
            <a:extLst>
              <a:ext uri="{FF2B5EF4-FFF2-40B4-BE49-F238E27FC236}">
                <a16:creationId xmlns:a16="http://schemas.microsoft.com/office/drawing/2014/main" id="{B909A68D-E6B6-46E0-B09A-B8E370EBCDC0}"/>
              </a:ext>
            </a:extLst>
          </p:cNvPr>
          <p:cNvSpPr txBox="1"/>
          <p:nvPr/>
        </p:nvSpPr>
        <p:spPr>
          <a:xfrm>
            <a:off x="2517293" y="8795263"/>
            <a:ext cx="9393970"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BE"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E</a:t>
            </a:r>
            <a:r>
              <a:rPr lang="en-US"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v</a:t>
            </a:r>
            <a:r>
              <a:rPr lang="en-BE"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a </a:t>
            </a:r>
            <a:r>
              <a:rPr lang="en-US"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F</a:t>
            </a:r>
            <a:r>
              <a:rPr lang="en-BE" sz="4000" b="1" kern="0" dirty="0" err="1">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a</a:t>
            </a:r>
            <a:r>
              <a:rPr lang="en-BE" sz="4000" dirty="0" err="1">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rPr>
              <a:t>ict</a:t>
            </a:r>
            <a:endParaRPr lang="de-DE" sz="4000" b="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endParaRPr>
          </a:p>
          <a:p>
            <a:pPr defTabSz="635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US" sz="4000" i="1" dirty="0">
                <a:solidFill>
                  <a:schemeClr val="bg1">
                    <a:lumMod val="85000"/>
                  </a:schemeClr>
                </a:solidFill>
                <a:latin typeface="Amazon Ember Heavy" panose="020B0803020204020204" pitchFamily="34" charset="0"/>
                <a:ea typeface="Amazon Ember Heavy" panose="020B0803020204020204" pitchFamily="34" charset="0"/>
                <a:cs typeface="Amazon Ember Heavy" panose="020B0803020204020204" pitchFamily="34" charset="0"/>
              </a:rPr>
              <a:t>Amazon.com.be Country Manager </a:t>
            </a:r>
          </a:p>
        </p:txBody>
      </p:sp>
      <p:pic>
        <p:nvPicPr>
          <p:cNvPr id="9" name="Picture 8">
            <a:extLst>
              <a:ext uri="{FF2B5EF4-FFF2-40B4-BE49-F238E27FC236}">
                <a16:creationId xmlns:a16="http://schemas.microsoft.com/office/drawing/2014/main" id="{F0EF9A86-F83E-49B8-ACD1-6EFD333F7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737" y="3339469"/>
            <a:ext cx="5014026" cy="5014026"/>
          </a:xfrm>
          <a:prstGeom prst="rect">
            <a:avLst/>
          </a:prstGeom>
        </p:spPr>
      </p:pic>
      <p:sp>
        <p:nvSpPr>
          <p:cNvPr id="6" name="TextBox 5">
            <a:extLst>
              <a:ext uri="{FF2B5EF4-FFF2-40B4-BE49-F238E27FC236}">
                <a16:creationId xmlns:a16="http://schemas.microsoft.com/office/drawing/2014/main" id="{5C94F198-6EB9-4EC6-BC57-6FD571F7F72D}"/>
              </a:ext>
            </a:extLst>
          </p:cNvPr>
          <p:cNvSpPr txBox="1"/>
          <p:nvPr/>
        </p:nvSpPr>
        <p:spPr>
          <a:xfrm>
            <a:off x="11139924" y="3028126"/>
            <a:ext cx="939397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GB" sz="4000" b="1" i="1" kern="0"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sym typeface="Helvetica Neue"/>
              </a:rPr>
              <a:t>Belgian</a:t>
            </a:r>
          </a:p>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GB" sz="4000" i="1"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rPr>
              <a:t>KU Leuven Alumni</a:t>
            </a:r>
          </a:p>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GB" sz="4000" i="1"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rPr>
              <a:t>8-year Amazonian</a:t>
            </a:r>
          </a:p>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endParaRPr lang="en-GB" sz="4000" i="1"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endParaRPr>
          </a:p>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r>
              <a:rPr lang="en-GB" sz="4000" i="1" dirty="0">
                <a:solidFill>
                  <a:srgbClr val="FF9900"/>
                </a:solidFill>
                <a:latin typeface="Amazon Ember Heavy" panose="020B0803020204020204" pitchFamily="34" charset="0"/>
                <a:ea typeface="Amazon Ember Heavy" panose="020B0803020204020204" pitchFamily="34" charset="0"/>
                <a:cs typeface="Amazon Ember Heavy" panose="020B0803020204020204" pitchFamily="34" charset="0"/>
              </a:rPr>
              <a:t>Customer obsessed ;)</a:t>
            </a:r>
          </a:p>
          <a:p>
            <a:pPr algn="ctr" defTabSz="6350" hangingPunct="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a:pPr>
            <a:endParaRPr lang="en-US" sz="4000" i="1" dirty="0">
              <a:solidFill>
                <a:schemeClr val="bg1">
                  <a:lumMod val="85000"/>
                </a:schemeClr>
              </a:solidFill>
              <a:latin typeface="Amazon Ember Heavy" panose="020B0803020204020204" pitchFamily="34" charset="0"/>
              <a:ea typeface="Amazon Ember Heavy" panose="020B0803020204020204" pitchFamily="34" charset="0"/>
              <a:cs typeface="Amazon Ember Heavy" panose="020B0803020204020204" pitchFamily="34" charset="0"/>
            </a:endParaRPr>
          </a:p>
        </p:txBody>
      </p:sp>
    </p:spTree>
    <p:extLst>
      <p:ext uri="{BB962C8B-B14F-4D97-AF65-F5344CB8AC3E}">
        <p14:creationId xmlns:p14="http://schemas.microsoft.com/office/powerpoint/2010/main" val="75659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F4812-AEAE-4242-8D57-A4A5AB9649F7}"/>
              </a:ext>
            </a:extLst>
          </p:cNvPr>
          <p:cNvSpPr>
            <a:spLocks noGrp="1"/>
          </p:cNvSpPr>
          <p:nvPr>
            <p:ph type="body" sz="quarter" idx="11"/>
          </p:nvPr>
        </p:nvSpPr>
        <p:spPr/>
        <p:txBody>
          <a:bodyPr/>
          <a:lstStyle/>
          <a:p>
            <a:r>
              <a:rPr lang="de-DE" dirty="0"/>
              <a:t>What We Do - </a:t>
            </a:r>
            <a:r>
              <a:rPr lang="de-DE" dirty="0">
                <a:solidFill>
                  <a:srgbClr val="FF9900"/>
                </a:solidFill>
              </a:rPr>
              <a:t>Amazon</a:t>
            </a:r>
          </a:p>
        </p:txBody>
      </p:sp>
      <p:pic>
        <p:nvPicPr>
          <p:cNvPr id="47" name="Graphic 46">
            <a:extLst>
              <a:ext uri="{FF2B5EF4-FFF2-40B4-BE49-F238E27FC236}">
                <a16:creationId xmlns:a16="http://schemas.microsoft.com/office/drawing/2014/main" id="{D9715DB1-8E59-46B4-A8FE-33F3D4A264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31447" y="3692390"/>
            <a:ext cx="9957978" cy="8310681"/>
          </a:xfrm>
          <a:prstGeom prst="rect">
            <a:avLst/>
          </a:prstGeom>
        </p:spPr>
      </p:pic>
      <p:sp>
        <p:nvSpPr>
          <p:cNvPr id="48" name="TextBox 47">
            <a:extLst>
              <a:ext uri="{FF2B5EF4-FFF2-40B4-BE49-F238E27FC236}">
                <a16:creationId xmlns:a16="http://schemas.microsoft.com/office/drawing/2014/main" id="{563A532C-0BB8-4772-9643-4B1C232B199D}"/>
              </a:ext>
            </a:extLst>
          </p:cNvPr>
          <p:cNvSpPr txBox="1"/>
          <p:nvPr/>
        </p:nvSpPr>
        <p:spPr>
          <a:xfrm>
            <a:off x="1270001" y="4587075"/>
            <a:ext cx="8961438"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412750" hangingPunct="0"/>
            <a:r>
              <a:rPr lang="en-US" sz="5400" kern="0" dirty="0">
                <a:solidFill>
                  <a:srgbClr val="0098D9"/>
                </a:solidFill>
                <a:latin typeface="Amazon Ember" panose="020B0603020204020204" pitchFamily="34" charset="0"/>
                <a:ea typeface="Amazon Ember" panose="020B0603020204020204" pitchFamily="34" charset="0"/>
                <a:cs typeface="Amazon Ember" panose="020B0603020204020204" pitchFamily="34" charset="0"/>
                <a:sym typeface="Helvetica Neue"/>
              </a:rPr>
              <a:t>Our Mission:</a:t>
            </a:r>
          </a:p>
          <a:p>
            <a:pPr algn="l" defTabSz="412750" hangingPunct="0"/>
            <a:r>
              <a:rPr lang="en-US" sz="5400" b="1" kern="0" dirty="0">
                <a:solidFill>
                  <a:srgbClr val="B2E5F6"/>
                </a:solidFill>
                <a:latin typeface="Amazon Ember" panose="020B0603020204020204" pitchFamily="34" charset="0"/>
                <a:ea typeface="Amazon Ember" panose="020B0603020204020204" pitchFamily="34" charset="0"/>
                <a:cs typeface="Amazon Ember" panose="020B0603020204020204" pitchFamily="34" charset="0"/>
                <a:sym typeface="Helvetica Neue"/>
              </a:rPr>
              <a:t>To be earth’s most customer-centric company </a:t>
            </a:r>
          </a:p>
        </p:txBody>
      </p:sp>
      <p:sp>
        <p:nvSpPr>
          <p:cNvPr id="49" name="TextBox 48">
            <a:extLst>
              <a:ext uri="{FF2B5EF4-FFF2-40B4-BE49-F238E27FC236}">
                <a16:creationId xmlns:a16="http://schemas.microsoft.com/office/drawing/2014/main" id="{E6498F13-DF01-4E50-B36A-80761DDF7578}"/>
              </a:ext>
            </a:extLst>
          </p:cNvPr>
          <p:cNvSpPr txBox="1"/>
          <p:nvPr/>
        </p:nvSpPr>
        <p:spPr>
          <a:xfrm>
            <a:off x="1270001" y="7172398"/>
            <a:ext cx="9468226" cy="2234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defTabSz="412750" hangingPunct="0">
              <a:lnSpc>
                <a:spcPct val="150000"/>
              </a:lnSpc>
              <a:buClr>
                <a:srgbClr val="FF9900"/>
              </a:buClr>
              <a:buFont typeface="Wingdings" panose="05000000000000000000" pitchFamily="2" charset="2"/>
              <a:buChar char="§"/>
            </a:pPr>
            <a:r>
              <a:rPr lang="en-US" sz="3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W</a:t>
            </a:r>
            <a:r>
              <a:rPr lang="en-US" sz="3200" kern="0" dirty="0">
                <a:solidFill>
                  <a:schemeClr val="bg1"/>
                </a:solidFill>
                <a:latin typeface="Amazon Ember" panose="020B0603020204020204" pitchFamily="34" charset="0"/>
                <a:ea typeface="Amazon Ember" panose="020B0603020204020204" pitchFamily="34" charset="0"/>
                <a:cs typeface="Amazon Ember" panose="020B0603020204020204" pitchFamily="34" charset="0"/>
                <a:sym typeface="Helvetica Neue"/>
              </a:rPr>
              <a:t>here people can find and discover anything they want to buy</a:t>
            </a:r>
          </a:p>
          <a:p>
            <a:pPr marL="457200" indent="-457200" algn="l" defTabSz="412750" hangingPunct="0">
              <a:lnSpc>
                <a:spcPct val="150000"/>
              </a:lnSpc>
              <a:buClr>
                <a:srgbClr val="FF9900"/>
              </a:buClr>
              <a:buFont typeface="Wingdings" panose="05000000000000000000" pitchFamily="2" charset="2"/>
              <a:buChar char="§"/>
            </a:pPr>
            <a:r>
              <a:rPr lang="en-US" sz="3200" kern="0" dirty="0">
                <a:solidFill>
                  <a:schemeClr val="bg1"/>
                </a:solidFill>
                <a:latin typeface="Amazon Ember" panose="020B0603020204020204" pitchFamily="34" charset="0"/>
                <a:ea typeface="Amazon Ember" panose="020B0603020204020204" pitchFamily="34" charset="0"/>
                <a:cs typeface="Amazon Ember" panose="020B0603020204020204" pitchFamily="34" charset="0"/>
                <a:sym typeface="Helvetica Neue"/>
              </a:rPr>
              <a:t>Deliver to everyone on the planet</a:t>
            </a:r>
          </a:p>
        </p:txBody>
      </p:sp>
      <p:sp>
        <p:nvSpPr>
          <p:cNvPr id="4" name="Rectangle: Top Corners Rounded 3">
            <a:extLst>
              <a:ext uri="{FF2B5EF4-FFF2-40B4-BE49-F238E27FC236}">
                <a16:creationId xmlns:a16="http://schemas.microsoft.com/office/drawing/2014/main" id="{1CDC7D97-546E-4A15-B068-501E1F573477}"/>
              </a:ext>
            </a:extLst>
          </p:cNvPr>
          <p:cNvSpPr/>
          <p:nvPr/>
        </p:nvSpPr>
        <p:spPr>
          <a:xfrm>
            <a:off x="1270001" y="11135930"/>
            <a:ext cx="3244849" cy="2580070"/>
          </a:xfrm>
          <a:prstGeom prst="round2SameRect">
            <a:avLst/>
          </a:prstGeom>
          <a:solidFill>
            <a:srgbClr val="B2E5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Neue Medium"/>
            </a:endParaRPr>
          </a:p>
        </p:txBody>
      </p:sp>
      <p:sp>
        <p:nvSpPr>
          <p:cNvPr id="25" name="Rectangle: Top Corners Rounded 24">
            <a:extLst>
              <a:ext uri="{FF2B5EF4-FFF2-40B4-BE49-F238E27FC236}">
                <a16:creationId xmlns:a16="http://schemas.microsoft.com/office/drawing/2014/main" id="{A0EEF824-6653-450D-96FA-76F548B6249B}"/>
              </a:ext>
            </a:extLst>
          </p:cNvPr>
          <p:cNvSpPr/>
          <p:nvPr/>
        </p:nvSpPr>
        <p:spPr>
          <a:xfrm>
            <a:off x="4934355" y="11135930"/>
            <a:ext cx="3244849" cy="2580070"/>
          </a:xfrm>
          <a:prstGeom prst="round2SameRect">
            <a:avLst/>
          </a:prstGeom>
          <a:solidFill>
            <a:srgbClr val="B2E5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Neue Medium"/>
            </a:endParaRPr>
          </a:p>
        </p:txBody>
      </p:sp>
      <p:sp>
        <p:nvSpPr>
          <p:cNvPr id="27" name="Rectangle: Top Corners Rounded 26">
            <a:extLst>
              <a:ext uri="{FF2B5EF4-FFF2-40B4-BE49-F238E27FC236}">
                <a16:creationId xmlns:a16="http://schemas.microsoft.com/office/drawing/2014/main" id="{12B0F685-A7CC-4D6F-AE20-BDED080E576B}"/>
              </a:ext>
            </a:extLst>
          </p:cNvPr>
          <p:cNvSpPr/>
          <p:nvPr/>
        </p:nvSpPr>
        <p:spPr>
          <a:xfrm>
            <a:off x="8598709" y="11135930"/>
            <a:ext cx="3244849" cy="2580070"/>
          </a:xfrm>
          <a:prstGeom prst="round2SameRect">
            <a:avLst/>
          </a:prstGeom>
          <a:solidFill>
            <a:srgbClr val="B2E5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j-lt"/>
              <a:ea typeface="+mj-ea"/>
              <a:cs typeface="+mj-cs"/>
              <a:sym typeface="Helvetica Neue Medium"/>
            </a:endParaRPr>
          </a:p>
        </p:txBody>
      </p:sp>
      <p:pic>
        <p:nvPicPr>
          <p:cNvPr id="28" name="Picture 27">
            <a:extLst>
              <a:ext uri="{FF2B5EF4-FFF2-40B4-BE49-F238E27FC236}">
                <a16:creationId xmlns:a16="http://schemas.microsoft.com/office/drawing/2014/main" id="{90C54A34-CD87-4EFA-A46E-DC7D615C1A4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17264" y="11717509"/>
            <a:ext cx="750322" cy="750322"/>
          </a:xfrm>
          <a:prstGeom prst="rect">
            <a:avLst/>
          </a:prstGeom>
        </p:spPr>
      </p:pic>
      <p:sp>
        <p:nvSpPr>
          <p:cNvPr id="29" name="TextBox 28">
            <a:extLst>
              <a:ext uri="{FF2B5EF4-FFF2-40B4-BE49-F238E27FC236}">
                <a16:creationId xmlns:a16="http://schemas.microsoft.com/office/drawing/2014/main" id="{EDDA2DCD-B70A-4641-9D6F-FC700BE233C2}"/>
              </a:ext>
            </a:extLst>
          </p:cNvPr>
          <p:cNvSpPr txBox="1"/>
          <p:nvPr/>
        </p:nvSpPr>
        <p:spPr>
          <a:xfrm>
            <a:off x="1604835" y="12778982"/>
            <a:ext cx="257518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2750" hangingPunct="0">
              <a:buClr>
                <a:srgbClr val="FF9900"/>
              </a:buClr>
            </a:pPr>
            <a:r>
              <a:rPr lang="en-US" sz="2400" dirty="0">
                <a:solidFill>
                  <a:srgbClr val="222E3D"/>
                </a:solidFill>
                <a:latin typeface="Amazon Ember" panose="020B0603020204020204" pitchFamily="34" charset="0"/>
                <a:ea typeface="Amazon Ember" panose="020B0603020204020204" pitchFamily="34" charset="0"/>
                <a:cs typeface="Amazon Ember" panose="020B0603020204020204" pitchFamily="34" charset="0"/>
              </a:rPr>
              <a:t>Convenience</a:t>
            </a:r>
            <a:endParaRPr lang="en-US" sz="2400" kern="0" dirty="0">
              <a:solidFill>
                <a:srgbClr val="222E3D"/>
              </a:solidFill>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sp>
        <p:nvSpPr>
          <p:cNvPr id="32" name="TextBox 31">
            <a:extLst>
              <a:ext uri="{FF2B5EF4-FFF2-40B4-BE49-F238E27FC236}">
                <a16:creationId xmlns:a16="http://schemas.microsoft.com/office/drawing/2014/main" id="{328D07CF-3E20-4C8C-97E0-36E4C38B3122}"/>
              </a:ext>
            </a:extLst>
          </p:cNvPr>
          <p:cNvSpPr txBox="1"/>
          <p:nvPr/>
        </p:nvSpPr>
        <p:spPr>
          <a:xfrm>
            <a:off x="5269189" y="12778982"/>
            <a:ext cx="257518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2750" hangingPunct="0">
              <a:buClr>
                <a:srgbClr val="FF9900"/>
              </a:buClr>
            </a:pPr>
            <a:r>
              <a:rPr lang="en-US" sz="2400" dirty="0">
                <a:solidFill>
                  <a:srgbClr val="222E3D"/>
                </a:solidFill>
                <a:latin typeface="Amazon Ember" panose="020B0603020204020204" pitchFamily="34" charset="0"/>
                <a:ea typeface="Amazon Ember" panose="020B0603020204020204" pitchFamily="34" charset="0"/>
                <a:cs typeface="Amazon Ember" panose="020B0603020204020204" pitchFamily="34" charset="0"/>
              </a:rPr>
              <a:t>Selection</a:t>
            </a:r>
            <a:endParaRPr lang="en-US" sz="2400" kern="0" dirty="0">
              <a:solidFill>
                <a:srgbClr val="222E3D"/>
              </a:solidFill>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pic>
        <p:nvPicPr>
          <p:cNvPr id="33" name="Picture 32">
            <a:extLst>
              <a:ext uri="{FF2B5EF4-FFF2-40B4-BE49-F238E27FC236}">
                <a16:creationId xmlns:a16="http://schemas.microsoft.com/office/drawing/2014/main" id="{EDC62D98-0433-4BD0-966F-C394D5F5EF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74858" y="11623016"/>
            <a:ext cx="963843" cy="963843"/>
          </a:xfrm>
          <a:prstGeom prst="rect">
            <a:avLst/>
          </a:prstGeom>
        </p:spPr>
      </p:pic>
      <p:sp>
        <p:nvSpPr>
          <p:cNvPr id="34" name="TextBox 33">
            <a:extLst>
              <a:ext uri="{FF2B5EF4-FFF2-40B4-BE49-F238E27FC236}">
                <a16:creationId xmlns:a16="http://schemas.microsoft.com/office/drawing/2014/main" id="{8028104C-6498-4CF1-A75C-A4D412D6622D}"/>
              </a:ext>
            </a:extLst>
          </p:cNvPr>
          <p:cNvSpPr txBox="1"/>
          <p:nvPr/>
        </p:nvSpPr>
        <p:spPr>
          <a:xfrm>
            <a:off x="8933543" y="12778982"/>
            <a:ext cx="257518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2750" hangingPunct="0">
              <a:buClr>
                <a:srgbClr val="FF9900"/>
              </a:buClr>
            </a:pPr>
            <a:r>
              <a:rPr lang="en-US" sz="2400" dirty="0">
                <a:solidFill>
                  <a:srgbClr val="222E3D"/>
                </a:solidFill>
                <a:latin typeface="Amazon Ember" panose="020B0603020204020204" pitchFamily="34" charset="0"/>
                <a:ea typeface="Amazon Ember" panose="020B0603020204020204" pitchFamily="34" charset="0"/>
                <a:cs typeface="Amazon Ember" panose="020B0603020204020204" pitchFamily="34" charset="0"/>
              </a:rPr>
              <a:t>Price</a:t>
            </a:r>
            <a:endParaRPr lang="en-US" sz="2400" kern="0" dirty="0">
              <a:solidFill>
                <a:srgbClr val="222E3D"/>
              </a:solidFill>
              <a:latin typeface="Amazon Ember" panose="020B0603020204020204" pitchFamily="34" charset="0"/>
              <a:ea typeface="Amazon Ember" panose="020B0603020204020204" pitchFamily="34" charset="0"/>
              <a:cs typeface="Amazon Ember" panose="020B0603020204020204" pitchFamily="34" charset="0"/>
              <a:sym typeface="Helvetica Neue"/>
            </a:endParaRPr>
          </a:p>
        </p:txBody>
      </p:sp>
      <p:pic>
        <p:nvPicPr>
          <p:cNvPr id="36" name="Picture 35">
            <a:extLst>
              <a:ext uri="{FF2B5EF4-FFF2-40B4-BE49-F238E27FC236}">
                <a16:creationId xmlns:a16="http://schemas.microsoft.com/office/drawing/2014/main" id="{69B92BC4-0F5A-4ADE-85EA-CE34036BAF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816305" y="11658174"/>
            <a:ext cx="809657" cy="809657"/>
          </a:xfrm>
          <a:prstGeom prst="rect">
            <a:avLst/>
          </a:prstGeom>
        </p:spPr>
      </p:pic>
    </p:spTree>
    <p:extLst>
      <p:ext uri="{BB962C8B-B14F-4D97-AF65-F5344CB8AC3E}">
        <p14:creationId xmlns:p14="http://schemas.microsoft.com/office/powerpoint/2010/main" val="123876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 name="Picture 580" descr="A picture containing silhouette, night sky&#10;&#10;Description automatically generated">
            <a:extLst>
              <a:ext uri="{FF2B5EF4-FFF2-40B4-BE49-F238E27FC236}">
                <a16:creationId xmlns:a16="http://schemas.microsoft.com/office/drawing/2014/main" id="{3F1EC496-BB6B-7C6F-1C33-E94CFAD7F6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6083" b="55189"/>
          <a:stretch/>
        </p:blipFill>
        <p:spPr>
          <a:xfrm rot="1930373" flipH="1">
            <a:off x="8177837" y="7820919"/>
            <a:ext cx="11113878" cy="6642234"/>
          </a:xfrm>
          <a:prstGeom prst="rect">
            <a:avLst/>
          </a:prstGeom>
        </p:spPr>
      </p:pic>
      <p:pic>
        <p:nvPicPr>
          <p:cNvPr id="582" name="Picture 581" descr="A picture containing silhouette, night sky&#10;&#10;Description automatically generated">
            <a:extLst>
              <a:ext uri="{FF2B5EF4-FFF2-40B4-BE49-F238E27FC236}">
                <a16:creationId xmlns:a16="http://schemas.microsoft.com/office/drawing/2014/main" id="{C73B55EE-4B4E-B1E9-D310-4C621F8A3C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458" t="-35298" r="-22039" b="22244"/>
          <a:stretch/>
        </p:blipFill>
        <p:spPr>
          <a:xfrm rot="10292481">
            <a:off x="16419865" y="956241"/>
            <a:ext cx="9192008" cy="14605404"/>
          </a:xfrm>
          <a:prstGeom prst="rect">
            <a:avLst/>
          </a:prstGeom>
        </p:spPr>
      </p:pic>
      <p:sp>
        <p:nvSpPr>
          <p:cNvPr id="15" name="Rectangle 14">
            <a:extLst>
              <a:ext uri="{FF2B5EF4-FFF2-40B4-BE49-F238E27FC236}">
                <a16:creationId xmlns:a16="http://schemas.microsoft.com/office/drawing/2014/main" id="{AB342908-E120-FC51-75F7-E06C60482A29}"/>
              </a:ext>
            </a:extLst>
          </p:cNvPr>
          <p:cNvSpPr/>
          <p:nvPr/>
        </p:nvSpPr>
        <p:spPr>
          <a:xfrm>
            <a:off x="0" y="0"/>
            <a:ext cx="11861800" cy="13716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defRPr/>
            </a:pPr>
            <a:endParaRPr lang="en-US" sz="3600" b="0" kern="1200">
              <a:solidFill>
                <a:srgbClr val="FFFFFF"/>
              </a:solidFill>
              <a:latin typeface="Amazon Ember Light"/>
            </a:endParaRPr>
          </a:p>
        </p:txBody>
      </p:sp>
      <p:pic>
        <p:nvPicPr>
          <p:cNvPr id="251" name="Grafik 7">
            <a:extLst>
              <a:ext uri="{FF2B5EF4-FFF2-40B4-BE49-F238E27FC236}">
                <a16:creationId xmlns:a16="http://schemas.microsoft.com/office/drawing/2014/main" id="{6A937C03-D453-7706-CA96-C7854C9163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248" t="248" r="170" b="1333"/>
          <a:stretch/>
        </p:blipFill>
        <p:spPr>
          <a:xfrm>
            <a:off x="83720" y="0"/>
            <a:ext cx="11778080" cy="8997696"/>
          </a:xfrm>
          <a:prstGeom prst="rect">
            <a:avLst/>
          </a:prstGeom>
        </p:spPr>
      </p:pic>
      <p:sp>
        <p:nvSpPr>
          <p:cNvPr id="5" name="Title 4">
            <a:extLst>
              <a:ext uri="{FF2B5EF4-FFF2-40B4-BE49-F238E27FC236}">
                <a16:creationId xmlns:a16="http://schemas.microsoft.com/office/drawing/2014/main" id="{8A095DBF-E4EE-C24C-8BED-3A065D2EA80A}"/>
              </a:ext>
            </a:extLst>
          </p:cNvPr>
          <p:cNvSpPr>
            <a:spLocks noGrp="1"/>
          </p:cNvSpPr>
          <p:nvPr>
            <p:ph type="title"/>
          </p:nvPr>
        </p:nvSpPr>
        <p:spPr>
          <a:xfrm>
            <a:off x="1210554" y="10014785"/>
            <a:ext cx="9356164" cy="2651126"/>
          </a:xfrm>
        </p:spPr>
        <p:txBody>
          <a:bodyPr/>
          <a:lstStyle/>
          <a:p>
            <a:pPr algn="ctr">
              <a:spcBef>
                <a:spcPts val="1200"/>
              </a:spcBef>
              <a:spcAft>
                <a:spcPts val="1200"/>
              </a:spcAft>
            </a:pPr>
            <a:r>
              <a:rPr lang="en-US" dirty="0">
                <a:sym typeface="Helvetica Light"/>
              </a:rPr>
              <a:t>Amazon in Europe</a:t>
            </a:r>
            <a:br>
              <a:rPr lang="en-US" dirty="0">
                <a:sym typeface="Helvetica Light"/>
              </a:rPr>
            </a:br>
            <a:r>
              <a:rPr lang="en-US" sz="2800" dirty="0">
                <a:sym typeface="Helvetica Light"/>
              </a:rPr>
              <a:t> </a:t>
            </a:r>
            <a:br>
              <a:rPr lang="en-US" dirty="0">
                <a:sym typeface="Helvetica Light"/>
              </a:rPr>
            </a:br>
            <a:r>
              <a:rPr lang="en-US" sz="3200" spc="600" dirty="0">
                <a:sym typeface="Helvetica Light"/>
              </a:rPr>
              <a:t>AS OF 2022</a:t>
            </a:r>
            <a:endParaRPr lang="en-US" spc="600" dirty="0">
              <a:sym typeface="Helvetica Light"/>
            </a:endParaRPr>
          </a:p>
        </p:txBody>
      </p:sp>
      <p:sp>
        <p:nvSpPr>
          <p:cNvPr id="567" name="Rectangle 566">
            <a:extLst>
              <a:ext uri="{FF2B5EF4-FFF2-40B4-BE49-F238E27FC236}">
                <a16:creationId xmlns:a16="http://schemas.microsoft.com/office/drawing/2014/main" id="{FCB8C6D8-30EE-01B8-14ED-6136D853F8A9}"/>
              </a:ext>
            </a:extLst>
          </p:cNvPr>
          <p:cNvSpPr/>
          <p:nvPr/>
        </p:nvSpPr>
        <p:spPr>
          <a:xfrm>
            <a:off x="18044993" y="5018236"/>
            <a:ext cx="5237108" cy="1815882"/>
          </a:xfrm>
          <a:prstGeom prst="rect">
            <a:avLst/>
          </a:prstGeom>
        </p:spPr>
        <p:txBody>
          <a:bodyPr wrap="square" anchor="t">
            <a:spAutoFit/>
          </a:bodyPr>
          <a:lstStyle/>
          <a:p>
            <a:pPr defTabSz="1828800" hangingPunct="1">
              <a:defRPr/>
            </a:pPr>
            <a:r>
              <a:rPr lang="en-US" sz="5600" kern="1200" dirty="0">
                <a:solidFill>
                  <a:srgbClr val="FEE600"/>
                </a:solidFill>
                <a:latin typeface="Amazon Ember Light"/>
                <a:ea typeface="+mn-ea"/>
                <a:cs typeface="+mn-cs"/>
              </a:rPr>
              <a:t>250</a:t>
            </a:r>
            <a:endParaRPr lang="en-US" sz="5600" kern="1200" baseline="30000" dirty="0">
              <a:solidFill>
                <a:srgbClr val="FEE600"/>
              </a:solidFill>
              <a:latin typeface="Amazon Ember Light"/>
              <a:ea typeface="+mn-ea"/>
              <a:cs typeface="+mn-cs"/>
            </a:endParaRPr>
          </a:p>
          <a:p>
            <a:pPr defTabSz="1828800" hangingPunct="1">
              <a:defRPr/>
            </a:pPr>
            <a:r>
              <a:rPr lang="en-US" sz="2800" b="0" kern="1200" dirty="0">
                <a:solidFill>
                  <a:srgbClr val="FFFFFF"/>
                </a:solidFill>
                <a:latin typeface="Amazon Ember Light"/>
                <a:ea typeface="+mn-ea"/>
                <a:cs typeface="+mn-cs"/>
              </a:rPr>
              <a:t>Fulfillment/Delivery/Sortation Centers across Europe</a:t>
            </a:r>
          </a:p>
        </p:txBody>
      </p:sp>
      <p:sp>
        <p:nvSpPr>
          <p:cNvPr id="568" name="Rectangle 567">
            <a:extLst>
              <a:ext uri="{FF2B5EF4-FFF2-40B4-BE49-F238E27FC236}">
                <a16:creationId xmlns:a16="http://schemas.microsoft.com/office/drawing/2014/main" id="{4E42246B-F95C-8B15-F647-0B829213932D}"/>
              </a:ext>
            </a:extLst>
          </p:cNvPr>
          <p:cNvSpPr/>
          <p:nvPr/>
        </p:nvSpPr>
        <p:spPr>
          <a:xfrm>
            <a:off x="18988017" y="8190930"/>
            <a:ext cx="3665370" cy="2246769"/>
          </a:xfrm>
          <a:prstGeom prst="rect">
            <a:avLst/>
          </a:prstGeom>
        </p:spPr>
        <p:txBody>
          <a:bodyPr wrap="square" anchor="t">
            <a:spAutoFit/>
          </a:bodyPr>
          <a:lstStyle/>
          <a:p>
            <a:pPr defTabSz="1828800" hangingPunct="1">
              <a:defRPr/>
            </a:pPr>
            <a:r>
              <a:rPr lang="en-US" sz="5600" kern="1200" dirty="0">
                <a:solidFill>
                  <a:srgbClr val="FEE600"/>
                </a:solidFill>
                <a:latin typeface="Amazon Ember Light"/>
                <a:ea typeface="+mn-ea"/>
                <a:cs typeface="+mn-cs"/>
              </a:rPr>
              <a:t>185k</a:t>
            </a:r>
          </a:p>
          <a:p>
            <a:pPr defTabSz="1828800" hangingPunct="1">
              <a:defRPr/>
            </a:pPr>
            <a:r>
              <a:rPr lang="en-US" sz="2800" b="0" kern="1200" dirty="0">
                <a:solidFill>
                  <a:srgbClr val="FFFFFF"/>
                </a:solidFill>
                <a:latin typeface="Amazon Ember Light"/>
                <a:ea typeface="+mn-ea"/>
                <a:cs typeface="+mn-cs"/>
              </a:rPr>
              <a:t>Small and medium businesses selling </a:t>
            </a:r>
            <a:br>
              <a:rPr lang="en-US" sz="2800" b="0" kern="1200" dirty="0">
                <a:solidFill>
                  <a:srgbClr val="FFFFFF"/>
                </a:solidFill>
                <a:latin typeface="Amazon Ember Light"/>
                <a:ea typeface="+mn-ea"/>
                <a:cs typeface="+mn-cs"/>
              </a:rPr>
            </a:br>
            <a:r>
              <a:rPr lang="en-US" sz="2800" b="0" kern="1200" dirty="0">
                <a:solidFill>
                  <a:srgbClr val="FFFFFF"/>
                </a:solidFill>
                <a:latin typeface="Amazon Ember Light"/>
                <a:ea typeface="+mn-ea"/>
                <a:cs typeface="+mn-cs"/>
              </a:rPr>
              <a:t>on Amazon</a:t>
            </a:r>
          </a:p>
        </p:txBody>
      </p:sp>
      <p:sp>
        <p:nvSpPr>
          <p:cNvPr id="570" name="Rectangle 569">
            <a:extLst>
              <a:ext uri="{FF2B5EF4-FFF2-40B4-BE49-F238E27FC236}">
                <a16:creationId xmlns:a16="http://schemas.microsoft.com/office/drawing/2014/main" id="{A6CD03C0-486A-DDA0-A1B1-96AF5837A0AD}"/>
              </a:ext>
            </a:extLst>
          </p:cNvPr>
          <p:cNvSpPr/>
          <p:nvPr/>
        </p:nvSpPr>
        <p:spPr>
          <a:xfrm>
            <a:off x="13209120" y="8195472"/>
            <a:ext cx="4723460" cy="2246769"/>
          </a:xfrm>
          <a:prstGeom prst="rect">
            <a:avLst/>
          </a:prstGeom>
        </p:spPr>
        <p:txBody>
          <a:bodyPr wrap="square" anchor="t">
            <a:spAutoFit/>
          </a:bodyPr>
          <a:lstStyle/>
          <a:p>
            <a:pPr defTabSz="1828800" hangingPunct="1">
              <a:defRPr/>
            </a:pPr>
            <a:r>
              <a:rPr lang="en-US" sz="5600" kern="1200" dirty="0">
                <a:solidFill>
                  <a:srgbClr val="FEE600"/>
                </a:solidFill>
                <a:latin typeface="Amazon Ember Light"/>
                <a:ea typeface="+mn-ea"/>
                <a:cs typeface="+mn-cs"/>
              </a:rPr>
              <a:t>900k</a:t>
            </a:r>
            <a:r>
              <a:rPr lang="en-US" sz="5600" kern="1200" baseline="30000" dirty="0">
                <a:solidFill>
                  <a:srgbClr val="FEE600"/>
                </a:solidFill>
                <a:latin typeface="Amazon Ember Light"/>
                <a:ea typeface="+mn-ea"/>
                <a:cs typeface="+mn-cs"/>
              </a:rPr>
              <a:t>+</a:t>
            </a:r>
          </a:p>
          <a:p>
            <a:pPr defTabSz="1828800" hangingPunct="1">
              <a:defRPr/>
            </a:pPr>
            <a:r>
              <a:rPr lang="en-US" sz="2800" b="0" kern="1200" dirty="0">
                <a:solidFill>
                  <a:srgbClr val="FFFFFF"/>
                </a:solidFill>
                <a:latin typeface="Amazon Ember Light"/>
                <a:ea typeface="+mn-ea"/>
                <a:cs typeface="+mn-cs"/>
              </a:rPr>
              <a:t>Independent sellers, authors, content creators, delivery and IT providers</a:t>
            </a:r>
          </a:p>
        </p:txBody>
      </p:sp>
      <p:sp>
        <p:nvSpPr>
          <p:cNvPr id="571" name="Rectangle 570">
            <a:extLst>
              <a:ext uri="{FF2B5EF4-FFF2-40B4-BE49-F238E27FC236}">
                <a16:creationId xmlns:a16="http://schemas.microsoft.com/office/drawing/2014/main" id="{7E587C0E-E04E-B996-4DEB-64FD7F8D32FD}"/>
              </a:ext>
            </a:extLst>
          </p:cNvPr>
          <p:cNvSpPr/>
          <p:nvPr/>
        </p:nvSpPr>
        <p:spPr>
          <a:xfrm>
            <a:off x="12710356" y="5002625"/>
            <a:ext cx="5720988" cy="1815882"/>
          </a:xfrm>
          <a:prstGeom prst="rect">
            <a:avLst/>
          </a:prstGeom>
        </p:spPr>
        <p:txBody>
          <a:bodyPr wrap="square" anchor="t">
            <a:spAutoFit/>
          </a:bodyPr>
          <a:lstStyle/>
          <a:p>
            <a:pPr defTabSz="1828800" hangingPunct="1">
              <a:defRPr/>
            </a:pPr>
            <a:r>
              <a:rPr lang="en-US" sz="5600" kern="1200" dirty="0">
                <a:solidFill>
                  <a:srgbClr val="FEE600"/>
                </a:solidFill>
                <a:latin typeface="Amazon Ember Light"/>
                <a:ea typeface="+mn-ea"/>
                <a:cs typeface="+mn-cs"/>
              </a:rPr>
              <a:t>150k</a:t>
            </a:r>
            <a:r>
              <a:rPr lang="en-US" sz="5600" kern="1200" baseline="30000" dirty="0">
                <a:solidFill>
                  <a:srgbClr val="FEE600"/>
                </a:solidFill>
                <a:latin typeface="Amazon Ember Light"/>
                <a:ea typeface="+mn-ea"/>
                <a:cs typeface="+mn-cs"/>
              </a:rPr>
              <a:t>+</a:t>
            </a:r>
          </a:p>
          <a:p>
            <a:pPr defTabSz="1828800" hangingPunct="1">
              <a:defRPr/>
            </a:pPr>
            <a:r>
              <a:rPr lang="en-US" sz="2800" b="0" kern="1200" dirty="0">
                <a:solidFill>
                  <a:srgbClr val="FFFFFF"/>
                </a:solidFill>
                <a:latin typeface="Amazon Ember Light"/>
                <a:ea typeface="+mn-ea"/>
                <a:cs typeface="+mn-cs"/>
              </a:rPr>
              <a:t>Employees across </a:t>
            </a:r>
          </a:p>
          <a:p>
            <a:pPr defTabSz="1828800" hangingPunct="1">
              <a:defRPr/>
            </a:pPr>
            <a:r>
              <a:rPr lang="en-US" sz="2800" b="0" kern="1200" dirty="0">
                <a:solidFill>
                  <a:srgbClr val="FFFFFF"/>
                </a:solidFill>
                <a:latin typeface="Amazon Ember Light"/>
                <a:ea typeface="+mn-ea"/>
                <a:cs typeface="+mn-cs"/>
              </a:rPr>
              <a:t>21 EU member states</a:t>
            </a:r>
          </a:p>
        </p:txBody>
      </p:sp>
      <p:sp>
        <p:nvSpPr>
          <p:cNvPr id="572" name="Rectangle 571">
            <a:extLst>
              <a:ext uri="{FF2B5EF4-FFF2-40B4-BE49-F238E27FC236}">
                <a16:creationId xmlns:a16="http://schemas.microsoft.com/office/drawing/2014/main" id="{267D144D-9BB7-CBB5-8F06-AE2155DEF705}"/>
              </a:ext>
            </a:extLst>
          </p:cNvPr>
          <p:cNvSpPr/>
          <p:nvPr/>
        </p:nvSpPr>
        <p:spPr>
          <a:xfrm>
            <a:off x="18074861" y="2100008"/>
            <a:ext cx="4979272" cy="1815882"/>
          </a:xfrm>
          <a:prstGeom prst="rect">
            <a:avLst/>
          </a:prstGeom>
        </p:spPr>
        <p:txBody>
          <a:bodyPr wrap="square" anchor="t">
            <a:spAutoFit/>
          </a:bodyPr>
          <a:lstStyle/>
          <a:p>
            <a:pPr defTabSz="1828800" hangingPunct="1">
              <a:defRPr/>
            </a:pPr>
            <a:r>
              <a:rPr lang="en-US" sz="5600" kern="1200" dirty="0">
                <a:solidFill>
                  <a:srgbClr val="FEE600"/>
                </a:solidFill>
                <a:latin typeface="Amazon Ember Light"/>
                <a:ea typeface="+mn-ea"/>
                <a:cs typeface="+mn-cs"/>
              </a:rPr>
              <a:t>€150bn</a:t>
            </a:r>
          </a:p>
          <a:p>
            <a:pPr defTabSz="1828800" hangingPunct="1">
              <a:defRPr/>
            </a:pPr>
            <a:r>
              <a:rPr lang="en-US" sz="2800" b="0" kern="1200" dirty="0">
                <a:solidFill>
                  <a:srgbClr val="FFFFFF"/>
                </a:solidFill>
                <a:latin typeface="Amazon Ember Light"/>
                <a:ea typeface="+mn-ea"/>
                <a:cs typeface="+mn-cs"/>
              </a:rPr>
              <a:t>Invested since </a:t>
            </a:r>
            <a:br>
              <a:rPr lang="en-US" sz="2800" b="0" kern="1200" dirty="0">
                <a:solidFill>
                  <a:srgbClr val="FFFFFF"/>
                </a:solidFill>
                <a:latin typeface="Amazon Ember Light"/>
                <a:ea typeface="+mn-ea"/>
                <a:cs typeface="+mn-cs"/>
              </a:rPr>
            </a:br>
            <a:r>
              <a:rPr lang="en-US" sz="2800" b="0" kern="1200" dirty="0">
                <a:solidFill>
                  <a:srgbClr val="FFFFFF"/>
                </a:solidFill>
                <a:latin typeface="Amazon Ember Light"/>
                <a:ea typeface="+mn-ea"/>
                <a:cs typeface="+mn-cs"/>
              </a:rPr>
              <a:t>2010</a:t>
            </a:r>
          </a:p>
        </p:txBody>
      </p:sp>
      <p:sp>
        <p:nvSpPr>
          <p:cNvPr id="573" name="Rectangle 572">
            <a:extLst>
              <a:ext uri="{FF2B5EF4-FFF2-40B4-BE49-F238E27FC236}">
                <a16:creationId xmlns:a16="http://schemas.microsoft.com/office/drawing/2014/main" id="{584F26F1-282D-BB2F-1544-0FC48C8E9B66}"/>
              </a:ext>
            </a:extLst>
          </p:cNvPr>
          <p:cNvSpPr/>
          <p:nvPr/>
        </p:nvSpPr>
        <p:spPr>
          <a:xfrm>
            <a:off x="13464360" y="1957850"/>
            <a:ext cx="4212980" cy="1815882"/>
          </a:xfrm>
          <a:prstGeom prst="rect">
            <a:avLst/>
          </a:prstGeom>
        </p:spPr>
        <p:txBody>
          <a:bodyPr wrap="square" anchor="t">
            <a:spAutoFit/>
          </a:bodyPr>
          <a:lstStyle/>
          <a:p>
            <a:pPr defTabSz="1828800" hangingPunct="1">
              <a:defRPr/>
            </a:pPr>
            <a:r>
              <a:rPr lang="en-US" sz="5600" kern="1200" dirty="0">
                <a:solidFill>
                  <a:srgbClr val="FEE600"/>
                </a:solidFill>
                <a:latin typeface="Amazon Ember Light"/>
                <a:ea typeface="+mn-ea"/>
                <a:cs typeface="+mn-cs"/>
              </a:rPr>
              <a:t>9</a:t>
            </a:r>
          </a:p>
          <a:p>
            <a:pPr defTabSz="1828800" hangingPunct="1">
              <a:defRPr/>
            </a:pPr>
            <a:r>
              <a:rPr lang="en-US" sz="2800" b="0" kern="1200" dirty="0">
                <a:solidFill>
                  <a:srgbClr val="FFFFFF"/>
                </a:solidFill>
                <a:latin typeface="Amazon Ember Light"/>
                <a:ea typeface="+mn-ea"/>
                <a:cs typeface="+mn-cs"/>
              </a:rPr>
              <a:t>Dedicated </a:t>
            </a:r>
            <a:br>
              <a:rPr lang="en-US" sz="2800" b="0" kern="1200" dirty="0">
                <a:solidFill>
                  <a:srgbClr val="FFFFFF"/>
                </a:solidFill>
                <a:latin typeface="Amazon Ember Light"/>
                <a:ea typeface="+mn-ea"/>
                <a:cs typeface="+mn-cs"/>
              </a:rPr>
            </a:br>
            <a:r>
              <a:rPr lang="en-US" sz="2800" b="0" kern="1200" dirty="0">
                <a:solidFill>
                  <a:srgbClr val="FFFFFF"/>
                </a:solidFill>
                <a:latin typeface="Amazon Ember Light"/>
                <a:ea typeface="+mn-ea"/>
                <a:cs typeface="+mn-cs"/>
              </a:rPr>
              <a:t>storefronts</a:t>
            </a:r>
          </a:p>
        </p:txBody>
      </p:sp>
    </p:spTree>
    <p:custDataLst>
      <p:tags r:id="rId1"/>
    </p:custDataLst>
    <p:extLst>
      <p:ext uri="{BB962C8B-B14F-4D97-AF65-F5344CB8AC3E}">
        <p14:creationId xmlns:p14="http://schemas.microsoft.com/office/powerpoint/2010/main" val="26502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AAB60-7AB1-44EA-95A1-311C1F3C1D80}"/>
              </a:ext>
            </a:extLst>
          </p:cNvPr>
          <p:cNvSpPr>
            <a:spLocks noGrp="1"/>
          </p:cNvSpPr>
          <p:nvPr>
            <p:ph type="sldNum" sz="quarter" idx="12"/>
          </p:nvPr>
        </p:nvSpPr>
        <p:spPr/>
        <p:txBody>
          <a:bodyPr/>
          <a:lstStyle/>
          <a:p>
            <a:pPr defTabSz="1828800" hangingPunct="1"/>
            <a:fld id="{DE10C7D5-177D-4F4F-A313-CDE313700CD0}" type="slidenum">
              <a:rPr lang="en-US" kern="1200">
                <a:solidFill>
                  <a:srgbClr val="231F20">
                    <a:lumMod val="90000"/>
                    <a:lumOff val="10000"/>
                  </a:srgbClr>
                </a:solidFill>
                <a:ea typeface="+mn-ea"/>
              </a:rPr>
              <a:pPr defTabSz="1828800" hangingPunct="1"/>
              <a:t>5</a:t>
            </a:fld>
            <a:endParaRPr lang="en-US" kern="1200" dirty="0">
              <a:solidFill>
                <a:srgbClr val="231F20">
                  <a:lumMod val="90000"/>
                  <a:lumOff val="10000"/>
                </a:srgbClr>
              </a:solidFill>
              <a:ea typeface="+mn-ea"/>
            </a:endParaRPr>
          </a:p>
        </p:txBody>
      </p:sp>
      <p:sp>
        <p:nvSpPr>
          <p:cNvPr id="4" name="Title 3">
            <a:extLst>
              <a:ext uri="{FF2B5EF4-FFF2-40B4-BE49-F238E27FC236}">
                <a16:creationId xmlns:a16="http://schemas.microsoft.com/office/drawing/2014/main" id="{57056286-EDAA-443C-8398-E57254BA8694}"/>
              </a:ext>
            </a:extLst>
          </p:cNvPr>
          <p:cNvSpPr>
            <a:spLocks noGrp="1"/>
          </p:cNvSpPr>
          <p:nvPr>
            <p:ph type="title"/>
          </p:nvPr>
        </p:nvSpPr>
        <p:spPr/>
        <p:txBody>
          <a:bodyPr/>
          <a:lstStyle/>
          <a:p>
            <a:r>
              <a:rPr lang="de-DE" dirty="0">
                <a:latin typeface="Amazon Ember Display Heavy" panose="020F0803020204020204" pitchFamily="34" charset="0"/>
                <a:ea typeface="Amazon Ember Display Heavy" panose="020F0803020204020204" pitchFamily="34" charset="0"/>
                <a:cs typeface="Amazon Ember Display Heavy" panose="020F0803020204020204" pitchFamily="34" charset="0"/>
              </a:rPr>
              <a:t>Amazon in Belgium – the road so far</a:t>
            </a:r>
            <a:endParaRPr lang="en-US" dirty="0">
              <a:latin typeface="Amazon Ember Display Heavy" panose="020F0803020204020204" pitchFamily="34" charset="0"/>
              <a:ea typeface="Amazon Ember Display Heavy" panose="020F0803020204020204" pitchFamily="34" charset="0"/>
              <a:cs typeface="Amazon Ember Display Heavy" panose="020F0803020204020204" pitchFamily="34" charset="0"/>
            </a:endParaRPr>
          </a:p>
        </p:txBody>
      </p:sp>
      <p:sp>
        <p:nvSpPr>
          <p:cNvPr id="5" name="TextBox 4">
            <a:extLst>
              <a:ext uri="{FF2B5EF4-FFF2-40B4-BE49-F238E27FC236}">
                <a16:creationId xmlns:a16="http://schemas.microsoft.com/office/drawing/2014/main" id="{7EEB3DEB-347C-494D-9F88-F72BF4F534F4}"/>
              </a:ext>
            </a:extLst>
          </p:cNvPr>
          <p:cNvSpPr txBox="1"/>
          <p:nvPr/>
        </p:nvSpPr>
        <p:spPr>
          <a:xfrm>
            <a:off x="4724771" y="3718679"/>
            <a:ext cx="15357522" cy="6155531"/>
          </a:xfrm>
          <a:prstGeom prst="rect">
            <a:avLst/>
          </a:prstGeom>
          <a:noFill/>
        </p:spPr>
        <p:txBody>
          <a:bodyPr wrap="square" lIns="0" tIns="0" rIns="0" bIns="0" rtlCol="0">
            <a:spAutoFit/>
          </a:bodyPr>
          <a:lstStyle/>
          <a:p>
            <a:pPr marL="1482726" indent="-1482726" algn="l" defTabSz="1828800" hangingPunct="1"/>
            <a:r>
              <a:rPr lang="en-GB"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1994</a:t>
            </a:r>
            <a:r>
              <a:rPr lang="en-GB"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a:t>
            </a:r>
            <a:r>
              <a:rPr lang="en-BE"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a:t>
            </a:r>
            <a:r>
              <a:rPr lang="en-GB"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Belgian customers can shop in English from the US</a:t>
            </a:r>
          </a:p>
          <a:p>
            <a:pPr marL="1482726" indent="-1482726" algn="l" defTabSz="1828800" hangingPunct="1"/>
            <a:r>
              <a:rPr lang="en-GB"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2003</a:t>
            </a:r>
            <a:r>
              <a:rPr lang="en-GB"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a:t>
            </a:r>
            <a:r>
              <a:rPr lang="en-BE"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a:t>
            </a:r>
            <a:r>
              <a:rPr lang="en-GB"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Belgian customers can shop in French from Amazon.fr</a:t>
            </a:r>
            <a:endPar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endParaRPr>
          </a:p>
          <a:p>
            <a:pPr marL="1482726" indent="-1482726" algn="l" defTabSz="1828800" hangingPunct="1"/>
            <a:r>
              <a:rPr lang="en-GB"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2017</a:t>
            </a:r>
            <a:r>
              <a:rPr lang="en-GB"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Belgian customers can shop in Dutch from Amazon.de </a:t>
            </a:r>
            <a:endPar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endParaRPr>
          </a:p>
          <a:p>
            <a:pPr marL="1482726" indent="-1482726" algn="l" defTabSz="1828800" hangingPunct="1"/>
            <a:r>
              <a:rPr lang="en-GB"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2020</a:t>
            </a:r>
            <a:r>
              <a:rPr lang="en-GB"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Belgian customers can shop in Dutch from Amazon.nl</a:t>
            </a:r>
          </a:p>
          <a:p>
            <a:pPr marL="1482726" indent="-1482726" algn="l" defTabSz="1828800" hangingPunct="1"/>
            <a:r>
              <a:rPr lang="en-GB"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2021</a:t>
            </a:r>
            <a:r>
              <a:rPr lang="en-GB"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Launch of AMZL in Belgium, to facilitate faster transports</a:t>
            </a:r>
            <a:endPar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endParaRPr>
          </a:p>
          <a:p>
            <a:pPr algn="l" defTabSz="1828800" hangingPunct="1"/>
            <a:r>
              <a:rPr lang="en-BE"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Octo</a:t>
            </a:r>
            <a:r>
              <a:rPr lang="en-US"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b</a:t>
            </a:r>
            <a:r>
              <a:rPr lang="en-BE"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e</a:t>
            </a:r>
            <a:r>
              <a:rPr lang="en-US"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r</a:t>
            </a:r>
            <a:r>
              <a:rPr lang="en-BE"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 18</a:t>
            </a:r>
            <a:r>
              <a:rPr lang="en-US" sz="4000" kern="1200" baseline="30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t</a:t>
            </a:r>
            <a:r>
              <a:rPr lang="en-BE" sz="4000" kern="1200" baseline="300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h</a:t>
            </a:r>
            <a:r>
              <a:rPr lang="en-BE"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 2022</a:t>
            </a:r>
            <a:r>
              <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a:t>
            </a:r>
            <a:r>
              <a:rPr lang="en-BE"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Launch</a:t>
            </a:r>
            <a:r>
              <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rPr>
              <a:t> </a:t>
            </a:r>
            <a:r>
              <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hlinkClick r:id="rId3"/>
              </a:rPr>
              <a:t>www.amazon.com.be</a:t>
            </a:r>
            <a:endParaRPr lang="en-BE"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endParaRPr>
          </a:p>
          <a:p>
            <a:pPr algn="l" defTabSz="1828800" hangingPunct="1"/>
            <a:endParaRPr lang="en-BE" sz="400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endParaRPr>
          </a:p>
          <a:p>
            <a:pPr algn="l" defTabSz="1828800" hangingPunct="1"/>
            <a:endParaRPr lang="en-GB" sz="4000" b="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endParaRPr>
          </a:p>
          <a:p>
            <a:pPr algn="l" defTabSz="1828800" hangingPunct="1"/>
            <a:r>
              <a:rPr lang="en-GB" sz="4000" b="0" kern="1200" dirty="0">
                <a:solidFill>
                  <a:srgbClr val="FF9900"/>
                </a:solidFill>
                <a:latin typeface="Amazon Ember" panose="020B0603020204020204" pitchFamily="34" charset="0"/>
                <a:ea typeface="Amazon Ember" panose="020B0603020204020204" pitchFamily="34" charset="0"/>
                <a:cs typeface="Amazon Ember" panose="020B0603020204020204" pitchFamily="34" charset="0"/>
              </a:rPr>
              <a:t>Amazon in Belgium is growing! </a:t>
            </a:r>
            <a:endPar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endParaRPr>
          </a:p>
          <a:p>
            <a:pPr marL="1485900" lvl="1" indent="-571500" algn="l" defTabSz="1828800" hangingPunct="1">
              <a:buFont typeface="Arial" panose="020B0604020202020204" pitchFamily="34" charset="0"/>
              <a:buChar char="•"/>
            </a:pPr>
            <a:endParaRPr lang="en-US" sz="4000" b="0" kern="1200" dirty="0">
              <a:solidFill>
                <a:srgbClr val="231F20"/>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7" name="Image 5">
            <a:extLst>
              <a:ext uri="{FF2B5EF4-FFF2-40B4-BE49-F238E27FC236}">
                <a16:creationId xmlns:a16="http://schemas.microsoft.com/office/drawing/2014/main" id="{0C161AE7-D726-438C-93B8-D9A4E83A5D59}"/>
              </a:ext>
            </a:extLst>
          </p:cNvPr>
          <p:cNvPicPr>
            <a:picLocks noChangeAspect="1"/>
          </p:cNvPicPr>
          <p:nvPr/>
        </p:nvPicPr>
        <p:blipFill>
          <a:blip r:embed="rId4"/>
          <a:stretch>
            <a:fillRect/>
          </a:stretch>
        </p:blipFill>
        <p:spPr>
          <a:xfrm>
            <a:off x="1778000" y="3718679"/>
            <a:ext cx="1535624" cy="1085330"/>
          </a:xfrm>
          <a:prstGeom prst="rect">
            <a:avLst/>
          </a:prstGeom>
        </p:spPr>
      </p:pic>
      <p:pic>
        <p:nvPicPr>
          <p:cNvPr id="8" name="Image 6">
            <a:extLst>
              <a:ext uri="{FF2B5EF4-FFF2-40B4-BE49-F238E27FC236}">
                <a16:creationId xmlns:a16="http://schemas.microsoft.com/office/drawing/2014/main" id="{B01B3DC5-BD92-4C5A-9FDE-30C60997B97C}"/>
              </a:ext>
            </a:extLst>
          </p:cNvPr>
          <p:cNvPicPr>
            <a:picLocks noChangeAspect="1"/>
          </p:cNvPicPr>
          <p:nvPr/>
        </p:nvPicPr>
        <p:blipFill>
          <a:blip r:embed="rId5"/>
          <a:stretch>
            <a:fillRect/>
          </a:stretch>
        </p:blipFill>
        <p:spPr>
          <a:xfrm>
            <a:off x="1778001" y="6064139"/>
            <a:ext cx="1291058" cy="1427510"/>
          </a:xfrm>
          <a:prstGeom prst="rect">
            <a:avLst/>
          </a:prstGeom>
        </p:spPr>
      </p:pic>
      <p:pic>
        <p:nvPicPr>
          <p:cNvPr id="9" name="Image 7">
            <a:extLst>
              <a:ext uri="{FF2B5EF4-FFF2-40B4-BE49-F238E27FC236}">
                <a16:creationId xmlns:a16="http://schemas.microsoft.com/office/drawing/2014/main" id="{06E745C3-D6FB-4E4F-936D-44627A722847}"/>
              </a:ext>
            </a:extLst>
          </p:cNvPr>
          <p:cNvPicPr>
            <a:picLocks noChangeAspect="1"/>
          </p:cNvPicPr>
          <p:nvPr/>
        </p:nvPicPr>
        <p:blipFill>
          <a:blip r:embed="rId6"/>
          <a:stretch>
            <a:fillRect/>
          </a:stretch>
        </p:blipFill>
        <p:spPr>
          <a:xfrm>
            <a:off x="1707043" y="8336946"/>
            <a:ext cx="1288194" cy="1326364"/>
          </a:xfrm>
          <a:prstGeom prst="rect">
            <a:avLst/>
          </a:prstGeom>
        </p:spPr>
      </p:pic>
      <p:pic>
        <p:nvPicPr>
          <p:cNvPr id="10" name="Picture 9" descr="A picture containing silhouette, night sky&#10;&#10;Description automatically generated">
            <a:extLst>
              <a:ext uri="{FF2B5EF4-FFF2-40B4-BE49-F238E27FC236}">
                <a16:creationId xmlns:a16="http://schemas.microsoft.com/office/drawing/2014/main" id="{97425836-6D81-42AA-8DE5-F8B8A613B99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r="6083" b="55189"/>
          <a:stretch/>
        </p:blipFill>
        <p:spPr>
          <a:xfrm rot="1930373" flipH="1">
            <a:off x="15459079" y="4170540"/>
            <a:ext cx="10630873" cy="6353565"/>
          </a:xfrm>
          <a:prstGeom prst="rect">
            <a:avLst/>
          </a:prstGeom>
        </p:spPr>
      </p:pic>
      <p:pic>
        <p:nvPicPr>
          <p:cNvPr id="12" name="Picture 11" descr="A picture containing silhouette, night sky&#10;&#10;Description automatically generated">
            <a:extLst>
              <a:ext uri="{FF2B5EF4-FFF2-40B4-BE49-F238E27FC236}">
                <a16:creationId xmlns:a16="http://schemas.microsoft.com/office/drawing/2014/main" id="{9502340B-C1F1-4E32-94B3-14470FEC2A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 r="6083" b="55189"/>
          <a:stretch/>
        </p:blipFill>
        <p:spPr>
          <a:xfrm rot="3528547" flipH="1">
            <a:off x="-3133410" y="8130754"/>
            <a:ext cx="11113878" cy="6613144"/>
          </a:xfrm>
          <a:prstGeom prst="rect">
            <a:avLst/>
          </a:prstGeom>
        </p:spPr>
      </p:pic>
    </p:spTree>
    <p:extLst>
      <p:ext uri="{BB962C8B-B14F-4D97-AF65-F5344CB8AC3E}">
        <p14:creationId xmlns:p14="http://schemas.microsoft.com/office/powerpoint/2010/main" val="43184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E82D5-0714-4E4B-A78E-35F56FE69C4B}"/>
              </a:ext>
            </a:extLst>
          </p:cNvPr>
          <p:cNvSpPr>
            <a:spLocks noGrp="1"/>
          </p:cNvSpPr>
          <p:nvPr>
            <p:ph type="body" sz="quarter" idx="11"/>
          </p:nvPr>
        </p:nvSpPr>
        <p:spPr/>
        <p:txBody>
          <a:bodyPr/>
          <a:lstStyle/>
          <a:p>
            <a:r>
              <a:rPr lang="en-BE" b="1" dirty="0">
                <a:solidFill>
                  <a:srgbClr val="FF9900"/>
                </a:solidFill>
              </a:rPr>
              <a:t>Opportunity</a:t>
            </a:r>
            <a:r>
              <a:rPr lang="en-BE" dirty="0"/>
              <a:t> is huge</a:t>
            </a:r>
          </a:p>
        </p:txBody>
      </p:sp>
      <p:sp>
        <p:nvSpPr>
          <p:cNvPr id="3" name="Text Placeholder 2">
            <a:extLst>
              <a:ext uri="{FF2B5EF4-FFF2-40B4-BE49-F238E27FC236}">
                <a16:creationId xmlns:a16="http://schemas.microsoft.com/office/drawing/2014/main" id="{BE1D3F63-648E-4AB2-A12E-E7FD6749BFA2}"/>
              </a:ext>
            </a:extLst>
          </p:cNvPr>
          <p:cNvSpPr>
            <a:spLocks noGrp="1"/>
          </p:cNvSpPr>
          <p:nvPr>
            <p:ph type="body" sz="quarter" idx="12"/>
          </p:nvPr>
        </p:nvSpPr>
        <p:spPr>
          <a:xfrm>
            <a:off x="1270000" y="3364154"/>
            <a:ext cx="21565937" cy="8859930"/>
          </a:xfrm>
        </p:spPr>
        <p:txBody>
          <a:bodyPr>
            <a:normAutofit/>
          </a:bodyPr>
          <a:lstStyle/>
          <a:p>
            <a:r>
              <a:rPr lang="en-US" sz="4000" dirty="0"/>
              <a:t>First and foremost, it provides SMBs with a </a:t>
            </a:r>
            <a:r>
              <a:rPr lang="en-US" sz="4000" b="1" dirty="0"/>
              <a:t>level playing field</a:t>
            </a:r>
            <a:r>
              <a:rPr lang="en-US" sz="4000" dirty="0"/>
              <a:t>  </a:t>
            </a:r>
            <a:endParaRPr lang="en-BE" sz="4000" dirty="0"/>
          </a:p>
          <a:p>
            <a:endParaRPr lang="en-BE" sz="4000" dirty="0"/>
          </a:p>
          <a:p>
            <a:r>
              <a:rPr lang="en-US" sz="4000" dirty="0"/>
              <a:t>Second, it addresses a </a:t>
            </a:r>
            <a:r>
              <a:rPr lang="en-US" sz="4000" b="1" dirty="0"/>
              <a:t>growing customer shopping trend</a:t>
            </a:r>
            <a:endParaRPr lang="en-BE" sz="4000" b="1" dirty="0"/>
          </a:p>
          <a:p>
            <a:endParaRPr lang="en-BE" sz="4000" dirty="0"/>
          </a:p>
          <a:p>
            <a:r>
              <a:rPr lang="en-BE" sz="4000" b="1" dirty="0"/>
              <a:t>N</a:t>
            </a:r>
            <a:r>
              <a:rPr lang="en-US" sz="4000" b="1" dirty="0"/>
              <a:t>u</a:t>
            </a:r>
            <a:r>
              <a:rPr lang="en-BE" sz="4000" b="1" dirty="0"/>
              <a:t>m</a:t>
            </a:r>
            <a:r>
              <a:rPr lang="en-US" sz="4000" b="1" dirty="0"/>
              <a:t>b</a:t>
            </a:r>
            <a:r>
              <a:rPr lang="en-BE" sz="4000" b="1" dirty="0"/>
              <a:t>e</a:t>
            </a:r>
            <a:r>
              <a:rPr lang="en-US" sz="4000" b="1" dirty="0"/>
              <a:t>r</a:t>
            </a:r>
            <a:r>
              <a:rPr lang="en-BE" sz="4000" b="1" dirty="0"/>
              <a:t>s:</a:t>
            </a:r>
          </a:p>
          <a:p>
            <a:pPr marL="1270000" lvl="2" indent="0">
              <a:buNone/>
            </a:pPr>
            <a:r>
              <a:rPr lang="en-US" sz="3200" dirty="0">
                <a:solidFill>
                  <a:schemeClr val="bg1">
                    <a:lumMod val="95000"/>
                  </a:schemeClr>
                </a:solidFill>
              </a:rPr>
              <a:t>2022</a:t>
            </a:r>
            <a:r>
              <a:rPr lang="en-BE" sz="3200" dirty="0">
                <a:solidFill>
                  <a:schemeClr val="bg1">
                    <a:lumMod val="95000"/>
                  </a:schemeClr>
                </a:solidFill>
              </a:rPr>
              <a:t>: </a:t>
            </a:r>
            <a:r>
              <a:rPr lang="en-US" sz="3200" dirty="0">
                <a:solidFill>
                  <a:schemeClr val="bg1">
                    <a:lumMod val="95000"/>
                  </a:schemeClr>
                </a:solidFill>
              </a:rPr>
              <a:t>total online turnover </a:t>
            </a:r>
            <a:r>
              <a:rPr lang="en-US" sz="3200" dirty="0" err="1">
                <a:solidFill>
                  <a:schemeClr val="bg1">
                    <a:lumMod val="95000"/>
                  </a:schemeClr>
                </a:solidFill>
              </a:rPr>
              <a:t>Belgiu</a:t>
            </a:r>
            <a:r>
              <a:rPr lang="en-BE" sz="3200" dirty="0">
                <a:solidFill>
                  <a:schemeClr val="bg1">
                    <a:lumMod val="95000"/>
                  </a:schemeClr>
                </a:solidFill>
              </a:rPr>
              <a:t>m - </a:t>
            </a:r>
            <a:r>
              <a:rPr lang="en-US" sz="3200" dirty="0">
                <a:solidFill>
                  <a:schemeClr val="bg1">
                    <a:lumMod val="95000"/>
                  </a:schemeClr>
                </a:solidFill>
              </a:rPr>
              <a:t>14.7 billion euros</a:t>
            </a:r>
            <a:r>
              <a:rPr lang="en-BE" sz="3200" dirty="0">
                <a:solidFill>
                  <a:schemeClr val="bg1">
                    <a:lumMod val="95000"/>
                  </a:schemeClr>
                </a:solidFill>
              </a:rPr>
              <a:t> (+</a:t>
            </a:r>
            <a:r>
              <a:rPr lang="en-US" sz="3200" dirty="0">
                <a:solidFill>
                  <a:schemeClr val="bg1">
                    <a:lumMod val="95000"/>
                  </a:schemeClr>
                </a:solidFill>
              </a:rPr>
              <a:t>22 </a:t>
            </a:r>
            <a:r>
              <a:rPr lang="en-BE" sz="3200" dirty="0">
                <a:solidFill>
                  <a:schemeClr val="bg1">
                    <a:lumMod val="95000"/>
                  </a:schemeClr>
                </a:solidFill>
              </a:rPr>
              <a:t>% </a:t>
            </a:r>
            <a:r>
              <a:rPr lang="en-US" sz="3200" dirty="0">
                <a:solidFill>
                  <a:schemeClr val="bg1">
                    <a:lumMod val="95000"/>
                  </a:schemeClr>
                </a:solidFill>
              </a:rPr>
              <a:t>y</a:t>
            </a:r>
            <a:r>
              <a:rPr lang="en-BE" sz="3200" dirty="0">
                <a:solidFill>
                  <a:schemeClr val="bg1">
                    <a:lumMod val="95000"/>
                  </a:schemeClr>
                </a:solidFill>
              </a:rPr>
              <a:t>o</a:t>
            </a:r>
            <a:r>
              <a:rPr lang="en-US" sz="3200" dirty="0">
                <a:solidFill>
                  <a:schemeClr val="bg1">
                    <a:lumMod val="95000"/>
                  </a:schemeClr>
                </a:solidFill>
              </a:rPr>
              <a:t>y</a:t>
            </a:r>
            <a:r>
              <a:rPr lang="en-BE" sz="3200" dirty="0">
                <a:solidFill>
                  <a:schemeClr val="bg1">
                    <a:lumMod val="95000"/>
                  </a:schemeClr>
                </a:solidFill>
              </a:rPr>
              <a:t>) </a:t>
            </a:r>
          </a:p>
          <a:p>
            <a:pPr marL="1270000" lvl="2" indent="0">
              <a:buNone/>
            </a:pPr>
            <a:r>
              <a:rPr lang="en-BE" sz="3200" dirty="0">
                <a:solidFill>
                  <a:schemeClr val="bg1">
                    <a:lumMod val="95000"/>
                  </a:schemeClr>
                </a:solidFill>
              </a:rPr>
              <a:t>2022: </a:t>
            </a:r>
            <a:r>
              <a:rPr lang="en-US" sz="3200" dirty="0">
                <a:solidFill>
                  <a:schemeClr val="bg1">
                    <a:lumMod val="95000"/>
                  </a:schemeClr>
                </a:solidFill>
              </a:rPr>
              <a:t>8.5 million Belgians shopped online in 2022</a:t>
            </a:r>
            <a:r>
              <a:rPr lang="en-BE" sz="3200" dirty="0">
                <a:solidFill>
                  <a:schemeClr val="bg1">
                    <a:lumMod val="95000"/>
                  </a:schemeClr>
                </a:solidFill>
              </a:rPr>
              <a:t> (</a:t>
            </a:r>
            <a:r>
              <a:rPr lang="en-US" sz="3200" dirty="0">
                <a:solidFill>
                  <a:schemeClr val="bg1">
                    <a:lumMod val="95000"/>
                  </a:schemeClr>
                </a:solidFill>
              </a:rPr>
              <a:t>74% </a:t>
            </a:r>
            <a:r>
              <a:rPr lang="en-US" sz="3200" dirty="0" err="1">
                <a:solidFill>
                  <a:schemeClr val="bg1">
                    <a:lumMod val="95000"/>
                  </a:schemeClr>
                </a:solidFill>
              </a:rPr>
              <a:t>populatio</a:t>
            </a:r>
            <a:r>
              <a:rPr lang="en-BE" sz="3200" dirty="0">
                <a:solidFill>
                  <a:schemeClr val="bg1">
                    <a:lumMod val="95000"/>
                  </a:schemeClr>
                </a:solidFill>
              </a:rPr>
              <a:t>n)</a:t>
            </a:r>
          </a:p>
          <a:p>
            <a:pPr marL="1270000" lvl="2" indent="0">
              <a:buNone/>
            </a:pPr>
            <a:r>
              <a:rPr lang="en-BE" sz="3200" dirty="0">
                <a:solidFill>
                  <a:schemeClr val="bg1">
                    <a:lumMod val="95000"/>
                  </a:schemeClr>
                </a:solidFill>
              </a:rPr>
              <a:t>2</a:t>
            </a:r>
            <a:r>
              <a:rPr lang="en-US" sz="3200" dirty="0">
                <a:solidFill>
                  <a:schemeClr val="bg1">
                    <a:lumMod val="95000"/>
                  </a:schemeClr>
                </a:solidFill>
              </a:rPr>
              <a:t>022</a:t>
            </a:r>
            <a:r>
              <a:rPr lang="en-BE" sz="3200" dirty="0">
                <a:solidFill>
                  <a:schemeClr val="bg1">
                    <a:lumMod val="95000"/>
                  </a:schemeClr>
                </a:solidFill>
              </a:rPr>
              <a:t>: </a:t>
            </a:r>
            <a:r>
              <a:rPr lang="en-US" sz="3200" dirty="0">
                <a:solidFill>
                  <a:schemeClr val="bg1">
                    <a:lumMod val="95000"/>
                  </a:schemeClr>
                </a:solidFill>
              </a:rPr>
              <a:t>retail e-commerce sales </a:t>
            </a:r>
            <a:r>
              <a:rPr lang="en-BE" sz="3200" dirty="0">
                <a:solidFill>
                  <a:schemeClr val="bg1">
                    <a:lumMod val="95000"/>
                  </a:schemeClr>
                </a:solidFill>
              </a:rPr>
              <a:t>&gt;</a:t>
            </a:r>
            <a:r>
              <a:rPr lang="en-US" sz="3200" dirty="0">
                <a:solidFill>
                  <a:schemeClr val="bg1">
                    <a:lumMod val="95000"/>
                  </a:schemeClr>
                </a:solidFill>
              </a:rPr>
              <a:t>5.7 trillion U.S. dollars worldwide</a:t>
            </a:r>
            <a:endParaRPr lang="en-BE" sz="3200" dirty="0">
              <a:solidFill>
                <a:schemeClr val="bg1">
                  <a:lumMod val="95000"/>
                </a:schemeClr>
              </a:solidFill>
            </a:endParaRPr>
          </a:p>
          <a:p>
            <a:pPr marL="1270000" lvl="2" indent="0">
              <a:buNone/>
            </a:pPr>
            <a:r>
              <a:rPr lang="en-US" sz="3200" dirty="0">
                <a:solidFill>
                  <a:schemeClr val="bg1">
                    <a:lumMod val="95000"/>
                  </a:schemeClr>
                </a:solidFill>
              </a:rPr>
              <a:t>SM</a:t>
            </a:r>
            <a:r>
              <a:rPr lang="fr-FR" sz="3200" dirty="0">
                <a:solidFill>
                  <a:schemeClr val="bg1">
                    <a:lumMod val="95000"/>
                  </a:schemeClr>
                </a:solidFill>
              </a:rPr>
              <a:t>B</a:t>
            </a:r>
            <a:r>
              <a:rPr lang="en-US" sz="3200" dirty="0">
                <a:solidFill>
                  <a:schemeClr val="bg1">
                    <a:lumMod val="95000"/>
                  </a:schemeClr>
                </a:solidFill>
              </a:rPr>
              <a:t>s </a:t>
            </a:r>
            <a:r>
              <a:rPr lang="en-BE" sz="3200" dirty="0">
                <a:solidFill>
                  <a:schemeClr val="bg1">
                    <a:lumMod val="95000"/>
                  </a:schemeClr>
                </a:solidFill>
              </a:rPr>
              <a:t>(&gt;</a:t>
            </a:r>
            <a:r>
              <a:rPr lang="en-US" sz="3200" dirty="0">
                <a:solidFill>
                  <a:schemeClr val="bg1">
                    <a:lumMod val="95000"/>
                  </a:schemeClr>
                </a:solidFill>
              </a:rPr>
              <a:t>60% of everything we sell in our online stores</a:t>
            </a:r>
            <a:r>
              <a:rPr lang="en-BE" sz="3200" dirty="0">
                <a:solidFill>
                  <a:schemeClr val="bg1">
                    <a:lumMod val="95000"/>
                  </a:schemeClr>
                </a:solidFill>
              </a:rPr>
              <a:t>) </a:t>
            </a:r>
            <a:r>
              <a:rPr lang="en-US" sz="3200" dirty="0" err="1">
                <a:solidFill>
                  <a:schemeClr val="bg1">
                    <a:lumMod val="95000"/>
                  </a:schemeClr>
                </a:solidFill>
              </a:rPr>
              <a:t>i</a:t>
            </a:r>
            <a:r>
              <a:rPr lang="en-BE" sz="3200" dirty="0">
                <a:solidFill>
                  <a:schemeClr val="bg1">
                    <a:lumMod val="95000"/>
                  </a:schemeClr>
                </a:solidFill>
              </a:rPr>
              <a:t>n 2021: </a:t>
            </a:r>
            <a:r>
              <a:rPr lang="en-US" sz="3200" dirty="0">
                <a:solidFill>
                  <a:schemeClr val="bg1">
                    <a:lumMod val="95000"/>
                  </a:schemeClr>
                </a:solidFill>
              </a:rPr>
              <a:t> </a:t>
            </a:r>
            <a:r>
              <a:rPr lang="en-BE" sz="3200" dirty="0">
                <a:solidFill>
                  <a:schemeClr val="bg1">
                    <a:lumMod val="95000"/>
                  </a:schemeClr>
                </a:solidFill>
              </a:rPr>
              <a:t>&gt;</a:t>
            </a:r>
            <a:r>
              <a:rPr lang="en-US" sz="3200" dirty="0">
                <a:solidFill>
                  <a:schemeClr val="bg1">
                    <a:lumMod val="95000"/>
                  </a:schemeClr>
                </a:solidFill>
              </a:rPr>
              <a:t>2.2 billion products </a:t>
            </a:r>
            <a:r>
              <a:rPr lang="en-BE" sz="3200" dirty="0">
                <a:solidFill>
                  <a:schemeClr val="bg1">
                    <a:lumMod val="95000"/>
                  </a:schemeClr>
                </a:solidFill>
              </a:rPr>
              <a:t>- </a:t>
            </a:r>
            <a:r>
              <a:rPr lang="en-US" sz="3200" dirty="0">
                <a:solidFill>
                  <a:schemeClr val="bg1">
                    <a:lumMod val="95000"/>
                  </a:schemeClr>
                </a:solidFill>
              </a:rPr>
              <a:t>combined export sales </a:t>
            </a:r>
            <a:r>
              <a:rPr lang="en-BE" sz="3200" dirty="0">
                <a:solidFill>
                  <a:schemeClr val="bg1">
                    <a:lumMod val="95000"/>
                  </a:schemeClr>
                </a:solidFill>
              </a:rPr>
              <a:t>&gt;</a:t>
            </a:r>
            <a:r>
              <a:rPr lang="en-US" sz="3200" dirty="0">
                <a:solidFill>
                  <a:schemeClr val="bg1">
                    <a:lumMod val="95000"/>
                  </a:schemeClr>
                </a:solidFill>
              </a:rPr>
              <a:t>€14.5 billion in 2021 </a:t>
            </a:r>
            <a:r>
              <a:rPr lang="en-BE" sz="3200" dirty="0">
                <a:solidFill>
                  <a:schemeClr val="bg1">
                    <a:lumMod val="95000"/>
                  </a:schemeClr>
                </a:solidFill>
              </a:rPr>
              <a:t>(</a:t>
            </a:r>
            <a:r>
              <a:rPr lang="en-US" sz="3200" dirty="0">
                <a:solidFill>
                  <a:schemeClr val="bg1">
                    <a:lumMod val="95000"/>
                  </a:schemeClr>
                </a:solidFill>
              </a:rPr>
              <a:t>10% increase </a:t>
            </a:r>
            <a:r>
              <a:rPr lang="en-BE" sz="3200" dirty="0">
                <a:solidFill>
                  <a:schemeClr val="bg1">
                    <a:lumMod val="95000"/>
                  </a:schemeClr>
                </a:solidFill>
              </a:rPr>
              <a:t>y</a:t>
            </a:r>
            <a:r>
              <a:rPr lang="en-US" sz="3200" dirty="0">
                <a:solidFill>
                  <a:schemeClr val="bg1">
                    <a:lumMod val="95000"/>
                  </a:schemeClr>
                </a:solidFill>
              </a:rPr>
              <a:t>o</a:t>
            </a:r>
            <a:r>
              <a:rPr lang="en-BE" sz="3200" dirty="0">
                <a:solidFill>
                  <a:schemeClr val="bg1">
                    <a:lumMod val="95000"/>
                  </a:schemeClr>
                </a:solidFill>
              </a:rPr>
              <a:t>y)</a:t>
            </a:r>
          </a:p>
          <a:p>
            <a:endParaRPr lang="en-BE" sz="4000" dirty="0"/>
          </a:p>
        </p:txBody>
      </p:sp>
    </p:spTree>
    <p:extLst>
      <p:ext uri="{BB962C8B-B14F-4D97-AF65-F5344CB8AC3E}">
        <p14:creationId xmlns:p14="http://schemas.microsoft.com/office/powerpoint/2010/main" val="37374610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C5913E-10A0-4773-A363-7F645AA93589}"/>
              </a:ext>
            </a:extLst>
          </p:cNvPr>
          <p:cNvSpPr>
            <a:spLocks noGrp="1"/>
          </p:cNvSpPr>
          <p:nvPr>
            <p:ph type="body" sz="quarter" idx="11"/>
          </p:nvPr>
        </p:nvSpPr>
        <p:spPr/>
        <p:txBody>
          <a:bodyPr>
            <a:normAutofit/>
          </a:bodyPr>
          <a:lstStyle/>
          <a:p>
            <a:pPr lvl="0" defTabSz="412750" rtl="0" hangingPunct="0">
              <a:lnSpc>
                <a:spcPct val="110000"/>
              </a:lnSpc>
              <a:spcBef>
                <a:spcPts val="0"/>
              </a:spcBef>
              <a:buSzTx/>
            </a:pPr>
            <a:r>
              <a:rPr lang="en-BE" altLang="en-US" b="1" dirty="0">
                <a:solidFill>
                  <a:srgbClr val="FFFFFF"/>
                </a:solidFill>
              </a:rPr>
              <a:t>Amazon </a:t>
            </a:r>
            <a:r>
              <a:rPr lang="en-BE" altLang="en-US" b="1" dirty="0">
                <a:solidFill>
                  <a:srgbClr val="FF9933"/>
                </a:solidFill>
              </a:rPr>
              <a:t>g</a:t>
            </a:r>
            <a:r>
              <a:rPr lang="en-US" altLang="en-US" b="1" dirty="0">
                <a:solidFill>
                  <a:srgbClr val="FF9933"/>
                </a:solidFill>
              </a:rPr>
              <a:t>r</a:t>
            </a:r>
            <a:r>
              <a:rPr lang="en-BE" altLang="en-US" b="1" dirty="0">
                <a:solidFill>
                  <a:srgbClr val="FF9933"/>
                </a:solidFill>
              </a:rPr>
              <a:t>o</a:t>
            </a:r>
            <a:r>
              <a:rPr lang="en-US" altLang="en-US" b="1" dirty="0">
                <a:solidFill>
                  <a:srgbClr val="FF9933"/>
                </a:solidFill>
              </a:rPr>
              <a:t>w</a:t>
            </a:r>
            <a:r>
              <a:rPr lang="en-BE" altLang="en-US" b="1" dirty="0">
                <a:solidFill>
                  <a:srgbClr val="FF9933"/>
                </a:solidFill>
              </a:rPr>
              <a:t>t</a:t>
            </a:r>
            <a:r>
              <a:rPr lang="en-US" altLang="en-US" b="1" dirty="0">
                <a:solidFill>
                  <a:srgbClr val="FF9933"/>
                </a:solidFill>
              </a:rPr>
              <a:t>h</a:t>
            </a:r>
            <a:r>
              <a:rPr lang="en-BE" altLang="en-US" b="1" dirty="0">
                <a:solidFill>
                  <a:srgbClr val="FF9933"/>
                </a:solidFill>
              </a:rPr>
              <a:t> </a:t>
            </a:r>
            <a:r>
              <a:rPr lang="en-US" altLang="en-US" b="1" dirty="0">
                <a:solidFill>
                  <a:srgbClr val="FF9933"/>
                </a:solidFill>
              </a:rPr>
              <a:t>e</a:t>
            </a:r>
            <a:r>
              <a:rPr lang="en-BE" altLang="en-US" b="1" dirty="0">
                <a:solidFill>
                  <a:srgbClr val="FF9933"/>
                </a:solidFill>
              </a:rPr>
              <a:t>n</a:t>
            </a:r>
            <a:r>
              <a:rPr lang="en-US" altLang="en-US" b="1" dirty="0">
                <a:solidFill>
                  <a:srgbClr val="FF9933"/>
                </a:solidFill>
              </a:rPr>
              <a:t>a</a:t>
            </a:r>
            <a:r>
              <a:rPr lang="en-BE" altLang="en-US" b="1" dirty="0">
                <a:solidFill>
                  <a:srgbClr val="FF9933"/>
                </a:solidFill>
              </a:rPr>
              <a:t>b</a:t>
            </a:r>
            <a:r>
              <a:rPr lang="en-US" altLang="en-US" b="1" dirty="0">
                <a:solidFill>
                  <a:srgbClr val="FF9933"/>
                </a:solidFill>
              </a:rPr>
              <a:t>l</a:t>
            </a:r>
            <a:r>
              <a:rPr lang="en-BE" altLang="en-US" b="1" dirty="0">
                <a:solidFill>
                  <a:srgbClr val="FF9933"/>
                </a:solidFill>
              </a:rPr>
              <a:t>e</a:t>
            </a:r>
            <a:r>
              <a:rPr lang="en-US" altLang="en-US" b="1" dirty="0">
                <a:solidFill>
                  <a:srgbClr val="FF9933"/>
                </a:solidFill>
              </a:rPr>
              <a:t>r</a:t>
            </a:r>
            <a:endParaRPr lang="en-GB" altLang="en-US" b="1" dirty="0">
              <a:solidFill>
                <a:srgbClr val="FF9933"/>
              </a:solidFill>
            </a:endParaRPr>
          </a:p>
        </p:txBody>
      </p:sp>
      <p:sp>
        <p:nvSpPr>
          <p:cNvPr id="3" name="Text Placeholder 2">
            <a:extLst>
              <a:ext uri="{FF2B5EF4-FFF2-40B4-BE49-F238E27FC236}">
                <a16:creationId xmlns:a16="http://schemas.microsoft.com/office/drawing/2014/main" id="{0F8F3E7D-0F4A-42E7-8F0E-F84D0FC93655}"/>
              </a:ext>
            </a:extLst>
          </p:cNvPr>
          <p:cNvSpPr>
            <a:spLocks noGrp="1"/>
          </p:cNvSpPr>
          <p:nvPr>
            <p:ph type="body" sz="quarter" idx="12"/>
          </p:nvPr>
        </p:nvSpPr>
        <p:spPr>
          <a:xfrm>
            <a:off x="1270000" y="3364153"/>
            <a:ext cx="20980400" cy="9299553"/>
          </a:xfrm>
        </p:spPr>
        <p:txBody>
          <a:bodyPr>
            <a:normAutofit/>
          </a:bodyPr>
          <a:lstStyle/>
          <a:p>
            <a:r>
              <a:rPr lang="en-BE" sz="4000" b="1" dirty="0"/>
              <a:t>E</a:t>
            </a:r>
            <a:r>
              <a:rPr lang="en-US" sz="4000" b="1" dirty="0"/>
              <a:t>-commerce </a:t>
            </a:r>
            <a:r>
              <a:rPr lang="en-BE" sz="4000" b="1" dirty="0"/>
              <a:t>y</a:t>
            </a:r>
            <a:r>
              <a:rPr lang="en-US" sz="4000" b="1" dirty="0"/>
              <a:t>et to be fully embraced</a:t>
            </a:r>
            <a:r>
              <a:rPr lang="en-BE" sz="4000" dirty="0"/>
              <a:t>: </a:t>
            </a:r>
            <a:r>
              <a:rPr lang="en-US" sz="4000" dirty="0"/>
              <a:t>only 30% of Belgium SMBs recorded online sales in 2021</a:t>
            </a:r>
            <a:endParaRPr lang="en-BE" sz="4000" dirty="0"/>
          </a:p>
          <a:p>
            <a:endParaRPr lang="en-BE" sz="4000" dirty="0"/>
          </a:p>
          <a:p>
            <a:r>
              <a:rPr lang="en-BE" sz="4000" dirty="0"/>
              <a:t>M</a:t>
            </a:r>
            <a:r>
              <a:rPr lang="en-US" sz="4000" dirty="0" err="1"/>
              <a:t>arketplace</a:t>
            </a:r>
            <a:r>
              <a:rPr lang="en-BE" sz="4000" dirty="0"/>
              <a:t>s</a:t>
            </a:r>
            <a:r>
              <a:rPr lang="en-US" sz="4000" dirty="0"/>
              <a:t> </a:t>
            </a:r>
            <a:r>
              <a:rPr lang="en-BE" sz="4000" dirty="0"/>
              <a:t>(</a:t>
            </a:r>
            <a:r>
              <a:rPr lang="en-US" sz="4000" dirty="0"/>
              <a:t>e</a:t>
            </a:r>
            <a:r>
              <a:rPr lang="en-BE" sz="4000" dirty="0"/>
              <a:t>g.</a:t>
            </a:r>
            <a:r>
              <a:rPr lang="en-US" sz="4000" dirty="0"/>
              <a:t>Amazon.com.be</a:t>
            </a:r>
            <a:r>
              <a:rPr lang="en-BE" sz="4000" dirty="0"/>
              <a:t>)</a:t>
            </a:r>
            <a:r>
              <a:rPr lang="en-US" sz="4000" dirty="0"/>
              <a:t> give</a:t>
            </a:r>
            <a:r>
              <a:rPr lang="en-BE" sz="4000" dirty="0"/>
              <a:t> </a:t>
            </a:r>
            <a:r>
              <a:rPr lang="en-US" sz="4000" dirty="0"/>
              <a:t>access to millions of potential customers around the </a:t>
            </a:r>
            <a:r>
              <a:rPr lang="en-US" sz="4000" dirty="0" err="1"/>
              <a:t>worl</a:t>
            </a:r>
            <a:r>
              <a:rPr lang="en-BE" sz="4000" dirty="0"/>
              <a:t>d = </a:t>
            </a:r>
            <a:r>
              <a:rPr lang="en-BE" sz="4000" b="1" dirty="0"/>
              <a:t>growth lever</a:t>
            </a:r>
            <a:r>
              <a:rPr lang="en-US" sz="4000" b="1" dirty="0"/>
              <a:t> </a:t>
            </a:r>
          </a:p>
          <a:p>
            <a:endParaRPr lang="en-BE" sz="4000" dirty="0"/>
          </a:p>
          <a:p>
            <a:r>
              <a:rPr lang="en-US" sz="4000" b="1" dirty="0"/>
              <a:t>20+year relationship </a:t>
            </a:r>
            <a:r>
              <a:rPr lang="en-US" sz="4000" dirty="0"/>
              <a:t>with tens of thousands of European selling partners </a:t>
            </a:r>
            <a:r>
              <a:rPr lang="en-BE" sz="4000" dirty="0"/>
              <a:t>(&gt;50%</a:t>
            </a:r>
            <a:r>
              <a:rPr lang="en-US" sz="4000" dirty="0"/>
              <a:t> of everything that is sold on Amazon</a:t>
            </a:r>
            <a:r>
              <a:rPr lang="en-BE" sz="4000" dirty="0"/>
              <a:t>)</a:t>
            </a:r>
          </a:p>
          <a:p>
            <a:endParaRPr lang="en-BE" sz="4000" dirty="0"/>
          </a:p>
          <a:p>
            <a:r>
              <a:rPr lang="en-US" sz="4000" b="1" dirty="0"/>
              <a:t>2022</a:t>
            </a:r>
            <a:r>
              <a:rPr lang="en-BE" sz="4000" dirty="0"/>
              <a:t>:</a:t>
            </a:r>
            <a:r>
              <a:rPr lang="en-US" sz="4000" dirty="0"/>
              <a:t> invested </a:t>
            </a:r>
            <a:r>
              <a:rPr lang="en-BE" sz="4000" dirty="0"/>
              <a:t>&gt;</a:t>
            </a:r>
            <a:r>
              <a:rPr lang="en-US" sz="4000" dirty="0"/>
              <a:t>€8 billion across Europe to further enable these companies to sell on Amazon</a:t>
            </a:r>
            <a:endParaRPr lang="en-BE" sz="4000" dirty="0"/>
          </a:p>
        </p:txBody>
      </p:sp>
    </p:spTree>
    <p:extLst>
      <p:ext uri="{BB962C8B-B14F-4D97-AF65-F5344CB8AC3E}">
        <p14:creationId xmlns:p14="http://schemas.microsoft.com/office/powerpoint/2010/main" val="24663794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0">
              <a:schemeClr val="accent1"/>
            </a:gs>
          </a:gsLst>
          <a:lin ang="2700000" scaled="1"/>
          <a:tileRect/>
        </a:gradFill>
        <a:effectLst/>
      </p:bgPr>
    </p:bg>
    <p:spTree>
      <p:nvGrpSpPr>
        <p:cNvPr id="1" name=""/>
        <p:cNvGrpSpPr/>
        <p:nvPr/>
      </p:nvGrpSpPr>
      <p:grpSpPr>
        <a:xfrm>
          <a:off x="0" y="0"/>
          <a:ext cx="0" cy="0"/>
          <a:chOff x="0" y="0"/>
          <a:chExt cx="0" cy="0"/>
        </a:xfrm>
      </p:grpSpPr>
      <p:sp>
        <p:nvSpPr>
          <p:cNvPr id="1046" name="Rectangle: Rounded Corners 1045">
            <a:extLst>
              <a:ext uri="{FF2B5EF4-FFF2-40B4-BE49-F238E27FC236}">
                <a16:creationId xmlns:a16="http://schemas.microsoft.com/office/drawing/2014/main" id="{D0952E17-CB7F-AD5E-E288-B6D297A9B782}"/>
              </a:ext>
            </a:extLst>
          </p:cNvPr>
          <p:cNvSpPr/>
          <p:nvPr/>
        </p:nvSpPr>
        <p:spPr>
          <a:xfrm>
            <a:off x="929727" y="7342237"/>
            <a:ext cx="21015866" cy="3930298"/>
          </a:xfrm>
          <a:prstGeom prst="roundRect">
            <a:avLst>
              <a:gd name="adj" fmla="val 7023"/>
            </a:avLst>
          </a:prstGeom>
          <a:solidFill>
            <a:schemeClr val="bg1"/>
          </a:solidFill>
          <a:ln>
            <a:noFill/>
          </a:ln>
          <a:effectLst>
            <a:outerShdw blurRad="673100" sx="126000" sy="126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4000" b="0" kern="1200" dirty="0">
              <a:solidFill>
                <a:prstClr val="white"/>
              </a:solidFill>
              <a:latin typeface="Amazon Ember"/>
            </a:endParaRPr>
          </a:p>
        </p:txBody>
      </p:sp>
      <p:pic>
        <p:nvPicPr>
          <p:cNvPr id="75" name="Picture 74" descr="A picture containing text, indoor&#10;&#10;Description automatically generated">
            <a:extLst>
              <a:ext uri="{FF2B5EF4-FFF2-40B4-BE49-F238E27FC236}">
                <a16:creationId xmlns:a16="http://schemas.microsoft.com/office/drawing/2014/main" id="{4485A706-74F1-6119-EA58-13D859BFA8AE}"/>
              </a:ext>
            </a:extLst>
          </p:cNvPr>
          <p:cNvPicPr>
            <a:picLocks noChangeAspect="1"/>
          </p:cNvPicPr>
          <p:nvPr/>
        </p:nvPicPr>
        <p:blipFill>
          <a:blip r:embed="rId3"/>
          <a:stretch>
            <a:fillRect/>
          </a:stretch>
        </p:blipFill>
        <p:spPr>
          <a:xfrm>
            <a:off x="18285571" y="8991234"/>
            <a:ext cx="5086828" cy="3087862"/>
          </a:xfrm>
          <a:prstGeom prst="rect">
            <a:avLst/>
          </a:prstGeom>
        </p:spPr>
      </p:pic>
      <p:pic>
        <p:nvPicPr>
          <p:cNvPr id="76" name="Picture 75" descr="A picture containing text&#10;&#10;Description automatically generated">
            <a:extLst>
              <a:ext uri="{FF2B5EF4-FFF2-40B4-BE49-F238E27FC236}">
                <a16:creationId xmlns:a16="http://schemas.microsoft.com/office/drawing/2014/main" id="{8B15D206-D2FF-C870-081C-01F36A17DB65}"/>
              </a:ext>
            </a:extLst>
          </p:cNvPr>
          <p:cNvPicPr>
            <a:picLocks noChangeAspect="1"/>
          </p:cNvPicPr>
          <p:nvPr/>
        </p:nvPicPr>
        <p:blipFill rotWithShape="1">
          <a:blip r:embed="rId4"/>
          <a:srcRect r="21711" b="68610"/>
          <a:stretch/>
        </p:blipFill>
        <p:spPr>
          <a:xfrm>
            <a:off x="13734136" y="10935015"/>
            <a:ext cx="8407208" cy="2780986"/>
          </a:xfrm>
          <a:prstGeom prst="rect">
            <a:avLst/>
          </a:prstGeom>
        </p:spPr>
      </p:pic>
      <p:sp>
        <p:nvSpPr>
          <p:cNvPr id="73" name="TextBox 72">
            <a:extLst>
              <a:ext uri="{FF2B5EF4-FFF2-40B4-BE49-F238E27FC236}">
                <a16:creationId xmlns:a16="http://schemas.microsoft.com/office/drawing/2014/main" id="{CD813C45-CA63-F443-DB38-1C2FFFD1192B}"/>
              </a:ext>
            </a:extLst>
          </p:cNvPr>
          <p:cNvSpPr txBox="1"/>
          <p:nvPr/>
        </p:nvSpPr>
        <p:spPr>
          <a:xfrm>
            <a:off x="1478387" y="831002"/>
            <a:ext cx="9161388" cy="1218795"/>
          </a:xfrm>
          <a:prstGeom prst="rect">
            <a:avLst/>
          </a:prstGeom>
          <a:noFill/>
        </p:spPr>
        <p:txBody>
          <a:bodyPr wrap="square" lIns="0" tIns="0" rIns="0" bIns="0" rtlCol="0">
            <a:spAutoFit/>
          </a:bodyPr>
          <a:lstStyle/>
          <a:p>
            <a:pPr algn="l" defTabSz="1828800" hangingPunct="1">
              <a:lnSpc>
                <a:spcPct val="90000"/>
              </a:lnSpc>
            </a:pPr>
            <a:r>
              <a:rPr lang="en-US" sz="4400" b="0" kern="1200" dirty="0">
                <a:solidFill>
                  <a:srgbClr val="232F3E"/>
                </a:solidFill>
                <a:latin typeface="Amazon Ember Cd" panose="020B0606020204020204" pitchFamily="34" charset="0"/>
                <a:ea typeface="Amazon Ember Cd" panose="020B0606020204020204" pitchFamily="34" charset="0"/>
                <a:cs typeface="Amazon Ember Cd" panose="020B0606020204020204" pitchFamily="34" charset="0"/>
              </a:rPr>
              <a:t>Fulfillment Options </a:t>
            </a:r>
          </a:p>
          <a:p>
            <a:pPr algn="l" defTabSz="1828800" hangingPunct="1">
              <a:lnSpc>
                <a:spcPct val="90000"/>
              </a:lnSpc>
            </a:pPr>
            <a:r>
              <a:rPr lang="en-US" sz="4400" b="0" kern="1200" dirty="0">
                <a:solidFill>
                  <a:srgbClr val="232F3E"/>
                </a:solidFill>
                <a:latin typeface="Amazon Ember Cd" panose="020B0606020204020204" pitchFamily="34" charset="0"/>
                <a:ea typeface="Amazon Ember Cd" panose="020B0606020204020204" pitchFamily="34" charset="0"/>
                <a:cs typeface="Amazon Ember Cd" panose="020B0606020204020204" pitchFamily="34" charset="0"/>
              </a:rPr>
              <a:t>FBA - </a:t>
            </a:r>
            <a:r>
              <a:rPr lang="en-US" sz="4400" b="0" kern="1200" dirty="0">
                <a:solidFill>
                  <a:srgbClr val="06A7E2"/>
                </a:solidFill>
                <a:latin typeface="Amazon Ember Cd" panose="020B0606020204020204" pitchFamily="34" charset="0"/>
                <a:ea typeface="Amazon Ember Cd" panose="020B0606020204020204" pitchFamily="34" charset="0"/>
                <a:cs typeface="Amazon Ember Cd" panose="020B0606020204020204" pitchFamily="34" charset="0"/>
              </a:rPr>
              <a:t>Fulfilled By Amazon</a:t>
            </a:r>
          </a:p>
        </p:txBody>
      </p:sp>
      <p:sp>
        <p:nvSpPr>
          <p:cNvPr id="4" name="TextBox 3">
            <a:extLst>
              <a:ext uri="{FF2B5EF4-FFF2-40B4-BE49-F238E27FC236}">
                <a16:creationId xmlns:a16="http://schemas.microsoft.com/office/drawing/2014/main" id="{AE2751C2-17F3-3518-C2A1-64DA67773CA0}"/>
              </a:ext>
            </a:extLst>
          </p:cNvPr>
          <p:cNvSpPr txBox="1"/>
          <p:nvPr/>
        </p:nvSpPr>
        <p:spPr>
          <a:xfrm>
            <a:off x="1453051" y="13231661"/>
            <a:ext cx="8674182" cy="246221"/>
          </a:xfrm>
          <a:prstGeom prst="rect">
            <a:avLst/>
          </a:prstGeom>
          <a:noFill/>
        </p:spPr>
        <p:txBody>
          <a:bodyPr wrap="square" lIns="0" tIns="0" rIns="0" bIns="0" rtlCol="0">
            <a:spAutoFit/>
          </a:bodyPr>
          <a:lstStyle/>
          <a:p>
            <a:pPr algn="l" defTabSz="1828800" hangingPunct="1"/>
            <a:r>
              <a:rPr lang="en-US" sz="1600" b="0" kern="1200" dirty="0">
                <a:solidFill>
                  <a:prstClr val="white">
                    <a:lumMod val="65000"/>
                  </a:prstClr>
                </a:solidFill>
                <a:latin typeface="Amazon Ember" panose="020B0603020204020204" pitchFamily="34" charset="0"/>
                <a:ea typeface="Amazon Ember" panose="020B0603020204020204" pitchFamily="34" charset="0"/>
                <a:cs typeface="Amazon Ember" panose="020B0603020204020204" pitchFamily="34" charset="0"/>
              </a:rPr>
              <a:t>Amazon Confidential, © 2023, Amazon.com or its affiliates. All rights reserved </a:t>
            </a:r>
          </a:p>
        </p:txBody>
      </p:sp>
      <p:pic>
        <p:nvPicPr>
          <p:cNvPr id="38" name="Graphic 37">
            <a:extLst>
              <a:ext uri="{FF2B5EF4-FFF2-40B4-BE49-F238E27FC236}">
                <a16:creationId xmlns:a16="http://schemas.microsoft.com/office/drawing/2014/main" id="{D6B3E372-CB75-5E2E-4B33-9777E829044E}"/>
              </a:ext>
            </a:extLst>
          </p:cNvPr>
          <p:cNvPicPr>
            <a:picLocks noChangeAspect="1"/>
          </p:cNvPicPr>
          <p:nvPr/>
        </p:nvPicPr>
        <p:blipFill>
          <a:blip r:embed="rId5">
            <a:lum/>
            <a:extLst>
              <a:ext uri="{96DAC541-7B7A-43D3-8B79-37D633B846F1}">
                <asvg:svgBlip xmlns:asvg="http://schemas.microsoft.com/office/drawing/2016/SVG/main" r:embed="rId6"/>
              </a:ext>
            </a:extLst>
          </a:blip>
          <a:stretch>
            <a:fillRect/>
          </a:stretch>
        </p:blipFill>
        <p:spPr>
          <a:xfrm>
            <a:off x="22432452" y="409333"/>
            <a:ext cx="1342748" cy="564490"/>
          </a:xfrm>
          <a:prstGeom prst="rect">
            <a:avLst/>
          </a:prstGeom>
        </p:spPr>
      </p:pic>
      <p:grpSp>
        <p:nvGrpSpPr>
          <p:cNvPr id="5" name="Group 4">
            <a:extLst>
              <a:ext uri="{FF2B5EF4-FFF2-40B4-BE49-F238E27FC236}">
                <a16:creationId xmlns:a16="http://schemas.microsoft.com/office/drawing/2014/main" id="{BE03E4F3-3EAC-DB42-BE0A-6CE2C2FD6FE4}"/>
              </a:ext>
            </a:extLst>
          </p:cNvPr>
          <p:cNvGrpSpPr/>
          <p:nvPr/>
        </p:nvGrpSpPr>
        <p:grpSpPr>
          <a:xfrm>
            <a:off x="1478387" y="7919108"/>
            <a:ext cx="4926318" cy="775598"/>
            <a:chOff x="739193" y="2826329"/>
            <a:chExt cx="2463159" cy="387799"/>
          </a:xfrm>
        </p:grpSpPr>
        <p:sp>
          <p:nvSpPr>
            <p:cNvPr id="2" name="TextBox 1">
              <a:extLst>
                <a:ext uri="{FF2B5EF4-FFF2-40B4-BE49-F238E27FC236}">
                  <a16:creationId xmlns:a16="http://schemas.microsoft.com/office/drawing/2014/main" id="{2477E3E2-DE31-7360-C47C-BBCEA66EEDD2}"/>
                </a:ext>
              </a:extLst>
            </p:cNvPr>
            <p:cNvSpPr txBox="1"/>
            <p:nvPr/>
          </p:nvSpPr>
          <p:spPr>
            <a:xfrm>
              <a:off x="1297320" y="2826329"/>
              <a:ext cx="1905032" cy="387799"/>
            </a:xfrm>
            <a:prstGeom prst="rect">
              <a:avLst/>
            </a:prstGeom>
            <a:noFill/>
          </p:spPr>
          <p:txBody>
            <a:bodyPr wrap="square" lIns="0" tIns="0" rIns="0" bIns="0" rtlCol="0">
              <a:spAutoFit/>
            </a:bodyPr>
            <a:lstStyle/>
            <a:p>
              <a:pPr algn="l" defTabSz="1828800" hangingPunct="1">
                <a:lnSpc>
                  <a:spcPct val="90000"/>
                </a:lnSpc>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Your products </a:t>
              </a:r>
              <a:r>
                <a:rPr lang="en-US" sz="2800" b="0" kern="1200" dirty="0">
                  <a:solidFill>
                    <a:srgbClr val="06A7E2"/>
                  </a:solidFill>
                  <a:latin typeface="Amazon Ember" panose="020B0603020204020204" pitchFamily="34" charset="0"/>
                  <a:ea typeface="Amazon Ember" panose="020B0603020204020204" pitchFamily="34" charset="0"/>
                  <a:cs typeface="Amazon Ember" panose="020B0603020204020204" pitchFamily="34" charset="0"/>
                </a:rPr>
                <a:t>are eligible </a:t>
              </a: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for</a:t>
              </a:r>
            </a:p>
          </p:txBody>
        </p:sp>
        <p:pic>
          <p:nvPicPr>
            <p:cNvPr id="40" name="Graphic 39">
              <a:extLst>
                <a:ext uri="{FF2B5EF4-FFF2-40B4-BE49-F238E27FC236}">
                  <a16:creationId xmlns:a16="http://schemas.microsoft.com/office/drawing/2014/main" id="{78280A03-3735-09E7-E28F-B4B1198C29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9193" y="2842461"/>
              <a:ext cx="317416" cy="236216"/>
            </a:xfrm>
            <a:prstGeom prst="rect">
              <a:avLst/>
            </a:prstGeom>
          </p:spPr>
        </p:pic>
      </p:grpSp>
      <p:grpSp>
        <p:nvGrpSpPr>
          <p:cNvPr id="8" name="Group 7">
            <a:extLst>
              <a:ext uri="{FF2B5EF4-FFF2-40B4-BE49-F238E27FC236}">
                <a16:creationId xmlns:a16="http://schemas.microsoft.com/office/drawing/2014/main" id="{4265EC19-0E4C-281D-1AC7-33A261A56C31}"/>
              </a:ext>
            </a:extLst>
          </p:cNvPr>
          <p:cNvGrpSpPr/>
          <p:nvPr/>
        </p:nvGrpSpPr>
        <p:grpSpPr>
          <a:xfrm>
            <a:off x="7707405" y="9661389"/>
            <a:ext cx="4926318" cy="775598"/>
            <a:chOff x="739193" y="5156351"/>
            <a:chExt cx="2463159" cy="387799"/>
          </a:xfrm>
        </p:grpSpPr>
        <p:sp>
          <p:nvSpPr>
            <p:cNvPr id="27" name="TextBox 26">
              <a:extLst>
                <a:ext uri="{FF2B5EF4-FFF2-40B4-BE49-F238E27FC236}">
                  <a16:creationId xmlns:a16="http://schemas.microsoft.com/office/drawing/2014/main" id="{EB10D907-5D2A-FC22-3F78-6AF7495372A7}"/>
                </a:ext>
              </a:extLst>
            </p:cNvPr>
            <p:cNvSpPr txBox="1"/>
            <p:nvPr/>
          </p:nvSpPr>
          <p:spPr>
            <a:xfrm>
              <a:off x="1297320" y="5156351"/>
              <a:ext cx="1905032" cy="387799"/>
            </a:xfrm>
            <a:prstGeom prst="rect">
              <a:avLst/>
            </a:prstGeom>
            <a:noFill/>
          </p:spPr>
          <p:txBody>
            <a:bodyPr wrap="square" lIns="0" tIns="0" rIns="0" bIns="0" rtlCol="0">
              <a:spAutoFit/>
            </a:bodyPr>
            <a:lstStyle/>
            <a:p>
              <a:pPr algn="l" defTabSz="1828800" hangingPunct="1">
                <a:lnSpc>
                  <a:spcPct val="90000"/>
                </a:lnSpc>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Our services let your business </a:t>
              </a:r>
              <a:r>
                <a:rPr lang="en-US" sz="2800" b="0" kern="1200" dirty="0">
                  <a:solidFill>
                    <a:srgbClr val="06A7E2"/>
                  </a:solidFill>
                  <a:latin typeface="Amazon Ember" panose="020B0603020204020204" pitchFamily="34" charset="0"/>
                  <a:ea typeface="Amazon Ember" panose="020B0603020204020204" pitchFamily="34" charset="0"/>
                  <a:cs typeface="Amazon Ember" panose="020B0603020204020204" pitchFamily="34" charset="0"/>
                </a:rPr>
                <a:t>scale quickly</a:t>
              </a:r>
            </a:p>
          </p:txBody>
        </p:sp>
        <p:pic>
          <p:nvPicPr>
            <p:cNvPr id="42" name="Graphic 41">
              <a:extLst>
                <a:ext uri="{FF2B5EF4-FFF2-40B4-BE49-F238E27FC236}">
                  <a16:creationId xmlns:a16="http://schemas.microsoft.com/office/drawing/2014/main" id="{5E358553-2AAA-35A4-84B3-54E6292020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9193" y="5204441"/>
              <a:ext cx="236218" cy="236218"/>
            </a:xfrm>
            <a:prstGeom prst="rect">
              <a:avLst/>
            </a:prstGeom>
          </p:spPr>
        </p:pic>
      </p:grpSp>
      <p:grpSp>
        <p:nvGrpSpPr>
          <p:cNvPr id="7" name="Group 6">
            <a:extLst>
              <a:ext uri="{FF2B5EF4-FFF2-40B4-BE49-F238E27FC236}">
                <a16:creationId xmlns:a16="http://schemas.microsoft.com/office/drawing/2014/main" id="{2C627BDF-9300-8A9B-8040-799BF295F43D}"/>
              </a:ext>
            </a:extLst>
          </p:cNvPr>
          <p:cNvGrpSpPr/>
          <p:nvPr/>
        </p:nvGrpSpPr>
        <p:grpSpPr>
          <a:xfrm>
            <a:off x="7707404" y="7919108"/>
            <a:ext cx="4470168" cy="775598"/>
            <a:chOff x="739193" y="4437688"/>
            <a:chExt cx="2235084" cy="387799"/>
          </a:xfrm>
        </p:grpSpPr>
        <p:sp>
          <p:nvSpPr>
            <p:cNvPr id="26" name="TextBox 25">
              <a:extLst>
                <a:ext uri="{FF2B5EF4-FFF2-40B4-BE49-F238E27FC236}">
                  <a16:creationId xmlns:a16="http://schemas.microsoft.com/office/drawing/2014/main" id="{B1C4919D-33DC-0BB0-7A79-F10EFAC846C3}"/>
                </a:ext>
              </a:extLst>
            </p:cNvPr>
            <p:cNvSpPr txBox="1"/>
            <p:nvPr/>
          </p:nvSpPr>
          <p:spPr>
            <a:xfrm>
              <a:off x="1297321" y="4437688"/>
              <a:ext cx="1676956" cy="387799"/>
            </a:xfrm>
            <a:prstGeom prst="rect">
              <a:avLst/>
            </a:prstGeom>
            <a:noFill/>
          </p:spPr>
          <p:txBody>
            <a:bodyPr wrap="square" lIns="0" tIns="0" rIns="0" bIns="0" rtlCol="0">
              <a:spAutoFit/>
            </a:bodyPr>
            <a:lstStyle/>
            <a:p>
              <a:pPr algn="l" defTabSz="1828800" hangingPunct="1">
                <a:lnSpc>
                  <a:spcPct val="90000"/>
                </a:lnSpc>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FBA makes it </a:t>
              </a:r>
              <a:r>
                <a:rPr lang="en-US" sz="2800" b="0" kern="1200" dirty="0">
                  <a:solidFill>
                    <a:srgbClr val="06A7E2"/>
                  </a:solidFill>
                  <a:latin typeface="Amazon Ember" panose="020B0603020204020204" pitchFamily="34" charset="0"/>
                  <a:ea typeface="Amazon Ember" panose="020B0603020204020204" pitchFamily="34" charset="0"/>
                  <a:cs typeface="Amazon Ember" panose="020B0603020204020204" pitchFamily="34" charset="0"/>
                </a:rPr>
                <a:t>easier to sell across Europe</a:t>
              </a:r>
            </a:p>
          </p:txBody>
        </p:sp>
        <p:pic>
          <p:nvPicPr>
            <p:cNvPr id="44" name="Graphic 43">
              <a:extLst>
                <a:ext uri="{FF2B5EF4-FFF2-40B4-BE49-F238E27FC236}">
                  <a16:creationId xmlns:a16="http://schemas.microsoft.com/office/drawing/2014/main" id="{FF2B1D70-1787-84A3-9AB9-8CC86A620BF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9193" y="4465125"/>
              <a:ext cx="257218" cy="277525"/>
            </a:xfrm>
            <a:prstGeom prst="rect">
              <a:avLst/>
            </a:prstGeom>
          </p:spPr>
        </p:pic>
      </p:grpSp>
      <p:grpSp>
        <p:nvGrpSpPr>
          <p:cNvPr id="6" name="Group 5">
            <a:extLst>
              <a:ext uri="{FF2B5EF4-FFF2-40B4-BE49-F238E27FC236}">
                <a16:creationId xmlns:a16="http://schemas.microsoft.com/office/drawing/2014/main" id="{9BBDB3BD-C29D-0223-A71F-D127216DE831}"/>
              </a:ext>
            </a:extLst>
          </p:cNvPr>
          <p:cNvGrpSpPr/>
          <p:nvPr/>
        </p:nvGrpSpPr>
        <p:grpSpPr>
          <a:xfrm>
            <a:off x="1478386" y="9661389"/>
            <a:ext cx="5652732" cy="1163396"/>
            <a:chOff x="739193" y="3531395"/>
            <a:chExt cx="2826366" cy="581698"/>
          </a:xfrm>
        </p:grpSpPr>
        <p:sp>
          <p:nvSpPr>
            <p:cNvPr id="16" name="TextBox 15">
              <a:extLst>
                <a:ext uri="{FF2B5EF4-FFF2-40B4-BE49-F238E27FC236}">
                  <a16:creationId xmlns:a16="http://schemas.microsoft.com/office/drawing/2014/main" id="{6909B8DB-3E5D-241F-ABCE-F1E6AF463202}"/>
                </a:ext>
              </a:extLst>
            </p:cNvPr>
            <p:cNvSpPr txBox="1"/>
            <p:nvPr/>
          </p:nvSpPr>
          <p:spPr>
            <a:xfrm>
              <a:off x="1297320" y="3531395"/>
              <a:ext cx="2268239" cy="581698"/>
            </a:xfrm>
            <a:prstGeom prst="rect">
              <a:avLst/>
            </a:prstGeom>
            <a:noFill/>
          </p:spPr>
          <p:txBody>
            <a:bodyPr wrap="square" lIns="0" tIns="0" rIns="0" bIns="0" rtlCol="0">
              <a:spAutoFit/>
            </a:bodyPr>
            <a:lstStyle/>
            <a:p>
              <a:pPr algn="l" defTabSz="1828800" hangingPunct="1">
                <a:lnSpc>
                  <a:spcPct val="90000"/>
                </a:lnSpc>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Customers benefit from Amazon’s </a:t>
              </a:r>
              <a:r>
                <a:rPr lang="en-US" sz="2800" b="0" kern="1200" dirty="0">
                  <a:solidFill>
                    <a:srgbClr val="06A7E2"/>
                  </a:solidFill>
                  <a:latin typeface="Amazon Ember" panose="020B0603020204020204" pitchFamily="34" charset="0"/>
                  <a:ea typeface="Amazon Ember" panose="020B0603020204020204" pitchFamily="34" charset="0"/>
                  <a:cs typeface="Amazon Ember" panose="020B0603020204020204" pitchFamily="34" charset="0"/>
                </a:rPr>
                <a:t>trusted customer service and returns</a:t>
              </a:r>
            </a:p>
          </p:txBody>
        </p:sp>
        <p:pic>
          <p:nvPicPr>
            <p:cNvPr id="46" name="Graphic 45">
              <a:extLst>
                <a:ext uri="{FF2B5EF4-FFF2-40B4-BE49-F238E27FC236}">
                  <a16:creationId xmlns:a16="http://schemas.microsoft.com/office/drawing/2014/main" id="{20453BEE-EF32-1264-28B9-CDD22FDCA5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9193" y="3641932"/>
              <a:ext cx="257218" cy="277525"/>
            </a:xfrm>
            <a:prstGeom prst="rect">
              <a:avLst/>
            </a:prstGeom>
          </p:spPr>
        </p:pic>
      </p:grpSp>
      <p:sp>
        <p:nvSpPr>
          <p:cNvPr id="77" name="TextBox 76">
            <a:extLst>
              <a:ext uri="{FF2B5EF4-FFF2-40B4-BE49-F238E27FC236}">
                <a16:creationId xmlns:a16="http://schemas.microsoft.com/office/drawing/2014/main" id="{6F2841E5-D662-CABE-7433-70646171EB96}"/>
              </a:ext>
            </a:extLst>
          </p:cNvPr>
          <p:cNvSpPr txBox="1"/>
          <p:nvPr/>
        </p:nvSpPr>
        <p:spPr>
          <a:xfrm>
            <a:off x="13440333" y="7919109"/>
            <a:ext cx="5482354" cy="1163395"/>
          </a:xfrm>
          <a:prstGeom prst="rect">
            <a:avLst/>
          </a:prstGeom>
          <a:noFill/>
        </p:spPr>
        <p:txBody>
          <a:bodyPr wrap="square" lIns="0" tIns="0" rIns="0" bIns="0" rtlCol="0">
            <a:spAutoFit/>
          </a:bodyPr>
          <a:lstStyle/>
          <a:p>
            <a:pPr algn="l" defTabSz="1828800" hangingPunct="1">
              <a:lnSpc>
                <a:spcPct val="90000"/>
              </a:lnSpc>
            </a:pP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On average, selling partners </a:t>
            </a:r>
            <a:b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who use the FBA service</a:t>
            </a:r>
            <a:br>
              <a:rPr lang="en-US" sz="28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800" b="0" kern="1200" dirty="0">
                <a:solidFill>
                  <a:srgbClr val="06A7E2"/>
                </a:solidFill>
                <a:latin typeface="Amazon Ember" panose="020B0603020204020204" pitchFamily="34" charset="0"/>
                <a:ea typeface="Amazon Ember" panose="020B0603020204020204" pitchFamily="34" charset="0"/>
                <a:cs typeface="Amazon Ember" panose="020B0603020204020204" pitchFamily="34" charset="0"/>
              </a:rPr>
              <a:t>see their sales increase by</a:t>
            </a:r>
          </a:p>
        </p:txBody>
      </p:sp>
      <p:sp>
        <p:nvSpPr>
          <p:cNvPr id="78" name="TextBox 77">
            <a:extLst>
              <a:ext uri="{FF2B5EF4-FFF2-40B4-BE49-F238E27FC236}">
                <a16:creationId xmlns:a16="http://schemas.microsoft.com/office/drawing/2014/main" id="{2AA80A01-93BA-39AA-C51C-F46ABE86877E}"/>
              </a:ext>
            </a:extLst>
          </p:cNvPr>
          <p:cNvSpPr txBox="1"/>
          <p:nvPr/>
        </p:nvSpPr>
        <p:spPr>
          <a:xfrm>
            <a:off x="13440334" y="9108999"/>
            <a:ext cx="4245564" cy="1661993"/>
          </a:xfrm>
          <a:prstGeom prst="rect">
            <a:avLst/>
          </a:prstGeom>
          <a:noFill/>
        </p:spPr>
        <p:txBody>
          <a:bodyPr wrap="square" lIns="0" tIns="0" rIns="0" bIns="0" rtlCol="0">
            <a:spAutoFit/>
          </a:bodyPr>
          <a:lstStyle>
            <a:defPPr>
              <a:defRPr lang="fr-FR"/>
            </a:defPPr>
            <a:lvl1pPr>
              <a:defRPr sz="9600">
                <a:solidFill>
                  <a:srgbClr val="F56600"/>
                </a:solidFill>
                <a:latin typeface="Amazon Ember" panose="020B0603020204020204" pitchFamily="34" charset="0"/>
                <a:ea typeface="Amazon Ember" panose="020B0603020204020204" pitchFamily="34" charset="0"/>
                <a:cs typeface="Amazon Ember" panose="020B0603020204020204" pitchFamily="34" charset="0"/>
              </a:defRPr>
            </a:lvl1pPr>
          </a:lstStyle>
          <a:p>
            <a:pPr algn="l" defTabSz="1828800" hangingPunct="1"/>
            <a:r>
              <a:rPr lang="en-US" sz="10800" b="0" kern="1200" dirty="0">
                <a:solidFill>
                  <a:srgbClr val="06A7E2"/>
                </a:solidFill>
              </a:rPr>
              <a:t>36%</a:t>
            </a:r>
            <a:r>
              <a:rPr lang="en-US" sz="10800" b="0" kern="1200" baseline="30000" dirty="0">
                <a:solidFill>
                  <a:srgbClr val="06A7E2"/>
                </a:solidFill>
              </a:rPr>
              <a:t>*</a:t>
            </a:r>
          </a:p>
        </p:txBody>
      </p:sp>
      <p:grpSp>
        <p:nvGrpSpPr>
          <p:cNvPr id="79" name="Group 78">
            <a:extLst>
              <a:ext uri="{FF2B5EF4-FFF2-40B4-BE49-F238E27FC236}">
                <a16:creationId xmlns:a16="http://schemas.microsoft.com/office/drawing/2014/main" id="{7B1634F7-9204-051F-0932-056E3B6C4337}"/>
              </a:ext>
            </a:extLst>
          </p:cNvPr>
          <p:cNvGrpSpPr/>
          <p:nvPr/>
        </p:nvGrpSpPr>
        <p:grpSpPr>
          <a:xfrm>
            <a:off x="13458189" y="10430890"/>
            <a:ext cx="2890798" cy="650844"/>
            <a:chOff x="-162837" y="4258427"/>
            <a:chExt cx="9992134" cy="2249671"/>
          </a:xfrm>
          <a:gradFill flip="none" rotWithShape="1">
            <a:gsLst>
              <a:gs pos="0">
                <a:srgbClr val="06A7E2">
                  <a:alpha val="0"/>
                </a:srgbClr>
              </a:gs>
              <a:gs pos="64000">
                <a:srgbClr val="06A7E2"/>
              </a:gs>
            </a:gsLst>
            <a:lin ang="0" scaled="1"/>
            <a:tileRect/>
          </a:gradFill>
        </p:grpSpPr>
        <p:sp>
          <p:nvSpPr>
            <p:cNvPr id="80" name="Freeform: Shape 79">
              <a:extLst>
                <a:ext uri="{FF2B5EF4-FFF2-40B4-BE49-F238E27FC236}">
                  <a16:creationId xmlns:a16="http://schemas.microsoft.com/office/drawing/2014/main" id="{8DD23AB6-B69B-8BAA-BD34-C51A9A39FE05}"/>
                </a:ext>
              </a:extLst>
            </p:cNvPr>
            <p:cNvSpPr/>
            <p:nvPr/>
          </p:nvSpPr>
          <p:spPr>
            <a:xfrm>
              <a:off x="-162837" y="4454668"/>
              <a:ext cx="9112576" cy="2053430"/>
            </a:xfrm>
            <a:custGeom>
              <a:avLst/>
              <a:gdLst>
                <a:gd name="connsiteX0" fmla="*/ 9227925 w 9310299"/>
                <a:gd name="connsiteY0" fmla="*/ 834489 h 2097985"/>
                <a:gd name="connsiteX1" fmla="*/ 5094361 w 9310299"/>
                <a:gd name="connsiteY1" fmla="*/ 2097986 h 2097985"/>
                <a:gd name="connsiteX2" fmla="*/ 45165 w 9310299"/>
                <a:gd name="connsiteY2" fmla="*/ 171799 h 2097985"/>
                <a:gd name="connsiteX3" fmla="*/ 159919 w 9310299"/>
                <a:gd name="connsiteY3" fmla="*/ 21597 h 2097985"/>
                <a:gd name="connsiteX4" fmla="*/ 5212120 w 9310299"/>
                <a:gd name="connsiteY4" fmla="*/ 1361997 h 2097985"/>
                <a:gd name="connsiteX5" fmla="*/ 9065706 w 9310299"/>
                <a:gd name="connsiteY5" fmla="*/ 573138 h 2097985"/>
                <a:gd name="connsiteX6" fmla="*/ 9227925 w 9310299"/>
                <a:gd name="connsiteY6" fmla="*/ 834489 h 209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0299" h="2097985">
                  <a:moveTo>
                    <a:pt x="9227925" y="834489"/>
                  </a:moveTo>
                  <a:cubicBezTo>
                    <a:pt x="8110421" y="1659397"/>
                    <a:pt x="6489439" y="2097986"/>
                    <a:pt x="5094361" y="2097986"/>
                  </a:cubicBezTo>
                  <a:cubicBezTo>
                    <a:pt x="3138729" y="2097986"/>
                    <a:pt x="1377758" y="1375215"/>
                    <a:pt x="45165" y="171799"/>
                  </a:cubicBezTo>
                  <a:cubicBezTo>
                    <a:pt x="-59376" y="77472"/>
                    <a:pt x="33749" y="-51702"/>
                    <a:pt x="159919" y="21597"/>
                  </a:cubicBezTo>
                  <a:cubicBezTo>
                    <a:pt x="1597654" y="858521"/>
                    <a:pt x="3376048" y="1361997"/>
                    <a:pt x="5212120" y="1361997"/>
                  </a:cubicBezTo>
                  <a:cubicBezTo>
                    <a:pt x="6450988" y="1361997"/>
                    <a:pt x="7813021" y="1104852"/>
                    <a:pt x="9065706" y="573138"/>
                  </a:cubicBezTo>
                  <a:cubicBezTo>
                    <a:pt x="9254361" y="493230"/>
                    <a:pt x="9412975" y="698106"/>
                    <a:pt x="9227925" y="834489"/>
                  </a:cubicBezTo>
                  <a:close/>
                </a:path>
              </a:pathLst>
            </a:custGeom>
            <a:grpFill/>
            <a:ln w="47333" cap="flat">
              <a:noFill/>
              <a:prstDash val="solid"/>
              <a:miter/>
            </a:ln>
          </p:spPr>
          <p:txBody>
            <a:bodyPr rtlCol="0" anchor="ctr"/>
            <a:lstStyle/>
            <a:p>
              <a:pPr algn="l" defTabSz="1828800" hangingPunct="1"/>
              <a:endParaRPr lang="en-US" sz="2400" b="0" kern="1200">
                <a:solidFill>
                  <a:srgbClr val="232F3E"/>
                </a:solidFill>
                <a:latin typeface="Amazon Ember"/>
                <a:ea typeface="+mn-ea"/>
                <a:cs typeface="+mn-cs"/>
              </a:endParaRPr>
            </a:p>
          </p:txBody>
        </p:sp>
        <p:sp>
          <p:nvSpPr>
            <p:cNvPr id="81" name="Freeform: Shape 80">
              <a:extLst>
                <a:ext uri="{FF2B5EF4-FFF2-40B4-BE49-F238E27FC236}">
                  <a16:creationId xmlns:a16="http://schemas.microsoft.com/office/drawing/2014/main" id="{7D978B08-EDC5-29FC-AF59-9D83D981EDE1}"/>
                </a:ext>
              </a:extLst>
            </p:cNvPr>
            <p:cNvSpPr/>
            <p:nvPr/>
          </p:nvSpPr>
          <p:spPr>
            <a:xfrm>
              <a:off x="7955738" y="4258427"/>
              <a:ext cx="1873559" cy="1844756"/>
            </a:xfrm>
            <a:custGeom>
              <a:avLst/>
              <a:gdLst>
                <a:gd name="connsiteX0" fmla="*/ 1398219 w 1914211"/>
                <a:gd name="connsiteY0" fmla="*/ 504476 h 1884784"/>
                <a:gd name="connsiteX1" fmla="*/ 92662 w 1914211"/>
                <a:gd name="connsiteY1" fmla="*/ 461218 h 1884784"/>
                <a:gd name="connsiteX2" fmla="*/ 65024 w 1914211"/>
                <a:gd name="connsiteY2" fmla="*/ 309814 h 1884784"/>
                <a:gd name="connsiteX3" fmla="*/ 1875261 w 1914211"/>
                <a:gd name="connsiteY3" fmla="*/ 140387 h 1884784"/>
                <a:gd name="connsiteX4" fmla="*/ 1243210 w 1914211"/>
                <a:gd name="connsiteY4" fmla="*/ 1844877 h 1884784"/>
                <a:gd name="connsiteX5" fmla="*/ 1104423 w 1914211"/>
                <a:gd name="connsiteY5" fmla="*/ 1778788 h 1884784"/>
                <a:gd name="connsiteX6" fmla="*/ 1398219 w 1914211"/>
                <a:gd name="connsiteY6" fmla="*/ 504476 h 18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4211" h="1884784">
                  <a:moveTo>
                    <a:pt x="1398219" y="504476"/>
                  </a:moveTo>
                  <a:cubicBezTo>
                    <a:pt x="1255227" y="321230"/>
                    <a:pt x="453147" y="417960"/>
                    <a:pt x="92662" y="461218"/>
                  </a:cubicBezTo>
                  <a:cubicBezTo>
                    <a:pt x="-16685" y="474436"/>
                    <a:pt x="-33509" y="378907"/>
                    <a:pt x="65024" y="309814"/>
                  </a:cubicBezTo>
                  <a:cubicBezTo>
                    <a:pt x="704886" y="-139589"/>
                    <a:pt x="1753297" y="-9815"/>
                    <a:pt x="1875261" y="140387"/>
                  </a:cubicBezTo>
                  <a:cubicBezTo>
                    <a:pt x="1997827" y="292391"/>
                    <a:pt x="1842818" y="1343203"/>
                    <a:pt x="1243210" y="1844877"/>
                  </a:cubicBezTo>
                  <a:cubicBezTo>
                    <a:pt x="1150686" y="1921780"/>
                    <a:pt x="1062967" y="1880925"/>
                    <a:pt x="1104423" y="1778788"/>
                  </a:cubicBezTo>
                  <a:cubicBezTo>
                    <a:pt x="1239605" y="1441735"/>
                    <a:pt x="1541812" y="687121"/>
                    <a:pt x="1398219" y="504476"/>
                  </a:cubicBezTo>
                  <a:close/>
                </a:path>
              </a:pathLst>
            </a:custGeom>
            <a:grpFill/>
            <a:ln w="47333" cap="flat">
              <a:noFill/>
              <a:prstDash val="solid"/>
              <a:miter/>
            </a:ln>
          </p:spPr>
          <p:txBody>
            <a:bodyPr rtlCol="0" anchor="ctr"/>
            <a:lstStyle/>
            <a:p>
              <a:pPr algn="l" defTabSz="1828800" hangingPunct="1"/>
              <a:endParaRPr lang="en-US" sz="2400" b="0" kern="1200">
                <a:solidFill>
                  <a:srgbClr val="232F3E"/>
                </a:solidFill>
                <a:latin typeface="Amazon Ember"/>
                <a:ea typeface="+mn-ea"/>
                <a:cs typeface="+mn-cs"/>
              </a:endParaRPr>
            </a:p>
          </p:txBody>
        </p:sp>
      </p:grpSp>
      <p:sp>
        <p:nvSpPr>
          <p:cNvPr id="98" name="TextBox 97">
            <a:extLst>
              <a:ext uri="{FF2B5EF4-FFF2-40B4-BE49-F238E27FC236}">
                <a16:creationId xmlns:a16="http://schemas.microsoft.com/office/drawing/2014/main" id="{B22E719E-3362-F718-9E00-2C3124B07C8D}"/>
              </a:ext>
            </a:extLst>
          </p:cNvPr>
          <p:cNvSpPr txBox="1"/>
          <p:nvPr/>
        </p:nvSpPr>
        <p:spPr>
          <a:xfrm>
            <a:off x="1478386" y="12585047"/>
            <a:ext cx="14616136" cy="581698"/>
          </a:xfrm>
          <a:prstGeom prst="rect">
            <a:avLst/>
          </a:prstGeom>
          <a:noFill/>
        </p:spPr>
        <p:txBody>
          <a:bodyPr wrap="square" lIns="0" tIns="0" rIns="0" bIns="0" rtlCol="0">
            <a:spAutoFit/>
          </a:bodyPr>
          <a:lstStyle/>
          <a:p>
            <a:pPr algn="l" defTabSz="1828800" hangingPunct="1">
              <a:lnSpc>
                <a:spcPct val="90000"/>
              </a:lnSpc>
            </a:pPr>
            <a:r>
              <a:rPr lang="en-US" sz="1400" b="0" kern="1200" dirty="0">
                <a:solidFill>
                  <a:prstClr val="white">
                    <a:lumMod val="65000"/>
                  </a:prstClr>
                </a:solidFill>
                <a:latin typeface="Amazon Ember" panose="020B0603020204020204" pitchFamily="34" charset="0"/>
                <a:ea typeface="Amazon Ember" panose="020B0603020204020204" pitchFamily="34" charset="0"/>
                <a:cs typeface="Amazon Ember" panose="020B0603020204020204" pitchFamily="34" charset="0"/>
              </a:rPr>
              <a:t>*This figure is based on per-channel data analysis from Q4 2019 to Q4 2020 (excluding Q2 2020 in light of the impact of COVID-19). It is provided for general reference only. It does not reflect data updated in  real time and is not specific to an ASIN or product category. Actual results may vary depending on a wide range of factors including, but not limited to, seasonality, selling price, or the existing shipping solution. Amazon does not guarantee any results for your company if you use FBA.</a:t>
            </a:r>
          </a:p>
        </p:txBody>
      </p:sp>
      <p:pic>
        <p:nvPicPr>
          <p:cNvPr id="91" name="Picture 2" descr=" Logo d'Amazon Prime ">
            <a:extLst>
              <a:ext uri="{FF2B5EF4-FFF2-40B4-BE49-F238E27FC236}">
                <a16:creationId xmlns:a16="http://schemas.microsoft.com/office/drawing/2014/main" id="{C1477136-C222-4D39-B78F-077E18176B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2175" y="8324363"/>
            <a:ext cx="2060730" cy="42397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3F3017C0-37F1-FE3B-6D81-F0B688D9B126}"/>
              </a:ext>
            </a:extLst>
          </p:cNvPr>
          <p:cNvCxnSpPr>
            <a:cxnSpLocks/>
          </p:cNvCxnSpPr>
          <p:nvPr/>
        </p:nvCxnSpPr>
        <p:spPr>
          <a:xfrm>
            <a:off x="1886141" y="4216882"/>
            <a:ext cx="18378714"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CA65D7A0-3464-258E-FBD9-8115AD61000E}"/>
              </a:ext>
            </a:extLst>
          </p:cNvPr>
          <p:cNvCxnSpPr>
            <a:cxnSpLocks/>
          </p:cNvCxnSpPr>
          <p:nvPr/>
        </p:nvCxnSpPr>
        <p:spPr>
          <a:xfrm>
            <a:off x="12810528" y="7698451"/>
            <a:ext cx="0" cy="3217870"/>
          </a:xfrm>
          <a:prstGeom prst="line">
            <a:avLst/>
          </a:prstGeom>
          <a:ln cap="rnd">
            <a:solidFill>
              <a:schemeClr val="bg1">
                <a:lumMod val="85000"/>
                <a:alpha val="70000"/>
              </a:schemeClr>
            </a:solidFill>
            <a:round/>
          </a:ln>
        </p:spPr>
        <p:style>
          <a:lnRef idx="1">
            <a:schemeClr val="accent1"/>
          </a:lnRef>
          <a:fillRef idx="0">
            <a:schemeClr val="accent1"/>
          </a:fillRef>
          <a:effectRef idx="0">
            <a:schemeClr val="accent1"/>
          </a:effectRef>
          <a:fontRef idx="minor">
            <a:schemeClr val="tx1"/>
          </a:fontRef>
        </p:style>
      </p:cxnSp>
      <p:grpSp>
        <p:nvGrpSpPr>
          <p:cNvPr id="1045" name="Group 1044">
            <a:extLst>
              <a:ext uri="{FF2B5EF4-FFF2-40B4-BE49-F238E27FC236}">
                <a16:creationId xmlns:a16="http://schemas.microsoft.com/office/drawing/2014/main" id="{76CD803F-D932-737A-45C4-3FF5137FC812}"/>
              </a:ext>
            </a:extLst>
          </p:cNvPr>
          <p:cNvGrpSpPr/>
          <p:nvPr/>
        </p:nvGrpSpPr>
        <p:grpSpPr>
          <a:xfrm>
            <a:off x="929726" y="3138214"/>
            <a:ext cx="3099972" cy="3720078"/>
            <a:chOff x="464863" y="1978178"/>
            <a:chExt cx="1549986" cy="1860039"/>
          </a:xfrm>
        </p:grpSpPr>
        <p:sp>
          <p:nvSpPr>
            <p:cNvPr id="37" name="Rectangle: Rounded Corners 36">
              <a:extLst>
                <a:ext uri="{FF2B5EF4-FFF2-40B4-BE49-F238E27FC236}">
                  <a16:creationId xmlns:a16="http://schemas.microsoft.com/office/drawing/2014/main" id="{B9293206-8C56-E579-D273-BD74E63438E0}"/>
                </a:ext>
              </a:extLst>
            </p:cNvPr>
            <p:cNvSpPr/>
            <p:nvPr/>
          </p:nvSpPr>
          <p:spPr>
            <a:xfrm>
              <a:off x="726525" y="1978178"/>
              <a:ext cx="1026662" cy="1026662"/>
            </a:xfrm>
            <a:prstGeom prst="roundRect">
              <a:avLst>
                <a:gd name="adj" fmla="val 7023"/>
              </a:avLst>
            </a:prstGeom>
            <a:solidFill>
              <a:schemeClr val="bg1"/>
            </a:solidFill>
            <a:ln>
              <a:noFill/>
            </a:ln>
            <a:effectLst>
              <a:outerShdw blurRad="673100" sx="126000" sy="126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4000" b="0" kern="1200">
                <a:solidFill>
                  <a:prstClr val="white"/>
                </a:solidFill>
                <a:latin typeface="Amazon Ember"/>
              </a:endParaRPr>
            </a:p>
          </p:txBody>
        </p:sp>
        <p:sp>
          <p:nvSpPr>
            <p:cNvPr id="33" name="TextBox 32">
              <a:extLst>
                <a:ext uri="{FF2B5EF4-FFF2-40B4-BE49-F238E27FC236}">
                  <a16:creationId xmlns:a16="http://schemas.microsoft.com/office/drawing/2014/main" id="{C7E9C655-2517-D9E9-E8E7-1B704AC36324}"/>
                </a:ext>
              </a:extLst>
            </p:cNvPr>
            <p:cNvSpPr txBox="1"/>
            <p:nvPr/>
          </p:nvSpPr>
          <p:spPr>
            <a:xfrm>
              <a:off x="464863" y="3173419"/>
              <a:ext cx="1549986" cy="664798"/>
            </a:xfrm>
            <a:prstGeom prst="rect">
              <a:avLst/>
            </a:prstGeom>
            <a:noFill/>
          </p:spPr>
          <p:txBody>
            <a:bodyPr wrap="square" lIns="0" tIns="0" rIns="0" bIns="0" rtlCol="0">
              <a:spAutoFit/>
            </a:bodyPr>
            <a:lstStyle/>
            <a:p>
              <a:pPr defTabSz="1828800" hangingPunct="1">
                <a:lnSpc>
                  <a:spcPct val="90000"/>
                </a:lnSpc>
              </a:pPr>
              <a:r>
                <a:rPr lang="en-US" sz="240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Selling Partner </a:t>
              </a:r>
              <a:br>
                <a:rPr lang="en-US" sz="240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sends stock </a:t>
              </a:r>
              <a:b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to </a:t>
              </a:r>
              <a:r>
                <a:rPr lang="en-US" sz="2400" b="0" kern="1200" dirty="0">
                  <a:solidFill>
                    <a:srgbClr val="FE9900"/>
                  </a:solidFill>
                  <a:latin typeface="Amazon Ember" panose="020B0603020204020204" pitchFamily="34" charset="0"/>
                  <a:ea typeface="Amazon Ember" panose="020B0603020204020204" pitchFamily="34" charset="0"/>
                  <a:cs typeface="Amazon Ember" panose="020B0603020204020204" pitchFamily="34" charset="0"/>
                </a:rPr>
                <a:t>Amazon </a:t>
              </a:r>
              <a:br>
                <a:rPr lang="en-US" sz="2400" b="0" kern="1200" dirty="0">
                  <a:solidFill>
                    <a:srgbClr val="FE9900"/>
                  </a:solidFill>
                  <a:latin typeface="Amazon Ember" panose="020B0603020204020204" pitchFamily="34" charset="0"/>
                  <a:ea typeface="Amazon Ember" panose="020B0603020204020204" pitchFamily="34" charset="0"/>
                  <a:cs typeface="Amazon Ember" panose="020B0603020204020204" pitchFamily="34" charset="0"/>
                </a:rPr>
              </a:b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Fulfillment Centre</a:t>
              </a:r>
            </a:p>
          </p:txBody>
        </p:sp>
        <p:grpSp>
          <p:nvGrpSpPr>
            <p:cNvPr id="34" name="Group 33">
              <a:extLst>
                <a:ext uri="{FF2B5EF4-FFF2-40B4-BE49-F238E27FC236}">
                  <a16:creationId xmlns:a16="http://schemas.microsoft.com/office/drawing/2014/main" id="{8E8BA715-8AF8-84A0-B53D-3000D84DE4C8}"/>
                </a:ext>
              </a:extLst>
            </p:cNvPr>
            <p:cNvGrpSpPr/>
            <p:nvPr/>
          </p:nvGrpSpPr>
          <p:grpSpPr>
            <a:xfrm>
              <a:off x="1649212" y="2392262"/>
              <a:ext cx="198495" cy="198495"/>
              <a:chOff x="4574381" y="2335090"/>
              <a:chExt cx="326846" cy="326846"/>
            </a:xfrm>
          </p:grpSpPr>
          <p:sp>
            <p:nvSpPr>
              <p:cNvPr id="35" name="Oval 34">
                <a:extLst>
                  <a:ext uri="{FF2B5EF4-FFF2-40B4-BE49-F238E27FC236}">
                    <a16:creationId xmlns:a16="http://schemas.microsoft.com/office/drawing/2014/main" id="{92C2060F-5164-7928-3A6D-4A791B9047DF}"/>
                  </a:ext>
                </a:extLst>
              </p:cNvPr>
              <p:cNvSpPr/>
              <p:nvPr/>
            </p:nvSpPr>
            <p:spPr>
              <a:xfrm>
                <a:off x="4574381" y="2335090"/>
                <a:ext cx="326846" cy="326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Amazon Ember"/>
                </a:endParaRPr>
              </a:p>
            </p:txBody>
          </p:sp>
          <p:pic>
            <p:nvPicPr>
              <p:cNvPr id="36" name="Graphic 35">
                <a:extLst>
                  <a:ext uri="{FF2B5EF4-FFF2-40B4-BE49-F238E27FC236}">
                    <a16:creationId xmlns:a16="http://schemas.microsoft.com/office/drawing/2014/main" id="{2FA8F6B5-38BA-CB20-A0D8-A481C1FEED7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1604" y="2422313"/>
                <a:ext cx="152400" cy="152400"/>
              </a:xfrm>
              <a:prstGeom prst="rect">
                <a:avLst/>
              </a:prstGeom>
            </p:spPr>
          </p:pic>
        </p:grpSp>
        <p:pic>
          <p:nvPicPr>
            <p:cNvPr id="1033" name="Graphic 1032">
              <a:extLst>
                <a:ext uri="{FF2B5EF4-FFF2-40B4-BE49-F238E27FC236}">
                  <a16:creationId xmlns:a16="http://schemas.microsoft.com/office/drawing/2014/main" id="{125E682F-9BCE-C702-DB8F-5E0D6061F5D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47045" y="2314766"/>
              <a:ext cx="385622" cy="353487"/>
            </a:xfrm>
            <a:prstGeom prst="rect">
              <a:avLst/>
            </a:prstGeom>
          </p:spPr>
        </p:pic>
      </p:grpSp>
      <p:grpSp>
        <p:nvGrpSpPr>
          <p:cNvPr id="1044" name="Group 1043">
            <a:extLst>
              <a:ext uri="{FF2B5EF4-FFF2-40B4-BE49-F238E27FC236}">
                <a16:creationId xmlns:a16="http://schemas.microsoft.com/office/drawing/2014/main" id="{8F8C470D-F74F-D375-AA61-D72AD6020607}"/>
              </a:ext>
            </a:extLst>
          </p:cNvPr>
          <p:cNvGrpSpPr/>
          <p:nvPr/>
        </p:nvGrpSpPr>
        <p:grpSpPr>
          <a:xfrm>
            <a:off x="5284472" y="3138215"/>
            <a:ext cx="2245700" cy="3387678"/>
            <a:chOff x="2764229" y="1978178"/>
            <a:chExt cx="1122850" cy="1693839"/>
          </a:xfrm>
        </p:grpSpPr>
        <p:sp>
          <p:nvSpPr>
            <p:cNvPr id="45" name="Rectangle: Rounded Corners 44">
              <a:extLst>
                <a:ext uri="{FF2B5EF4-FFF2-40B4-BE49-F238E27FC236}">
                  <a16:creationId xmlns:a16="http://schemas.microsoft.com/office/drawing/2014/main" id="{F087FDCC-D221-EA96-ADD8-4D8673E74ED3}"/>
                </a:ext>
              </a:extLst>
            </p:cNvPr>
            <p:cNvSpPr/>
            <p:nvPr/>
          </p:nvSpPr>
          <p:spPr>
            <a:xfrm>
              <a:off x="2764229" y="1978178"/>
              <a:ext cx="1026662" cy="1026662"/>
            </a:xfrm>
            <a:prstGeom prst="roundRect">
              <a:avLst>
                <a:gd name="adj" fmla="val 7023"/>
              </a:avLst>
            </a:prstGeom>
            <a:solidFill>
              <a:schemeClr val="bg1"/>
            </a:solidFill>
            <a:ln>
              <a:noFill/>
            </a:ln>
            <a:effectLst>
              <a:outerShdw blurRad="673100" sx="126000" sy="126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4000" b="0" kern="1200">
                <a:solidFill>
                  <a:prstClr val="white"/>
                </a:solidFill>
                <a:latin typeface="Amazon Ember"/>
              </a:endParaRPr>
            </a:p>
          </p:txBody>
        </p:sp>
        <p:sp>
          <p:nvSpPr>
            <p:cNvPr id="57" name="TextBox 56">
              <a:extLst>
                <a:ext uri="{FF2B5EF4-FFF2-40B4-BE49-F238E27FC236}">
                  <a16:creationId xmlns:a16="http://schemas.microsoft.com/office/drawing/2014/main" id="{28AA8815-9857-7398-89AA-ACC390D87CB2}"/>
                </a:ext>
              </a:extLst>
            </p:cNvPr>
            <p:cNvSpPr txBox="1"/>
            <p:nvPr/>
          </p:nvSpPr>
          <p:spPr>
            <a:xfrm>
              <a:off x="2834032" y="3173419"/>
              <a:ext cx="887056" cy="498598"/>
            </a:xfrm>
            <a:prstGeom prst="rect">
              <a:avLst/>
            </a:prstGeom>
            <a:noFill/>
          </p:spPr>
          <p:txBody>
            <a:bodyPr wrap="square" lIns="0" tIns="0" rIns="0" bIns="0" rtlCol="0">
              <a:spAutoFit/>
            </a:bodyPr>
            <a:lstStyle/>
            <a:p>
              <a:pPr defTabSz="1828800" hangingPunct="1">
                <a:lnSpc>
                  <a:spcPct val="90000"/>
                </a:lnSpc>
              </a:pPr>
              <a:r>
                <a:rPr lang="en-US" sz="2400" b="0" kern="1200" dirty="0">
                  <a:solidFill>
                    <a:srgbClr val="FE9900"/>
                  </a:solidFill>
                  <a:latin typeface="Amazon Ember" panose="020B0603020204020204" pitchFamily="34" charset="0"/>
                  <a:ea typeface="Amazon Ember" panose="020B0603020204020204" pitchFamily="34" charset="0"/>
                  <a:cs typeface="Amazon Ember" panose="020B0603020204020204" pitchFamily="34" charset="0"/>
                </a:rPr>
                <a:t>Amazon </a:t>
              </a:r>
              <a:b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distributes the stock</a:t>
              </a:r>
            </a:p>
          </p:txBody>
        </p:sp>
        <p:grpSp>
          <p:nvGrpSpPr>
            <p:cNvPr id="64" name="Group 63">
              <a:extLst>
                <a:ext uri="{FF2B5EF4-FFF2-40B4-BE49-F238E27FC236}">
                  <a16:creationId xmlns:a16="http://schemas.microsoft.com/office/drawing/2014/main" id="{56801C85-7774-1578-2EDA-5CB332CFF55C}"/>
                </a:ext>
              </a:extLst>
            </p:cNvPr>
            <p:cNvGrpSpPr/>
            <p:nvPr/>
          </p:nvGrpSpPr>
          <p:grpSpPr>
            <a:xfrm>
              <a:off x="3688584" y="2392262"/>
              <a:ext cx="198495" cy="198495"/>
              <a:chOff x="4574381" y="2335090"/>
              <a:chExt cx="326846" cy="326846"/>
            </a:xfrm>
          </p:grpSpPr>
          <p:sp>
            <p:nvSpPr>
              <p:cNvPr id="67" name="Oval 66">
                <a:extLst>
                  <a:ext uri="{FF2B5EF4-FFF2-40B4-BE49-F238E27FC236}">
                    <a16:creationId xmlns:a16="http://schemas.microsoft.com/office/drawing/2014/main" id="{E0F71916-0D66-CCCB-160F-ADAA4B7A6619}"/>
                  </a:ext>
                </a:extLst>
              </p:cNvPr>
              <p:cNvSpPr/>
              <p:nvPr/>
            </p:nvSpPr>
            <p:spPr>
              <a:xfrm>
                <a:off x="4574381" y="2335090"/>
                <a:ext cx="326846" cy="326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Amazon Ember"/>
                </a:endParaRPr>
              </a:p>
            </p:txBody>
          </p:sp>
          <p:pic>
            <p:nvPicPr>
              <p:cNvPr id="71" name="Graphic 70">
                <a:extLst>
                  <a:ext uri="{FF2B5EF4-FFF2-40B4-BE49-F238E27FC236}">
                    <a16:creationId xmlns:a16="http://schemas.microsoft.com/office/drawing/2014/main" id="{632E8F6A-AE2A-8793-BBD3-5D81341B888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1604" y="2422313"/>
                <a:ext cx="152400" cy="152400"/>
              </a:xfrm>
              <a:prstGeom prst="rect">
                <a:avLst/>
              </a:prstGeom>
            </p:spPr>
          </p:pic>
        </p:grpSp>
        <p:pic>
          <p:nvPicPr>
            <p:cNvPr id="1034" name="Picture 1033" descr="Icon&#10;&#10;Description automatically generated">
              <a:extLst>
                <a:ext uri="{FF2B5EF4-FFF2-40B4-BE49-F238E27FC236}">
                  <a16:creationId xmlns:a16="http://schemas.microsoft.com/office/drawing/2014/main" id="{C1FE914C-F07F-27EB-B2E4-65C0F8BF1E50}"/>
                </a:ext>
              </a:extLst>
            </p:cNvPr>
            <p:cNvPicPr>
              <a:picLocks noChangeAspect="1"/>
            </p:cNvPicPr>
            <p:nvPr/>
          </p:nvPicPr>
          <p:blipFill>
            <a:blip r:embed="rId20"/>
            <a:stretch>
              <a:fillRect/>
            </a:stretch>
          </p:blipFill>
          <p:spPr>
            <a:xfrm>
              <a:off x="2997420" y="2214257"/>
              <a:ext cx="560281" cy="554505"/>
            </a:xfrm>
            <a:prstGeom prst="rect">
              <a:avLst/>
            </a:prstGeom>
            <a:ln>
              <a:noFill/>
            </a:ln>
          </p:spPr>
        </p:pic>
      </p:grpSp>
      <p:grpSp>
        <p:nvGrpSpPr>
          <p:cNvPr id="1043" name="Group 1042">
            <a:extLst>
              <a:ext uri="{FF2B5EF4-FFF2-40B4-BE49-F238E27FC236}">
                <a16:creationId xmlns:a16="http://schemas.microsoft.com/office/drawing/2014/main" id="{F7B35536-2A2E-997E-BD53-39241D8F1291}"/>
              </a:ext>
            </a:extLst>
          </p:cNvPr>
          <p:cNvGrpSpPr/>
          <p:nvPr/>
        </p:nvGrpSpPr>
        <p:grpSpPr>
          <a:xfrm>
            <a:off x="8784947" y="3138214"/>
            <a:ext cx="2251818" cy="3387678"/>
            <a:chOff x="4587439" y="1978178"/>
            <a:chExt cx="1125909" cy="1693839"/>
          </a:xfrm>
        </p:grpSpPr>
        <p:sp>
          <p:nvSpPr>
            <p:cNvPr id="83" name="Rectangle: Rounded Corners 82">
              <a:extLst>
                <a:ext uri="{FF2B5EF4-FFF2-40B4-BE49-F238E27FC236}">
                  <a16:creationId xmlns:a16="http://schemas.microsoft.com/office/drawing/2014/main" id="{52AEA650-6FAE-EB6F-9905-4BE80DC66F0F}"/>
                </a:ext>
              </a:extLst>
            </p:cNvPr>
            <p:cNvSpPr/>
            <p:nvPr/>
          </p:nvSpPr>
          <p:spPr>
            <a:xfrm>
              <a:off x="4587439" y="1978178"/>
              <a:ext cx="1026662" cy="1026662"/>
            </a:xfrm>
            <a:prstGeom prst="roundRect">
              <a:avLst>
                <a:gd name="adj" fmla="val 7023"/>
              </a:avLst>
            </a:prstGeom>
            <a:solidFill>
              <a:schemeClr val="bg1"/>
            </a:solidFill>
            <a:ln>
              <a:noFill/>
            </a:ln>
            <a:effectLst>
              <a:outerShdw blurRad="673100" sx="126000" sy="126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4000" b="0" kern="1200">
                <a:solidFill>
                  <a:prstClr val="white"/>
                </a:solidFill>
                <a:latin typeface="Amazon Ember"/>
              </a:endParaRPr>
            </a:p>
          </p:txBody>
        </p:sp>
        <p:sp>
          <p:nvSpPr>
            <p:cNvPr id="85" name="TextBox 84">
              <a:extLst>
                <a:ext uri="{FF2B5EF4-FFF2-40B4-BE49-F238E27FC236}">
                  <a16:creationId xmlns:a16="http://schemas.microsoft.com/office/drawing/2014/main" id="{C7E86DAF-0FA2-C526-CDDB-8F2C8868D2FE}"/>
                </a:ext>
              </a:extLst>
            </p:cNvPr>
            <p:cNvSpPr txBox="1"/>
            <p:nvPr/>
          </p:nvSpPr>
          <p:spPr>
            <a:xfrm>
              <a:off x="4636185" y="3173419"/>
              <a:ext cx="929170" cy="498598"/>
            </a:xfrm>
            <a:prstGeom prst="rect">
              <a:avLst/>
            </a:prstGeom>
            <a:noFill/>
          </p:spPr>
          <p:txBody>
            <a:bodyPr wrap="square" lIns="0" tIns="0" rIns="0" bIns="0" rtlCol="0">
              <a:spAutoFit/>
            </a:bodyPr>
            <a:lstStyle/>
            <a:p>
              <a:pPr defTabSz="1828800" hangingPunct="1">
                <a:lnSpc>
                  <a:spcPct val="90000"/>
                </a:lnSpc>
              </a:pP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Customer places </a:t>
              </a:r>
              <a:b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an order</a:t>
              </a:r>
            </a:p>
          </p:txBody>
        </p:sp>
        <p:grpSp>
          <p:nvGrpSpPr>
            <p:cNvPr id="88" name="Group 87">
              <a:extLst>
                <a:ext uri="{FF2B5EF4-FFF2-40B4-BE49-F238E27FC236}">
                  <a16:creationId xmlns:a16="http://schemas.microsoft.com/office/drawing/2014/main" id="{532E6AF3-04F6-E1CE-1F47-6E25EE575BC7}"/>
                </a:ext>
              </a:extLst>
            </p:cNvPr>
            <p:cNvGrpSpPr/>
            <p:nvPr/>
          </p:nvGrpSpPr>
          <p:grpSpPr>
            <a:xfrm>
              <a:off x="5514853" y="2392262"/>
              <a:ext cx="198495" cy="198495"/>
              <a:chOff x="4574381" y="2335090"/>
              <a:chExt cx="326846" cy="326846"/>
            </a:xfrm>
          </p:grpSpPr>
          <p:sp>
            <p:nvSpPr>
              <p:cNvPr id="89" name="Oval 88">
                <a:extLst>
                  <a:ext uri="{FF2B5EF4-FFF2-40B4-BE49-F238E27FC236}">
                    <a16:creationId xmlns:a16="http://schemas.microsoft.com/office/drawing/2014/main" id="{AB6BBF42-DEC9-337D-29EF-F3D7329E3044}"/>
                  </a:ext>
                </a:extLst>
              </p:cNvPr>
              <p:cNvSpPr/>
              <p:nvPr/>
            </p:nvSpPr>
            <p:spPr>
              <a:xfrm>
                <a:off x="4574381" y="2335090"/>
                <a:ext cx="326846" cy="326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Amazon Ember"/>
                </a:endParaRPr>
              </a:p>
            </p:txBody>
          </p:sp>
          <p:pic>
            <p:nvPicPr>
              <p:cNvPr id="92" name="Graphic 91">
                <a:extLst>
                  <a:ext uri="{FF2B5EF4-FFF2-40B4-BE49-F238E27FC236}">
                    <a16:creationId xmlns:a16="http://schemas.microsoft.com/office/drawing/2014/main" id="{8D23091B-9950-1E3D-97F6-81476D9523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1604" y="2422313"/>
                <a:ext cx="152400" cy="152400"/>
              </a:xfrm>
              <a:prstGeom prst="rect">
                <a:avLst/>
              </a:prstGeom>
            </p:spPr>
          </p:pic>
        </p:grpSp>
        <p:pic>
          <p:nvPicPr>
            <p:cNvPr id="1035" name="Picture 1034" descr="Icon&#10;&#10;Description automatically generated">
              <a:extLst>
                <a:ext uri="{FF2B5EF4-FFF2-40B4-BE49-F238E27FC236}">
                  <a16:creationId xmlns:a16="http://schemas.microsoft.com/office/drawing/2014/main" id="{F31BCD2C-9C60-A3C3-5A9A-59483781B1F9}"/>
                </a:ext>
              </a:extLst>
            </p:cNvPr>
            <p:cNvPicPr>
              <a:picLocks noChangeAspect="1"/>
            </p:cNvPicPr>
            <p:nvPr/>
          </p:nvPicPr>
          <p:blipFill>
            <a:blip r:embed="rId21"/>
            <a:stretch>
              <a:fillRect/>
            </a:stretch>
          </p:blipFill>
          <p:spPr>
            <a:xfrm>
              <a:off x="4827983" y="2218722"/>
              <a:ext cx="545575" cy="545575"/>
            </a:xfrm>
            <a:prstGeom prst="rect">
              <a:avLst/>
            </a:prstGeom>
            <a:ln>
              <a:noFill/>
            </a:ln>
          </p:spPr>
        </p:pic>
      </p:grpSp>
      <p:grpSp>
        <p:nvGrpSpPr>
          <p:cNvPr id="1042" name="Group 1041">
            <a:extLst>
              <a:ext uri="{FF2B5EF4-FFF2-40B4-BE49-F238E27FC236}">
                <a16:creationId xmlns:a16="http://schemas.microsoft.com/office/drawing/2014/main" id="{0E5FBE54-25CB-4238-3E03-8681204E8E2B}"/>
              </a:ext>
            </a:extLst>
          </p:cNvPr>
          <p:cNvGrpSpPr/>
          <p:nvPr/>
        </p:nvGrpSpPr>
        <p:grpSpPr>
          <a:xfrm>
            <a:off x="12291539" y="3138215"/>
            <a:ext cx="2251818" cy="3387678"/>
            <a:chOff x="6405264" y="1978178"/>
            <a:chExt cx="1125909" cy="1693839"/>
          </a:xfrm>
        </p:grpSpPr>
        <p:sp>
          <p:nvSpPr>
            <p:cNvPr id="110" name="Rectangle: Rounded Corners 109">
              <a:extLst>
                <a:ext uri="{FF2B5EF4-FFF2-40B4-BE49-F238E27FC236}">
                  <a16:creationId xmlns:a16="http://schemas.microsoft.com/office/drawing/2014/main" id="{8586D48B-FEDC-2641-2736-BD5B4F93C4F3}"/>
                </a:ext>
              </a:extLst>
            </p:cNvPr>
            <p:cNvSpPr/>
            <p:nvPr/>
          </p:nvSpPr>
          <p:spPr>
            <a:xfrm>
              <a:off x="6405264" y="1978178"/>
              <a:ext cx="1026662" cy="1026662"/>
            </a:xfrm>
            <a:prstGeom prst="roundRect">
              <a:avLst>
                <a:gd name="adj" fmla="val 7023"/>
              </a:avLst>
            </a:prstGeom>
            <a:solidFill>
              <a:schemeClr val="bg1"/>
            </a:solidFill>
            <a:ln>
              <a:noFill/>
            </a:ln>
            <a:effectLst>
              <a:outerShdw blurRad="673100" sx="126000" sy="126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4000" b="0" kern="1200">
                <a:solidFill>
                  <a:prstClr val="white"/>
                </a:solidFill>
                <a:latin typeface="Amazon Ember"/>
              </a:endParaRPr>
            </a:p>
          </p:txBody>
        </p:sp>
        <p:sp>
          <p:nvSpPr>
            <p:cNvPr id="112" name="TextBox 111">
              <a:extLst>
                <a:ext uri="{FF2B5EF4-FFF2-40B4-BE49-F238E27FC236}">
                  <a16:creationId xmlns:a16="http://schemas.microsoft.com/office/drawing/2014/main" id="{F5C5D5CD-2760-49FB-569D-6686CD6A578D}"/>
                </a:ext>
              </a:extLst>
            </p:cNvPr>
            <p:cNvSpPr txBox="1"/>
            <p:nvPr/>
          </p:nvSpPr>
          <p:spPr>
            <a:xfrm>
              <a:off x="6454010" y="3173419"/>
              <a:ext cx="929170" cy="498598"/>
            </a:xfrm>
            <a:prstGeom prst="rect">
              <a:avLst/>
            </a:prstGeom>
            <a:noFill/>
          </p:spPr>
          <p:txBody>
            <a:bodyPr wrap="square" lIns="0" tIns="0" rIns="0" bIns="0" rtlCol="0">
              <a:spAutoFit/>
            </a:bodyPr>
            <a:lstStyle/>
            <a:p>
              <a:pPr defTabSz="1828800" hangingPunct="1">
                <a:lnSpc>
                  <a:spcPct val="90000"/>
                </a:lnSpc>
              </a:pPr>
              <a:r>
                <a:rPr lang="en-US" sz="2400" b="0" kern="1200" dirty="0">
                  <a:solidFill>
                    <a:srgbClr val="FE9900"/>
                  </a:solidFill>
                  <a:latin typeface="Amazon Ember" panose="020B0603020204020204" pitchFamily="34" charset="0"/>
                  <a:ea typeface="Amazon Ember" panose="020B0603020204020204" pitchFamily="34" charset="0"/>
                  <a:cs typeface="Amazon Ember" panose="020B0603020204020204" pitchFamily="34" charset="0"/>
                </a:rPr>
                <a:t>Amazon </a:t>
              </a:r>
            </a:p>
            <a:p>
              <a:pPr defTabSz="1828800" hangingPunct="1">
                <a:lnSpc>
                  <a:spcPct val="90000"/>
                </a:lnSpc>
              </a:pP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Picks &amp; Packs order</a:t>
              </a:r>
            </a:p>
          </p:txBody>
        </p:sp>
        <p:grpSp>
          <p:nvGrpSpPr>
            <p:cNvPr id="113" name="Group 112">
              <a:extLst>
                <a:ext uri="{FF2B5EF4-FFF2-40B4-BE49-F238E27FC236}">
                  <a16:creationId xmlns:a16="http://schemas.microsoft.com/office/drawing/2014/main" id="{7AF68D37-7C8F-31D9-FB79-50D2B9C6CD9C}"/>
                </a:ext>
              </a:extLst>
            </p:cNvPr>
            <p:cNvGrpSpPr/>
            <p:nvPr/>
          </p:nvGrpSpPr>
          <p:grpSpPr>
            <a:xfrm>
              <a:off x="7332678" y="2392262"/>
              <a:ext cx="198495" cy="198495"/>
              <a:chOff x="4574381" y="2335090"/>
              <a:chExt cx="326846" cy="326846"/>
            </a:xfrm>
          </p:grpSpPr>
          <p:sp>
            <p:nvSpPr>
              <p:cNvPr id="115" name="Oval 114">
                <a:extLst>
                  <a:ext uri="{FF2B5EF4-FFF2-40B4-BE49-F238E27FC236}">
                    <a16:creationId xmlns:a16="http://schemas.microsoft.com/office/drawing/2014/main" id="{80B51DB3-DDE7-B893-DC1E-DC5156CF7B9A}"/>
                  </a:ext>
                </a:extLst>
              </p:cNvPr>
              <p:cNvSpPr/>
              <p:nvPr/>
            </p:nvSpPr>
            <p:spPr>
              <a:xfrm>
                <a:off x="4574381" y="2335090"/>
                <a:ext cx="326846" cy="326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Amazon Ember"/>
                </a:endParaRPr>
              </a:p>
            </p:txBody>
          </p:sp>
          <p:pic>
            <p:nvPicPr>
              <p:cNvPr id="117" name="Graphic 116">
                <a:extLst>
                  <a:ext uri="{FF2B5EF4-FFF2-40B4-BE49-F238E27FC236}">
                    <a16:creationId xmlns:a16="http://schemas.microsoft.com/office/drawing/2014/main" id="{0B0F6F10-93F5-37FC-F699-8691AE7812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1604" y="2422313"/>
                <a:ext cx="152400" cy="152400"/>
              </a:xfrm>
              <a:prstGeom prst="rect">
                <a:avLst/>
              </a:prstGeom>
            </p:spPr>
          </p:pic>
        </p:grpSp>
        <p:pic>
          <p:nvPicPr>
            <p:cNvPr id="1036" name="Graphic 1035">
              <a:extLst>
                <a:ext uri="{FF2B5EF4-FFF2-40B4-BE49-F238E27FC236}">
                  <a16:creationId xmlns:a16="http://schemas.microsoft.com/office/drawing/2014/main" id="{8C225A72-DA56-12D3-38EF-82560D97E3F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737515" y="2265159"/>
              <a:ext cx="362160" cy="452700"/>
            </a:xfrm>
            <a:prstGeom prst="rect">
              <a:avLst/>
            </a:prstGeom>
          </p:spPr>
        </p:pic>
      </p:grpSp>
      <p:grpSp>
        <p:nvGrpSpPr>
          <p:cNvPr id="1041" name="Group 1040">
            <a:extLst>
              <a:ext uri="{FF2B5EF4-FFF2-40B4-BE49-F238E27FC236}">
                <a16:creationId xmlns:a16="http://schemas.microsoft.com/office/drawing/2014/main" id="{0DF63C7F-C61E-525D-7F5B-4EEDCC766376}"/>
              </a:ext>
            </a:extLst>
          </p:cNvPr>
          <p:cNvGrpSpPr/>
          <p:nvPr/>
        </p:nvGrpSpPr>
        <p:grpSpPr>
          <a:xfrm>
            <a:off x="15798130" y="3138214"/>
            <a:ext cx="3028924" cy="3387678"/>
            <a:chOff x="8000572" y="1978178"/>
            <a:chExt cx="1514462" cy="1693839"/>
          </a:xfrm>
        </p:grpSpPr>
        <p:sp>
          <p:nvSpPr>
            <p:cNvPr id="123" name="Rectangle: Rounded Corners 122">
              <a:extLst>
                <a:ext uri="{FF2B5EF4-FFF2-40B4-BE49-F238E27FC236}">
                  <a16:creationId xmlns:a16="http://schemas.microsoft.com/office/drawing/2014/main" id="{262B3278-DF3B-342C-2FEE-132592A5DD2B}"/>
                </a:ext>
              </a:extLst>
            </p:cNvPr>
            <p:cNvSpPr/>
            <p:nvPr/>
          </p:nvSpPr>
          <p:spPr>
            <a:xfrm>
              <a:off x="8223089" y="1978178"/>
              <a:ext cx="1026662" cy="1026662"/>
            </a:xfrm>
            <a:prstGeom prst="roundRect">
              <a:avLst>
                <a:gd name="adj" fmla="val 7023"/>
              </a:avLst>
            </a:prstGeom>
            <a:solidFill>
              <a:schemeClr val="bg1"/>
            </a:solidFill>
            <a:ln>
              <a:noFill/>
            </a:ln>
            <a:effectLst>
              <a:outerShdw blurRad="673100" sx="126000" sy="126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4000" b="0" kern="1200">
                <a:solidFill>
                  <a:prstClr val="white"/>
                </a:solidFill>
                <a:latin typeface="Amazon Ember"/>
              </a:endParaRPr>
            </a:p>
          </p:txBody>
        </p:sp>
        <p:sp>
          <p:nvSpPr>
            <p:cNvPr id="1024" name="TextBox 1023">
              <a:extLst>
                <a:ext uri="{FF2B5EF4-FFF2-40B4-BE49-F238E27FC236}">
                  <a16:creationId xmlns:a16="http://schemas.microsoft.com/office/drawing/2014/main" id="{92717065-A12D-40BD-4CD8-FD67BB0F7FE1}"/>
                </a:ext>
              </a:extLst>
            </p:cNvPr>
            <p:cNvSpPr txBox="1"/>
            <p:nvPr/>
          </p:nvSpPr>
          <p:spPr>
            <a:xfrm>
              <a:off x="8000572" y="3173419"/>
              <a:ext cx="1514462" cy="498598"/>
            </a:xfrm>
            <a:prstGeom prst="rect">
              <a:avLst/>
            </a:prstGeom>
            <a:noFill/>
          </p:spPr>
          <p:txBody>
            <a:bodyPr wrap="square" lIns="0" tIns="0" rIns="0" bIns="0" rtlCol="0">
              <a:spAutoFit/>
            </a:bodyPr>
            <a:lstStyle/>
            <a:p>
              <a:pPr defTabSz="1828800" hangingPunct="1">
                <a:lnSpc>
                  <a:spcPct val="90000"/>
                </a:lnSpc>
              </a:pPr>
              <a:r>
                <a:rPr lang="en-US" sz="2400" b="0" kern="1200" dirty="0">
                  <a:solidFill>
                    <a:srgbClr val="FE9900"/>
                  </a:solidFill>
                  <a:latin typeface="Amazon Ember" panose="020B0603020204020204" pitchFamily="34" charset="0"/>
                  <a:ea typeface="Amazon Ember" panose="020B0603020204020204" pitchFamily="34" charset="0"/>
                  <a:cs typeface="Amazon Ember" panose="020B0603020204020204" pitchFamily="34" charset="0"/>
                </a:rPr>
                <a:t>Amazon</a:t>
              </a: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 ships </a:t>
              </a:r>
              <a:b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order with </a:t>
              </a:r>
              <a:b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b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“Next Day promise”</a:t>
              </a:r>
            </a:p>
          </p:txBody>
        </p:sp>
        <p:grpSp>
          <p:nvGrpSpPr>
            <p:cNvPr id="1026" name="Group 1025">
              <a:extLst>
                <a:ext uri="{FF2B5EF4-FFF2-40B4-BE49-F238E27FC236}">
                  <a16:creationId xmlns:a16="http://schemas.microsoft.com/office/drawing/2014/main" id="{8B8AF308-A7D4-F9AB-2882-1762C75DD487}"/>
                </a:ext>
              </a:extLst>
            </p:cNvPr>
            <p:cNvGrpSpPr/>
            <p:nvPr/>
          </p:nvGrpSpPr>
          <p:grpSpPr>
            <a:xfrm>
              <a:off x="9150503" y="2392262"/>
              <a:ext cx="198495" cy="198495"/>
              <a:chOff x="4574381" y="2335090"/>
              <a:chExt cx="326846" cy="326846"/>
            </a:xfrm>
          </p:grpSpPr>
          <p:sp>
            <p:nvSpPr>
              <p:cNvPr id="1029" name="Oval 1028">
                <a:extLst>
                  <a:ext uri="{FF2B5EF4-FFF2-40B4-BE49-F238E27FC236}">
                    <a16:creationId xmlns:a16="http://schemas.microsoft.com/office/drawing/2014/main" id="{9B2544BF-30E0-DD51-702F-4EE60B17EB3C}"/>
                  </a:ext>
                </a:extLst>
              </p:cNvPr>
              <p:cNvSpPr/>
              <p:nvPr/>
            </p:nvSpPr>
            <p:spPr>
              <a:xfrm>
                <a:off x="4574381" y="2335090"/>
                <a:ext cx="326846" cy="326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Amazon Ember"/>
                </a:endParaRPr>
              </a:p>
            </p:txBody>
          </p:sp>
          <p:pic>
            <p:nvPicPr>
              <p:cNvPr id="1030" name="Graphic 1029">
                <a:extLst>
                  <a:ext uri="{FF2B5EF4-FFF2-40B4-BE49-F238E27FC236}">
                    <a16:creationId xmlns:a16="http://schemas.microsoft.com/office/drawing/2014/main" id="{EF3E3077-9165-148B-B3B1-B9EBE3DA41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1604" y="2422313"/>
                <a:ext cx="152400" cy="152400"/>
              </a:xfrm>
              <a:prstGeom prst="rect">
                <a:avLst/>
              </a:prstGeom>
            </p:spPr>
          </p:pic>
        </p:grpSp>
        <p:pic>
          <p:nvPicPr>
            <p:cNvPr id="1038" name="Graphic 1037">
              <a:extLst>
                <a:ext uri="{FF2B5EF4-FFF2-40B4-BE49-F238E27FC236}">
                  <a16:creationId xmlns:a16="http://schemas.microsoft.com/office/drawing/2014/main" id="{5D28BE43-75D7-151C-BFC0-6B5BE56F6EB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508234" y="2321696"/>
              <a:ext cx="456372" cy="339626"/>
            </a:xfrm>
            <a:prstGeom prst="rect">
              <a:avLst/>
            </a:prstGeom>
          </p:spPr>
        </p:pic>
      </p:grpSp>
      <p:grpSp>
        <p:nvGrpSpPr>
          <p:cNvPr id="1040" name="Group 1039">
            <a:extLst>
              <a:ext uri="{FF2B5EF4-FFF2-40B4-BE49-F238E27FC236}">
                <a16:creationId xmlns:a16="http://schemas.microsoft.com/office/drawing/2014/main" id="{4C2CB37B-3B4E-6D7B-7CE2-F22C62BA9CF0}"/>
              </a:ext>
            </a:extLst>
          </p:cNvPr>
          <p:cNvGrpSpPr/>
          <p:nvPr/>
        </p:nvGrpSpPr>
        <p:grpSpPr>
          <a:xfrm>
            <a:off x="20081825" y="3138215"/>
            <a:ext cx="2252614" cy="3387678"/>
            <a:chOff x="10040912" y="1978178"/>
            <a:chExt cx="1126307" cy="1693839"/>
          </a:xfrm>
        </p:grpSpPr>
        <p:sp>
          <p:nvSpPr>
            <p:cNvPr id="94" name="Rectangle: Rounded Corners 93">
              <a:extLst>
                <a:ext uri="{FF2B5EF4-FFF2-40B4-BE49-F238E27FC236}">
                  <a16:creationId xmlns:a16="http://schemas.microsoft.com/office/drawing/2014/main" id="{5E16FDD3-2271-1554-9655-BC2BCDE69C02}"/>
                </a:ext>
              </a:extLst>
            </p:cNvPr>
            <p:cNvSpPr/>
            <p:nvPr/>
          </p:nvSpPr>
          <p:spPr>
            <a:xfrm>
              <a:off x="10140557" y="1978178"/>
              <a:ext cx="1026662" cy="1026662"/>
            </a:xfrm>
            <a:prstGeom prst="roundRect">
              <a:avLst>
                <a:gd name="adj" fmla="val 7023"/>
              </a:avLst>
            </a:prstGeom>
            <a:solidFill>
              <a:schemeClr val="bg1"/>
            </a:solidFill>
            <a:ln>
              <a:noFill/>
            </a:ln>
            <a:effectLst>
              <a:outerShdw blurRad="673100" sx="126000" sy="126000" algn="ctr"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4000" b="0" kern="1200">
                <a:solidFill>
                  <a:prstClr val="white"/>
                </a:solidFill>
                <a:latin typeface="Amazon Ember"/>
              </a:endParaRPr>
            </a:p>
          </p:txBody>
        </p:sp>
        <p:sp>
          <p:nvSpPr>
            <p:cNvPr id="96" name="TextBox 95">
              <a:extLst>
                <a:ext uri="{FF2B5EF4-FFF2-40B4-BE49-F238E27FC236}">
                  <a16:creationId xmlns:a16="http://schemas.microsoft.com/office/drawing/2014/main" id="{879660DB-FE1C-A807-FBF5-4B4886E0F974}"/>
                </a:ext>
              </a:extLst>
            </p:cNvPr>
            <p:cNvSpPr txBox="1"/>
            <p:nvPr/>
          </p:nvSpPr>
          <p:spPr>
            <a:xfrm>
              <a:off x="10132427" y="3173419"/>
              <a:ext cx="1029409" cy="498598"/>
            </a:xfrm>
            <a:prstGeom prst="rect">
              <a:avLst/>
            </a:prstGeom>
            <a:noFill/>
          </p:spPr>
          <p:txBody>
            <a:bodyPr wrap="square" lIns="0" tIns="0" rIns="0" bIns="0" rtlCol="0">
              <a:spAutoFit/>
            </a:bodyPr>
            <a:lstStyle/>
            <a:p>
              <a:pPr defTabSz="1828800" hangingPunct="1">
                <a:lnSpc>
                  <a:spcPct val="90000"/>
                </a:lnSpc>
              </a:pPr>
              <a:r>
                <a:rPr lang="en-US" sz="2400" b="0" kern="12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Customer receives order next day</a:t>
              </a:r>
            </a:p>
          </p:txBody>
        </p:sp>
        <p:grpSp>
          <p:nvGrpSpPr>
            <p:cNvPr id="97" name="Group 96">
              <a:extLst>
                <a:ext uri="{FF2B5EF4-FFF2-40B4-BE49-F238E27FC236}">
                  <a16:creationId xmlns:a16="http://schemas.microsoft.com/office/drawing/2014/main" id="{0125E7AD-ABA8-3FCE-AC3B-FDE3630C483C}"/>
                </a:ext>
              </a:extLst>
            </p:cNvPr>
            <p:cNvGrpSpPr/>
            <p:nvPr/>
          </p:nvGrpSpPr>
          <p:grpSpPr>
            <a:xfrm>
              <a:off x="10040912" y="2392261"/>
              <a:ext cx="198495" cy="198495"/>
              <a:chOff x="4574381" y="2335090"/>
              <a:chExt cx="326846" cy="326846"/>
            </a:xfrm>
          </p:grpSpPr>
          <p:sp>
            <p:nvSpPr>
              <p:cNvPr id="99" name="Oval 98">
                <a:extLst>
                  <a:ext uri="{FF2B5EF4-FFF2-40B4-BE49-F238E27FC236}">
                    <a16:creationId xmlns:a16="http://schemas.microsoft.com/office/drawing/2014/main" id="{3205351A-7542-550B-BEDD-3B6EC806CE21}"/>
                  </a:ext>
                </a:extLst>
              </p:cNvPr>
              <p:cNvSpPr/>
              <p:nvPr/>
            </p:nvSpPr>
            <p:spPr>
              <a:xfrm>
                <a:off x="4574381" y="2335090"/>
                <a:ext cx="326846" cy="326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en-US" sz="3600" b="0" kern="1200">
                  <a:solidFill>
                    <a:prstClr val="white"/>
                  </a:solidFill>
                  <a:latin typeface="Amazon Ember"/>
                </a:endParaRPr>
              </a:p>
            </p:txBody>
          </p:sp>
          <p:pic>
            <p:nvPicPr>
              <p:cNvPr id="100" name="Graphic 99">
                <a:extLst>
                  <a:ext uri="{FF2B5EF4-FFF2-40B4-BE49-F238E27FC236}">
                    <a16:creationId xmlns:a16="http://schemas.microsoft.com/office/drawing/2014/main" id="{F11D153D-05F5-0794-3FA9-CFD2A454A16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661604" y="2422313"/>
                <a:ext cx="152400" cy="152400"/>
              </a:xfrm>
              <a:prstGeom prst="rect">
                <a:avLst/>
              </a:prstGeom>
            </p:spPr>
          </p:pic>
        </p:grpSp>
        <p:pic>
          <p:nvPicPr>
            <p:cNvPr id="1039" name="Picture 1038" descr="A picture containing text, outdoor, sign&#10;&#10;Description automatically generated">
              <a:extLst>
                <a:ext uri="{FF2B5EF4-FFF2-40B4-BE49-F238E27FC236}">
                  <a16:creationId xmlns:a16="http://schemas.microsoft.com/office/drawing/2014/main" id="{5C0A20A3-409E-FF31-1626-D372231C6DC3}"/>
                </a:ext>
              </a:extLst>
            </p:cNvPr>
            <p:cNvPicPr>
              <a:picLocks noChangeAspect="1"/>
            </p:cNvPicPr>
            <p:nvPr/>
          </p:nvPicPr>
          <p:blipFill>
            <a:blip r:embed="rId26"/>
            <a:stretch>
              <a:fillRect/>
            </a:stretch>
          </p:blipFill>
          <p:spPr>
            <a:xfrm>
              <a:off x="10411908" y="2249529"/>
              <a:ext cx="483960" cy="483960"/>
            </a:xfrm>
            <a:prstGeom prst="rect">
              <a:avLst/>
            </a:prstGeom>
            <a:ln>
              <a:noFill/>
            </a:ln>
          </p:spPr>
        </p:pic>
      </p:grpSp>
    </p:spTree>
    <p:extLst>
      <p:ext uri="{BB962C8B-B14F-4D97-AF65-F5344CB8AC3E}">
        <p14:creationId xmlns:p14="http://schemas.microsoft.com/office/powerpoint/2010/main" val="326464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42" presetClass="path" presetSubtype="0" decel="100000" fill="hold" grpId="1" nodeType="withEffect">
                                  <p:stCondLst>
                                    <p:cond delay="0"/>
                                  </p:stCondLst>
                                  <p:childTnLst>
                                    <p:animMotion origin="layout" path="M 0.04674 3.7037E-7 L 3.95833E-6 3.7037E-7 " pathEditMode="relative" rAng="0" ptsTypes="AA">
                                      <p:cBhvr>
                                        <p:cTn id="9" dur="1000" fill="hold"/>
                                        <p:tgtEl>
                                          <p:spTgt spid="73"/>
                                        </p:tgtEl>
                                        <p:attrNameLst>
                                          <p:attrName>ppt_x</p:attrName>
                                          <p:attrName>ppt_y</p:attrName>
                                        </p:attrNameLst>
                                      </p:cBhvr>
                                      <p:rCtr x="-2344" y="0"/>
                                    </p:animMotion>
                                  </p:childTnLst>
                                </p:cTn>
                              </p:par>
                              <p:par>
                                <p:cTn id="10" presetID="10" presetClass="entr" presetSubtype="0" fill="hold" nodeType="withEffect">
                                  <p:stCondLst>
                                    <p:cond delay="3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nodeType="withEffect">
                                  <p:stCondLst>
                                    <p:cond delay="300"/>
                                  </p:stCondLst>
                                  <p:childTnLst>
                                    <p:animMotion origin="layout" path="M 0.04674 2.22222E-6 L 1.45833E-6 2.22222E-6 " pathEditMode="relative" rAng="0" ptsTypes="AA">
                                      <p:cBhvr>
                                        <p:cTn id="14" dur="1000" fill="hold"/>
                                        <p:tgtEl>
                                          <p:spTgt spid="5"/>
                                        </p:tgtEl>
                                        <p:attrNameLst>
                                          <p:attrName>ppt_x</p:attrName>
                                          <p:attrName>ppt_y</p:attrName>
                                        </p:attrNameLst>
                                      </p:cBhvr>
                                      <p:rCtr x="-2344"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decel="100000" fill="hold" nodeType="withEffect">
                                  <p:stCondLst>
                                    <p:cond delay="400"/>
                                  </p:stCondLst>
                                  <p:childTnLst>
                                    <p:animMotion origin="layout" path="M 0.04675 -1.48148E-6 L -2.5E-6 -1.48148E-6 " pathEditMode="relative" rAng="0" ptsTypes="AA">
                                      <p:cBhvr>
                                        <p:cTn id="19" dur="1000" fill="hold"/>
                                        <p:tgtEl>
                                          <p:spTgt spid="6"/>
                                        </p:tgtEl>
                                        <p:attrNameLst>
                                          <p:attrName>ppt_x</p:attrName>
                                          <p:attrName>ppt_y</p:attrName>
                                        </p:attrNameLst>
                                      </p:cBhvr>
                                      <p:rCtr x="-2344" y="0"/>
                                    </p:animMotion>
                                  </p:childTnLst>
                                </p:cTn>
                              </p:par>
                              <p:par>
                                <p:cTn id="20" presetID="10" presetClass="entr" presetSubtype="0" fill="hold"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42" presetClass="path" presetSubtype="0" decel="100000" fill="hold" nodeType="withEffect">
                                  <p:stCondLst>
                                    <p:cond delay="500"/>
                                  </p:stCondLst>
                                  <p:childTnLst>
                                    <p:animMotion origin="layout" path="M 0.04675 2.22222E-6 L -2.29167E-6 2.22222E-6 " pathEditMode="relative" rAng="0" ptsTypes="AA">
                                      <p:cBhvr>
                                        <p:cTn id="24" dur="1000" fill="hold"/>
                                        <p:tgtEl>
                                          <p:spTgt spid="7"/>
                                        </p:tgtEl>
                                        <p:attrNameLst>
                                          <p:attrName>ppt_x</p:attrName>
                                          <p:attrName>ppt_y</p:attrName>
                                        </p:attrNameLst>
                                      </p:cBhvr>
                                      <p:rCtr x="-2344" y="0"/>
                                    </p:animMotion>
                                  </p:childTnLst>
                                </p:cTn>
                              </p:par>
                              <p:par>
                                <p:cTn id="25" presetID="10" presetClass="entr" presetSubtype="0" fill="hold" nodeType="withEffect">
                                  <p:stCondLst>
                                    <p:cond delay="6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42" presetClass="path" presetSubtype="0" decel="100000" fill="hold" nodeType="withEffect">
                                  <p:stCondLst>
                                    <p:cond delay="600"/>
                                  </p:stCondLst>
                                  <p:childTnLst>
                                    <p:animMotion origin="layout" path="M 0.04674 -1.11111E-6 L 2.70833E-6 -1.11111E-6 " pathEditMode="relative" rAng="0" ptsTypes="AA">
                                      <p:cBhvr>
                                        <p:cTn id="29" dur="1000" fill="hold"/>
                                        <p:tgtEl>
                                          <p:spTgt spid="8"/>
                                        </p:tgtEl>
                                        <p:attrNameLst>
                                          <p:attrName>ppt_x</p:attrName>
                                          <p:attrName>ppt_y</p:attrName>
                                        </p:attrNameLst>
                                      </p:cBhvr>
                                      <p:rCtr x="-2344" y="0"/>
                                    </p:animMotion>
                                  </p:childTnLst>
                                </p:cTn>
                              </p:par>
                              <p:par>
                                <p:cTn id="30" presetID="10" presetClass="entr" presetSubtype="0" fill="hold" grpId="0" nodeType="withEffect">
                                  <p:stCondLst>
                                    <p:cond delay="70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par>
                                <p:cTn id="33" presetID="42" presetClass="path" presetSubtype="0" decel="100000" fill="hold" grpId="1" nodeType="withEffect">
                                  <p:stCondLst>
                                    <p:cond delay="700"/>
                                  </p:stCondLst>
                                  <p:childTnLst>
                                    <p:animMotion origin="layout" path="M 0.04675 1.85185E-6 L -1.66667E-6 1.85185E-6 " pathEditMode="relative" rAng="0" ptsTypes="AA">
                                      <p:cBhvr>
                                        <p:cTn id="34" dur="1000" fill="hold"/>
                                        <p:tgtEl>
                                          <p:spTgt spid="77"/>
                                        </p:tgtEl>
                                        <p:attrNameLst>
                                          <p:attrName>ppt_x</p:attrName>
                                          <p:attrName>ppt_y</p:attrName>
                                        </p:attrNameLst>
                                      </p:cBhvr>
                                      <p:rCtr x="-2344" y="0"/>
                                    </p:animMotion>
                                  </p:childTnLst>
                                </p:cTn>
                              </p:par>
                              <p:par>
                                <p:cTn id="35" presetID="10" presetClass="entr" presetSubtype="0" fill="hold" grpId="0" nodeType="withEffect">
                                  <p:stCondLst>
                                    <p:cond delay="8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42" presetClass="path" presetSubtype="0" decel="100000" fill="hold" grpId="1" nodeType="withEffect">
                                  <p:stCondLst>
                                    <p:cond delay="800"/>
                                  </p:stCondLst>
                                  <p:childTnLst>
                                    <p:animMotion origin="layout" path="M 0.04675 7.40741E-7 L -1.04167E-6 7.40741E-7 " pathEditMode="relative" rAng="0" ptsTypes="AA">
                                      <p:cBhvr>
                                        <p:cTn id="39" dur="1000" fill="hold"/>
                                        <p:tgtEl>
                                          <p:spTgt spid="78"/>
                                        </p:tgtEl>
                                        <p:attrNameLst>
                                          <p:attrName>ppt_x</p:attrName>
                                          <p:attrName>ppt_y</p:attrName>
                                        </p:attrNameLst>
                                      </p:cBhvr>
                                      <p:rCtr x="-2344" y="0"/>
                                    </p:animMotion>
                                  </p:childTnLst>
                                </p:cTn>
                              </p:par>
                              <p:par>
                                <p:cTn id="40" presetID="22" presetClass="entr" presetSubtype="8" fill="hold" nodeType="withEffect">
                                  <p:stCondLst>
                                    <p:cond delay="90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par>
                                <p:cTn id="43" presetID="10" presetClass="entr" presetSubtype="0" fill="hold" nodeType="withEffect">
                                  <p:stCondLst>
                                    <p:cond delay="100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1000"/>
                                        <p:tgtEl>
                                          <p:spTgt spid="75"/>
                                        </p:tgtEl>
                                      </p:cBhvr>
                                    </p:animEffect>
                                  </p:childTnLst>
                                </p:cTn>
                              </p:par>
                              <p:par>
                                <p:cTn id="46" presetID="6" presetClass="emph" presetSubtype="0" fill="hold" nodeType="withEffect">
                                  <p:stCondLst>
                                    <p:cond delay="0"/>
                                  </p:stCondLst>
                                  <p:childTnLst>
                                    <p:animScale>
                                      <p:cBhvr>
                                        <p:cTn id="47" dur="10" fill="hold"/>
                                        <p:tgtEl>
                                          <p:spTgt spid="75"/>
                                        </p:tgtEl>
                                      </p:cBhvr>
                                      <p:by x="150000" y="150000"/>
                                    </p:animScale>
                                  </p:childTnLst>
                                </p:cTn>
                              </p:par>
                              <p:par>
                                <p:cTn id="48" presetID="6" presetClass="emph" presetSubtype="0" decel="100000" fill="hold" nodeType="withEffect">
                                  <p:stCondLst>
                                    <p:cond delay="1000"/>
                                  </p:stCondLst>
                                  <p:childTnLst>
                                    <p:animScale>
                                      <p:cBhvr>
                                        <p:cTn id="49" dur="1500" fill="hold"/>
                                        <p:tgtEl>
                                          <p:spTgt spid="75"/>
                                        </p:tgtEl>
                                      </p:cBhvr>
                                      <p:by x="66700" y="66700"/>
                                    </p:animScale>
                                  </p:childTnLst>
                                </p:cTn>
                              </p:par>
                              <p:par>
                                <p:cTn id="50" presetID="10" presetClass="entr" presetSubtype="0" fill="hold" nodeType="withEffect">
                                  <p:stCondLst>
                                    <p:cond delay="110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childTnLst>
                                </p:cTn>
                              </p:par>
                              <p:par>
                                <p:cTn id="53" presetID="6" presetClass="emph" presetSubtype="0" fill="hold" nodeType="withEffect">
                                  <p:stCondLst>
                                    <p:cond delay="0"/>
                                  </p:stCondLst>
                                  <p:childTnLst>
                                    <p:animScale>
                                      <p:cBhvr>
                                        <p:cTn id="54" dur="10" fill="hold"/>
                                        <p:tgtEl>
                                          <p:spTgt spid="76"/>
                                        </p:tgtEl>
                                      </p:cBhvr>
                                      <p:by x="150000" y="150000"/>
                                    </p:animScale>
                                  </p:childTnLst>
                                </p:cTn>
                              </p:par>
                              <p:par>
                                <p:cTn id="55" presetID="6" presetClass="emph" presetSubtype="0" decel="100000" fill="hold" nodeType="withEffect">
                                  <p:stCondLst>
                                    <p:cond delay="1100"/>
                                  </p:stCondLst>
                                  <p:childTnLst>
                                    <p:animScale>
                                      <p:cBhvr>
                                        <p:cTn id="56" dur="1500" fill="hold"/>
                                        <p:tgtEl>
                                          <p:spTgt spid="76"/>
                                        </p:tgtEl>
                                      </p:cBhvr>
                                      <p:by x="66700" y="66700"/>
                                    </p:animScale>
                                  </p:childTnLst>
                                </p:cTn>
                              </p:par>
                              <p:par>
                                <p:cTn id="57" presetID="10" presetClass="entr" presetSubtype="0" fill="hold" grpId="0" nodeType="withEffect">
                                  <p:stCondLst>
                                    <p:cond delay="170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500"/>
                                        <p:tgtEl>
                                          <p:spTgt spid="98"/>
                                        </p:tgtEl>
                                      </p:cBhvr>
                                    </p:animEffect>
                                  </p:childTnLst>
                                </p:cTn>
                              </p:par>
                              <p:par>
                                <p:cTn id="60" presetID="22" presetClass="entr" presetSubtype="8" fill="hold" nodeType="withEffect">
                                  <p:stCondLst>
                                    <p:cond delay="2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1100"/>
                                        <p:tgtEl>
                                          <p:spTgt spid="3"/>
                                        </p:tgtEl>
                                      </p:cBhvr>
                                    </p:animEffect>
                                  </p:childTnLst>
                                </p:cTn>
                              </p:par>
                              <p:par>
                                <p:cTn id="63" presetID="10" presetClass="entr" presetSubtype="0" fill="hold" nodeType="withEffect">
                                  <p:stCondLst>
                                    <p:cond delay="1700"/>
                                  </p:stCondLst>
                                  <p:childTnLst>
                                    <p:set>
                                      <p:cBhvr>
                                        <p:cTn id="64" dur="1" fill="hold">
                                          <p:stCondLst>
                                            <p:cond delay="0"/>
                                          </p:stCondLst>
                                        </p:cTn>
                                        <p:tgtEl>
                                          <p:spTgt spid="1032"/>
                                        </p:tgtEl>
                                        <p:attrNameLst>
                                          <p:attrName>style.visibility</p:attrName>
                                        </p:attrNameLst>
                                      </p:cBhvr>
                                      <p:to>
                                        <p:strVal val="visible"/>
                                      </p:to>
                                    </p:set>
                                    <p:animEffect transition="in" filter="fade">
                                      <p:cBhvr>
                                        <p:cTn id="65" dur="500"/>
                                        <p:tgtEl>
                                          <p:spTgt spid="1032"/>
                                        </p:tgtEl>
                                      </p:cBhvr>
                                    </p:animEffect>
                                  </p:childTnLst>
                                </p:cTn>
                              </p:par>
                              <p:par>
                                <p:cTn id="66" presetID="10" presetClass="entr" presetSubtype="0" fill="hold" nodeType="withEffect">
                                  <p:stCondLst>
                                    <p:cond delay="300"/>
                                  </p:stCondLst>
                                  <p:childTnLst>
                                    <p:set>
                                      <p:cBhvr>
                                        <p:cTn id="67" dur="1" fill="hold">
                                          <p:stCondLst>
                                            <p:cond delay="0"/>
                                          </p:stCondLst>
                                        </p:cTn>
                                        <p:tgtEl>
                                          <p:spTgt spid="1045"/>
                                        </p:tgtEl>
                                        <p:attrNameLst>
                                          <p:attrName>style.visibility</p:attrName>
                                        </p:attrNameLst>
                                      </p:cBhvr>
                                      <p:to>
                                        <p:strVal val="visible"/>
                                      </p:to>
                                    </p:set>
                                    <p:animEffect transition="in" filter="fade">
                                      <p:cBhvr>
                                        <p:cTn id="68" dur="500"/>
                                        <p:tgtEl>
                                          <p:spTgt spid="1045"/>
                                        </p:tgtEl>
                                      </p:cBhvr>
                                    </p:animEffect>
                                  </p:childTnLst>
                                </p:cTn>
                              </p:par>
                              <p:par>
                                <p:cTn id="69" presetID="42" presetClass="path" presetSubtype="0" decel="100000" fill="hold" nodeType="withEffect">
                                  <p:stCondLst>
                                    <p:cond delay="300"/>
                                  </p:stCondLst>
                                  <p:childTnLst>
                                    <p:animMotion origin="layout" path="M -0.04648 -4.44444E-6 L 6.25E-7 -4.44444E-6 " pathEditMode="relative" rAng="0" ptsTypes="AA">
                                      <p:cBhvr>
                                        <p:cTn id="70" dur="1000" fill="hold"/>
                                        <p:tgtEl>
                                          <p:spTgt spid="1045"/>
                                        </p:tgtEl>
                                        <p:attrNameLst>
                                          <p:attrName>ppt_x</p:attrName>
                                          <p:attrName>ppt_y</p:attrName>
                                        </p:attrNameLst>
                                      </p:cBhvr>
                                      <p:rCtr x="2318" y="0"/>
                                    </p:animMotion>
                                  </p:childTnLst>
                                </p:cTn>
                              </p:par>
                              <p:par>
                                <p:cTn id="71" presetID="10" presetClass="entr" presetSubtype="0" fill="hold" nodeType="withEffect">
                                  <p:stCondLst>
                                    <p:cond delay="300"/>
                                  </p:stCondLst>
                                  <p:childTnLst>
                                    <p:set>
                                      <p:cBhvr>
                                        <p:cTn id="72" dur="1" fill="hold">
                                          <p:stCondLst>
                                            <p:cond delay="0"/>
                                          </p:stCondLst>
                                        </p:cTn>
                                        <p:tgtEl>
                                          <p:spTgt spid="1044"/>
                                        </p:tgtEl>
                                        <p:attrNameLst>
                                          <p:attrName>style.visibility</p:attrName>
                                        </p:attrNameLst>
                                      </p:cBhvr>
                                      <p:to>
                                        <p:strVal val="visible"/>
                                      </p:to>
                                    </p:set>
                                    <p:animEffect transition="in" filter="fade">
                                      <p:cBhvr>
                                        <p:cTn id="73" dur="500"/>
                                        <p:tgtEl>
                                          <p:spTgt spid="1044"/>
                                        </p:tgtEl>
                                      </p:cBhvr>
                                    </p:animEffect>
                                  </p:childTnLst>
                                </p:cTn>
                              </p:par>
                              <p:par>
                                <p:cTn id="74" presetID="42" presetClass="path" presetSubtype="0" decel="100000" fill="hold" nodeType="withEffect">
                                  <p:stCondLst>
                                    <p:cond delay="300"/>
                                  </p:stCondLst>
                                  <p:childTnLst>
                                    <p:animMotion origin="layout" path="M -0.04648 -4.44444E-6 L 6.25E-7 -4.44444E-6 " pathEditMode="relative" rAng="0" ptsTypes="AA">
                                      <p:cBhvr>
                                        <p:cTn id="75" dur="1000" fill="hold"/>
                                        <p:tgtEl>
                                          <p:spTgt spid="1044"/>
                                        </p:tgtEl>
                                        <p:attrNameLst>
                                          <p:attrName>ppt_x</p:attrName>
                                          <p:attrName>ppt_y</p:attrName>
                                        </p:attrNameLst>
                                      </p:cBhvr>
                                      <p:rCtr x="2318" y="0"/>
                                    </p:animMotion>
                                  </p:childTnLst>
                                </p:cTn>
                              </p:par>
                              <p:par>
                                <p:cTn id="76" presetID="10" presetClass="entr" presetSubtype="0" fill="hold" nodeType="withEffect">
                                  <p:stCondLst>
                                    <p:cond delay="300"/>
                                  </p:stCondLst>
                                  <p:childTnLst>
                                    <p:set>
                                      <p:cBhvr>
                                        <p:cTn id="77" dur="1" fill="hold">
                                          <p:stCondLst>
                                            <p:cond delay="0"/>
                                          </p:stCondLst>
                                        </p:cTn>
                                        <p:tgtEl>
                                          <p:spTgt spid="1043"/>
                                        </p:tgtEl>
                                        <p:attrNameLst>
                                          <p:attrName>style.visibility</p:attrName>
                                        </p:attrNameLst>
                                      </p:cBhvr>
                                      <p:to>
                                        <p:strVal val="visible"/>
                                      </p:to>
                                    </p:set>
                                    <p:animEffect transition="in" filter="fade">
                                      <p:cBhvr>
                                        <p:cTn id="78" dur="500"/>
                                        <p:tgtEl>
                                          <p:spTgt spid="1043"/>
                                        </p:tgtEl>
                                      </p:cBhvr>
                                    </p:animEffect>
                                  </p:childTnLst>
                                </p:cTn>
                              </p:par>
                              <p:par>
                                <p:cTn id="79" presetID="42" presetClass="path" presetSubtype="0" decel="100000" fill="hold" nodeType="withEffect">
                                  <p:stCondLst>
                                    <p:cond delay="300"/>
                                  </p:stCondLst>
                                  <p:childTnLst>
                                    <p:animMotion origin="layout" path="M -0.04648 -4.44444E-6 L 6.25E-7 -4.44444E-6 " pathEditMode="relative" rAng="0" ptsTypes="AA">
                                      <p:cBhvr>
                                        <p:cTn id="80" dur="1000" fill="hold"/>
                                        <p:tgtEl>
                                          <p:spTgt spid="1043"/>
                                        </p:tgtEl>
                                        <p:attrNameLst>
                                          <p:attrName>ppt_x</p:attrName>
                                          <p:attrName>ppt_y</p:attrName>
                                        </p:attrNameLst>
                                      </p:cBhvr>
                                      <p:rCtr x="2318" y="0"/>
                                    </p:animMotion>
                                  </p:childTnLst>
                                </p:cTn>
                              </p:par>
                              <p:par>
                                <p:cTn id="81" presetID="10" presetClass="entr" presetSubtype="0" fill="hold" nodeType="withEffect">
                                  <p:stCondLst>
                                    <p:cond delay="300"/>
                                  </p:stCondLst>
                                  <p:childTnLst>
                                    <p:set>
                                      <p:cBhvr>
                                        <p:cTn id="82" dur="1" fill="hold">
                                          <p:stCondLst>
                                            <p:cond delay="0"/>
                                          </p:stCondLst>
                                        </p:cTn>
                                        <p:tgtEl>
                                          <p:spTgt spid="1042"/>
                                        </p:tgtEl>
                                        <p:attrNameLst>
                                          <p:attrName>style.visibility</p:attrName>
                                        </p:attrNameLst>
                                      </p:cBhvr>
                                      <p:to>
                                        <p:strVal val="visible"/>
                                      </p:to>
                                    </p:set>
                                    <p:animEffect transition="in" filter="fade">
                                      <p:cBhvr>
                                        <p:cTn id="83" dur="500"/>
                                        <p:tgtEl>
                                          <p:spTgt spid="1042"/>
                                        </p:tgtEl>
                                      </p:cBhvr>
                                    </p:animEffect>
                                  </p:childTnLst>
                                </p:cTn>
                              </p:par>
                              <p:par>
                                <p:cTn id="84" presetID="42" presetClass="path" presetSubtype="0" decel="100000" fill="hold" nodeType="withEffect">
                                  <p:stCondLst>
                                    <p:cond delay="300"/>
                                  </p:stCondLst>
                                  <p:childTnLst>
                                    <p:animMotion origin="layout" path="M -0.04648 -4.44444E-6 L 6.25E-7 -4.44444E-6 " pathEditMode="relative" rAng="0" ptsTypes="AA">
                                      <p:cBhvr>
                                        <p:cTn id="85" dur="1000" fill="hold"/>
                                        <p:tgtEl>
                                          <p:spTgt spid="1042"/>
                                        </p:tgtEl>
                                        <p:attrNameLst>
                                          <p:attrName>ppt_x</p:attrName>
                                          <p:attrName>ppt_y</p:attrName>
                                        </p:attrNameLst>
                                      </p:cBhvr>
                                      <p:rCtr x="2318" y="0"/>
                                    </p:animMotion>
                                  </p:childTnLst>
                                </p:cTn>
                              </p:par>
                              <p:par>
                                <p:cTn id="86" presetID="10" presetClass="entr" presetSubtype="0" fill="hold" nodeType="withEffect">
                                  <p:stCondLst>
                                    <p:cond delay="300"/>
                                  </p:stCondLst>
                                  <p:childTnLst>
                                    <p:set>
                                      <p:cBhvr>
                                        <p:cTn id="87" dur="1" fill="hold">
                                          <p:stCondLst>
                                            <p:cond delay="0"/>
                                          </p:stCondLst>
                                        </p:cTn>
                                        <p:tgtEl>
                                          <p:spTgt spid="1041"/>
                                        </p:tgtEl>
                                        <p:attrNameLst>
                                          <p:attrName>style.visibility</p:attrName>
                                        </p:attrNameLst>
                                      </p:cBhvr>
                                      <p:to>
                                        <p:strVal val="visible"/>
                                      </p:to>
                                    </p:set>
                                    <p:animEffect transition="in" filter="fade">
                                      <p:cBhvr>
                                        <p:cTn id="88" dur="500"/>
                                        <p:tgtEl>
                                          <p:spTgt spid="1041"/>
                                        </p:tgtEl>
                                      </p:cBhvr>
                                    </p:animEffect>
                                  </p:childTnLst>
                                </p:cTn>
                              </p:par>
                              <p:par>
                                <p:cTn id="89" presetID="42" presetClass="path" presetSubtype="0" decel="100000" fill="hold" nodeType="withEffect">
                                  <p:stCondLst>
                                    <p:cond delay="300"/>
                                  </p:stCondLst>
                                  <p:childTnLst>
                                    <p:animMotion origin="layout" path="M -0.04648 -4.44444E-6 L 6.25E-7 -4.44444E-6 " pathEditMode="relative" rAng="0" ptsTypes="AA">
                                      <p:cBhvr>
                                        <p:cTn id="90" dur="1000" fill="hold"/>
                                        <p:tgtEl>
                                          <p:spTgt spid="1041"/>
                                        </p:tgtEl>
                                        <p:attrNameLst>
                                          <p:attrName>ppt_x</p:attrName>
                                          <p:attrName>ppt_y</p:attrName>
                                        </p:attrNameLst>
                                      </p:cBhvr>
                                      <p:rCtr x="2318" y="0"/>
                                    </p:animMotion>
                                  </p:childTnLst>
                                </p:cTn>
                              </p:par>
                              <p:par>
                                <p:cTn id="91" presetID="10" presetClass="entr" presetSubtype="0" fill="hold" nodeType="withEffect">
                                  <p:stCondLst>
                                    <p:cond delay="300"/>
                                  </p:stCondLst>
                                  <p:childTnLst>
                                    <p:set>
                                      <p:cBhvr>
                                        <p:cTn id="92" dur="1" fill="hold">
                                          <p:stCondLst>
                                            <p:cond delay="0"/>
                                          </p:stCondLst>
                                        </p:cTn>
                                        <p:tgtEl>
                                          <p:spTgt spid="1040"/>
                                        </p:tgtEl>
                                        <p:attrNameLst>
                                          <p:attrName>style.visibility</p:attrName>
                                        </p:attrNameLst>
                                      </p:cBhvr>
                                      <p:to>
                                        <p:strVal val="visible"/>
                                      </p:to>
                                    </p:set>
                                    <p:animEffect transition="in" filter="fade">
                                      <p:cBhvr>
                                        <p:cTn id="93" dur="500"/>
                                        <p:tgtEl>
                                          <p:spTgt spid="1040"/>
                                        </p:tgtEl>
                                      </p:cBhvr>
                                    </p:animEffect>
                                  </p:childTnLst>
                                </p:cTn>
                              </p:par>
                              <p:par>
                                <p:cTn id="94" presetID="42" presetClass="path" presetSubtype="0" decel="100000" fill="hold" nodeType="withEffect">
                                  <p:stCondLst>
                                    <p:cond delay="300"/>
                                  </p:stCondLst>
                                  <p:childTnLst>
                                    <p:animMotion origin="layout" path="M -0.04648 -4.44444E-6 L 6.25E-7 -4.44444E-6 " pathEditMode="relative" rAng="0" ptsTypes="AA">
                                      <p:cBhvr>
                                        <p:cTn id="95" dur="1000" fill="hold"/>
                                        <p:tgtEl>
                                          <p:spTgt spid="1040"/>
                                        </p:tgtEl>
                                        <p:attrNameLst>
                                          <p:attrName>ppt_x</p:attrName>
                                          <p:attrName>ppt_y</p:attrName>
                                        </p:attrNameLst>
                                      </p:cBhvr>
                                      <p:rCtr x="2318" y="0"/>
                                    </p:animMotion>
                                  </p:childTnLst>
                                </p:cTn>
                              </p:par>
                              <p:par>
                                <p:cTn id="96" presetID="10" presetClass="entr" presetSubtype="0" fill="hold" nodeType="withEffect">
                                  <p:stCondLst>
                                    <p:cond delay="300"/>
                                  </p:stCondLst>
                                  <p:childTnLst>
                                    <p:set>
                                      <p:cBhvr>
                                        <p:cTn id="97" dur="1" fill="hold">
                                          <p:stCondLst>
                                            <p:cond delay="0"/>
                                          </p:stCondLst>
                                        </p:cTn>
                                        <p:tgtEl>
                                          <p:spTgt spid="91"/>
                                        </p:tgtEl>
                                        <p:attrNameLst>
                                          <p:attrName>style.visibility</p:attrName>
                                        </p:attrNameLst>
                                      </p:cBhvr>
                                      <p:to>
                                        <p:strVal val="visible"/>
                                      </p:to>
                                    </p:set>
                                    <p:animEffect transition="in" filter="fade">
                                      <p:cBhvr>
                                        <p:cTn id="98" dur="500"/>
                                        <p:tgtEl>
                                          <p:spTgt spid="91"/>
                                        </p:tgtEl>
                                      </p:cBhvr>
                                    </p:animEffect>
                                  </p:childTnLst>
                                </p:cTn>
                              </p:par>
                              <p:par>
                                <p:cTn id="99" presetID="42" presetClass="path" presetSubtype="0" decel="100000" fill="hold" nodeType="withEffect">
                                  <p:stCondLst>
                                    <p:cond delay="300"/>
                                  </p:stCondLst>
                                  <p:childTnLst>
                                    <p:animMotion origin="layout" path="M 0.04675 -4.44444E-6 L 5E-6 -4.44444E-6 " pathEditMode="relative" rAng="0" ptsTypes="AA">
                                      <p:cBhvr>
                                        <p:cTn id="100" dur="1000" fill="hold"/>
                                        <p:tgtEl>
                                          <p:spTgt spid="91"/>
                                        </p:tgtEl>
                                        <p:attrNameLst>
                                          <p:attrName>ppt_x</p:attrName>
                                          <p:attrName>ppt_y</p:attrName>
                                        </p:attrNameLst>
                                      </p:cBhvr>
                                      <p:rCtr x="-2344" y="0"/>
                                    </p:animMotion>
                                  </p:childTnLst>
                                </p:cTn>
                              </p:par>
                              <p:par>
                                <p:cTn id="101" presetID="10" presetClass="entr" presetSubtype="0" fill="hold" grpId="0" nodeType="withEffect">
                                  <p:stCondLst>
                                    <p:cond delay="300"/>
                                  </p:stCondLst>
                                  <p:childTnLst>
                                    <p:set>
                                      <p:cBhvr>
                                        <p:cTn id="102" dur="1" fill="hold">
                                          <p:stCondLst>
                                            <p:cond delay="0"/>
                                          </p:stCondLst>
                                        </p:cTn>
                                        <p:tgtEl>
                                          <p:spTgt spid="1046"/>
                                        </p:tgtEl>
                                        <p:attrNameLst>
                                          <p:attrName>style.visibility</p:attrName>
                                        </p:attrNameLst>
                                      </p:cBhvr>
                                      <p:to>
                                        <p:strVal val="visible"/>
                                      </p:to>
                                    </p:set>
                                    <p:animEffect transition="in" filter="fade">
                                      <p:cBhvr>
                                        <p:cTn id="103" dur="5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0" animBg="1"/>
      <p:bldP spid="73" grpId="0"/>
      <p:bldP spid="73" grpId="1"/>
      <p:bldP spid="77" grpId="0"/>
      <p:bldP spid="77" grpId="1"/>
      <p:bldP spid="78" grpId="0"/>
      <p:bldP spid="78" grpId="1"/>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F94B2-A51F-4DED-86BC-BD204D46D803}"/>
              </a:ext>
            </a:extLst>
          </p:cNvPr>
          <p:cNvSpPr>
            <a:spLocks noGrp="1"/>
          </p:cNvSpPr>
          <p:nvPr>
            <p:ph type="title"/>
          </p:nvPr>
        </p:nvSpPr>
        <p:spPr/>
        <p:txBody>
          <a:bodyPr>
            <a:normAutofit fontScale="90000"/>
          </a:bodyPr>
          <a:lstStyle/>
          <a:p>
            <a:r>
              <a:rPr lang="en-US" dirty="0"/>
              <a:t>Traffic Generation</a:t>
            </a:r>
          </a:p>
        </p:txBody>
      </p:sp>
      <p:sp>
        <p:nvSpPr>
          <p:cNvPr id="7" name="Text Placeholder 6">
            <a:extLst>
              <a:ext uri="{FF2B5EF4-FFF2-40B4-BE49-F238E27FC236}">
                <a16:creationId xmlns:a16="http://schemas.microsoft.com/office/drawing/2014/main" id="{9BE21FA4-EB67-4ED2-A515-0F9AA0D3D25E}"/>
              </a:ext>
            </a:extLst>
          </p:cNvPr>
          <p:cNvSpPr>
            <a:spLocks noGrp="1"/>
          </p:cNvSpPr>
          <p:nvPr>
            <p:ph type="body" sz="quarter" idx="10"/>
          </p:nvPr>
        </p:nvSpPr>
        <p:spPr/>
        <p:txBody>
          <a:bodyPr>
            <a:normAutofit fontScale="92500" lnSpcReduction="10000"/>
          </a:bodyPr>
          <a:lstStyle/>
          <a:p>
            <a:r>
              <a:rPr lang="en-US" dirty="0"/>
              <a:t>Advertising</a:t>
            </a:r>
          </a:p>
        </p:txBody>
      </p:sp>
      <p:sp>
        <p:nvSpPr>
          <p:cNvPr id="8" name="Image feature slide (multi-image)">
            <a:extLst>
              <a:ext uri="{FF2B5EF4-FFF2-40B4-BE49-F238E27FC236}">
                <a16:creationId xmlns:a16="http://schemas.microsoft.com/office/drawing/2014/main" id="{0970800D-37C0-4BDE-A876-408C5D23E545}"/>
              </a:ext>
            </a:extLst>
          </p:cNvPr>
          <p:cNvSpPr txBox="1"/>
          <p:nvPr/>
        </p:nvSpPr>
        <p:spPr>
          <a:xfrm>
            <a:off x="1270000" y="452864"/>
            <a:ext cx="102657" cy="2472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solidFill>
                  <a:srgbClr val="6C7778"/>
                </a:solidFill>
                <a:latin typeface="Amazon Ember Display Heavy"/>
                <a:ea typeface="Amazon Ember Display Heavy"/>
                <a:cs typeface="Amazon Ember Display Heavy"/>
                <a:sym typeface="Amazon Ember Display Heavy"/>
              </a:defRPr>
            </a:lvl1pPr>
          </a:lstStyle>
          <a:p>
            <a:pPr lvl="0">
              <a:defRPr/>
            </a:pPr>
            <a:endParaRPr lang="en-US" sz="15400" dirty="0"/>
          </a:p>
        </p:txBody>
      </p:sp>
      <p:pic>
        <p:nvPicPr>
          <p:cNvPr id="10" name="Picture 9">
            <a:extLst>
              <a:ext uri="{FF2B5EF4-FFF2-40B4-BE49-F238E27FC236}">
                <a16:creationId xmlns:a16="http://schemas.microsoft.com/office/drawing/2014/main" id="{33DBA835-5E80-41DD-A4A5-BA85D7D82108}"/>
              </a:ext>
            </a:extLst>
          </p:cNvPr>
          <p:cNvPicPr>
            <a:picLocks noChangeAspect="1"/>
          </p:cNvPicPr>
          <p:nvPr/>
        </p:nvPicPr>
        <p:blipFill>
          <a:blip r:embed="rId3"/>
          <a:stretch>
            <a:fillRect/>
          </a:stretch>
        </p:blipFill>
        <p:spPr>
          <a:xfrm>
            <a:off x="2570319" y="2742088"/>
            <a:ext cx="19243361" cy="9294048"/>
          </a:xfrm>
          <a:prstGeom prst="rect">
            <a:avLst/>
          </a:prstGeom>
        </p:spPr>
      </p:pic>
    </p:spTree>
    <p:extLst>
      <p:ext uri="{BB962C8B-B14F-4D97-AF65-F5344CB8AC3E}">
        <p14:creationId xmlns:p14="http://schemas.microsoft.com/office/powerpoint/2010/main" val="381515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Amazon Ember Mono"/>
        <a:ea typeface="Amazon Ember Mono"/>
        <a:cs typeface="Amazon Ember Mo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AMAZON">
      <a:dk1>
        <a:srgbClr val="232F3E"/>
      </a:dk1>
      <a:lt1>
        <a:sysClr val="window" lastClr="FFFFFF"/>
      </a:lt1>
      <a:dk2>
        <a:srgbClr val="44546A"/>
      </a:dk2>
      <a:lt2>
        <a:srgbClr val="F56600"/>
      </a:lt2>
      <a:accent1>
        <a:srgbClr val="EAEAEA"/>
      </a:accent1>
      <a:accent2>
        <a:srgbClr val="FFC266"/>
      </a:accent2>
      <a:accent3>
        <a:srgbClr val="FFEDCC"/>
      </a:accent3>
      <a:accent4>
        <a:srgbClr val="232F3E"/>
      </a:accent4>
      <a:accent5>
        <a:srgbClr val="F56600"/>
      </a:accent5>
      <a:accent6>
        <a:srgbClr val="EAEAEA"/>
      </a:accent6>
      <a:hlink>
        <a:srgbClr val="FFC266"/>
      </a:hlink>
      <a:folHlink>
        <a:srgbClr val="FFEDCC"/>
      </a:folHlink>
    </a:clrScheme>
    <a:fontScheme name="AMAZON">
      <a:majorFont>
        <a:latin typeface="Amazon Ember Cd"/>
        <a:ea typeface=""/>
        <a:cs typeface=""/>
      </a:majorFont>
      <a:minorFont>
        <a:latin typeface="Amazon Emb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3.xml><?xml version="1.0" encoding="utf-8"?>
<a:theme xmlns:a="http://schemas.openxmlformats.org/drawingml/2006/main" name="Squid Ink">
  <a:themeElements>
    <a:clrScheme name="AMZL Colors">
      <a:dk1>
        <a:srgbClr val="232F3E"/>
      </a:dk1>
      <a:lt1>
        <a:srgbClr val="FFFFFF"/>
      </a:lt1>
      <a:dk2>
        <a:srgbClr val="FF9900"/>
      </a:dk2>
      <a:lt2>
        <a:srgbClr val="E9EDED"/>
      </a:lt2>
      <a:accent1>
        <a:srgbClr val="0096D6"/>
      </a:accent1>
      <a:accent2>
        <a:srgbClr val="FEE600"/>
      </a:accent2>
      <a:accent3>
        <a:srgbClr val="35C1B4"/>
      </a:accent3>
      <a:accent4>
        <a:srgbClr val="A6E7CD"/>
      </a:accent4>
      <a:accent5>
        <a:srgbClr val="93EC88"/>
      </a:accent5>
      <a:accent6>
        <a:srgbClr val="E4FCBE"/>
      </a:accent6>
      <a:hlink>
        <a:srgbClr val="FF9900"/>
      </a:hlink>
      <a:folHlink>
        <a:srgbClr val="FF9900"/>
      </a:folHlink>
    </a:clrScheme>
    <a:fontScheme name="Custom 4">
      <a:majorFont>
        <a:latin typeface="Amazon Ember Light"/>
        <a:ea typeface=""/>
        <a:cs typeface=""/>
      </a:majorFont>
      <a:minorFont>
        <a:latin typeface="Amazon Emb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54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azon Advertising">
  <a:themeElements>
    <a:clrScheme name="Custom 1">
      <a:dk1>
        <a:srgbClr val="231F20"/>
      </a:dk1>
      <a:lt1>
        <a:srgbClr val="C8C8C8"/>
      </a:lt1>
      <a:dk2>
        <a:srgbClr val="231F20"/>
      </a:dk2>
      <a:lt2>
        <a:srgbClr val="FFFFFF"/>
      </a:lt2>
      <a:accent1>
        <a:srgbClr val="232F3E"/>
      </a:accent1>
      <a:accent2>
        <a:srgbClr val="4F7DB2"/>
      </a:accent2>
      <a:accent3>
        <a:srgbClr val="AED2ED"/>
      </a:accent3>
      <a:accent4>
        <a:srgbClr val="BBBCBF"/>
      </a:accent4>
      <a:accent5>
        <a:srgbClr val="FF9900"/>
      </a:accent5>
      <a:accent6>
        <a:srgbClr val="E37925"/>
      </a:accent6>
      <a:hlink>
        <a:srgbClr val="4F7DB2"/>
      </a:hlink>
      <a:folHlink>
        <a:srgbClr val="AED2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buClr>
            <a:schemeClr val="bg2"/>
          </a:buClr>
          <a:buSzPct val="80000"/>
          <a:defRPr sz="1600" dirty="0" smtClean="0">
            <a:latin typeface="Helvetica Neue"/>
            <a:cs typeface="Helvetica Neue"/>
          </a:defRPr>
        </a:defPPr>
      </a:lstStyle>
    </a:txDef>
  </a:objectDefaults>
  <a:extraClrScheme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Amazon Ember Mono"/>
        <a:ea typeface="Amazon Ember Mono"/>
        <a:cs typeface="Amazon Ember Mo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E3A66EFF3D304AB722C6575AFC9D4E" ma:contentTypeVersion="1" ma:contentTypeDescription="Create a new document." ma:contentTypeScope="" ma:versionID="b9ec3dbc1b26b99422117491dad3f88e">
  <xsd:schema xmlns:xsd="http://www.w3.org/2001/XMLSchema" xmlns:xs="http://www.w3.org/2001/XMLSchema" xmlns:p="http://schemas.microsoft.com/office/2006/metadata/properties" xmlns:ns2="b0f805d9-701d-415d-a402-2b46fa548698" targetNamespace="http://schemas.microsoft.com/office/2006/metadata/properties" ma:root="true" ma:fieldsID="a3680addd55cb4a0404a79bc9581f86e" ns2:_="">
    <xsd:import namespace="b0f805d9-701d-415d-a402-2b46fa5486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805d9-701d-415d-a402-2b46fa54869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0f805d9-701d-415d-a402-2b46fa548698">
      <UserInfo>
        <DisplayName>Searle, Jeff</DisplayName>
        <AccountId>550</AccountId>
        <AccountType/>
      </UserInfo>
      <UserInfo>
        <DisplayName>Denko, Olivia</DisplayName>
        <AccountId>667</AccountId>
        <AccountType/>
      </UserInfo>
      <UserInfo>
        <DisplayName>Gupta, Deepshikha</DisplayName>
        <AccountId>666</AccountId>
        <AccountType/>
      </UserInfo>
      <UserInfo>
        <DisplayName>Allsopp, Shelley</DisplayName>
        <AccountId>664</AccountId>
        <AccountType/>
      </UserInfo>
      <UserInfo>
        <DisplayName>ARCAINI, Benedetta</DisplayName>
        <AccountId>665</AccountId>
        <AccountType/>
      </UserInfo>
      <UserInfo>
        <DisplayName>Bastos, Ana</DisplayName>
        <AccountId>660</AccountId>
        <AccountType/>
      </UserInfo>
      <UserInfo>
        <DisplayName>Rutherford, Kim</DisplayName>
        <AccountId>592</AccountId>
        <AccountType/>
      </UserInfo>
      <UserInfo>
        <DisplayName>Oguz, Mert</DisplayName>
        <AccountId>581</AccountId>
        <AccountType/>
      </UserInfo>
      <UserInfo>
        <DisplayName>Potluri, Charita</DisplayName>
        <AccountId>494</AccountId>
        <AccountType/>
      </UserInfo>
      <UserInfo>
        <DisplayName>Balakrishnan, Sanjay</DisplayName>
        <AccountId>691</AccountId>
        <AccountType/>
      </UserInfo>
      <UserInfo>
        <DisplayName>Karim, Youssef</DisplayName>
        <AccountId>767</AccountId>
        <AccountType/>
      </UserInfo>
      <UserInfo>
        <DisplayName>Meroni, Greta</DisplayName>
        <AccountId>765</AccountId>
        <AccountType/>
      </UserInfo>
      <UserInfo>
        <DisplayName>Brudey, Ines</DisplayName>
        <AccountId>768</AccountId>
        <AccountType/>
      </UserInfo>
      <UserInfo>
        <DisplayName>Drumond, Augusto</DisplayName>
        <AccountId>276</AccountId>
        <AccountType/>
      </UserInfo>
      <UserInfo>
        <DisplayName>Kattoa, Razan</DisplayName>
        <AccountId>380</AccountId>
        <AccountType/>
      </UserInfo>
      <UserInfo>
        <DisplayName>Bellenoux, Eleonore</DisplayName>
        <AccountId>645</AccountId>
        <AccountType/>
      </UserInfo>
      <UserInfo>
        <DisplayName>Trinquier, Nicolas</DisplayName>
        <AccountId>756</AccountId>
        <AccountType/>
      </UserInfo>
      <UserInfo>
        <DisplayName>Bertrand, Erwan</DisplayName>
        <AccountId>748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71CA3D-2B1F-40B0-9F53-FE9A192F5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f805d9-701d-415d-a402-2b46fa5486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50394C-34A1-48A5-93BE-8E8BC37AFED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b0f805d9-701d-415d-a402-2b46fa548698"/>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D32A19A9-8A6E-47B0-9ADC-C4336DB56B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9454</TotalTime>
  <Words>5892</Words>
  <Application>Microsoft Office PowerPoint</Application>
  <PresentationFormat>Custom</PresentationFormat>
  <Paragraphs>221</Paragraphs>
  <Slides>19</Slides>
  <Notes>19</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19</vt:i4>
      </vt:variant>
    </vt:vector>
  </HeadingPairs>
  <TitlesOfParts>
    <vt:vector size="42" baseType="lpstr">
      <vt:lpstr>Amazon Ember</vt:lpstr>
      <vt:lpstr>Amazon Ember Cd</vt:lpstr>
      <vt:lpstr>Amazon Ember Display</vt:lpstr>
      <vt:lpstr>Amazon Ember Display Heavy</vt:lpstr>
      <vt:lpstr>Amazon Ember Display Light</vt:lpstr>
      <vt:lpstr>Amazon Ember Display Medium</vt:lpstr>
      <vt:lpstr>Amazon Ember Heavy</vt:lpstr>
      <vt:lpstr>Amazon Ember Light</vt:lpstr>
      <vt:lpstr>Amazon Ember Mono</vt:lpstr>
      <vt:lpstr>Arial</vt:lpstr>
      <vt:lpstr>Arial Bold</vt:lpstr>
      <vt:lpstr>Bookerly</vt:lpstr>
      <vt:lpstr>Calibri</vt:lpstr>
      <vt:lpstr>Helvetica Light</vt:lpstr>
      <vt:lpstr>Helvetica Neue</vt:lpstr>
      <vt:lpstr>Helvetica Neue Light</vt:lpstr>
      <vt:lpstr>Helvetica Neue LT Std 65 Medium</vt:lpstr>
      <vt:lpstr>Helvetica Neue Medium</vt:lpstr>
      <vt:lpstr>Wingdings</vt:lpstr>
      <vt:lpstr>White</vt:lpstr>
      <vt:lpstr>Office Theme</vt:lpstr>
      <vt:lpstr>Squid Ink</vt:lpstr>
      <vt:lpstr>Amazon Advertising</vt:lpstr>
      <vt:lpstr> Amazon in Belgium, Europe and beyond – growing e-commerce together!   </vt:lpstr>
      <vt:lpstr>PowerPoint Presentation</vt:lpstr>
      <vt:lpstr>PowerPoint Presentation</vt:lpstr>
      <vt:lpstr>Amazon in Europe   AS OF 2022</vt:lpstr>
      <vt:lpstr>Amazon in Belgium – the road so far</vt:lpstr>
      <vt:lpstr>PowerPoint Presentation</vt:lpstr>
      <vt:lpstr>PowerPoint Presentation</vt:lpstr>
      <vt:lpstr>PowerPoint Presentation</vt:lpstr>
      <vt:lpstr>Traffic 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Amazon‘s commitment to a sustainable future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deck template 2.0.0</dc:title>
  <dc:creator>Baller, Andreas</dc:creator>
  <cp:lastModifiedBy>Faict, Eva</cp:lastModifiedBy>
  <cp:revision>484</cp:revision>
  <dcterms:modified xsi:type="dcterms:W3CDTF">2023-09-12T18:32:39Z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0x0101007BE3A66EFF3D304AB722C6575AFC9D4E</vt:lpwstr>
  </property>
</Properties>
</file>