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.jpeg" ContentType="image/jpeg"/>
  <Override PartName="/ppt/media/image5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7.jpeg" ContentType="image/jpeg"/>
  <Override PartName="/ppt/notesSlides/notesSlide10.xml" ContentType="application/vnd.openxmlformats-officedocument.presentationml.notesSlide+xml"/>
  <Override PartName="/ppt/media/image8.jpeg" ContentType="image/jpeg"/>
  <Override PartName="/ppt/media/image9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0.jpeg" ContentType="image/jpeg"/>
  <Override PartName="/ppt/media/media1.m4v" ContentType="video/unknown"/>
  <Override PartName="/ppt/media/media2.m4v" ContentType="video/unknown"/>
  <Override PartName="/ppt/notesSlides/notesSlide1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10147"/>
          <c:y val="0.108341"/>
          <c:w val="0.923985"/>
          <c:h val="0.8299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B2C</c:v>
                </c:pt>
              </c:strCache>
            </c:strRef>
          </c:tx>
          <c:spPr>
            <a:solidFill>
              <a:srgbClr val="F7BA0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Helvetica Neue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</c:v>
                </c:pt>
                <c:pt idx="1">
                  <c:v>2019</c:v>
                </c:pt>
                <c:pt idx="2">
                  <c:v>2024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1304.000000</c:v>
                </c:pt>
                <c:pt idx="1">
                  <c:v>3354.000000</c:v>
                </c:pt>
                <c:pt idx="2">
                  <c:v>6388.000000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B2B</c:v>
                </c:pt>
              </c:strCache>
            </c:strRef>
          </c:tx>
          <c:spPr>
            <a:solidFill>
              <a:srgbClr val="FE930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Helvetica Neue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</c:v>
                </c:pt>
                <c:pt idx="1">
                  <c:v>2019</c:v>
                </c:pt>
                <c:pt idx="2">
                  <c:v>2024</c:v>
                </c:pt>
              </c:strCache>
            </c:strRef>
          </c:cat>
          <c:val>
            <c:numRef>
              <c:f>Sheet1!$B$3:$D$3</c:f>
              <c:numCache>
                <c:ptCount val="3"/>
                <c:pt idx="0">
                  <c:v>6449.000000</c:v>
                </c:pt>
                <c:pt idx="1">
                  <c:v>12216.000000</c:v>
                </c:pt>
                <c:pt idx="2">
                  <c:v>25552.000000</c:v>
                </c:pt>
              </c:numCache>
            </c:numRef>
          </c:val>
        </c:ser>
        <c:gapWidth val="4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0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[$€-2]0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2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10000"/>
        <c:minorUnit val="5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367076"/>
          <c:y val="0.0805903"/>
          <c:w val="0.627162"/>
          <c:h val="0.788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Naamloos 1</c:v>
                </c:pt>
              </c:strCache>
            </c:strRef>
          </c:tx>
          <c:spPr>
            <a:solidFill>
              <a:srgbClr val="D15F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000000"/>
                    </a:solidFill>
                    <a:latin typeface="等线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</c:v>
                </c:pt>
                <c:pt idx="1">
                  <c:v>2019</c:v>
                </c:pt>
                <c:pt idx="2">
                  <c:v>2024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7753.000000</c:v>
                </c:pt>
                <c:pt idx="1">
                  <c:v>15570.000000</c:v>
                </c:pt>
                <c:pt idx="2">
                  <c:v>31940.000000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Global E-commerce</c:v>
                </c:pt>
              </c:strCache>
            </c:strRef>
          </c:tx>
          <c:spPr>
            <a:solidFill>
              <a:srgbClr val="FFFFFF"/>
            </a:solidFill>
            <a:ln w="76200" cap="flat">
              <a:solidFill>
                <a:srgbClr val="32253A"/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76200" cap="flat">
                <a:solidFill>
                  <a:srgbClr val="32253A"/>
                </a:solidFill>
                <a:prstDash val="solid"/>
                <a:miter lim="400000"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000000"/>
                    </a:solidFill>
                    <a:latin typeface="等线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</c:v>
                </c:pt>
                <c:pt idx="1">
                  <c:v>2019</c:v>
                </c:pt>
                <c:pt idx="2">
                  <c:v>2024</c:v>
                </c:pt>
              </c:strCache>
            </c:strRef>
          </c:cat>
          <c:val>
            <c:numRef>
              <c:f>Sheet1!$B$3:$D$3</c:f>
              <c:numCache>
                <c:ptCount val="3"/>
                <c:pt idx="0">
                  <c:v>7753.000000</c:v>
                </c:pt>
                <c:pt idx="1">
                  <c:v>15570.000000</c:v>
                </c:pt>
                <c:pt idx="2">
                  <c:v>31940.000000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8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[$€-2]#,##0.0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8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10000"/>
        <c:minorUnit val="5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31207"/>
          <c:y val="0.0805903"/>
          <c:w val="0.68293"/>
          <c:h val="0.7884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B2C</c:v>
                </c:pt>
              </c:strCache>
            </c:strRef>
          </c:tx>
          <c:spPr>
            <a:solidFill>
              <a:srgbClr val="01A9F5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000000"/>
                    </a:solidFill>
                    <a:latin typeface="等线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</c:v>
                </c:pt>
                <c:pt idx="1">
                  <c:v>2019</c:v>
                </c:pt>
                <c:pt idx="2">
                  <c:v>2024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1304.000000</c:v>
                </c:pt>
                <c:pt idx="1">
                  <c:v>3354.000000</c:v>
                </c:pt>
                <c:pt idx="2">
                  <c:v>6388.000000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B2B</c:v>
                </c:pt>
              </c:strCache>
            </c:strRef>
          </c:tx>
          <c:spPr>
            <a:solidFill>
              <a:srgbClr val="32253A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000000"/>
                    </a:solidFill>
                    <a:latin typeface="等线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</c:v>
                </c:pt>
                <c:pt idx="1">
                  <c:v>2019</c:v>
                </c:pt>
                <c:pt idx="2">
                  <c:v>2024</c:v>
                </c:pt>
              </c:strCache>
            </c:strRef>
          </c:cat>
          <c:val>
            <c:numRef>
              <c:f>Sheet1!$B$3:$D$3</c:f>
              <c:numCache>
                <c:ptCount val="3"/>
                <c:pt idx="0">
                  <c:v>6449.000000</c:v>
                </c:pt>
                <c:pt idx="1">
                  <c:v>12216.000000</c:v>
                </c:pt>
                <c:pt idx="2">
                  <c:v>25552.000000</c:v>
                </c:pt>
              </c:numCache>
            </c:numRef>
          </c:val>
        </c:ser>
        <c:gapWidth val="4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8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[$€-2]#,##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8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10000"/>
        <c:minorUnit val="5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Shape 6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alibaba.com" TargetMode="Externa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4" name="Shape 6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not only collaboration method, also business proposition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Shape 20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8" name="Shape 20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can divide our services into three phases. </a:t>
            </a:r>
          </a:p>
          <a:p>
            <a:pPr marL="294104" indent="-294104">
              <a:buSzPct val="100000"/>
              <a:buAutoNum type="arabicPeriod" startAt="1"/>
            </a:pPr>
            <a:r>
              <a:t>Education</a:t>
            </a:r>
          </a:p>
          <a:p>
            <a:pPr marL="294104" indent="-294104">
              <a:buSzPct val="100000"/>
              <a:buAutoNum type="arabicPeriod" startAt="1"/>
            </a:pPr>
            <a:r>
              <a:t>Smooth launch and fundament</a:t>
            </a:r>
          </a:p>
          <a:p>
            <a:pPr marL="294104" indent="-294104">
              <a:buSzPct val="100000"/>
              <a:buAutoNum type="arabicPeriod" startAt="1"/>
            </a:pPr>
            <a:r>
              <a:t>maintenance and improvement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Shape 21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6" name="Shape 21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important thing to remember,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Shape 21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4" name="Shape 21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important thing to remember,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Shape 2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9" name="Shape 2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can divide our services into three phases. </a:t>
            </a:r>
          </a:p>
          <a:p>
            <a:pPr marL="294104" indent="-294104">
              <a:buSzPct val="100000"/>
              <a:buAutoNum type="arabicPeriod" startAt="1"/>
            </a:pPr>
            <a:r>
              <a:t>Education</a:t>
            </a:r>
          </a:p>
          <a:p>
            <a:pPr marL="294104" indent="-294104">
              <a:buSzPct val="100000"/>
              <a:buAutoNum type="arabicPeriod" startAt="1"/>
            </a:pPr>
            <a:r>
              <a:t>Smooth launch and fundament</a:t>
            </a:r>
          </a:p>
          <a:p>
            <a:pPr marL="294104" indent="-294104">
              <a:buSzPct val="100000"/>
              <a:buAutoNum type="arabicPeriod" startAt="1"/>
            </a:pPr>
            <a:r>
              <a:t>maintenance and improvement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Shape 21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9" name="Shape 21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 1</a:t>
            </a:r>
          </a:p>
          <a:p>
            <a:pPr/>
            <a:r>
              <a:t>What does our discovery process look like? Not just about introducing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alibaba.com</a:t>
            </a:r>
            <a:r>
              <a:t> to you. </a:t>
            </a:r>
          </a:p>
          <a:p>
            <a:pPr/>
          </a:p>
          <a:p>
            <a:pPr/>
            <a:r>
              <a:t>a realistic understanding of the potential for their business on the platform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Shape 2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5" name="Shape 2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showed demand for potatoes</a:t>
            </a:r>
          </a:p>
          <a:p>
            <a:pPr/>
          </a:p>
          <a:p>
            <a:pPr/>
            <a:r>
              <a:t>type of demand different than expected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Shape 2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7" name="Shape 2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important thing to remember,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3" name="Shape 6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4104" indent="-294104">
              <a:buSzPct val="100000"/>
              <a:buAutoNum type="arabicPeriod" startAt="1"/>
            </a:pPr>
            <a:r>
              <a:t>E-commerce &gt; B2B 4x</a:t>
            </a:r>
          </a:p>
          <a:p>
            <a:pPr marL="294104" indent="-294104">
              <a:buSzPct val="100000"/>
              <a:buAutoNum type="arabicPeriod" startAt="1"/>
            </a:pPr>
            <a:r>
              <a:t>Global Exposure, 1 stop shop, autonomy, efficient</a:t>
            </a:r>
          </a:p>
          <a:p>
            <a:pPr marL="294104" indent="-294104">
              <a:buSzPct val="100000"/>
              <a:buAutoNum type="arabicPeriod" startAt="1"/>
            </a:pPr>
            <a:r>
              <a:t>Unique products, Italy, reliable, quality, european demand</a:t>
            </a:r>
          </a:p>
          <a:p>
            <a:pPr marL="294104" indent="-294104">
              <a:buSzPct val="100000"/>
              <a:buAutoNum type="arabicPeriod" startAt="1"/>
            </a:pPr>
            <a:r>
              <a:t>need for service partner | Reputation, b2b knowledge, culture/language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7" name="Shape 6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Ontwikkeling van B2C e-commerce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1" name="Shape 7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not only collaboration method, also business proposition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8" name="Shape 7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endParaRPr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6" name="Shape 9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endParaRPr sz="1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2" name="Shape 9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endParaRPr sz="1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8" name="Shape 9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not only collaboration method, also business proposition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Shape 20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0" name="Shape 20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can divide our services into three phases. </a:t>
            </a:r>
          </a:p>
          <a:p>
            <a:pPr marL="294104" indent="-294104">
              <a:buSzPct val="100000"/>
              <a:buAutoNum type="arabicPeriod" startAt="1"/>
            </a:pPr>
            <a:r>
              <a:t>Education</a:t>
            </a:r>
          </a:p>
          <a:p>
            <a:pPr marL="294104" indent="-294104">
              <a:buSzPct val="100000"/>
              <a:buAutoNum type="arabicPeriod" startAt="1"/>
            </a:pPr>
            <a:r>
              <a:t>Smooth launch and fundament</a:t>
            </a:r>
          </a:p>
          <a:p>
            <a:pPr marL="294104" indent="-294104">
              <a:buSzPct val="100000"/>
              <a:buAutoNum type="arabicPeriod" startAt="1"/>
            </a:pPr>
            <a:r>
              <a:t>maintenance and improvement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1025768" indent="-390768" algn="ctr">
              <a:spcBef>
                <a:spcPts val="0"/>
              </a:spcBef>
              <a:defRPr i="1" sz="3200"/>
            </a:lvl2pPr>
            <a:lvl3pPr marL="1660768" indent="-390768" algn="ctr">
              <a:spcBef>
                <a:spcPts val="0"/>
              </a:spcBef>
              <a:defRPr i="1" sz="3200"/>
            </a:lvl3pPr>
            <a:lvl4pPr marL="2295768" indent="-390768" algn="ctr">
              <a:spcBef>
                <a:spcPts val="0"/>
              </a:spcBef>
              <a:defRPr i="1" sz="3200"/>
            </a:lvl4pPr>
            <a:lvl5pPr marL="2930768" indent="-390768" algn="ctr">
              <a:spcBef>
                <a:spcPts val="0"/>
              </a:spcBef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&quot;Typ hier een citaat.&quot;"/>
          <p:cNvSpPr txBox="1"/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Uitzicht op strand en zee vanaf een grasduin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8868816" y="4800600"/>
            <a:ext cx="6646368" cy="723305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8868816" y="5684639"/>
            <a:ext cx="6646368" cy="2941443"/>
          </a:xfrm>
          <a:prstGeom prst="rect">
            <a:avLst/>
          </a:prstGeom>
        </p:spPr>
        <p:txBody>
          <a:bodyPr lIns="16072" tIns="16072" rIns="16072" bIns="16072"/>
          <a:lstStyle>
            <a:lvl1pPr marL="582080" indent="-582080">
              <a:defRPr sz="4400"/>
            </a:lvl1pPr>
            <a:lvl2pPr marL="1217081" indent="-582080">
              <a:defRPr sz="4400"/>
            </a:lvl2pPr>
            <a:lvl3pPr marL="1852083" indent="-582082">
              <a:defRPr sz="4400"/>
            </a:lvl3pPr>
            <a:lvl4pPr marL="2487083" indent="-582083">
              <a:defRPr sz="4400"/>
            </a:lvl4pPr>
            <a:lvl5pPr marL="3122083" indent="-582083"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12222" y="8826996"/>
            <a:ext cx="355538" cy="366940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1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127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8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9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30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32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3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4" name="Picture Placeholder 7"/>
          <p:cNvSpPr/>
          <p:nvPr>
            <p:ph type="pic" idx="21"/>
          </p:nvPr>
        </p:nvSpPr>
        <p:spPr>
          <a:xfrm>
            <a:off x="6350" y="-3"/>
            <a:ext cx="24658322" cy="137160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8868816" y="4800600"/>
            <a:ext cx="6646368" cy="723305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sz="quarter" idx="1"/>
          </p:nvPr>
        </p:nvSpPr>
        <p:spPr>
          <a:xfrm>
            <a:off x="8868816" y="5684639"/>
            <a:ext cx="6646368" cy="2941443"/>
          </a:xfrm>
          <a:prstGeom prst="rect">
            <a:avLst/>
          </a:prstGeom>
        </p:spPr>
        <p:txBody>
          <a:bodyPr lIns="16072" tIns="16072" rIns="16072" bIns="16072"/>
          <a:lstStyle>
            <a:lvl1pPr marL="476250" indent="-476250">
              <a:defRPr sz="3600"/>
            </a:lvl1pPr>
            <a:lvl2pPr marL="1111250" indent="-476250">
              <a:defRPr sz="3600"/>
            </a:lvl2pPr>
            <a:lvl3pPr marL="1746250" indent="-476250">
              <a:defRPr sz="3600"/>
            </a:lvl3pPr>
            <a:lvl4pPr marL="2381250" indent="-476250">
              <a:defRPr sz="3600"/>
            </a:lvl4pPr>
            <a:lvl5pPr marL="3016250" indent="-476250"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2040467" y="8826996"/>
            <a:ext cx="299048" cy="304914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"/>
          <p:cNvSpPr/>
          <p:nvPr/>
        </p:nvSpPr>
        <p:spPr>
          <a:xfrm>
            <a:off x="6345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56" name="Group 18"/>
          <p:cNvGrpSpPr/>
          <p:nvPr/>
        </p:nvGrpSpPr>
        <p:grpSpPr>
          <a:xfrm>
            <a:off x="33648" y="1645919"/>
            <a:ext cx="24323051" cy="10393682"/>
            <a:chOff x="-1" y="0"/>
            <a:chExt cx="24323050" cy="10393680"/>
          </a:xfrm>
        </p:grpSpPr>
        <p:sp>
          <p:nvSpPr>
            <p:cNvPr id="152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53" name="Straight Connector 11"/>
            <p:cNvSpPr/>
            <p:nvPr/>
          </p:nvSpPr>
          <p:spPr>
            <a:xfrm>
              <a:off x="-2" y="93268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54" name="Straight Connector 12"/>
            <p:cNvSpPr/>
            <p:nvPr/>
          </p:nvSpPr>
          <p:spPr>
            <a:xfrm>
              <a:off x="-2" y="-1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55" name="Straight Connector 13"/>
            <p:cNvSpPr/>
            <p:nvPr/>
          </p:nvSpPr>
          <p:spPr>
            <a:xfrm>
              <a:off x="-2" y="1039368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57" name="Straight Connector 15"/>
          <p:cNvSpPr/>
          <p:nvPr/>
        </p:nvSpPr>
        <p:spPr>
          <a:xfrm flipH="1">
            <a:off x="2749548" y="-2"/>
            <a:ext cx="1" cy="1374486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8" name="Straight Connector 16"/>
          <p:cNvSpPr/>
          <p:nvPr/>
        </p:nvSpPr>
        <p:spPr>
          <a:xfrm flipH="1">
            <a:off x="21640798" y="-2"/>
            <a:ext cx="1" cy="1374486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17255303" y="12611493"/>
            <a:ext cx="217147" cy="20241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/>
          <p:nvPr>
            <p:ph type="title"/>
          </p:nvPr>
        </p:nvSpPr>
        <p:spPr>
          <a:xfrm>
            <a:off x="1663698" y="3419473"/>
            <a:ext cx="21031205" cy="5705608"/>
          </a:xfrm>
          <a:prstGeom prst="rect">
            <a:avLst/>
          </a:prstGeom>
        </p:spPr>
        <p:txBody>
          <a:bodyPr lIns="91266" tIns="91266" rIns="91266" bIns="91266" anchor="b"/>
          <a:lstStyle>
            <a:lvl1pPr algn="l" defTabSz="2438400">
              <a:lnSpc>
                <a:spcPct val="90000"/>
              </a:lnSpc>
              <a:defRPr sz="1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Body Level One…"/>
          <p:cNvSpPr txBox="1"/>
          <p:nvPr>
            <p:ph type="body" sz="quarter" idx="1"/>
          </p:nvPr>
        </p:nvSpPr>
        <p:spPr>
          <a:xfrm>
            <a:off x="1663698" y="9178921"/>
            <a:ext cx="21031205" cy="3000807"/>
          </a:xfrm>
          <a:prstGeom prst="rect">
            <a:avLst/>
          </a:prstGeom>
        </p:spPr>
        <p:txBody>
          <a:bodyPr lIns="91266" tIns="91266" rIns="91266" bIns="91266" anchor="t"/>
          <a:lstStyle>
            <a:lvl1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22173774" y="12842279"/>
            <a:ext cx="534264" cy="528161"/>
          </a:xfrm>
          <a:prstGeom prst="rect">
            <a:avLst/>
          </a:prstGeom>
        </p:spPr>
        <p:txBody>
          <a:bodyPr lIns="91266" tIns="91266" rIns="91266" bIns="91266" anchor="ctr"/>
          <a:lstStyle>
            <a:lvl1pPr algn="r" defTabSz="24384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80" name="Group 18"/>
          <p:cNvGrpSpPr/>
          <p:nvPr/>
        </p:nvGrpSpPr>
        <p:grpSpPr>
          <a:xfrm>
            <a:off x="33649" y="1645919"/>
            <a:ext cx="24323051" cy="10393684"/>
            <a:chOff x="-1" y="0"/>
            <a:chExt cx="24323050" cy="10393683"/>
          </a:xfrm>
        </p:grpSpPr>
        <p:sp>
          <p:nvSpPr>
            <p:cNvPr id="176" name="Straight Connector 4"/>
            <p:cNvSpPr/>
            <p:nvPr/>
          </p:nvSpPr>
          <p:spPr>
            <a:xfrm>
              <a:off x="-2" y="109728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7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8" name="Straight Connector 12"/>
            <p:cNvSpPr/>
            <p:nvPr/>
          </p:nvSpPr>
          <p:spPr>
            <a:xfrm>
              <a:off x="-2" y="-1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9" name="Straight Connector 13"/>
            <p:cNvSpPr/>
            <p:nvPr/>
          </p:nvSpPr>
          <p:spPr>
            <a:xfrm>
              <a:off x="-2" y="103936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81" name="Straight Connector 15"/>
          <p:cNvSpPr/>
          <p:nvPr/>
        </p:nvSpPr>
        <p:spPr>
          <a:xfrm flipH="1">
            <a:off x="2749549" y="-2"/>
            <a:ext cx="2" cy="1374486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2" name="Straight Connector 16"/>
          <p:cNvSpPr/>
          <p:nvPr/>
        </p:nvSpPr>
        <p:spPr>
          <a:xfrm flipH="1">
            <a:off x="21640798" y="-2"/>
            <a:ext cx="1" cy="1374486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3" name="Picture Placeholder 13"/>
          <p:cNvSpPr/>
          <p:nvPr>
            <p:ph type="pic" sz="quarter" idx="21"/>
          </p:nvPr>
        </p:nvSpPr>
        <p:spPr>
          <a:xfrm>
            <a:off x="17430751" y="5774056"/>
            <a:ext cx="2753364" cy="58489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4" name="Picture Placeholder 10"/>
          <p:cNvSpPr/>
          <p:nvPr>
            <p:ph type="pic" sz="half" idx="22"/>
          </p:nvPr>
        </p:nvSpPr>
        <p:spPr>
          <a:xfrm>
            <a:off x="5537358" y="3087796"/>
            <a:ext cx="13034946" cy="80727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7227051" y="12599209"/>
            <a:ext cx="245399" cy="22698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97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193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94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95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96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98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9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0" name="Picture Placeholder 8"/>
          <p:cNvSpPr/>
          <p:nvPr>
            <p:ph type="pic" sz="half" idx="21"/>
          </p:nvPr>
        </p:nvSpPr>
        <p:spPr>
          <a:xfrm>
            <a:off x="6349" y="-30832"/>
            <a:ext cx="8811261" cy="13745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itzicht op strand en zee vanaf een grasduin"/>
          <p:cNvSpPr/>
          <p:nvPr>
            <p:ph type="pic" idx="21"/>
          </p:nvPr>
        </p:nvSpPr>
        <p:spPr>
          <a:xfrm>
            <a:off x="3125965" y="-393700"/>
            <a:ext cx="18135606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13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209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0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1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2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14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Picture Placeholder 10"/>
          <p:cNvSpPr/>
          <p:nvPr>
            <p:ph type="pic" idx="21"/>
          </p:nvPr>
        </p:nvSpPr>
        <p:spPr>
          <a:xfrm>
            <a:off x="6348" y="-3"/>
            <a:ext cx="11586866" cy="137160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29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225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6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7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8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30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1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2" name="Picture Placeholder 8"/>
          <p:cNvSpPr/>
          <p:nvPr>
            <p:ph type="pic" idx="21"/>
          </p:nvPr>
        </p:nvSpPr>
        <p:spPr>
          <a:xfrm>
            <a:off x="6350" y="7552856"/>
            <a:ext cx="24595017" cy="61631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Text"/>
          <p:cNvSpPr txBox="1"/>
          <p:nvPr>
            <p:ph type="title"/>
          </p:nvPr>
        </p:nvSpPr>
        <p:spPr>
          <a:xfrm>
            <a:off x="1676399" y="730250"/>
            <a:ext cx="21031202" cy="2651201"/>
          </a:xfrm>
          <a:prstGeom prst="rect">
            <a:avLst/>
          </a:prstGeom>
        </p:spPr>
        <p:txBody>
          <a:bodyPr lIns="91330" tIns="91330" rIns="91330" bIns="91330"/>
          <a:lstStyle>
            <a:lvl1pPr algn="l" defTabSz="2438400">
              <a:lnSpc>
                <a:spcPct val="90000"/>
              </a:lnSpc>
              <a:defRPr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1" name="Body Level One…"/>
          <p:cNvSpPr txBox="1"/>
          <p:nvPr>
            <p:ph type="body" idx="1"/>
          </p:nvPr>
        </p:nvSpPr>
        <p:spPr>
          <a:xfrm>
            <a:off x="1676399" y="3651250"/>
            <a:ext cx="21031202" cy="8702403"/>
          </a:xfrm>
          <a:prstGeom prst="rect">
            <a:avLst/>
          </a:prstGeom>
        </p:spPr>
        <p:txBody>
          <a:bodyPr lIns="91330" tIns="91330" rIns="91330" bIns="91330" anchor="t"/>
          <a:lstStyle>
            <a:lvl1pPr marL="1060450" indent="-965200" defTabSz="2438400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  <a:buSzPts val="5600"/>
              <a:buFont typeface="Arial"/>
              <a:defRPr sz="5600">
                <a:latin typeface="Arial"/>
                <a:ea typeface="Arial"/>
                <a:cs typeface="Arial"/>
                <a:sym typeface="Arial"/>
              </a:defRPr>
            </a:lvl1pPr>
            <a:lvl2pPr marL="1517650" indent="-965200" defTabSz="2438400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  <a:buSzPts val="5600"/>
              <a:buFont typeface="Arial"/>
              <a:defRPr sz="5600">
                <a:latin typeface="Arial"/>
                <a:ea typeface="Arial"/>
                <a:cs typeface="Arial"/>
                <a:sym typeface="Arial"/>
              </a:defRPr>
            </a:lvl2pPr>
            <a:lvl3pPr marL="1974850" indent="-965200" defTabSz="2438400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  <a:buSzPts val="5600"/>
              <a:buFont typeface="Arial"/>
              <a:defRPr sz="5600">
                <a:latin typeface="Arial"/>
                <a:ea typeface="Arial"/>
                <a:cs typeface="Arial"/>
                <a:sym typeface="Arial"/>
              </a:defRPr>
            </a:lvl3pPr>
            <a:lvl4pPr marL="2432050" indent="-965200" defTabSz="2438400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  <a:buSzPts val="5600"/>
              <a:buFont typeface="Arial"/>
              <a:defRPr sz="5600">
                <a:latin typeface="Arial"/>
                <a:ea typeface="Arial"/>
                <a:cs typeface="Arial"/>
                <a:sym typeface="Arial"/>
              </a:defRPr>
            </a:lvl4pPr>
            <a:lvl5pPr marL="2889250" indent="-965200" defTabSz="2438400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  <a:buSzPts val="5600"/>
              <a:buFont typeface="Arial"/>
              <a:defRPr sz="5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xfrm>
            <a:off x="22173643" y="12842214"/>
            <a:ext cx="534393" cy="528291"/>
          </a:xfrm>
          <a:prstGeom prst="rect">
            <a:avLst/>
          </a:prstGeom>
        </p:spPr>
        <p:txBody>
          <a:bodyPr lIns="91330" tIns="91330" rIns="91330" bIns="91330" anchor="ctr"/>
          <a:lstStyle>
            <a:lvl1pPr algn="r" defTabSz="24384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54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250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51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52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53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55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6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7" name="Picture Placeholder 7"/>
          <p:cNvSpPr/>
          <p:nvPr>
            <p:ph type="pic" sz="half" idx="21"/>
          </p:nvPr>
        </p:nvSpPr>
        <p:spPr>
          <a:xfrm>
            <a:off x="6350" y="-3"/>
            <a:ext cx="7447506" cy="138988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8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icture Placeholder 14"/>
          <p:cNvSpPr/>
          <p:nvPr>
            <p:ph type="pic" idx="21"/>
          </p:nvPr>
        </p:nvSpPr>
        <p:spPr>
          <a:xfrm>
            <a:off x="-3" y="7613514"/>
            <a:ext cx="24554522" cy="61024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16940807" y="12448554"/>
            <a:ext cx="534394" cy="528292"/>
          </a:xfrm>
          <a:prstGeom prst="rect">
            <a:avLst/>
          </a:prstGeom>
        </p:spPr>
        <p:txBody>
          <a:bodyPr lIns="91330" tIns="91330" rIns="91330" bIns="91330" anchor="ctr"/>
          <a:lstStyle>
            <a:lvl1pPr algn="r" defTabSz="24384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Text"/>
          <p:cNvSpPr txBox="1"/>
          <p:nvPr>
            <p:ph type="title"/>
          </p:nvPr>
        </p:nvSpPr>
        <p:spPr>
          <a:xfrm>
            <a:off x="8868816" y="4800600"/>
            <a:ext cx="6646368" cy="723305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10600"/>
            </a:lvl1pPr>
          </a:lstStyle>
          <a:p>
            <a:pPr/>
            <a:r>
              <a:t>Title Text</a:t>
            </a:r>
          </a:p>
        </p:txBody>
      </p:sp>
      <p:sp>
        <p:nvSpPr>
          <p:cNvPr id="274" name="Body Level One…"/>
          <p:cNvSpPr txBox="1"/>
          <p:nvPr>
            <p:ph type="body" sz="quarter" idx="1"/>
          </p:nvPr>
        </p:nvSpPr>
        <p:spPr>
          <a:xfrm>
            <a:off x="8868816" y="5684639"/>
            <a:ext cx="6646368" cy="2941443"/>
          </a:xfrm>
          <a:prstGeom prst="rect">
            <a:avLst/>
          </a:prstGeom>
        </p:spPr>
        <p:txBody>
          <a:bodyPr lIns="16072" tIns="16072" rIns="16072" bIns="16072"/>
          <a:lstStyle>
            <a:lvl1pPr marL="555625" indent="-555625">
              <a:defRPr sz="4200"/>
            </a:lvl1pPr>
            <a:lvl2pPr marL="1190625" indent="-555625">
              <a:defRPr sz="4200"/>
            </a:lvl2pPr>
            <a:lvl3pPr marL="1825625" indent="-555625">
              <a:defRPr sz="4200"/>
            </a:lvl3pPr>
            <a:lvl4pPr marL="2460625" indent="-555625">
              <a:defRPr sz="4200"/>
            </a:lvl4pPr>
            <a:lvl5pPr marL="3095625" indent="-555625"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12026344" y="8826996"/>
            <a:ext cx="327293" cy="329577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87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283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4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5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6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88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9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0" name="Picture Placeholder 7"/>
          <p:cNvSpPr/>
          <p:nvPr>
            <p:ph type="pic" sz="half" idx="21"/>
          </p:nvPr>
        </p:nvSpPr>
        <p:spPr>
          <a:xfrm>
            <a:off x="6348" y="-3"/>
            <a:ext cx="8846392" cy="137160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3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299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0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1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2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04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5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6" name="Picture Placeholder 4"/>
          <p:cNvSpPr/>
          <p:nvPr>
            <p:ph type="pic" sz="quarter" idx="21"/>
          </p:nvPr>
        </p:nvSpPr>
        <p:spPr>
          <a:xfrm>
            <a:off x="16939" y="-3"/>
            <a:ext cx="4846324" cy="137160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Text"/>
          <p:cNvSpPr txBox="1"/>
          <p:nvPr>
            <p:ph type="title"/>
          </p:nvPr>
        </p:nvSpPr>
        <p:spPr>
          <a:xfrm>
            <a:off x="1663700" y="3419476"/>
            <a:ext cx="21031202" cy="5705604"/>
          </a:xfrm>
          <a:prstGeom prst="rect">
            <a:avLst/>
          </a:prstGeom>
        </p:spPr>
        <p:txBody>
          <a:bodyPr lIns="91330" tIns="91330" rIns="91330" bIns="91330" anchor="b"/>
          <a:lstStyle>
            <a:lvl1pPr algn="l" defTabSz="2438400">
              <a:lnSpc>
                <a:spcPct val="90000"/>
              </a:lnSpc>
              <a:defRPr sz="1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5" name="Body Level One…"/>
          <p:cNvSpPr txBox="1"/>
          <p:nvPr>
            <p:ph type="body" sz="quarter" idx="1"/>
          </p:nvPr>
        </p:nvSpPr>
        <p:spPr>
          <a:xfrm>
            <a:off x="1663700" y="9178925"/>
            <a:ext cx="21031202" cy="3000801"/>
          </a:xfrm>
          <a:prstGeom prst="rect">
            <a:avLst/>
          </a:prstGeom>
        </p:spPr>
        <p:txBody>
          <a:bodyPr lIns="91330" tIns="91330" rIns="91330" bIns="91330" anchor="t"/>
          <a:lstStyle>
            <a:lvl1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defTabSz="2438400">
              <a:lnSpc>
                <a:spcPct val="90000"/>
              </a:lnSpc>
              <a:spcBef>
                <a:spcPts val="2100"/>
              </a:spcBef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22173643" y="12842214"/>
            <a:ext cx="534393" cy="528291"/>
          </a:xfrm>
          <a:prstGeom prst="rect">
            <a:avLst/>
          </a:prstGeom>
        </p:spPr>
        <p:txBody>
          <a:bodyPr lIns="91330" tIns="91330" rIns="91330" bIns="91330" anchor="ctr"/>
          <a:lstStyle>
            <a:lvl1pPr algn="r" defTabSz="24384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Text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6" tIns="91436" rIns="91436" bIns="91436" anchor="b"/>
          <a:lstStyle>
            <a:lvl1pPr defTabSz="1828800">
              <a:lnSpc>
                <a:spcPct val="90000"/>
              </a:lnSpc>
              <a:defRPr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4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5" name="Slide Number"/>
          <p:cNvSpPr txBox="1"/>
          <p:nvPr>
            <p:ph type="sldNum" sz="quarter" idx="2"/>
          </p:nvPr>
        </p:nvSpPr>
        <p:spPr>
          <a:xfrm>
            <a:off x="22203058" y="12835873"/>
            <a:ext cx="504543" cy="48390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4;p28"/>
          <p:cNvSpPr/>
          <p:nvPr/>
        </p:nvSpPr>
        <p:spPr>
          <a:xfrm>
            <a:off x="6348" y="0"/>
            <a:ext cx="24377658" cy="13716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18288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37" name="Google Shape;35;p28"/>
          <p:cNvGrpSpPr/>
          <p:nvPr/>
        </p:nvGrpSpPr>
        <p:grpSpPr>
          <a:xfrm>
            <a:off x="33646" y="1645922"/>
            <a:ext cx="24323049" cy="10393685"/>
            <a:chOff x="0" y="0"/>
            <a:chExt cx="24323048" cy="10393684"/>
          </a:xfrm>
        </p:grpSpPr>
        <p:sp>
          <p:nvSpPr>
            <p:cNvPr id="333" name="Google Shape;36;p28"/>
            <p:cNvSpPr/>
            <p:nvPr/>
          </p:nvSpPr>
          <p:spPr>
            <a:xfrm>
              <a:off x="-1" y="1097278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37;p28"/>
            <p:cNvSpPr/>
            <p:nvPr/>
          </p:nvSpPr>
          <p:spPr>
            <a:xfrm>
              <a:off x="-1" y="9326885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38;p28"/>
            <p:cNvSpPr/>
            <p:nvPr/>
          </p:nvSpPr>
          <p:spPr>
            <a:xfrm>
              <a:off x="-1" y="0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39;p28"/>
            <p:cNvSpPr/>
            <p:nvPr/>
          </p:nvSpPr>
          <p:spPr>
            <a:xfrm>
              <a:off x="-1" y="10393684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38" name="Google Shape;40;p28"/>
          <p:cNvSpPr/>
          <p:nvPr/>
        </p:nvSpPr>
        <p:spPr>
          <a:xfrm flipH="1">
            <a:off x="2749552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9" name="Google Shape;41;p28"/>
          <p:cNvSpPr/>
          <p:nvPr/>
        </p:nvSpPr>
        <p:spPr>
          <a:xfrm flipH="1">
            <a:off x="21640800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0" name="Google Shape;42;p28"/>
          <p:cNvSpPr/>
          <p:nvPr>
            <p:ph type="pic" sz="half" idx="21"/>
          </p:nvPr>
        </p:nvSpPr>
        <p:spPr>
          <a:xfrm>
            <a:off x="6350" y="0"/>
            <a:ext cx="7447509" cy="138988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17249991" y="12610680"/>
            <a:ext cx="222459" cy="204043"/>
          </a:xfrm>
          <a:prstGeom prst="rect">
            <a:avLst/>
          </a:prstGeom>
        </p:spPr>
        <p:txBody>
          <a:bodyPr lIns="34248" tIns="34248" rIns="34248" bIns="34248" anchor="ctr"/>
          <a:lstStyle>
            <a:lvl1pPr algn="r" defTabSz="18288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12;p26"/>
          <p:cNvSpPr/>
          <p:nvPr/>
        </p:nvSpPr>
        <p:spPr>
          <a:xfrm>
            <a:off x="6348" y="0"/>
            <a:ext cx="24377658" cy="13716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18288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53" name="Google Shape;13;p26"/>
          <p:cNvGrpSpPr/>
          <p:nvPr/>
        </p:nvGrpSpPr>
        <p:grpSpPr>
          <a:xfrm>
            <a:off x="33646" y="1645922"/>
            <a:ext cx="24323049" cy="10393685"/>
            <a:chOff x="0" y="0"/>
            <a:chExt cx="24323048" cy="10393684"/>
          </a:xfrm>
        </p:grpSpPr>
        <p:sp>
          <p:nvSpPr>
            <p:cNvPr id="349" name="Google Shape;14;p26"/>
            <p:cNvSpPr/>
            <p:nvPr/>
          </p:nvSpPr>
          <p:spPr>
            <a:xfrm>
              <a:off x="-1" y="1097278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50" name="Google Shape;15;p26"/>
            <p:cNvSpPr/>
            <p:nvPr/>
          </p:nvSpPr>
          <p:spPr>
            <a:xfrm>
              <a:off x="-1" y="9326885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51" name="Google Shape;16;p26"/>
            <p:cNvSpPr/>
            <p:nvPr/>
          </p:nvSpPr>
          <p:spPr>
            <a:xfrm>
              <a:off x="-1" y="0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52" name="Google Shape;17;p26"/>
            <p:cNvSpPr/>
            <p:nvPr/>
          </p:nvSpPr>
          <p:spPr>
            <a:xfrm>
              <a:off x="-1" y="10393684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54" name="Google Shape;18;p26"/>
          <p:cNvSpPr/>
          <p:nvPr/>
        </p:nvSpPr>
        <p:spPr>
          <a:xfrm flipH="1">
            <a:off x="2749552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5" name="Google Shape;19;p26"/>
          <p:cNvSpPr/>
          <p:nvPr/>
        </p:nvSpPr>
        <p:spPr>
          <a:xfrm flipH="1">
            <a:off x="21640800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6" name="Google Shape;20;p26"/>
          <p:cNvSpPr/>
          <p:nvPr>
            <p:ph type="pic" sz="quarter" idx="21"/>
          </p:nvPr>
        </p:nvSpPr>
        <p:spPr>
          <a:xfrm>
            <a:off x="16939" y="0"/>
            <a:ext cx="4846324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57" name="Slide Number"/>
          <p:cNvSpPr txBox="1"/>
          <p:nvPr>
            <p:ph type="sldNum" sz="quarter" idx="2"/>
          </p:nvPr>
        </p:nvSpPr>
        <p:spPr>
          <a:xfrm>
            <a:off x="17249991" y="12610680"/>
            <a:ext cx="222459" cy="204043"/>
          </a:xfrm>
          <a:prstGeom prst="rect">
            <a:avLst/>
          </a:prstGeom>
        </p:spPr>
        <p:txBody>
          <a:bodyPr lIns="34248" tIns="34248" rIns="34248" bIns="34248" anchor="ctr"/>
          <a:lstStyle>
            <a:lvl1pPr algn="r" defTabSz="18288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18;p30"/>
          <p:cNvSpPr/>
          <p:nvPr/>
        </p:nvSpPr>
        <p:spPr>
          <a:xfrm>
            <a:off x="6348" y="3368"/>
            <a:ext cx="24377658" cy="137169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1109609">
              <a:defRPr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69" name="Google Shape;19;p30"/>
          <p:cNvGrpSpPr/>
          <p:nvPr/>
        </p:nvGrpSpPr>
        <p:grpSpPr>
          <a:xfrm>
            <a:off x="33650" y="1649404"/>
            <a:ext cx="24323049" cy="10394418"/>
            <a:chOff x="0" y="0"/>
            <a:chExt cx="24323048" cy="10394417"/>
          </a:xfrm>
        </p:grpSpPr>
        <p:sp>
          <p:nvSpPr>
            <p:cNvPr id="365" name="Google Shape;20;p30"/>
            <p:cNvSpPr/>
            <p:nvPr/>
          </p:nvSpPr>
          <p:spPr>
            <a:xfrm>
              <a:off x="0" y="1097355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21;p30"/>
            <p:cNvSpPr/>
            <p:nvPr/>
          </p:nvSpPr>
          <p:spPr>
            <a:xfrm>
              <a:off x="0" y="9327543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22;p30"/>
            <p:cNvSpPr/>
            <p:nvPr/>
          </p:nvSpPr>
          <p:spPr>
            <a:xfrm>
              <a:off x="0" y="-1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23;p30"/>
            <p:cNvSpPr/>
            <p:nvPr/>
          </p:nvSpPr>
          <p:spPr>
            <a:xfrm>
              <a:off x="0" y="10394416"/>
              <a:ext cx="2432304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70" name="Google Shape;24;p30"/>
          <p:cNvSpPr/>
          <p:nvPr/>
        </p:nvSpPr>
        <p:spPr>
          <a:xfrm flipH="1">
            <a:off x="2749553" y="3368"/>
            <a:ext cx="1" cy="1374583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1" name="Google Shape;25;p30"/>
          <p:cNvSpPr/>
          <p:nvPr/>
        </p:nvSpPr>
        <p:spPr>
          <a:xfrm flipH="1">
            <a:off x="21640798" y="3368"/>
            <a:ext cx="1" cy="1374583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2" name="Google Shape;26;p30"/>
          <p:cNvSpPr/>
          <p:nvPr>
            <p:ph type="pic" sz="quarter" idx="21"/>
          </p:nvPr>
        </p:nvSpPr>
        <p:spPr>
          <a:xfrm>
            <a:off x="16939" y="3369"/>
            <a:ext cx="4846324" cy="137169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3" name="Slide Number"/>
          <p:cNvSpPr txBox="1"/>
          <p:nvPr>
            <p:ph type="sldNum" sz="quarter" idx="2"/>
          </p:nvPr>
        </p:nvSpPr>
        <p:spPr>
          <a:xfrm>
            <a:off x="17249596" y="12613824"/>
            <a:ext cx="222856" cy="206280"/>
          </a:xfrm>
          <a:prstGeom prst="rect">
            <a:avLst/>
          </a:prstGeom>
        </p:spPr>
        <p:txBody>
          <a:bodyPr lIns="41509" tIns="41509" rIns="41509" bIns="41509" anchor="ctr"/>
          <a:lstStyle>
            <a:lvl1pPr algn="r" defTabSz="1109609"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itle Text"/>
          <p:cNvSpPr txBox="1"/>
          <p:nvPr>
            <p:ph type="title"/>
          </p:nvPr>
        </p:nvSpPr>
        <p:spPr>
          <a:xfrm>
            <a:off x="8868815" y="4804307"/>
            <a:ext cx="6646369" cy="723360"/>
          </a:xfrm>
          <a:prstGeom prst="rect">
            <a:avLst/>
          </a:prstGeom>
        </p:spPr>
        <p:txBody>
          <a:bodyPr lIns="19465" tIns="19465" rIns="19465" bIns="19465"/>
          <a:lstStyle>
            <a:lvl1pPr defTabSz="1829742">
              <a:defRPr sz="10400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1" name="Body Level One…"/>
          <p:cNvSpPr txBox="1"/>
          <p:nvPr>
            <p:ph type="body" sz="quarter" idx="1"/>
          </p:nvPr>
        </p:nvSpPr>
        <p:spPr>
          <a:xfrm>
            <a:off x="8868815" y="5688407"/>
            <a:ext cx="6646369" cy="2941649"/>
          </a:xfrm>
          <a:prstGeom prst="rect">
            <a:avLst/>
          </a:prstGeom>
        </p:spPr>
        <p:txBody>
          <a:bodyPr lIns="19465" tIns="19465" rIns="19465" bIns="19465"/>
          <a:lstStyle>
            <a:lvl1pPr marL="458728" indent="-545114" defTabSz="1829742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1pPr>
            <a:lvl2pPr marL="835689" indent="-545114" defTabSz="1829742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2pPr>
            <a:lvl3pPr marL="1212650" indent="-545114" defTabSz="1829742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3pPr>
            <a:lvl4pPr marL="1589611" indent="-545114" defTabSz="1829742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4pPr>
            <a:lvl5pPr marL="1966572" indent="-545114" defTabSz="1829742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xfrm>
            <a:off x="12037040" y="8830984"/>
            <a:ext cx="305904" cy="318331"/>
          </a:xfrm>
          <a:prstGeom prst="rect">
            <a:avLst/>
          </a:prstGeom>
        </p:spPr>
        <p:txBody>
          <a:bodyPr lIns="19465" tIns="19465" rIns="19465" bIns="19465"/>
          <a:lstStyle>
            <a:lvl1pPr defTabSz="1109609">
              <a:defRPr sz="1800"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 1"/>
          <p:cNvSpPr/>
          <p:nvPr/>
        </p:nvSpPr>
        <p:spPr>
          <a:xfrm>
            <a:off x="6346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94" name="Group 18"/>
          <p:cNvGrpSpPr/>
          <p:nvPr/>
        </p:nvGrpSpPr>
        <p:grpSpPr>
          <a:xfrm>
            <a:off x="33649" y="1645921"/>
            <a:ext cx="24323051" cy="10393684"/>
            <a:chOff x="-1" y="0"/>
            <a:chExt cx="24323050" cy="10393683"/>
          </a:xfrm>
        </p:grpSpPr>
        <p:sp>
          <p:nvSpPr>
            <p:cNvPr id="390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1" name="Straight Connector 11"/>
            <p:cNvSpPr/>
            <p:nvPr/>
          </p:nvSpPr>
          <p:spPr>
            <a:xfrm>
              <a:off x="-2" y="9326882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2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3" name="Straight Connector 13"/>
            <p:cNvSpPr/>
            <p:nvPr/>
          </p:nvSpPr>
          <p:spPr>
            <a:xfrm>
              <a:off x="-2" y="10393683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95" name="Straight Connector 15"/>
          <p:cNvSpPr/>
          <p:nvPr/>
        </p:nvSpPr>
        <p:spPr>
          <a:xfrm flipH="1">
            <a:off x="2749549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6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7" name="Picture Placeholder 13"/>
          <p:cNvSpPr/>
          <p:nvPr>
            <p:ph type="pic" sz="quarter" idx="21"/>
          </p:nvPr>
        </p:nvSpPr>
        <p:spPr>
          <a:xfrm>
            <a:off x="17430751" y="5774056"/>
            <a:ext cx="2753364" cy="58489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8" name="Picture Placeholder 10"/>
          <p:cNvSpPr/>
          <p:nvPr>
            <p:ph type="pic" sz="half" idx="22"/>
          </p:nvPr>
        </p:nvSpPr>
        <p:spPr>
          <a:xfrm>
            <a:off x="5537358" y="3087796"/>
            <a:ext cx="13034946" cy="80727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17227051" y="12599210"/>
            <a:ext cx="245399" cy="22698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1"/>
          <p:cNvSpPr/>
          <p:nvPr/>
        </p:nvSpPr>
        <p:spPr>
          <a:xfrm>
            <a:off x="6345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1" name="Group 18"/>
          <p:cNvGrpSpPr/>
          <p:nvPr/>
        </p:nvGrpSpPr>
        <p:grpSpPr>
          <a:xfrm>
            <a:off x="33648" y="1645921"/>
            <a:ext cx="24323051" cy="10393682"/>
            <a:chOff x="-1" y="0"/>
            <a:chExt cx="24323050" cy="10393680"/>
          </a:xfrm>
        </p:grpSpPr>
        <p:sp>
          <p:nvSpPr>
            <p:cNvPr id="407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8" name="Straight Connector 11"/>
            <p:cNvSpPr/>
            <p:nvPr/>
          </p:nvSpPr>
          <p:spPr>
            <a:xfrm>
              <a:off x="-2" y="932688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9" name="Straight Connector 12"/>
            <p:cNvSpPr/>
            <p:nvPr/>
          </p:nvSpPr>
          <p:spPr>
            <a:xfrm>
              <a:off x="-2" y="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0" name="Straight Connector 13"/>
            <p:cNvSpPr/>
            <p:nvPr/>
          </p:nvSpPr>
          <p:spPr>
            <a:xfrm>
              <a:off x="-2" y="10393681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12" name="Straight Connector 15"/>
          <p:cNvSpPr/>
          <p:nvPr/>
        </p:nvSpPr>
        <p:spPr>
          <a:xfrm flipH="1">
            <a:off x="274954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3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xfrm>
            <a:off x="17255303" y="12611493"/>
            <a:ext cx="217147" cy="20241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 1"/>
          <p:cNvSpPr/>
          <p:nvPr/>
        </p:nvSpPr>
        <p:spPr>
          <a:xfrm>
            <a:off x="6347" y="-1"/>
            <a:ext cx="24377654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26" name="Group 18"/>
          <p:cNvGrpSpPr/>
          <p:nvPr/>
        </p:nvGrpSpPr>
        <p:grpSpPr>
          <a:xfrm>
            <a:off x="33651" y="1645921"/>
            <a:ext cx="24323045" cy="10393679"/>
            <a:chOff x="0" y="0"/>
            <a:chExt cx="24323044" cy="10393678"/>
          </a:xfrm>
        </p:grpSpPr>
        <p:sp>
          <p:nvSpPr>
            <p:cNvPr id="422" name="Straight Connector 4"/>
            <p:cNvSpPr/>
            <p:nvPr/>
          </p:nvSpPr>
          <p:spPr>
            <a:xfrm>
              <a:off x="-1" y="1097279"/>
              <a:ext cx="24323045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3" name="Straight Connector 11"/>
            <p:cNvSpPr/>
            <p:nvPr/>
          </p:nvSpPr>
          <p:spPr>
            <a:xfrm>
              <a:off x="-1" y="9326878"/>
              <a:ext cx="24323045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4" name="Straight Connector 12"/>
            <p:cNvSpPr/>
            <p:nvPr/>
          </p:nvSpPr>
          <p:spPr>
            <a:xfrm>
              <a:off x="-1" y="0"/>
              <a:ext cx="24323045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5" name="Straight Connector 13"/>
            <p:cNvSpPr/>
            <p:nvPr/>
          </p:nvSpPr>
          <p:spPr>
            <a:xfrm>
              <a:off x="-1" y="10393678"/>
              <a:ext cx="24323045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27" name="Straight Connector 15"/>
          <p:cNvSpPr/>
          <p:nvPr/>
        </p:nvSpPr>
        <p:spPr>
          <a:xfrm flipH="1">
            <a:off x="274954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8" name="Straight Connector 16"/>
          <p:cNvSpPr/>
          <p:nvPr/>
        </p:nvSpPr>
        <p:spPr>
          <a:xfrm flipH="1">
            <a:off x="21640798" y="0"/>
            <a:ext cx="1" cy="1374486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9" name="Slide Number"/>
          <p:cNvSpPr txBox="1"/>
          <p:nvPr>
            <p:ph type="sldNum" sz="quarter" idx="2"/>
          </p:nvPr>
        </p:nvSpPr>
        <p:spPr>
          <a:xfrm>
            <a:off x="17255300" y="12611493"/>
            <a:ext cx="217149" cy="202415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itle Text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8" tIns="91438" rIns="91438" bIns="91438" anchor="b"/>
          <a:lstStyle>
            <a:lvl1pPr defTabSz="1828800">
              <a:lnSpc>
                <a:spcPct val="90000"/>
              </a:lnSpc>
              <a:defRPr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7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8" tIns="91438" rIns="91438" bIns="91438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22203054" y="12835871"/>
            <a:ext cx="504546" cy="48390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le Text"/>
          <p:cNvSpPr txBox="1"/>
          <p:nvPr>
            <p:ph type="title"/>
          </p:nvPr>
        </p:nvSpPr>
        <p:spPr>
          <a:xfrm>
            <a:off x="8868816" y="4800600"/>
            <a:ext cx="6646368" cy="723305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10600"/>
            </a:lvl1pPr>
          </a:lstStyle>
          <a:p>
            <a:pPr/>
            <a:r>
              <a:t>Title Text</a:t>
            </a:r>
          </a:p>
        </p:txBody>
      </p:sp>
      <p:sp>
        <p:nvSpPr>
          <p:cNvPr id="446" name="Body Level One…"/>
          <p:cNvSpPr txBox="1"/>
          <p:nvPr>
            <p:ph type="body" sz="quarter" idx="1"/>
          </p:nvPr>
        </p:nvSpPr>
        <p:spPr>
          <a:xfrm>
            <a:off x="8868816" y="5684639"/>
            <a:ext cx="6646368" cy="2941441"/>
          </a:xfrm>
          <a:prstGeom prst="rect">
            <a:avLst/>
          </a:prstGeom>
        </p:spPr>
        <p:txBody>
          <a:bodyPr lIns="16072" tIns="16072" rIns="16072" bIns="16072"/>
          <a:lstStyle>
            <a:lvl1pPr marL="555625" indent="-555625">
              <a:defRPr sz="4200"/>
            </a:lvl1pPr>
            <a:lvl2pPr marL="1190625" indent="-555625">
              <a:defRPr sz="4200"/>
            </a:lvl2pPr>
            <a:lvl3pPr marL="1825625" indent="-555625">
              <a:defRPr sz="4200"/>
            </a:lvl3pPr>
            <a:lvl4pPr marL="2460625" indent="-555625">
              <a:defRPr sz="4200"/>
            </a:lvl4pPr>
            <a:lvl5pPr marL="3095625" indent="-555625"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xfrm>
            <a:off x="12026343" y="8826996"/>
            <a:ext cx="327295" cy="329579"/>
          </a:xfrm>
          <a:prstGeom prst="rect">
            <a:avLst/>
          </a:prstGeom>
        </p:spPr>
        <p:txBody>
          <a:bodyPr lIns="16072" tIns="16072" rIns="16072" bIns="16072"/>
          <a:lstStyle>
            <a:lvl1pPr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 1"/>
          <p:cNvSpPr/>
          <p:nvPr/>
        </p:nvSpPr>
        <p:spPr>
          <a:xfrm>
            <a:off x="6349" y="-1"/>
            <a:ext cx="24377651" cy="13716001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45719" tIns="45719" rIns="45719" bIns="45719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59" name="Group 18"/>
          <p:cNvGrpSpPr/>
          <p:nvPr/>
        </p:nvGrpSpPr>
        <p:grpSpPr>
          <a:xfrm>
            <a:off x="33653" y="1645921"/>
            <a:ext cx="24323042" cy="10393679"/>
            <a:chOff x="-1" y="0"/>
            <a:chExt cx="24323040" cy="10393677"/>
          </a:xfrm>
        </p:grpSpPr>
        <p:sp>
          <p:nvSpPr>
            <p:cNvPr id="455" name="Straight Connector 4"/>
            <p:cNvSpPr/>
            <p:nvPr/>
          </p:nvSpPr>
          <p:spPr>
            <a:xfrm>
              <a:off x="-2" y="1097279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Straight Connector 11"/>
            <p:cNvSpPr/>
            <p:nvPr/>
          </p:nvSpPr>
          <p:spPr>
            <a:xfrm>
              <a:off x="-2" y="93268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7" name="Straight Connector 12"/>
            <p:cNvSpPr/>
            <p:nvPr/>
          </p:nvSpPr>
          <p:spPr>
            <a:xfrm>
              <a:off x="-2" y="0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8" name="Straight Connector 13"/>
            <p:cNvSpPr/>
            <p:nvPr/>
          </p:nvSpPr>
          <p:spPr>
            <a:xfrm>
              <a:off x="-2" y="103936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60" name="Straight Connector 15"/>
          <p:cNvSpPr/>
          <p:nvPr/>
        </p:nvSpPr>
        <p:spPr>
          <a:xfrm flipH="1">
            <a:off x="2749549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1" name="Straight Connector 16"/>
          <p:cNvSpPr/>
          <p:nvPr/>
        </p:nvSpPr>
        <p:spPr>
          <a:xfrm flipH="1">
            <a:off x="21640799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2" name="Picture Placeholder 13"/>
          <p:cNvSpPr/>
          <p:nvPr>
            <p:ph type="pic" sz="quarter" idx="21"/>
          </p:nvPr>
        </p:nvSpPr>
        <p:spPr>
          <a:xfrm>
            <a:off x="17430751" y="5774056"/>
            <a:ext cx="2753361" cy="58489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3" name="Picture Placeholder 10"/>
          <p:cNvSpPr/>
          <p:nvPr>
            <p:ph type="pic" sz="half" idx="22"/>
          </p:nvPr>
        </p:nvSpPr>
        <p:spPr>
          <a:xfrm>
            <a:off x="5537358" y="3087798"/>
            <a:ext cx="13034944" cy="8072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xfrm>
            <a:off x="11785810" y="12344400"/>
            <a:ext cx="5686638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iger die laag over een strand vliegt met een klein hek op de voorgro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ectangle 1"/>
          <p:cNvSpPr/>
          <p:nvPr/>
        </p:nvSpPr>
        <p:spPr>
          <a:xfrm>
            <a:off x="6345" y="-1"/>
            <a:ext cx="24377658" cy="1371600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76" name="Group 18"/>
          <p:cNvGrpSpPr/>
          <p:nvPr/>
        </p:nvGrpSpPr>
        <p:grpSpPr>
          <a:xfrm>
            <a:off x="33648" y="1645919"/>
            <a:ext cx="24323051" cy="10393682"/>
            <a:chOff x="-1" y="0"/>
            <a:chExt cx="24323050" cy="10393680"/>
          </a:xfrm>
        </p:grpSpPr>
        <p:sp>
          <p:nvSpPr>
            <p:cNvPr id="472" name="Straight Connector 4"/>
            <p:cNvSpPr/>
            <p:nvPr/>
          </p:nvSpPr>
          <p:spPr>
            <a:xfrm>
              <a:off x="-2" y="10972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73" name="Straight Connector 11"/>
            <p:cNvSpPr/>
            <p:nvPr/>
          </p:nvSpPr>
          <p:spPr>
            <a:xfrm>
              <a:off x="-2" y="9326879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74" name="Straight Connector 12"/>
            <p:cNvSpPr/>
            <p:nvPr/>
          </p:nvSpPr>
          <p:spPr>
            <a:xfrm>
              <a:off x="-2" y="-1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75" name="Straight Connector 13"/>
            <p:cNvSpPr/>
            <p:nvPr/>
          </p:nvSpPr>
          <p:spPr>
            <a:xfrm>
              <a:off x="-2" y="10393680"/>
              <a:ext cx="24323051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77" name="Straight Connector 15"/>
          <p:cNvSpPr/>
          <p:nvPr/>
        </p:nvSpPr>
        <p:spPr>
          <a:xfrm flipH="1">
            <a:off x="2749548" y="-2"/>
            <a:ext cx="1" cy="1374486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8" name="Straight Connector 16"/>
          <p:cNvSpPr/>
          <p:nvPr/>
        </p:nvSpPr>
        <p:spPr>
          <a:xfrm flipH="1">
            <a:off x="21640798" y="-2"/>
            <a:ext cx="1" cy="1374486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xfrm>
            <a:off x="17255303" y="12611493"/>
            <a:ext cx="217147" cy="202414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Rectangle 1"/>
          <p:cNvSpPr/>
          <p:nvPr/>
        </p:nvSpPr>
        <p:spPr>
          <a:xfrm>
            <a:off x="6348" y="-1"/>
            <a:ext cx="24377651" cy="13716001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45719" tIns="45719" rIns="45719" bIns="45719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91" name="Group 18"/>
          <p:cNvGrpSpPr/>
          <p:nvPr/>
        </p:nvGrpSpPr>
        <p:grpSpPr>
          <a:xfrm>
            <a:off x="33652" y="1645921"/>
            <a:ext cx="24323042" cy="10393678"/>
            <a:chOff x="-1" y="0"/>
            <a:chExt cx="24323040" cy="10393677"/>
          </a:xfrm>
        </p:grpSpPr>
        <p:sp>
          <p:nvSpPr>
            <p:cNvPr id="487" name="Straight Connector 4"/>
            <p:cNvSpPr/>
            <p:nvPr/>
          </p:nvSpPr>
          <p:spPr>
            <a:xfrm>
              <a:off x="-2" y="1097279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Straight Connector 11"/>
            <p:cNvSpPr/>
            <p:nvPr/>
          </p:nvSpPr>
          <p:spPr>
            <a:xfrm>
              <a:off x="-2" y="93268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9" name="Straight Connector 12"/>
            <p:cNvSpPr/>
            <p:nvPr/>
          </p:nvSpPr>
          <p:spPr>
            <a:xfrm>
              <a:off x="-2" y="0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0" name="Straight Connector 13"/>
            <p:cNvSpPr/>
            <p:nvPr/>
          </p:nvSpPr>
          <p:spPr>
            <a:xfrm>
              <a:off x="-2" y="103936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92" name="Straight Connector 15"/>
          <p:cNvSpPr/>
          <p:nvPr/>
        </p:nvSpPr>
        <p:spPr>
          <a:xfrm flipH="1">
            <a:off x="2749548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3" name="Straight Connector 16"/>
          <p:cNvSpPr/>
          <p:nvPr/>
        </p:nvSpPr>
        <p:spPr>
          <a:xfrm flipH="1">
            <a:off x="21640799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4" name="Slide Number"/>
          <p:cNvSpPr txBox="1"/>
          <p:nvPr>
            <p:ph type="sldNum" sz="quarter" idx="2"/>
          </p:nvPr>
        </p:nvSpPr>
        <p:spPr>
          <a:xfrm>
            <a:off x="11785810" y="12344400"/>
            <a:ext cx="5686638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2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itle Text"/>
          <p:cNvSpPr txBox="1"/>
          <p:nvPr>
            <p:ph type="title"/>
          </p:nvPr>
        </p:nvSpPr>
        <p:spPr>
          <a:xfrm>
            <a:off x="8868816" y="4800600"/>
            <a:ext cx="6646368" cy="723305"/>
          </a:xfrm>
          <a:prstGeom prst="rect">
            <a:avLst/>
          </a:prstGeom>
        </p:spPr>
        <p:txBody>
          <a:bodyPr lIns="16073" tIns="16073" rIns="16073" bIns="16073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511" name="Body Level One…"/>
          <p:cNvSpPr txBox="1"/>
          <p:nvPr>
            <p:ph type="body" sz="quarter" idx="1"/>
          </p:nvPr>
        </p:nvSpPr>
        <p:spPr>
          <a:xfrm>
            <a:off x="8868816" y="5684639"/>
            <a:ext cx="6646368" cy="2941440"/>
          </a:xfrm>
          <a:prstGeom prst="rect">
            <a:avLst/>
          </a:prstGeom>
        </p:spPr>
        <p:txBody>
          <a:bodyPr lIns="16073" tIns="16073" rIns="16073" bIns="16073"/>
          <a:lstStyle>
            <a:lvl1pPr marL="582083" indent="-582083">
              <a:defRPr sz="4400"/>
            </a:lvl1pPr>
            <a:lvl2pPr marL="1217083" indent="-582083">
              <a:defRPr sz="4400"/>
            </a:lvl2pPr>
            <a:lvl3pPr marL="1852083" indent="-582083">
              <a:defRPr sz="4400"/>
            </a:lvl3pPr>
            <a:lvl4pPr marL="2487083" indent="-582083">
              <a:defRPr sz="4400"/>
            </a:lvl4pPr>
            <a:lvl5pPr marL="3122083" indent="-582083"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" name="Slide Number"/>
          <p:cNvSpPr txBox="1"/>
          <p:nvPr>
            <p:ph type="sldNum" sz="quarter" idx="2"/>
          </p:nvPr>
        </p:nvSpPr>
        <p:spPr>
          <a:xfrm>
            <a:off x="12012220" y="8826996"/>
            <a:ext cx="355541" cy="366943"/>
          </a:xfrm>
          <a:prstGeom prst="rect">
            <a:avLst/>
          </a:prstGeom>
        </p:spPr>
        <p:txBody>
          <a:bodyPr lIns="16073" tIns="16073" rIns="16073" bIns="16073"/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Rectangle 1"/>
          <p:cNvSpPr/>
          <p:nvPr/>
        </p:nvSpPr>
        <p:spPr>
          <a:xfrm>
            <a:off x="6349" y="-1"/>
            <a:ext cx="24377651" cy="13716001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45719" tIns="45719" rIns="45719" bIns="45719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24" name="Group 18"/>
          <p:cNvGrpSpPr/>
          <p:nvPr/>
        </p:nvGrpSpPr>
        <p:grpSpPr>
          <a:xfrm>
            <a:off x="33653" y="1645921"/>
            <a:ext cx="24323042" cy="10393679"/>
            <a:chOff x="-1" y="0"/>
            <a:chExt cx="24323040" cy="10393677"/>
          </a:xfrm>
        </p:grpSpPr>
        <p:sp>
          <p:nvSpPr>
            <p:cNvPr id="520" name="Straight Connector 4"/>
            <p:cNvSpPr/>
            <p:nvPr/>
          </p:nvSpPr>
          <p:spPr>
            <a:xfrm>
              <a:off x="-2" y="1097279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1" name="Straight Connector 11"/>
            <p:cNvSpPr/>
            <p:nvPr/>
          </p:nvSpPr>
          <p:spPr>
            <a:xfrm>
              <a:off x="-2" y="93268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2" name="Straight Connector 12"/>
            <p:cNvSpPr/>
            <p:nvPr/>
          </p:nvSpPr>
          <p:spPr>
            <a:xfrm>
              <a:off x="-2" y="0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3" name="Straight Connector 13"/>
            <p:cNvSpPr/>
            <p:nvPr/>
          </p:nvSpPr>
          <p:spPr>
            <a:xfrm>
              <a:off x="-2" y="103936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25" name="Straight Connector 15"/>
          <p:cNvSpPr/>
          <p:nvPr/>
        </p:nvSpPr>
        <p:spPr>
          <a:xfrm flipH="1">
            <a:off x="2749549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6" name="Straight Connector 16"/>
          <p:cNvSpPr/>
          <p:nvPr/>
        </p:nvSpPr>
        <p:spPr>
          <a:xfrm flipH="1">
            <a:off x="21640799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7" name="Picture Placeholder 8"/>
          <p:cNvSpPr/>
          <p:nvPr>
            <p:ph type="pic" idx="21"/>
          </p:nvPr>
        </p:nvSpPr>
        <p:spPr>
          <a:xfrm>
            <a:off x="6351" y="7552856"/>
            <a:ext cx="24595013" cy="61631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xfrm>
            <a:off x="11785810" y="12344400"/>
            <a:ext cx="5686638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Rectangle 1"/>
          <p:cNvSpPr/>
          <p:nvPr/>
        </p:nvSpPr>
        <p:spPr>
          <a:xfrm>
            <a:off x="6349" y="-1"/>
            <a:ext cx="24377651" cy="13716001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45719" tIns="45719" rIns="45719" bIns="45719" anchor="ctr"/>
          <a:lstStyle/>
          <a:p>
            <a:pPr defTabSz="9144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40" name="Group 18"/>
          <p:cNvGrpSpPr/>
          <p:nvPr/>
        </p:nvGrpSpPr>
        <p:grpSpPr>
          <a:xfrm>
            <a:off x="33653" y="1645921"/>
            <a:ext cx="24323042" cy="10393679"/>
            <a:chOff x="-1" y="0"/>
            <a:chExt cx="24323040" cy="10393677"/>
          </a:xfrm>
        </p:grpSpPr>
        <p:sp>
          <p:nvSpPr>
            <p:cNvPr id="536" name="Straight Connector 4"/>
            <p:cNvSpPr/>
            <p:nvPr/>
          </p:nvSpPr>
          <p:spPr>
            <a:xfrm>
              <a:off x="-2" y="1097279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7" name="Straight Connector 11"/>
            <p:cNvSpPr/>
            <p:nvPr/>
          </p:nvSpPr>
          <p:spPr>
            <a:xfrm>
              <a:off x="-2" y="93268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8" name="Straight Connector 12"/>
            <p:cNvSpPr/>
            <p:nvPr/>
          </p:nvSpPr>
          <p:spPr>
            <a:xfrm>
              <a:off x="-2" y="0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9" name="Straight Connector 13"/>
            <p:cNvSpPr/>
            <p:nvPr/>
          </p:nvSpPr>
          <p:spPr>
            <a:xfrm>
              <a:off x="-2" y="10393677"/>
              <a:ext cx="24323042" cy="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1" name="Straight Connector 15"/>
          <p:cNvSpPr/>
          <p:nvPr/>
        </p:nvSpPr>
        <p:spPr>
          <a:xfrm flipH="1">
            <a:off x="2749549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2" name="Straight Connector 16"/>
          <p:cNvSpPr/>
          <p:nvPr/>
        </p:nvSpPr>
        <p:spPr>
          <a:xfrm flipH="1">
            <a:off x="21640799" y="0"/>
            <a:ext cx="1" cy="13744860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3" name="Picture Placeholder 7"/>
          <p:cNvSpPr/>
          <p:nvPr>
            <p:ph type="pic" sz="half" idx="21"/>
          </p:nvPr>
        </p:nvSpPr>
        <p:spPr>
          <a:xfrm>
            <a:off x="6350" y="-1"/>
            <a:ext cx="7447505" cy="138988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44" name="Slide Number"/>
          <p:cNvSpPr txBox="1"/>
          <p:nvPr>
            <p:ph type="sldNum" sz="quarter" idx="2"/>
          </p:nvPr>
        </p:nvSpPr>
        <p:spPr>
          <a:xfrm>
            <a:off x="11785810" y="12344400"/>
            <a:ext cx="5686638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Body Level One…"/>
          <p:cNvSpPr txBox="1"/>
          <p:nvPr>
            <p:ph type="body" sz="quarter" idx="1"/>
          </p:nvPr>
        </p:nvSpPr>
        <p:spPr>
          <a:xfrm>
            <a:off x="2105149" y="1801198"/>
            <a:ext cx="18030692" cy="491190"/>
          </a:xfrm>
          <a:prstGeom prst="rect">
            <a:avLst/>
          </a:prstGeom>
        </p:spPr>
        <p:txBody>
          <a:bodyPr lIns="0" tIns="0" rIns="0" bIns="0"/>
          <a:lstStyle>
            <a:lvl1pPr marL="0" indent="0" defTabSz="1828800">
              <a:spcBef>
                <a:spcPts val="0"/>
              </a:spcBef>
              <a:buSzTx/>
              <a:buNone/>
              <a:defRPr sz="2800">
                <a:solidFill>
                  <a:srgbClr val="595959"/>
                </a:solidFill>
                <a:latin typeface="Alibaba PuHuiTi R"/>
                <a:ea typeface="Alibaba PuHuiTi R"/>
                <a:cs typeface="Alibaba PuHuiTi R"/>
                <a:sym typeface="Alibaba PuHuiTi R"/>
              </a:defRPr>
            </a:lvl1pPr>
            <a:lvl2pPr marL="0" indent="334105" defTabSz="1828800">
              <a:spcBef>
                <a:spcPts val="0"/>
              </a:spcBef>
              <a:buSzTx/>
              <a:buNone/>
              <a:defRPr sz="2800">
                <a:solidFill>
                  <a:srgbClr val="595959"/>
                </a:solidFill>
                <a:latin typeface="Alibaba PuHuiTi R"/>
                <a:ea typeface="Alibaba PuHuiTi R"/>
                <a:cs typeface="Alibaba PuHuiTi R"/>
                <a:sym typeface="Alibaba PuHuiTi R"/>
              </a:defRPr>
            </a:lvl2pPr>
            <a:lvl3pPr marL="0" indent="556844" defTabSz="1828800">
              <a:spcBef>
                <a:spcPts val="0"/>
              </a:spcBef>
              <a:buSzTx/>
              <a:buNone/>
              <a:defRPr sz="2800">
                <a:solidFill>
                  <a:srgbClr val="595959"/>
                </a:solidFill>
                <a:latin typeface="Alibaba PuHuiTi R"/>
                <a:ea typeface="Alibaba PuHuiTi R"/>
                <a:cs typeface="Alibaba PuHuiTi R"/>
                <a:sym typeface="Alibaba PuHuiTi R"/>
              </a:defRPr>
            </a:lvl3pPr>
            <a:lvl4pPr marL="0" indent="779581" defTabSz="1828800">
              <a:spcBef>
                <a:spcPts val="0"/>
              </a:spcBef>
              <a:buSzTx/>
              <a:buNone/>
              <a:defRPr sz="2800">
                <a:solidFill>
                  <a:srgbClr val="595959"/>
                </a:solidFill>
                <a:latin typeface="Alibaba PuHuiTi R"/>
                <a:ea typeface="Alibaba PuHuiTi R"/>
                <a:cs typeface="Alibaba PuHuiTi R"/>
                <a:sym typeface="Alibaba PuHuiTi R"/>
              </a:defRPr>
            </a:lvl4pPr>
            <a:lvl5pPr marL="0" indent="1002319" defTabSz="1828800">
              <a:spcBef>
                <a:spcPts val="0"/>
              </a:spcBef>
              <a:buSzTx/>
              <a:buNone/>
              <a:defRPr sz="2800">
                <a:solidFill>
                  <a:srgbClr val="595959"/>
                </a:solidFill>
                <a:latin typeface="Alibaba PuHuiTi R"/>
                <a:ea typeface="Alibaba PuHuiTi R"/>
                <a:cs typeface="Alibaba PuHuiTi R"/>
                <a:sym typeface="Alibaba PuHuiTi 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2" name="Title Text"/>
          <p:cNvSpPr txBox="1"/>
          <p:nvPr>
            <p:ph type="title"/>
          </p:nvPr>
        </p:nvSpPr>
        <p:spPr>
          <a:xfrm>
            <a:off x="2105149" y="683362"/>
            <a:ext cx="18030692" cy="1350769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defRPr b="1" sz="5600">
                <a:solidFill>
                  <a:srgbClr val="FF6600"/>
                </a:solidFill>
                <a:latin typeface="Alibaba PuHuiTi B"/>
                <a:ea typeface="Alibaba PuHuiTi B"/>
                <a:cs typeface="Alibaba PuHuiTi B"/>
                <a:sym typeface="Alibaba PuHuiTi B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3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1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2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itle Text"/>
          <p:cNvSpPr txBox="1"/>
          <p:nvPr>
            <p:ph type="title"/>
          </p:nvPr>
        </p:nvSpPr>
        <p:spPr>
          <a:xfrm>
            <a:off x="8868815" y="4804307"/>
            <a:ext cx="6646369" cy="723357"/>
          </a:xfrm>
          <a:prstGeom prst="rect">
            <a:avLst/>
          </a:prstGeom>
        </p:spPr>
        <p:txBody>
          <a:bodyPr lIns="19466" tIns="19466" rIns="19466" bIns="19466"/>
          <a:lstStyle>
            <a:lvl1pPr defTabSz="1829745">
              <a:defRPr sz="10400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0" name="Body Level One…"/>
          <p:cNvSpPr txBox="1"/>
          <p:nvPr>
            <p:ph type="body" sz="quarter" idx="1"/>
          </p:nvPr>
        </p:nvSpPr>
        <p:spPr>
          <a:xfrm>
            <a:off x="8868815" y="5688408"/>
            <a:ext cx="6646369" cy="2941647"/>
          </a:xfrm>
          <a:prstGeom prst="rect">
            <a:avLst/>
          </a:prstGeom>
        </p:spPr>
        <p:txBody>
          <a:bodyPr lIns="19466" tIns="19466" rIns="19466" bIns="19466"/>
          <a:lstStyle>
            <a:lvl1pPr marL="458728" indent="-545115" defTabSz="1829745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1pPr>
            <a:lvl2pPr marL="835690" indent="-545115" defTabSz="1829745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2pPr>
            <a:lvl3pPr marL="1212651" indent="-545115" defTabSz="1829745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3pPr>
            <a:lvl4pPr marL="1589613" indent="-545115" defTabSz="1829745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4pPr>
            <a:lvl5pPr marL="1966574" indent="-545115" defTabSz="1829745">
              <a:spcBef>
                <a:spcPts val="5800"/>
              </a:spcBef>
              <a:buClr>
                <a:srgbClr val="000000"/>
              </a:buClr>
              <a:buSzPts val="4000"/>
              <a:buFont typeface="Helvetica Neue"/>
              <a:defRPr sz="4000"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1" name="Slide Number"/>
          <p:cNvSpPr txBox="1"/>
          <p:nvPr>
            <p:ph type="sldNum" sz="quarter" idx="2"/>
          </p:nvPr>
        </p:nvSpPr>
        <p:spPr>
          <a:xfrm>
            <a:off x="12037037" y="8830986"/>
            <a:ext cx="305908" cy="318335"/>
          </a:xfrm>
          <a:prstGeom prst="rect">
            <a:avLst/>
          </a:prstGeom>
        </p:spPr>
        <p:txBody>
          <a:bodyPr lIns="19466" tIns="19466" rIns="19466" bIns="19466"/>
          <a:lstStyle>
            <a:lvl1pPr defTabSz="1109609">
              <a:defRPr sz="1800"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34;p28"/>
          <p:cNvSpPr/>
          <p:nvPr/>
        </p:nvSpPr>
        <p:spPr>
          <a:xfrm>
            <a:off x="6351" y="0"/>
            <a:ext cx="24377651" cy="13716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83" name="Google Shape;35;p28"/>
          <p:cNvGrpSpPr/>
          <p:nvPr/>
        </p:nvGrpSpPr>
        <p:grpSpPr>
          <a:xfrm>
            <a:off x="33649" y="1645922"/>
            <a:ext cx="24323048" cy="10393681"/>
            <a:chOff x="0" y="0"/>
            <a:chExt cx="24323047" cy="10393679"/>
          </a:xfrm>
        </p:grpSpPr>
        <p:sp>
          <p:nvSpPr>
            <p:cNvPr id="579" name="Google Shape;36;p28"/>
            <p:cNvSpPr/>
            <p:nvPr/>
          </p:nvSpPr>
          <p:spPr>
            <a:xfrm>
              <a:off x="-1" y="1097278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0" name="Google Shape;37;p28"/>
            <p:cNvSpPr/>
            <p:nvPr/>
          </p:nvSpPr>
          <p:spPr>
            <a:xfrm>
              <a:off x="-1" y="9326882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1" name="Google Shape;38;p28"/>
            <p:cNvSpPr/>
            <p:nvPr/>
          </p:nvSpPr>
          <p:spPr>
            <a:xfrm>
              <a:off x="-1" y="0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2" name="Google Shape;39;p28"/>
            <p:cNvSpPr/>
            <p:nvPr/>
          </p:nvSpPr>
          <p:spPr>
            <a:xfrm>
              <a:off x="-1" y="10393680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84" name="Google Shape;40;p28"/>
          <p:cNvSpPr/>
          <p:nvPr/>
        </p:nvSpPr>
        <p:spPr>
          <a:xfrm flipH="1">
            <a:off x="2749552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85" name="Google Shape;41;p28"/>
          <p:cNvSpPr/>
          <p:nvPr/>
        </p:nvSpPr>
        <p:spPr>
          <a:xfrm flipH="1">
            <a:off x="21640800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86" name="Google Shape;42;p28"/>
          <p:cNvSpPr/>
          <p:nvPr>
            <p:ph type="pic" sz="half" idx="21"/>
          </p:nvPr>
        </p:nvSpPr>
        <p:spPr>
          <a:xfrm>
            <a:off x="6351" y="0"/>
            <a:ext cx="7447507" cy="138988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87" name="Slide Number"/>
          <p:cNvSpPr txBox="1"/>
          <p:nvPr>
            <p:ph type="sldNum" sz="quarter" idx="2"/>
          </p:nvPr>
        </p:nvSpPr>
        <p:spPr>
          <a:xfrm>
            <a:off x="17249987" y="12610678"/>
            <a:ext cx="222463" cy="204047"/>
          </a:xfrm>
          <a:prstGeom prst="rect">
            <a:avLst/>
          </a:prstGeom>
        </p:spPr>
        <p:txBody>
          <a:bodyPr lIns="34249" tIns="34249" rIns="34249" bIns="34249" anchor="ctr"/>
          <a:lstStyle>
            <a:lvl1pPr algn="r" defTabSz="18288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12;p26"/>
          <p:cNvSpPr/>
          <p:nvPr/>
        </p:nvSpPr>
        <p:spPr>
          <a:xfrm>
            <a:off x="6351" y="0"/>
            <a:ext cx="24377651" cy="13716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defTabSz="1828800">
              <a:defRPr sz="3200">
                <a:solidFill>
                  <a:srgbClr val="EF653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99" name="Google Shape;13;p26"/>
          <p:cNvGrpSpPr/>
          <p:nvPr/>
        </p:nvGrpSpPr>
        <p:grpSpPr>
          <a:xfrm>
            <a:off x="33649" y="1645922"/>
            <a:ext cx="24323048" cy="10393681"/>
            <a:chOff x="0" y="0"/>
            <a:chExt cx="24323047" cy="10393679"/>
          </a:xfrm>
        </p:grpSpPr>
        <p:sp>
          <p:nvSpPr>
            <p:cNvPr id="595" name="Google Shape;14;p26"/>
            <p:cNvSpPr/>
            <p:nvPr/>
          </p:nvSpPr>
          <p:spPr>
            <a:xfrm>
              <a:off x="-1" y="1097278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6" name="Google Shape;15;p26"/>
            <p:cNvSpPr/>
            <p:nvPr/>
          </p:nvSpPr>
          <p:spPr>
            <a:xfrm>
              <a:off x="-1" y="9326882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7" name="Google Shape;16;p26"/>
            <p:cNvSpPr/>
            <p:nvPr/>
          </p:nvSpPr>
          <p:spPr>
            <a:xfrm>
              <a:off x="-1" y="0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8" name="Google Shape;17;p26"/>
            <p:cNvSpPr/>
            <p:nvPr/>
          </p:nvSpPr>
          <p:spPr>
            <a:xfrm>
              <a:off x="-1" y="10393680"/>
              <a:ext cx="2432304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00" name="Google Shape;18;p26"/>
          <p:cNvSpPr/>
          <p:nvPr/>
        </p:nvSpPr>
        <p:spPr>
          <a:xfrm flipH="1">
            <a:off x="2749552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1" name="Google Shape;19;p26"/>
          <p:cNvSpPr/>
          <p:nvPr/>
        </p:nvSpPr>
        <p:spPr>
          <a:xfrm flipH="1">
            <a:off x="21640800" y="0"/>
            <a:ext cx="1" cy="1374486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2" name="Google Shape;20;p26"/>
          <p:cNvSpPr/>
          <p:nvPr>
            <p:ph type="pic" sz="quarter" idx="21"/>
          </p:nvPr>
        </p:nvSpPr>
        <p:spPr>
          <a:xfrm>
            <a:off x="16939" y="0"/>
            <a:ext cx="4846324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03" name="Slide Number"/>
          <p:cNvSpPr txBox="1"/>
          <p:nvPr>
            <p:ph type="sldNum" sz="quarter" idx="2"/>
          </p:nvPr>
        </p:nvSpPr>
        <p:spPr>
          <a:xfrm>
            <a:off x="17249987" y="12610678"/>
            <a:ext cx="222463" cy="204047"/>
          </a:xfrm>
          <a:prstGeom prst="rect">
            <a:avLst/>
          </a:prstGeom>
        </p:spPr>
        <p:txBody>
          <a:bodyPr lIns="34249" tIns="34249" rIns="34249" bIns="34249" anchor="ctr"/>
          <a:lstStyle>
            <a:lvl1pPr algn="r" defTabSz="18288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andpad tussen twee heuvels richting de ocea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Zandpad tussen twee heuvels richting de ocea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Reiger die laag over een strand vliegt met een klein hek op de voorgro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Uitzicht op strand en zee vanaf een grasduin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1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1" marR="0" indent="-586151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1" marR="0" indent="-586151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1" marR="0" indent="-586151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.png"/><Relationship Id="rId11" Type="http://schemas.openxmlformats.org/officeDocument/2006/relationships/image" Target="../media/image4.jpeg"/><Relationship Id="rId12" Type="http://schemas.openxmlformats.org/officeDocument/2006/relationships/image" Target="../media/image3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0.png"/><Relationship Id="rId3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9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.jpeg"/><Relationship Id="rId7" Type="http://schemas.openxmlformats.org/officeDocument/2006/relationships/image" Target="../media/image3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5" Type="http://schemas.openxmlformats.org/officeDocument/2006/relationships/image" Target="../media/image4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Relationship Id="rId4" Type="http://schemas.openxmlformats.org/officeDocument/2006/relationships/image" Target="../media/image9.png"/><Relationship Id="rId5" Type="http://schemas.openxmlformats.org/officeDocument/2006/relationships/image" Target="../media/image6.jpeg"/><Relationship Id="rId6" Type="http://schemas.openxmlformats.org/officeDocument/2006/relationships/image" Target="../media/image4.jpeg"/><Relationship Id="rId7" Type="http://schemas.openxmlformats.org/officeDocument/2006/relationships/image" Target="../media/image4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2.png"/><Relationship Id="rId3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.gif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20" Type="http://schemas.openxmlformats.org/officeDocument/2006/relationships/image" Target="../media/image69.png"/><Relationship Id="rId21" Type="http://schemas.openxmlformats.org/officeDocument/2006/relationships/image" Target="../media/image70.png"/><Relationship Id="rId22" Type="http://schemas.openxmlformats.org/officeDocument/2006/relationships/image" Target="../media/image71.png"/><Relationship Id="rId23" Type="http://schemas.openxmlformats.org/officeDocument/2006/relationships/image" Target="../media/image72.png"/><Relationship Id="rId24" Type="http://schemas.openxmlformats.org/officeDocument/2006/relationships/image" Target="../media/image73.png"/><Relationship Id="rId25" Type="http://schemas.openxmlformats.org/officeDocument/2006/relationships/image" Target="../media/image74.png"/><Relationship Id="rId26" Type="http://schemas.openxmlformats.org/officeDocument/2006/relationships/image" Target="../media/image75.png"/><Relationship Id="rId27" Type="http://schemas.openxmlformats.org/officeDocument/2006/relationships/image" Target="../media/image76.png"/><Relationship Id="rId28" Type="http://schemas.openxmlformats.org/officeDocument/2006/relationships/image" Target="../media/image77.png"/><Relationship Id="rId29" Type="http://schemas.openxmlformats.org/officeDocument/2006/relationships/image" Target="../media/image78.png"/><Relationship Id="rId30" Type="http://schemas.openxmlformats.org/officeDocument/2006/relationships/image" Target="../media/image79.png"/><Relationship Id="rId31" Type="http://schemas.openxmlformats.org/officeDocument/2006/relationships/image" Target="../media/image80.png"/><Relationship Id="rId32" Type="http://schemas.openxmlformats.org/officeDocument/2006/relationships/image" Target="../media/image81.png"/><Relationship Id="rId33" Type="http://schemas.openxmlformats.org/officeDocument/2006/relationships/image" Target="../media/image82.png"/><Relationship Id="rId34" Type="http://schemas.openxmlformats.org/officeDocument/2006/relationships/image" Target="../media/image83.png"/><Relationship Id="rId35" Type="http://schemas.openxmlformats.org/officeDocument/2006/relationships/image" Target="../media/image84.png"/><Relationship Id="rId36" Type="http://schemas.openxmlformats.org/officeDocument/2006/relationships/image" Target="../media/image85.png"/><Relationship Id="rId37" Type="http://schemas.openxmlformats.org/officeDocument/2006/relationships/image" Target="../media/image7.jpeg"/><Relationship Id="rId38" Type="http://schemas.openxmlformats.org/officeDocument/2006/relationships/image" Target="../media/image8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.jpe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.jpeg"/><Relationship Id="rId10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9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0.jpeg"/><Relationship Id="rId5" Type="http://schemas.openxmlformats.org/officeDocument/2006/relationships/image" Target="../media/image9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.png"/><Relationship Id="rId3" Type="http://schemas.openxmlformats.org/officeDocument/2006/relationships/video" Target="../media/media1.m4v"/><Relationship Id="rId4" Type="http://schemas.microsoft.com/office/2007/relationships/media" Target="../media/media1.m4v"/><Relationship Id="rId5" Type="http://schemas.openxmlformats.org/officeDocument/2006/relationships/image" Target="../media/image9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.png"/><Relationship Id="rId3" Type="http://schemas.openxmlformats.org/officeDocument/2006/relationships/video" Target="../media/media2.m4v"/><Relationship Id="rId4" Type="http://schemas.microsoft.com/office/2007/relationships/media" Target="../media/media2.m4v"/><Relationship Id="rId5" Type="http://schemas.openxmlformats.org/officeDocument/2006/relationships/image" Target="../media/image9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92.pn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chart" Target="../charts/chart1.xml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.png"/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.jpeg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4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5.jpe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9.png"/><Relationship Id="rId24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C6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93;p3" descr="Google Shape;93;p3"/>
          <p:cNvPicPr>
            <a:picLocks noChangeAspect="1"/>
          </p:cNvPicPr>
          <p:nvPr/>
        </p:nvPicPr>
        <p:blipFill>
          <a:blip r:embed="rId2">
            <a:extLst/>
          </a:blip>
          <a:srcRect l="3154" t="0" r="36" b="70473"/>
          <a:stretch>
            <a:fillRect/>
          </a:stretch>
        </p:blipFill>
        <p:spPr>
          <a:xfrm>
            <a:off x="-110352" y="-104463"/>
            <a:ext cx="24604704" cy="4221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Google Shape;93;p3" descr="Google Shape;93;p3"/>
          <p:cNvPicPr>
            <a:picLocks noChangeAspect="1"/>
          </p:cNvPicPr>
          <p:nvPr/>
        </p:nvPicPr>
        <p:blipFill>
          <a:blip r:embed="rId2">
            <a:extLst/>
          </a:blip>
          <a:srcRect l="0" t="0" r="0" b="25045"/>
          <a:stretch>
            <a:fillRect/>
          </a:stretch>
        </p:blipFill>
        <p:spPr>
          <a:xfrm>
            <a:off x="-3" y="3503903"/>
            <a:ext cx="24383997" cy="10280567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5" name="Lijn"/>
          <p:cNvSpPr/>
          <p:nvPr/>
        </p:nvSpPr>
        <p:spPr>
          <a:xfrm flipV="1">
            <a:off x="14631953" y="2109308"/>
            <a:ext cx="4" cy="949738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6" name="Service Partner Alibaba.com"/>
          <p:cNvSpPr txBox="1"/>
          <p:nvPr/>
        </p:nvSpPr>
        <p:spPr>
          <a:xfrm>
            <a:off x="1218162" y="5871514"/>
            <a:ext cx="11957448" cy="92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 anchor="ctr">
            <a:spAutoFit/>
          </a:bodyPr>
          <a:lstStyle>
            <a:lvl1pPr>
              <a:defRPr sz="58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Service Partner Alibaba.com</a:t>
            </a:r>
          </a:p>
        </p:txBody>
      </p:sp>
      <p:sp>
        <p:nvSpPr>
          <p:cNvPr id="617" name="E-commerce…"/>
          <p:cNvSpPr txBox="1"/>
          <p:nvPr/>
        </p:nvSpPr>
        <p:spPr>
          <a:xfrm>
            <a:off x="16666426" y="4384475"/>
            <a:ext cx="6907960" cy="494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 anchor="ctr">
            <a:spAutoFit/>
          </a:bodyPr>
          <a:lstStyle/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E-commerce</a:t>
            </a: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B2B</a:t>
            </a: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Worldwide</a:t>
            </a: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24/7</a:t>
            </a: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>
              <a:defRPr b="1" sz="36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On your conditions</a:t>
            </a:r>
          </a:p>
        </p:txBody>
      </p:sp>
      <p:pic>
        <p:nvPicPr>
          <p:cNvPr id="618" name="Horizontal version.png" descr="Horizontal vers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8165" y="3290527"/>
            <a:ext cx="6797441" cy="2018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组合 43"/>
          <p:cNvGrpSpPr/>
          <p:nvPr/>
        </p:nvGrpSpPr>
        <p:grpSpPr>
          <a:xfrm>
            <a:off x="12746288" y="4471824"/>
            <a:ext cx="7015095" cy="7780942"/>
            <a:chOff x="0" y="0"/>
            <a:chExt cx="7015093" cy="7780941"/>
          </a:xfrm>
        </p:grpSpPr>
        <p:grpSp>
          <p:nvGrpSpPr>
            <p:cNvPr id="788" name="组合 44"/>
            <p:cNvGrpSpPr/>
            <p:nvPr/>
          </p:nvGrpSpPr>
          <p:grpSpPr>
            <a:xfrm>
              <a:off x="11663" y="290017"/>
              <a:ext cx="7003431" cy="7490925"/>
              <a:chOff x="0" y="0"/>
              <a:chExt cx="7003430" cy="7490923"/>
            </a:xfrm>
          </p:grpSpPr>
          <p:sp>
            <p:nvSpPr>
              <p:cNvPr id="780" name="文本框 53"/>
              <p:cNvSpPr/>
              <p:nvPr/>
            </p:nvSpPr>
            <p:spPr>
              <a:xfrm>
                <a:off x="573343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r>
                  <a:t>20</a:t>
                </a:r>
                <a:r>
                  <a:rPr baseline="31000"/>
                  <a:t>+</a:t>
                </a:r>
              </a:p>
            </p:txBody>
          </p:sp>
          <p:sp>
            <p:nvSpPr>
              <p:cNvPr id="781" name="文本框 54"/>
              <p:cNvSpPr/>
              <p:nvPr/>
            </p:nvSpPr>
            <p:spPr>
              <a:xfrm>
                <a:off x="61314" y="409017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r>
                  <a:t>200</a:t>
                </a:r>
                <a:r>
                  <a:rPr baseline="31000"/>
                  <a:t>+</a:t>
                </a:r>
              </a:p>
            </p:txBody>
          </p:sp>
          <p:sp>
            <p:nvSpPr>
              <p:cNvPr id="782" name="文本框 55"/>
              <p:cNvSpPr/>
              <p:nvPr/>
            </p:nvSpPr>
            <p:spPr>
              <a:xfrm>
                <a:off x="118952" y="622092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pPr/>
                <a:r>
                  <a:t>18</a:t>
                </a:r>
              </a:p>
            </p:txBody>
          </p:sp>
          <p:sp>
            <p:nvSpPr>
              <p:cNvPr id="783" name="文本框 56"/>
              <p:cNvSpPr/>
              <p:nvPr/>
            </p:nvSpPr>
            <p:spPr>
              <a:xfrm>
                <a:off x="0" y="43525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r>
                  <a:t>40M</a:t>
                </a:r>
                <a:r>
                  <a:rPr baseline="31000"/>
                  <a:t>+</a:t>
                </a:r>
              </a:p>
            </p:txBody>
          </p:sp>
          <p:sp>
            <p:nvSpPr>
              <p:cNvPr id="784" name="文本框 57"/>
              <p:cNvSpPr/>
              <p:nvPr/>
            </p:nvSpPr>
            <p:spPr>
              <a:xfrm>
                <a:off x="61314" y="205968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r>
                  <a:t>200,000</a:t>
                </a:r>
                <a:r>
                  <a:rPr baseline="31000"/>
                  <a:t>+</a:t>
                </a:r>
              </a:p>
            </p:txBody>
          </p:sp>
          <p:sp>
            <p:nvSpPr>
              <p:cNvPr id="785" name="文本框 58"/>
              <p:cNvSpPr/>
              <p:nvPr/>
            </p:nvSpPr>
            <p:spPr>
              <a:xfrm>
                <a:off x="5733430" y="20615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pPr/>
                <a:r>
                  <a:t>40</a:t>
                </a:r>
              </a:p>
            </p:txBody>
          </p:sp>
          <p:sp>
            <p:nvSpPr>
              <p:cNvPr id="786" name="文本框 59"/>
              <p:cNvSpPr/>
              <p:nvPr/>
            </p:nvSpPr>
            <p:spPr>
              <a:xfrm>
                <a:off x="5679873" y="411336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pPr/>
                <a:r>
                  <a:t>5,900</a:t>
                </a:r>
              </a:p>
            </p:txBody>
          </p:sp>
          <p:sp>
            <p:nvSpPr>
              <p:cNvPr id="787" name="文本框 60"/>
              <p:cNvSpPr/>
              <p:nvPr/>
            </p:nvSpPr>
            <p:spPr>
              <a:xfrm>
                <a:off x="5679873" y="622092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l" defTabSz="1828800">
                  <a:defRPr b="1" sz="6000">
                    <a:solidFill>
                      <a:srgbClr val="DCA769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r>
                  <a:t>200M</a:t>
                </a:r>
                <a:r>
                  <a:rPr baseline="31000"/>
                  <a:t>+</a:t>
                </a:r>
              </a:p>
            </p:txBody>
          </p:sp>
        </p:grpSp>
        <p:sp>
          <p:nvSpPr>
            <p:cNvPr id="789" name="文本框 45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t>Active</a:t>
              </a:r>
              <a:r>
                <a:t> </a:t>
              </a:r>
              <a:r>
                <a:t>buyers</a:t>
              </a:r>
            </a:p>
          </p:txBody>
        </p:sp>
        <p:sp>
          <p:nvSpPr>
            <p:cNvPr id="790" name="文本框 46"/>
            <p:cNvSpPr/>
            <p:nvPr/>
          </p:nvSpPr>
          <p:spPr>
            <a:xfrm>
              <a:off x="1" y="20563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/>
              <a:r>
                <a:t>Suppliers</a:t>
              </a:r>
            </a:p>
          </p:txBody>
        </p:sp>
        <p:sp>
          <p:nvSpPr>
            <p:cNvPr id="791" name="文本框 47"/>
            <p:cNvSpPr/>
            <p:nvPr/>
          </p:nvSpPr>
          <p:spPr>
            <a:xfrm>
              <a:off x="1" y="40870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t>Countries</a:t>
              </a:r>
              <a:r>
                <a:t> </a:t>
              </a:r>
              <a:r>
                <a:t>and</a:t>
              </a:r>
              <a:r>
                <a:t> </a:t>
              </a:r>
              <a:r>
                <a:t>regions</a:t>
              </a:r>
            </a:p>
          </p:txBody>
        </p:sp>
        <p:sp>
          <p:nvSpPr>
            <p:cNvPr id="792" name="文本框 48"/>
            <p:cNvSpPr/>
            <p:nvPr/>
          </p:nvSpPr>
          <p:spPr>
            <a:xfrm>
              <a:off x="1" y="61556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t>Languages</a:t>
              </a:r>
              <a:r>
                <a:t> </a:t>
              </a:r>
              <a:r>
                <a:t>supported</a:t>
              </a:r>
            </a:p>
          </p:txBody>
        </p:sp>
        <p:sp>
          <p:nvSpPr>
            <p:cNvPr id="793" name="文本框 49"/>
            <p:cNvSpPr/>
            <p:nvPr/>
          </p:nvSpPr>
          <p:spPr>
            <a:xfrm>
              <a:off x="5691536" y="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t>Years</a:t>
              </a:r>
              <a:r>
                <a:t> </a:t>
              </a:r>
              <a:r>
                <a:t>of</a:t>
              </a:r>
              <a:r>
                <a:t> </a:t>
              </a:r>
              <a:r>
                <a:t>industry</a:t>
              </a:r>
            </a:p>
          </p:txBody>
        </p:sp>
        <p:sp>
          <p:nvSpPr>
            <p:cNvPr id="794" name="文本框 50"/>
            <p:cNvSpPr/>
            <p:nvPr/>
          </p:nvSpPr>
          <p:spPr>
            <a:xfrm>
              <a:off x="5691536" y="20563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t>Industries</a:t>
              </a:r>
              <a:r>
                <a:t> </a:t>
              </a:r>
              <a:r>
                <a:t>covered</a:t>
              </a:r>
            </a:p>
          </p:txBody>
        </p:sp>
        <p:sp>
          <p:nvSpPr>
            <p:cNvPr id="795" name="文本框 51"/>
            <p:cNvSpPr/>
            <p:nvPr/>
          </p:nvSpPr>
          <p:spPr>
            <a:xfrm>
              <a:off x="5691536" y="40870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t>Product</a:t>
              </a:r>
              <a:r>
                <a:t> </a:t>
              </a:r>
              <a:r>
                <a:t>categories</a:t>
              </a:r>
            </a:p>
          </p:txBody>
        </p:sp>
        <p:sp>
          <p:nvSpPr>
            <p:cNvPr id="796" name="文本框 52"/>
            <p:cNvSpPr/>
            <p:nvPr/>
          </p:nvSpPr>
          <p:spPr>
            <a:xfrm>
              <a:off x="5691536" y="61556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b="1" sz="2200"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/>
              <a:r>
                <a:t>Products</a:t>
              </a:r>
            </a:p>
          </p:txBody>
        </p:sp>
      </p:grpSp>
      <p:sp>
        <p:nvSpPr>
          <p:cNvPr id="798" name="文本框 61"/>
          <p:cNvSpPr txBox="1"/>
          <p:nvPr/>
        </p:nvSpPr>
        <p:spPr>
          <a:xfrm>
            <a:off x="11679677" y="1635954"/>
            <a:ext cx="8067713" cy="239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DCA769"/>
                </a:solidFill>
                <a:latin typeface="Alibaba Sans"/>
                <a:ea typeface="Alibaba Sans"/>
                <a:cs typeface="Alibaba Sans"/>
                <a:sym typeface="Alibaba Sans"/>
              </a:defRPr>
            </a:pPr>
            <a:r>
              <a:t>FOCUSED ON 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l" defTabSz="1828800">
              <a:defRPr sz="4800">
                <a:solidFill>
                  <a:srgbClr val="DCA769"/>
                </a:solidFill>
                <a:latin typeface="Alibaba Sans"/>
                <a:ea typeface="Alibaba Sans"/>
                <a:cs typeface="Alibaba Sans"/>
                <a:sym typeface="Alibaba Sans"/>
              </a:defRPr>
            </a:pPr>
            <a:r>
              <a:t>GLOBAL TRADE</a:t>
            </a:r>
            <a:r>
              <a:t> </a:t>
            </a:r>
            <a:r>
              <a:t>FOR</a:t>
            </a:r>
            <a:r>
              <a:t> </a:t>
            </a:r>
          </a:p>
          <a:p>
            <a:pPr algn="l" defTabSz="1828800">
              <a:defRPr sz="4800">
                <a:solidFill>
                  <a:srgbClr val="DCA769"/>
                </a:solidFill>
                <a:latin typeface="Alibaba Sans"/>
                <a:ea typeface="Alibaba Sans"/>
                <a:cs typeface="Alibaba Sans"/>
                <a:sym typeface="Alibaba Sans"/>
              </a:defRPr>
            </a:pPr>
            <a:r>
              <a:t>MORE</a:t>
            </a:r>
            <a:r>
              <a:t> </a:t>
            </a:r>
            <a:r>
              <a:t>THAN</a:t>
            </a:r>
            <a:r>
              <a:t> </a:t>
            </a:r>
            <a:r>
              <a:t>20</a:t>
            </a:r>
            <a:r>
              <a:t> </a:t>
            </a:r>
            <a:r>
              <a:t>YEARS.</a:t>
            </a:r>
          </a:p>
        </p:txBody>
      </p:sp>
      <p:pic>
        <p:nvPicPr>
          <p:cNvPr id="799" name="图片 5" descr="图片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6674" y="4783948"/>
            <a:ext cx="539195" cy="58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图片 6" descr="图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6900" y="6886633"/>
            <a:ext cx="769661" cy="58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图片 7" descr="图片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75708" y="8852020"/>
            <a:ext cx="584943" cy="58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图片 8" descr="图片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8978" y="10982766"/>
            <a:ext cx="636125" cy="58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图片 9" descr="图片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429824" y="4781494"/>
            <a:ext cx="606297" cy="592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图片 10" descr="图片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429819" y="6721498"/>
            <a:ext cx="605471" cy="592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图片 11" descr="图片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441406" y="8852020"/>
            <a:ext cx="584943" cy="58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图片 12" descr="图片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424834" y="10983388"/>
            <a:ext cx="584943" cy="58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Alioth logo.ai" descr="Alioth logo.ai"/>
          <p:cNvPicPr>
            <a:picLocks noChangeAspect="1"/>
          </p:cNvPicPr>
          <p:nvPr/>
        </p:nvPicPr>
        <p:blipFill>
          <a:blip r:embed="rId10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Google Shape;95;p3"/>
          <p:cNvSpPr/>
          <p:nvPr/>
        </p:nvSpPr>
        <p:spPr>
          <a:xfrm>
            <a:off x="-314183" y="13485755"/>
            <a:ext cx="24698060" cy="230249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9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Platform</a:t>
            </a:r>
          </a:p>
        </p:txBody>
      </p:sp>
      <p:sp>
        <p:nvSpPr>
          <p:cNvPr id="810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11" name="Alibaba-Group-Logo-Vector-730x730.jpeg" descr="Alibaba-Group-Logo-Vector-730x730.jpeg"/>
          <p:cNvPicPr>
            <a:picLocks noChangeAspect="1"/>
          </p:cNvPicPr>
          <p:nvPr/>
        </p:nvPicPr>
        <p:blipFill>
          <a:blip r:embed="rId11">
            <a:extLst/>
          </a:blip>
          <a:srcRect l="17169" t="33724" r="17169" b="33724"/>
          <a:stretch>
            <a:fillRect/>
          </a:stretch>
        </p:blipFill>
        <p:spPr>
          <a:xfrm>
            <a:off x="4079165" y="5542376"/>
            <a:ext cx="4538685" cy="2249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mac-laptop-png-13.png" descr="mac-laptop-png-1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67350" y="4889312"/>
            <a:ext cx="6562294" cy="3937376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Oval 9"/>
          <p:cNvSpPr/>
          <p:nvPr/>
        </p:nvSpPr>
        <p:spPr>
          <a:xfrm>
            <a:off x="4897311" y="1281810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5315" y="3775696"/>
            <a:ext cx="19333376" cy="7081982"/>
          </a:xfrm>
          <a:prstGeom prst="rect">
            <a:avLst/>
          </a:prstGeom>
          <a:ln w="12700">
            <a:solidFill>
              <a:srgbClr val="DCA769"/>
            </a:solidFill>
          </a:ln>
        </p:spPr>
      </p:pic>
      <p:pic>
        <p:nvPicPr>
          <p:cNvPr id="816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Google Shape;95;p3"/>
          <p:cNvSpPr/>
          <p:nvPr/>
        </p:nvSpPr>
        <p:spPr>
          <a:xfrm>
            <a:off x="-314183" y="13485755"/>
            <a:ext cx="24698060" cy="230249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8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platform</a:t>
            </a:r>
          </a:p>
        </p:txBody>
      </p:sp>
      <p:sp>
        <p:nvSpPr>
          <p:cNvPr id="819" name="Oval 9"/>
          <p:cNvSpPr/>
          <p:nvPr/>
        </p:nvSpPr>
        <p:spPr>
          <a:xfrm>
            <a:off x="4897311" y="1281810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0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2" name="Connection Line"/>
          <p:cNvCxnSpPr>
            <a:stCxn id="847" idx="0"/>
            <a:endCxn id="829" idx="0"/>
          </p:cNvCxnSpPr>
          <p:nvPr/>
        </p:nvCxnSpPr>
        <p:spPr>
          <a:xfrm flipV="1">
            <a:off x="5615701" y="5236117"/>
            <a:ext cx="1" cy="6025162"/>
          </a:xfrm>
          <a:prstGeom prst="straightConnector1">
            <a:avLst/>
          </a:prstGeom>
          <a:ln w="50800">
            <a:solidFill>
              <a:srgbClr val="302638"/>
            </a:solidFill>
          </a:ln>
        </p:spPr>
      </p:cxnSp>
      <p:cxnSp>
        <p:nvCxnSpPr>
          <p:cNvPr id="823" name="Connection Line"/>
          <p:cNvCxnSpPr>
            <a:stCxn id="848" idx="0"/>
            <a:endCxn id="833" idx="0"/>
          </p:cNvCxnSpPr>
          <p:nvPr/>
        </p:nvCxnSpPr>
        <p:spPr>
          <a:xfrm flipV="1">
            <a:off x="18763377" y="5236117"/>
            <a:ext cx="1" cy="7678575"/>
          </a:xfrm>
          <a:prstGeom prst="straightConnector1">
            <a:avLst/>
          </a:prstGeom>
          <a:ln w="50800">
            <a:solidFill>
              <a:srgbClr val="E6A45E"/>
            </a:solidFill>
          </a:ln>
        </p:spPr>
      </p:cxnSp>
      <p:sp>
        <p:nvSpPr>
          <p:cNvPr id="824" name="Google Shape;202;p8"/>
          <p:cNvSpPr txBox="1"/>
          <p:nvPr/>
        </p:nvSpPr>
        <p:spPr>
          <a:xfrm>
            <a:off x="708359" y="918195"/>
            <a:ext cx="5593124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302638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USERS</a:t>
            </a:r>
          </a:p>
        </p:txBody>
      </p:sp>
      <p:sp>
        <p:nvSpPr>
          <p:cNvPr id="825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6" name="Oval 9"/>
          <p:cNvSpPr/>
          <p:nvPr/>
        </p:nvSpPr>
        <p:spPr>
          <a:xfrm>
            <a:off x="3389798" y="1281814"/>
            <a:ext cx="230246" cy="230247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7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28" name="Alioth logo.ai" descr="Alioth logo.ai"/>
          <p:cNvPicPr>
            <a:picLocks noChangeAspect="1"/>
          </p:cNvPicPr>
          <p:nvPr/>
        </p:nvPicPr>
        <p:blipFill>
          <a:blip r:embed="rId2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Rounded Rectangle"/>
          <p:cNvSpPr/>
          <p:nvPr/>
        </p:nvSpPr>
        <p:spPr>
          <a:xfrm>
            <a:off x="3041037" y="3657238"/>
            <a:ext cx="5149329" cy="3157758"/>
          </a:xfrm>
          <a:prstGeom prst="roundRect">
            <a:avLst>
              <a:gd name="adj" fmla="val 11039"/>
            </a:avLst>
          </a:prstGeom>
          <a:solidFill>
            <a:srgbClr val="FFFFFF"/>
          </a:solidFill>
          <a:ln w="38100">
            <a:solidFill>
              <a:srgbClr val="302638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0" name="Google Shape;375;geb2bbfe1c7_0_373"/>
          <p:cNvSpPr txBox="1"/>
          <p:nvPr/>
        </p:nvSpPr>
        <p:spPr>
          <a:xfrm>
            <a:off x="3375202" y="5887223"/>
            <a:ext cx="4760072" cy="79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defTabSz="2438400">
              <a:defRPr b="1" cap="all" sz="4000">
                <a:solidFill>
                  <a:srgbClr val="302638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Sellers</a:t>
            </a:r>
          </a:p>
        </p:txBody>
      </p:sp>
      <p:pic>
        <p:nvPicPr>
          <p:cNvPr id="831" name="Google Shape;381;geb2bbfe1c7_0_373" descr="Google Shape;381;geb2bbfe1c7_0_37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6383" y="3421569"/>
            <a:ext cx="3197709" cy="2511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Google Shape;384;geb2bbfe1c7_0_373" descr="Google Shape;384;geb2bbfe1c7_0_373"/>
          <p:cNvPicPr>
            <a:picLocks noChangeAspect="1"/>
          </p:cNvPicPr>
          <p:nvPr/>
        </p:nvPicPr>
        <p:blipFill>
          <a:blip r:embed="rId4">
            <a:extLst/>
          </a:blip>
          <a:srcRect l="0" t="6330" r="58479" b="0"/>
          <a:stretch>
            <a:fillRect/>
          </a:stretch>
        </p:blipFill>
        <p:spPr>
          <a:xfrm>
            <a:off x="6874564" y="5297852"/>
            <a:ext cx="3111145" cy="3014541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Rounded Rectangle"/>
          <p:cNvSpPr/>
          <p:nvPr/>
        </p:nvSpPr>
        <p:spPr>
          <a:xfrm>
            <a:off x="16183792" y="3650924"/>
            <a:ext cx="5159172" cy="3170387"/>
          </a:xfrm>
          <a:prstGeom prst="roundRect">
            <a:avLst>
              <a:gd name="adj" fmla="val 10995"/>
            </a:avLst>
          </a:prstGeom>
          <a:solidFill>
            <a:srgbClr val="FFFFFF"/>
          </a:solidFill>
          <a:ln w="38100">
            <a:solidFill>
              <a:srgbClr val="E6A45E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4" name="Google Shape;376;geb2bbfe1c7_0_373"/>
          <p:cNvSpPr txBox="1"/>
          <p:nvPr/>
        </p:nvSpPr>
        <p:spPr>
          <a:xfrm>
            <a:off x="16316140" y="5897542"/>
            <a:ext cx="4760072" cy="883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defTabSz="2438400">
              <a:defRPr b="1" cap="all" sz="4000">
                <a:solidFill>
                  <a:srgbClr val="F2A050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Buyers</a:t>
            </a:r>
          </a:p>
        </p:txBody>
      </p:sp>
      <p:pic>
        <p:nvPicPr>
          <p:cNvPr id="835" name="Google Shape;382;geb2bbfe1c7_0_373" descr="Google Shape;382;geb2bbfe1c7_0_37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59840" y="4060388"/>
            <a:ext cx="4872592" cy="173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Google Shape;384;geb2bbfe1c7_0_373" descr="Google Shape;384;geb2bbfe1c7_0_373"/>
          <p:cNvPicPr>
            <a:picLocks noChangeAspect="1"/>
          </p:cNvPicPr>
          <p:nvPr/>
        </p:nvPicPr>
        <p:blipFill>
          <a:blip r:embed="rId4">
            <a:extLst/>
          </a:blip>
          <a:srcRect l="60973" t="10815" r="3801" b="0"/>
          <a:stretch>
            <a:fillRect/>
          </a:stretch>
        </p:blipFill>
        <p:spPr>
          <a:xfrm>
            <a:off x="14073919" y="5382783"/>
            <a:ext cx="2687311" cy="2844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Alibaba-Group-Logo-Vector-730x730.jpeg" descr="Alibaba-Group-Logo-Vector-730x730.jpeg"/>
          <p:cNvPicPr>
            <a:picLocks noChangeAspect="1"/>
          </p:cNvPicPr>
          <p:nvPr/>
        </p:nvPicPr>
        <p:blipFill>
          <a:blip r:embed="rId6">
            <a:extLst/>
          </a:blip>
          <a:srcRect l="17169" t="33724" r="17169" b="33724"/>
          <a:stretch>
            <a:fillRect/>
          </a:stretch>
        </p:blipFill>
        <p:spPr>
          <a:xfrm>
            <a:off x="9771154" y="1248800"/>
            <a:ext cx="4538685" cy="2249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mac-laptop-png-13.png" descr="mac-laptop-png-1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59339" y="595736"/>
            <a:ext cx="6562294" cy="3937377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Traders"/>
          <p:cNvSpPr/>
          <p:nvPr/>
        </p:nvSpPr>
        <p:spPr>
          <a:xfrm>
            <a:off x="3107592" y="9886854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30263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Traders</a:t>
            </a:r>
          </a:p>
        </p:txBody>
      </p:sp>
      <p:sp>
        <p:nvSpPr>
          <p:cNvPr id="840" name="Manufacturers"/>
          <p:cNvSpPr/>
          <p:nvPr/>
        </p:nvSpPr>
        <p:spPr>
          <a:xfrm>
            <a:off x="3107592" y="8852427"/>
            <a:ext cx="5016219" cy="679995"/>
          </a:xfrm>
          <a:prstGeom prst="roundRect">
            <a:avLst>
              <a:gd name="adj" fmla="val 28015"/>
            </a:avLst>
          </a:prstGeom>
          <a:solidFill>
            <a:srgbClr val="30263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Manufacturers</a:t>
            </a:r>
          </a:p>
        </p:txBody>
      </p:sp>
      <p:sp>
        <p:nvSpPr>
          <p:cNvPr id="841" name="Retailers"/>
          <p:cNvSpPr/>
          <p:nvPr/>
        </p:nvSpPr>
        <p:spPr>
          <a:xfrm>
            <a:off x="16255268" y="8602950"/>
            <a:ext cx="5016219" cy="679995"/>
          </a:xfrm>
          <a:prstGeom prst="roundRect">
            <a:avLst>
              <a:gd name="adj" fmla="val 28015"/>
            </a:avLst>
          </a:prstGeom>
          <a:solidFill>
            <a:srgbClr val="E6A4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Retailers</a:t>
            </a:r>
          </a:p>
        </p:txBody>
      </p:sp>
      <p:sp>
        <p:nvSpPr>
          <p:cNvPr id="842" name="Wholesalers"/>
          <p:cNvSpPr/>
          <p:nvPr/>
        </p:nvSpPr>
        <p:spPr>
          <a:xfrm>
            <a:off x="16255268" y="7809386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E6A4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Wholesalers</a:t>
            </a:r>
          </a:p>
        </p:txBody>
      </p:sp>
      <p:sp>
        <p:nvSpPr>
          <p:cNvPr id="843" name="Dropshippers"/>
          <p:cNvSpPr/>
          <p:nvPr/>
        </p:nvSpPr>
        <p:spPr>
          <a:xfrm>
            <a:off x="16255268" y="10190074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E6A4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Dropshippers</a:t>
            </a:r>
          </a:p>
        </p:txBody>
      </p:sp>
      <p:sp>
        <p:nvSpPr>
          <p:cNvPr id="844" name="Governments"/>
          <p:cNvSpPr/>
          <p:nvPr/>
        </p:nvSpPr>
        <p:spPr>
          <a:xfrm>
            <a:off x="16255268" y="9396512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E6A4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Governments</a:t>
            </a:r>
          </a:p>
        </p:txBody>
      </p:sp>
      <p:sp>
        <p:nvSpPr>
          <p:cNvPr id="845" name="Importers"/>
          <p:cNvSpPr/>
          <p:nvPr/>
        </p:nvSpPr>
        <p:spPr>
          <a:xfrm>
            <a:off x="16255268" y="11777199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E6A4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Importers</a:t>
            </a:r>
          </a:p>
        </p:txBody>
      </p:sp>
      <p:sp>
        <p:nvSpPr>
          <p:cNvPr id="846" name="Manufacturers"/>
          <p:cNvSpPr/>
          <p:nvPr/>
        </p:nvSpPr>
        <p:spPr>
          <a:xfrm>
            <a:off x="16255268" y="10983637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E6A4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Manufacturers</a:t>
            </a:r>
          </a:p>
        </p:txBody>
      </p:sp>
      <p:sp>
        <p:nvSpPr>
          <p:cNvPr id="847" name="Resellers"/>
          <p:cNvSpPr/>
          <p:nvPr/>
        </p:nvSpPr>
        <p:spPr>
          <a:xfrm>
            <a:off x="3107592" y="10921281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30263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Resellers</a:t>
            </a:r>
          </a:p>
        </p:txBody>
      </p:sp>
      <p:sp>
        <p:nvSpPr>
          <p:cNvPr id="848" name="Distributors"/>
          <p:cNvSpPr/>
          <p:nvPr/>
        </p:nvSpPr>
        <p:spPr>
          <a:xfrm>
            <a:off x="16255268" y="12574693"/>
            <a:ext cx="5016219" cy="679996"/>
          </a:xfrm>
          <a:prstGeom prst="roundRect">
            <a:avLst>
              <a:gd name="adj" fmla="val 28015"/>
            </a:avLst>
          </a:prstGeom>
          <a:solidFill>
            <a:srgbClr val="E6A4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Distributors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矩形 5"/>
          <p:cNvSpPr/>
          <p:nvPr/>
        </p:nvSpPr>
        <p:spPr>
          <a:xfrm>
            <a:off x="12497250" y="4565475"/>
            <a:ext cx="11886751" cy="8091390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851" name="E-commerce Service"/>
          <p:cNvSpPr txBox="1"/>
          <p:nvPr/>
        </p:nvSpPr>
        <p:spPr>
          <a:xfrm>
            <a:off x="12592249" y="4146424"/>
            <a:ext cx="11182812" cy="368301"/>
          </a:xfrm>
          <a:prstGeom prst="rect">
            <a:avLst/>
          </a:prstGeom>
          <a:solidFill>
            <a:srgbClr val="FE5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876675">
              <a:lnSpc>
                <a:spcPct val="120000"/>
              </a:lnSpc>
              <a:defRPr b="1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Top supplying categories and countries</a:t>
            </a:r>
          </a:p>
        </p:txBody>
      </p:sp>
      <p:graphicFrame>
        <p:nvGraphicFramePr>
          <p:cNvPr id="852" name="Table 8"/>
          <p:cNvGraphicFramePr/>
          <p:nvPr/>
        </p:nvGraphicFramePr>
        <p:xfrm>
          <a:off x="703942" y="4906521"/>
          <a:ext cx="10966785" cy="744917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749931"/>
                <a:gridCol w="3727110"/>
                <a:gridCol w="1762678"/>
                <a:gridCol w="3714363"/>
              </a:tblGrid>
              <a:tr h="1177421">
                <a:tc>
                  <a:txBody>
                    <a:bodyPr/>
                    <a:lstStyle/>
                    <a:p>
                      <a:pPr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66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Rank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66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66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Rank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66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United States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Japan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United Kingdom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Cambodia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Canada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Russia 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Australia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Saudi Arabia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Mexico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Nigeria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Germany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Peru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Netherlands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Italy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Philippines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Thailand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France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Singapore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25400">
                      <a:solidFill>
                        <a:srgbClr val="666666"/>
                      </a:solidFill>
                    </a:lnB>
                    <a:noFill/>
                  </a:tcPr>
                </a:tc>
              </a:tr>
              <a:tr h="625905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South Korea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Spain</a:t>
                      </a:r>
                    </a:p>
                  </a:txBody>
                  <a:tcPr marL="4763" marR="4763" marT="4763" marB="4763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6666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53" name="图片 42" descr="图片 42"/>
          <p:cNvPicPr>
            <a:picLocks noChangeAspect="1"/>
          </p:cNvPicPr>
          <p:nvPr/>
        </p:nvPicPr>
        <p:blipFill>
          <a:blip r:embed="rId2">
            <a:extLst/>
          </a:blip>
          <a:srcRect l="31353" t="14396" r="6768" b="8192"/>
          <a:stretch>
            <a:fillRect/>
          </a:stretch>
        </p:blipFill>
        <p:spPr>
          <a:xfrm>
            <a:off x="12497250" y="4755477"/>
            <a:ext cx="11346537" cy="7901387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圆角矩形 11"/>
          <p:cNvSpPr/>
          <p:nvPr/>
        </p:nvSpPr>
        <p:spPr>
          <a:xfrm>
            <a:off x="703942" y="4878377"/>
            <a:ext cx="10966785" cy="7477317"/>
          </a:xfrm>
          <a:prstGeom prst="roundRect">
            <a:avLst>
              <a:gd name="adj" fmla="val 2519"/>
            </a:avLst>
          </a:prstGeom>
          <a:ln w="50800">
            <a:solidFill>
              <a:srgbClr val="FE66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855" name="E-commerce Service"/>
          <p:cNvSpPr txBox="1"/>
          <p:nvPr/>
        </p:nvSpPr>
        <p:spPr>
          <a:xfrm>
            <a:off x="703941" y="4146424"/>
            <a:ext cx="11182812" cy="368301"/>
          </a:xfrm>
          <a:prstGeom prst="rect">
            <a:avLst/>
          </a:prstGeom>
          <a:solidFill>
            <a:srgbClr val="FE5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876675">
              <a:lnSpc>
                <a:spcPct val="120000"/>
              </a:lnSpc>
              <a:defRPr b="1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Top buying countries &amp; regions</a:t>
            </a:r>
          </a:p>
        </p:txBody>
      </p:sp>
      <p:pic>
        <p:nvPicPr>
          <p:cNvPr id="856" name="图片 8" descr="图片 8"/>
          <p:cNvPicPr>
            <a:picLocks noChangeAspect="1"/>
          </p:cNvPicPr>
          <p:nvPr/>
        </p:nvPicPr>
        <p:blipFill>
          <a:blip r:embed="rId3">
            <a:extLst/>
          </a:blip>
          <a:srcRect l="0" t="0" r="1240" b="10923"/>
          <a:stretch>
            <a:fillRect/>
          </a:stretch>
        </p:blipFill>
        <p:spPr>
          <a:xfrm>
            <a:off x="63226" y="1185989"/>
            <a:ext cx="24320774" cy="1256990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57" name="Table 10"/>
          <p:cNvGraphicFramePr/>
          <p:nvPr/>
        </p:nvGraphicFramePr>
        <p:xfrm>
          <a:off x="5095204" y="5456497"/>
          <a:ext cx="3599332" cy="37084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573931"/>
              </a:tblGrid>
              <a:tr h="697120">
                <a:tc>
                  <a:txBody>
                    <a:bodyPr/>
                    <a:lstStyle/>
                    <a:p>
                      <a:pPr algn="l"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0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AMERICAS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DCA769"/>
                    </a:solidFill>
                  </a:tcPr>
                </a:tc>
              </a:tr>
              <a:tr h="6971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United States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Canada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Mexico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Brazil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Peru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8" name="Table 11"/>
          <p:cNvGraphicFramePr/>
          <p:nvPr/>
        </p:nvGraphicFramePr>
        <p:xfrm>
          <a:off x="11497919" y="2982537"/>
          <a:ext cx="4375525" cy="445008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350124"/>
              </a:tblGrid>
              <a:tr h="697120">
                <a:tc>
                  <a:txBody>
                    <a:bodyPr/>
                    <a:lstStyle/>
                    <a:p>
                      <a:pPr algn="l"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0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EUROPE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DCA769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United Kingdom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Germany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971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France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Italy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Spain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Turkey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9" name="Table 13"/>
          <p:cNvGraphicFramePr/>
          <p:nvPr/>
        </p:nvGraphicFramePr>
        <p:xfrm>
          <a:off x="18704258" y="4341133"/>
          <a:ext cx="4127679" cy="519176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102278"/>
              </a:tblGrid>
              <a:tr h="697120">
                <a:tc>
                  <a:txBody>
                    <a:bodyPr/>
                    <a:lstStyle/>
                    <a:p>
                      <a:pPr algn="l"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0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ASIA-PACIFIC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DCA769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India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Pakistan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Thailand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Indonesia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Malaysia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17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Philippines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971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Australia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3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" name="Table 15"/>
          <p:cNvGraphicFramePr/>
          <p:nvPr/>
        </p:nvGraphicFramePr>
        <p:xfrm>
          <a:off x="11551315" y="9345516"/>
          <a:ext cx="7011377" cy="119496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6985976"/>
              </a:tblGrid>
              <a:tr h="697120">
                <a:tc>
                  <a:txBody>
                    <a:bodyPr/>
                    <a:lstStyle/>
                    <a:p>
                      <a:pPr algn="l" defTabSz="18288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0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MIDDLE EAST &amp; AFRICA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DCA769"/>
                    </a:solidFill>
                  </a:tcPr>
                </a:tc>
              </a:tr>
              <a:tr h="69712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Saudi Arabia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F4EC"/>
                    </a:solidFill>
                  </a:tcPr>
                </a:tc>
              </a:tr>
            </a:tbl>
          </a:graphicData>
        </a:graphic>
      </p:graphicFrame>
      <p:sp>
        <p:nvSpPr>
          <p:cNvPr id="861" name="文本框 8"/>
          <p:cNvSpPr txBox="1"/>
          <p:nvPr/>
        </p:nvSpPr>
        <p:spPr>
          <a:xfrm>
            <a:off x="1943355" y="2069815"/>
            <a:ext cx="13898343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1" sz="5600">
                <a:solidFill>
                  <a:srgbClr val="FFFFFF"/>
                </a:solidFill>
                <a:latin typeface="Alibaba PuHuiTi B"/>
                <a:ea typeface="Alibaba PuHuiTi B"/>
                <a:cs typeface="Alibaba PuHuiTi B"/>
                <a:sym typeface="Alibaba PuHuiTi B"/>
              </a:defRPr>
            </a:lvl1pPr>
          </a:lstStyle>
          <a:p>
            <a:pPr/>
            <a:r>
              <a:t>Key buyer markets</a:t>
            </a:r>
          </a:p>
        </p:txBody>
      </p:sp>
      <p:pic>
        <p:nvPicPr>
          <p:cNvPr id="862" name="Alioth logo.ai" descr="Alioth logo.ai"/>
          <p:cNvPicPr>
            <a:picLocks noChangeAspect="1"/>
          </p:cNvPicPr>
          <p:nvPr/>
        </p:nvPicPr>
        <p:blipFill>
          <a:blip r:embed="rId4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</p:spPr>
      </p:pic>
      <p:sp>
        <p:nvSpPr>
          <p:cNvPr id="863" name="Google Shape;95;p3"/>
          <p:cNvSpPr/>
          <p:nvPr/>
        </p:nvSpPr>
        <p:spPr>
          <a:xfrm>
            <a:off x="-314183" y="13485755"/>
            <a:ext cx="24698060" cy="230249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4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Buyers</a:t>
            </a:r>
          </a:p>
        </p:txBody>
      </p:sp>
      <p:sp>
        <p:nvSpPr>
          <p:cNvPr id="865" name="Oval 9"/>
          <p:cNvSpPr/>
          <p:nvPr/>
        </p:nvSpPr>
        <p:spPr>
          <a:xfrm>
            <a:off x="4042035" y="1281810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6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67" name="Google Shape;384;geb2bbfe1c7_0_373" descr="Google Shape;384;geb2bbfe1c7_0_373"/>
          <p:cNvPicPr>
            <a:picLocks noChangeAspect="1"/>
          </p:cNvPicPr>
          <p:nvPr/>
        </p:nvPicPr>
        <p:blipFill>
          <a:blip r:embed="rId5">
            <a:extLst/>
          </a:blip>
          <a:srcRect l="60973" t="10815" r="3801" b="0"/>
          <a:stretch>
            <a:fillRect/>
          </a:stretch>
        </p:blipFill>
        <p:spPr>
          <a:xfrm>
            <a:off x="20326226" y="891785"/>
            <a:ext cx="2687311" cy="2844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70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World Mercator"/>
          <p:cNvSpPr/>
          <p:nvPr/>
        </p:nvSpPr>
        <p:spPr>
          <a:xfrm>
            <a:off x="1818527" y="143792"/>
            <a:ext cx="20746946" cy="1605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57" y="0"/>
                </a:moveTo>
                <a:lnTo>
                  <a:pt x="8249" y="69"/>
                </a:lnTo>
                <a:lnTo>
                  <a:pt x="8175" y="309"/>
                </a:lnTo>
                <a:lnTo>
                  <a:pt x="7968" y="281"/>
                </a:lnTo>
                <a:lnTo>
                  <a:pt x="7776" y="646"/>
                </a:lnTo>
                <a:lnTo>
                  <a:pt x="7766" y="887"/>
                </a:lnTo>
                <a:lnTo>
                  <a:pt x="7904" y="1183"/>
                </a:lnTo>
                <a:lnTo>
                  <a:pt x="7782" y="1011"/>
                </a:lnTo>
                <a:lnTo>
                  <a:pt x="7703" y="962"/>
                </a:lnTo>
                <a:lnTo>
                  <a:pt x="7563" y="756"/>
                </a:lnTo>
                <a:lnTo>
                  <a:pt x="7410" y="1059"/>
                </a:lnTo>
                <a:lnTo>
                  <a:pt x="7345" y="887"/>
                </a:lnTo>
                <a:lnTo>
                  <a:pt x="7164" y="893"/>
                </a:lnTo>
                <a:lnTo>
                  <a:pt x="6984" y="984"/>
                </a:lnTo>
                <a:lnTo>
                  <a:pt x="6845" y="1121"/>
                </a:lnTo>
                <a:lnTo>
                  <a:pt x="6871" y="1355"/>
                </a:lnTo>
                <a:lnTo>
                  <a:pt x="6787" y="1409"/>
                </a:lnTo>
                <a:lnTo>
                  <a:pt x="6586" y="1740"/>
                </a:lnTo>
                <a:lnTo>
                  <a:pt x="6532" y="1918"/>
                </a:lnTo>
                <a:lnTo>
                  <a:pt x="6692" y="2068"/>
                </a:lnTo>
                <a:lnTo>
                  <a:pt x="6670" y="2221"/>
                </a:lnTo>
                <a:lnTo>
                  <a:pt x="6458" y="2412"/>
                </a:lnTo>
                <a:lnTo>
                  <a:pt x="6233" y="2599"/>
                </a:lnTo>
                <a:lnTo>
                  <a:pt x="6223" y="2742"/>
                </a:lnTo>
                <a:lnTo>
                  <a:pt x="6356" y="2893"/>
                </a:lnTo>
                <a:lnTo>
                  <a:pt x="6605" y="2983"/>
                </a:lnTo>
                <a:lnTo>
                  <a:pt x="6489" y="2996"/>
                </a:lnTo>
                <a:lnTo>
                  <a:pt x="6335" y="3107"/>
                </a:lnTo>
                <a:lnTo>
                  <a:pt x="6436" y="3314"/>
                </a:lnTo>
                <a:lnTo>
                  <a:pt x="6506" y="3417"/>
                </a:lnTo>
                <a:lnTo>
                  <a:pt x="6649" y="3389"/>
                </a:lnTo>
                <a:lnTo>
                  <a:pt x="6803" y="3374"/>
                </a:lnTo>
                <a:lnTo>
                  <a:pt x="6925" y="3402"/>
                </a:lnTo>
                <a:lnTo>
                  <a:pt x="7084" y="3580"/>
                </a:lnTo>
                <a:lnTo>
                  <a:pt x="7084" y="3705"/>
                </a:lnTo>
                <a:lnTo>
                  <a:pt x="7159" y="3814"/>
                </a:lnTo>
                <a:lnTo>
                  <a:pt x="7229" y="4110"/>
                </a:lnTo>
                <a:lnTo>
                  <a:pt x="7277" y="4289"/>
                </a:lnTo>
                <a:lnTo>
                  <a:pt x="7309" y="4385"/>
                </a:lnTo>
                <a:lnTo>
                  <a:pt x="7244" y="4611"/>
                </a:lnTo>
                <a:lnTo>
                  <a:pt x="7292" y="4673"/>
                </a:lnTo>
                <a:lnTo>
                  <a:pt x="7350" y="4639"/>
                </a:lnTo>
                <a:lnTo>
                  <a:pt x="7403" y="4722"/>
                </a:lnTo>
                <a:lnTo>
                  <a:pt x="7505" y="4866"/>
                </a:lnTo>
                <a:lnTo>
                  <a:pt x="7383" y="4804"/>
                </a:lnTo>
                <a:lnTo>
                  <a:pt x="7330" y="4810"/>
                </a:lnTo>
                <a:lnTo>
                  <a:pt x="7309" y="4929"/>
                </a:lnTo>
                <a:lnTo>
                  <a:pt x="7314" y="5079"/>
                </a:lnTo>
                <a:lnTo>
                  <a:pt x="7383" y="5148"/>
                </a:lnTo>
                <a:lnTo>
                  <a:pt x="7437" y="5120"/>
                </a:lnTo>
                <a:lnTo>
                  <a:pt x="7468" y="5085"/>
                </a:lnTo>
                <a:lnTo>
                  <a:pt x="7536" y="5010"/>
                </a:lnTo>
                <a:lnTo>
                  <a:pt x="7521" y="5176"/>
                </a:lnTo>
                <a:lnTo>
                  <a:pt x="7500" y="5264"/>
                </a:lnTo>
                <a:lnTo>
                  <a:pt x="7410" y="5341"/>
                </a:lnTo>
                <a:lnTo>
                  <a:pt x="7357" y="5573"/>
                </a:lnTo>
                <a:lnTo>
                  <a:pt x="7393" y="5642"/>
                </a:lnTo>
                <a:lnTo>
                  <a:pt x="7372" y="5779"/>
                </a:lnTo>
                <a:lnTo>
                  <a:pt x="7452" y="5951"/>
                </a:lnTo>
                <a:lnTo>
                  <a:pt x="7463" y="6110"/>
                </a:lnTo>
                <a:lnTo>
                  <a:pt x="7490" y="6219"/>
                </a:lnTo>
                <a:lnTo>
                  <a:pt x="7590" y="6425"/>
                </a:lnTo>
                <a:lnTo>
                  <a:pt x="7633" y="6584"/>
                </a:lnTo>
                <a:lnTo>
                  <a:pt x="7686" y="6666"/>
                </a:lnTo>
                <a:lnTo>
                  <a:pt x="7802" y="6672"/>
                </a:lnTo>
                <a:lnTo>
                  <a:pt x="7889" y="6797"/>
                </a:lnTo>
                <a:lnTo>
                  <a:pt x="7973" y="6784"/>
                </a:lnTo>
                <a:lnTo>
                  <a:pt x="8000" y="6638"/>
                </a:lnTo>
                <a:lnTo>
                  <a:pt x="8027" y="6509"/>
                </a:lnTo>
                <a:lnTo>
                  <a:pt x="8005" y="6378"/>
                </a:lnTo>
                <a:lnTo>
                  <a:pt x="8101" y="6247"/>
                </a:lnTo>
                <a:lnTo>
                  <a:pt x="8128" y="6138"/>
                </a:lnTo>
                <a:lnTo>
                  <a:pt x="8133" y="6013"/>
                </a:lnTo>
                <a:lnTo>
                  <a:pt x="8181" y="5904"/>
                </a:lnTo>
                <a:lnTo>
                  <a:pt x="8266" y="5856"/>
                </a:lnTo>
                <a:lnTo>
                  <a:pt x="8341" y="5813"/>
                </a:lnTo>
                <a:lnTo>
                  <a:pt x="8382" y="5807"/>
                </a:lnTo>
                <a:lnTo>
                  <a:pt x="8505" y="5676"/>
                </a:lnTo>
                <a:lnTo>
                  <a:pt x="8590" y="5470"/>
                </a:lnTo>
                <a:lnTo>
                  <a:pt x="8648" y="5388"/>
                </a:lnTo>
                <a:lnTo>
                  <a:pt x="8713" y="5388"/>
                </a:lnTo>
                <a:lnTo>
                  <a:pt x="8883" y="5319"/>
                </a:lnTo>
                <a:lnTo>
                  <a:pt x="9042" y="5154"/>
                </a:lnTo>
                <a:lnTo>
                  <a:pt x="9202" y="4969"/>
                </a:lnTo>
                <a:lnTo>
                  <a:pt x="9117" y="4954"/>
                </a:lnTo>
                <a:lnTo>
                  <a:pt x="8967" y="4941"/>
                </a:lnTo>
                <a:lnTo>
                  <a:pt x="9032" y="4826"/>
                </a:lnTo>
                <a:lnTo>
                  <a:pt x="9016" y="4667"/>
                </a:lnTo>
                <a:lnTo>
                  <a:pt x="9085" y="4804"/>
                </a:lnTo>
                <a:lnTo>
                  <a:pt x="9132" y="4886"/>
                </a:lnTo>
                <a:lnTo>
                  <a:pt x="9233" y="4845"/>
                </a:lnTo>
                <a:lnTo>
                  <a:pt x="9212" y="4660"/>
                </a:lnTo>
                <a:lnTo>
                  <a:pt x="9139" y="4508"/>
                </a:lnTo>
                <a:lnTo>
                  <a:pt x="9059" y="4448"/>
                </a:lnTo>
                <a:lnTo>
                  <a:pt x="9085" y="4385"/>
                </a:lnTo>
                <a:lnTo>
                  <a:pt x="9202" y="4488"/>
                </a:lnTo>
                <a:lnTo>
                  <a:pt x="9202" y="4379"/>
                </a:lnTo>
                <a:lnTo>
                  <a:pt x="9127" y="4198"/>
                </a:lnTo>
                <a:lnTo>
                  <a:pt x="9212" y="4198"/>
                </a:lnTo>
                <a:lnTo>
                  <a:pt x="9292" y="4158"/>
                </a:lnTo>
                <a:lnTo>
                  <a:pt x="9313" y="4061"/>
                </a:lnTo>
                <a:lnTo>
                  <a:pt x="9245" y="3951"/>
                </a:lnTo>
                <a:lnTo>
                  <a:pt x="9371" y="3932"/>
                </a:lnTo>
                <a:lnTo>
                  <a:pt x="9298" y="3683"/>
                </a:lnTo>
                <a:lnTo>
                  <a:pt x="9361" y="3664"/>
                </a:lnTo>
                <a:lnTo>
                  <a:pt x="9345" y="3402"/>
                </a:lnTo>
                <a:lnTo>
                  <a:pt x="9238" y="3230"/>
                </a:lnTo>
                <a:lnTo>
                  <a:pt x="9335" y="3127"/>
                </a:lnTo>
                <a:lnTo>
                  <a:pt x="9425" y="3114"/>
                </a:lnTo>
                <a:lnTo>
                  <a:pt x="9356" y="2886"/>
                </a:lnTo>
                <a:lnTo>
                  <a:pt x="9356" y="2480"/>
                </a:lnTo>
                <a:lnTo>
                  <a:pt x="9398" y="2221"/>
                </a:lnTo>
                <a:lnTo>
                  <a:pt x="9468" y="1911"/>
                </a:lnTo>
                <a:lnTo>
                  <a:pt x="9335" y="1890"/>
                </a:lnTo>
                <a:lnTo>
                  <a:pt x="9521" y="1815"/>
                </a:lnTo>
                <a:lnTo>
                  <a:pt x="9553" y="1712"/>
                </a:lnTo>
                <a:lnTo>
                  <a:pt x="9792" y="1368"/>
                </a:lnTo>
                <a:lnTo>
                  <a:pt x="9760" y="1149"/>
                </a:lnTo>
                <a:lnTo>
                  <a:pt x="9584" y="1046"/>
                </a:lnTo>
                <a:lnTo>
                  <a:pt x="9298" y="1252"/>
                </a:lnTo>
                <a:lnTo>
                  <a:pt x="9154" y="1437"/>
                </a:lnTo>
                <a:lnTo>
                  <a:pt x="9218" y="1140"/>
                </a:lnTo>
                <a:lnTo>
                  <a:pt x="9165" y="949"/>
                </a:lnTo>
                <a:lnTo>
                  <a:pt x="9052" y="1115"/>
                </a:lnTo>
                <a:lnTo>
                  <a:pt x="8878" y="928"/>
                </a:lnTo>
                <a:lnTo>
                  <a:pt x="8670" y="990"/>
                </a:lnTo>
                <a:lnTo>
                  <a:pt x="8643" y="887"/>
                </a:lnTo>
                <a:lnTo>
                  <a:pt x="8957" y="840"/>
                </a:lnTo>
                <a:lnTo>
                  <a:pt x="9180" y="812"/>
                </a:lnTo>
                <a:lnTo>
                  <a:pt x="9287" y="584"/>
                </a:lnTo>
                <a:lnTo>
                  <a:pt x="8919" y="90"/>
                </a:lnTo>
                <a:lnTo>
                  <a:pt x="8457" y="0"/>
                </a:lnTo>
                <a:close/>
                <a:moveTo>
                  <a:pt x="6255" y="275"/>
                </a:moveTo>
                <a:lnTo>
                  <a:pt x="6085" y="378"/>
                </a:lnTo>
                <a:lnTo>
                  <a:pt x="6054" y="316"/>
                </a:lnTo>
                <a:lnTo>
                  <a:pt x="5877" y="337"/>
                </a:lnTo>
                <a:lnTo>
                  <a:pt x="5771" y="406"/>
                </a:lnTo>
                <a:lnTo>
                  <a:pt x="5691" y="509"/>
                </a:lnTo>
                <a:lnTo>
                  <a:pt x="5648" y="825"/>
                </a:lnTo>
                <a:lnTo>
                  <a:pt x="5585" y="659"/>
                </a:lnTo>
                <a:lnTo>
                  <a:pt x="5515" y="634"/>
                </a:lnTo>
                <a:lnTo>
                  <a:pt x="5425" y="846"/>
                </a:lnTo>
                <a:lnTo>
                  <a:pt x="5314" y="934"/>
                </a:lnTo>
                <a:lnTo>
                  <a:pt x="5244" y="956"/>
                </a:lnTo>
                <a:lnTo>
                  <a:pt x="5159" y="1059"/>
                </a:lnTo>
                <a:lnTo>
                  <a:pt x="5169" y="1237"/>
                </a:lnTo>
                <a:lnTo>
                  <a:pt x="5239" y="1381"/>
                </a:lnTo>
                <a:lnTo>
                  <a:pt x="5287" y="1581"/>
                </a:lnTo>
                <a:lnTo>
                  <a:pt x="5394" y="1740"/>
                </a:lnTo>
                <a:lnTo>
                  <a:pt x="5595" y="1712"/>
                </a:lnTo>
                <a:lnTo>
                  <a:pt x="5728" y="1759"/>
                </a:lnTo>
                <a:lnTo>
                  <a:pt x="5638" y="1924"/>
                </a:lnTo>
                <a:lnTo>
                  <a:pt x="5590" y="1877"/>
                </a:lnTo>
                <a:lnTo>
                  <a:pt x="5430" y="1855"/>
                </a:lnTo>
                <a:lnTo>
                  <a:pt x="5457" y="2083"/>
                </a:lnTo>
                <a:lnTo>
                  <a:pt x="5537" y="2240"/>
                </a:lnTo>
                <a:lnTo>
                  <a:pt x="5522" y="2386"/>
                </a:lnTo>
                <a:lnTo>
                  <a:pt x="5415" y="2474"/>
                </a:lnTo>
                <a:lnTo>
                  <a:pt x="5372" y="2626"/>
                </a:lnTo>
                <a:lnTo>
                  <a:pt x="5462" y="2695"/>
                </a:lnTo>
                <a:lnTo>
                  <a:pt x="5542" y="2921"/>
                </a:lnTo>
                <a:lnTo>
                  <a:pt x="5389" y="2770"/>
                </a:lnTo>
                <a:lnTo>
                  <a:pt x="5351" y="2798"/>
                </a:lnTo>
                <a:lnTo>
                  <a:pt x="5382" y="3052"/>
                </a:lnTo>
                <a:lnTo>
                  <a:pt x="5271" y="3127"/>
                </a:lnTo>
                <a:lnTo>
                  <a:pt x="5282" y="3286"/>
                </a:lnTo>
                <a:lnTo>
                  <a:pt x="5394" y="3299"/>
                </a:lnTo>
                <a:lnTo>
                  <a:pt x="5479" y="3339"/>
                </a:lnTo>
                <a:lnTo>
                  <a:pt x="5648" y="3286"/>
                </a:lnTo>
                <a:lnTo>
                  <a:pt x="5803" y="3374"/>
                </a:lnTo>
                <a:lnTo>
                  <a:pt x="5957" y="3183"/>
                </a:lnTo>
                <a:lnTo>
                  <a:pt x="5957" y="3099"/>
                </a:lnTo>
                <a:lnTo>
                  <a:pt x="5856" y="3114"/>
                </a:lnTo>
                <a:lnTo>
                  <a:pt x="5851" y="3039"/>
                </a:lnTo>
                <a:lnTo>
                  <a:pt x="5931" y="2936"/>
                </a:lnTo>
                <a:lnTo>
                  <a:pt x="5957" y="2798"/>
                </a:lnTo>
                <a:lnTo>
                  <a:pt x="6047" y="2695"/>
                </a:lnTo>
                <a:lnTo>
                  <a:pt x="6100" y="2564"/>
                </a:lnTo>
                <a:lnTo>
                  <a:pt x="6054" y="2371"/>
                </a:lnTo>
                <a:lnTo>
                  <a:pt x="6095" y="2302"/>
                </a:lnTo>
                <a:lnTo>
                  <a:pt x="6015" y="2255"/>
                </a:lnTo>
                <a:lnTo>
                  <a:pt x="6192" y="2206"/>
                </a:lnTo>
                <a:lnTo>
                  <a:pt x="6228" y="2124"/>
                </a:lnTo>
                <a:lnTo>
                  <a:pt x="6351" y="2055"/>
                </a:lnTo>
                <a:lnTo>
                  <a:pt x="6446" y="1690"/>
                </a:lnTo>
                <a:lnTo>
                  <a:pt x="6542" y="1561"/>
                </a:lnTo>
                <a:lnTo>
                  <a:pt x="6680" y="1258"/>
                </a:lnTo>
                <a:lnTo>
                  <a:pt x="6552" y="1265"/>
                </a:lnTo>
                <a:lnTo>
                  <a:pt x="6605" y="1149"/>
                </a:lnTo>
                <a:lnTo>
                  <a:pt x="6750" y="1037"/>
                </a:lnTo>
                <a:lnTo>
                  <a:pt x="6893" y="797"/>
                </a:lnTo>
                <a:lnTo>
                  <a:pt x="6893" y="646"/>
                </a:lnTo>
                <a:lnTo>
                  <a:pt x="6787" y="481"/>
                </a:lnTo>
                <a:lnTo>
                  <a:pt x="6659" y="406"/>
                </a:lnTo>
                <a:lnTo>
                  <a:pt x="6506" y="359"/>
                </a:lnTo>
                <a:lnTo>
                  <a:pt x="6378" y="316"/>
                </a:lnTo>
                <a:lnTo>
                  <a:pt x="6255" y="275"/>
                </a:lnTo>
                <a:close/>
                <a:moveTo>
                  <a:pt x="5111" y="1381"/>
                </a:moveTo>
                <a:lnTo>
                  <a:pt x="4973" y="1409"/>
                </a:lnTo>
                <a:lnTo>
                  <a:pt x="5000" y="1518"/>
                </a:lnTo>
                <a:lnTo>
                  <a:pt x="4942" y="1553"/>
                </a:lnTo>
                <a:lnTo>
                  <a:pt x="4898" y="1699"/>
                </a:lnTo>
                <a:lnTo>
                  <a:pt x="4862" y="1896"/>
                </a:lnTo>
                <a:lnTo>
                  <a:pt x="4898" y="2096"/>
                </a:lnTo>
                <a:lnTo>
                  <a:pt x="4963" y="2233"/>
                </a:lnTo>
                <a:lnTo>
                  <a:pt x="5070" y="2227"/>
                </a:lnTo>
                <a:lnTo>
                  <a:pt x="5021" y="2337"/>
                </a:lnTo>
                <a:lnTo>
                  <a:pt x="5021" y="2480"/>
                </a:lnTo>
                <a:lnTo>
                  <a:pt x="5085" y="2633"/>
                </a:lnTo>
                <a:lnTo>
                  <a:pt x="5203" y="2680"/>
                </a:lnTo>
                <a:lnTo>
                  <a:pt x="5309" y="2652"/>
                </a:lnTo>
                <a:lnTo>
                  <a:pt x="5415" y="2364"/>
                </a:lnTo>
                <a:lnTo>
                  <a:pt x="5495" y="2248"/>
                </a:lnTo>
                <a:lnTo>
                  <a:pt x="5425" y="2111"/>
                </a:lnTo>
                <a:lnTo>
                  <a:pt x="5377" y="1828"/>
                </a:lnTo>
                <a:lnTo>
                  <a:pt x="5282" y="1740"/>
                </a:lnTo>
                <a:lnTo>
                  <a:pt x="5186" y="1643"/>
                </a:lnTo>
                <a:lnTo>
                  <a:pt x="5111" y="1381"/>
                </a:lnTo>
                <a:close/>
                <a:moveTo>
                  <a:pt x="16107" y="1389"/>
                </a:moveTo>
                <a:lnTo>
                  <a:pt x="15979" y="1499"/>
                </a:lnTo>
                <a:lnTo>
                  <a:pt x="15824" y="1815"/>
                </a:lnTo>
                <a:lnTo>
                  <a:pt x="15904" y="1905"/>
                </a:lnTo>
                <a:lnTo>
                  <a:pt x="15952" y="2214"/>
                </a:lnTo>
                <a:lnTo>
                  <a:pt x="16047" y="2364"/>
                </a:lnTo>
                <a:lnTo>
                  <a:pt x="16213" y="2474"/>
                </a:lnTo>
                <a:lnTo>
                  <a:pt x="16334" y="2427"/>
                </a:lnTo>
                <a:lnTo>
                  <a:pt x="16351" y="2062"/>
                </a:lnTo>
                <a:lnTo>
                  <a:pt x="16218" y="1630"/>
                </a:lnTo>
                <a:lnTo>
                  <a:pt x="16107" y="1389"/>
                </a:lnTo>
                <a:close/>
                <a:moveTo>
                  <a:pt x="13425" y="1546"/>
                </a:moveTo>
                <a:lnTo>
                  <a:pt x="13372" y="1630"/>
                </a:lnTo>
                <a:lnTo>
                  <a:pt x="13334" y="1740"/>
                </a:lnTo>
                <a:lnTo>
                  <a:pt x="13324" y="1615"/>
                </a:lnTo>
                <a:lnTo>
                  <a:pt x="13234" y="1621"/>
                </a:lnTo>
                <a:lnTo>
                  <a:pt x="13121" y="1705"/>
                </a:lnTo>
                <a:lnTo>
                  <a:pt x="13249" y="1718"/>
                </a:lnTo>
                <a:lnTo>
                  <a:pt x="13218" y="1855"/>
                </a:lnTo>
                <a:lnTo>
                  <a:pt x="13281" y="1965"/>
                </a:lnTo>
                <a:lnTo>
                  <a:pt x="13351" y="1890"/>
                </a:lnTo>
                <a:lnTo>
                  <a:pt x="13356" y="1815"/>
                </a:lnTo>
                <a:lnTo>
                  <a:pt x="13409" y="1780"/>
                </a:lnTo>
                <a:lnTo>
                  <a:pt x="13489" y="1724"/>
                </a:lnTo>
                <a:lnTo>
                  <a:pt x="13510" y="1649"/>
                </a:lnTo>
                <a:lnTo>
                  <a:pt x="13425" y="1546"/>
                </a:lnTo>
                <a:close/>
                <a:moveTo>
                  <a:pt x="11840" y="1671"/>
                </a:moveTo>
                <a:lnTo>
                  <a:pt x="11782" y="1808"/>
                </a:lnTo>
                <a:lnTo>
                  <a:pt x="11697" y="1699"/>
                </a:lnTo>
                <a:lnTo>
                  <a:pt x="11516" y="1828"/>
                </a:lnTo>
                <a:lnTo>
                  <a:pt x="11579" y="2027"/>
                </a:lnTo>
                <a:lnTo>
                  <a:pt x="11665" y="2034"/>
                </a:lnTo>
                <a:lnTo>
                  <a:pt x="11675" y="2152"/>
                </a:lnTo>
                <a:lnTo>
                  <a:pt x="11845" y="2221"/>
                </a:lnTo>
                <a:lnTo>
                  <a:pt x="12016" y="2171"/>
                </a:lnTo>
                <a:lnTo>
                  <a:pt x="12106" y="1946"/>
                </a:lnTo>
                <a:lnTo>
                  <a:pt x="11989" y="1787"/>
                </a:lnTo>
                <a:lnTo>
                  <a:pt x="11840" y="1671"/>
                </a:lnTo>
                <a:close/>
                <a:moveTo>
                  <a:pt x="11494" y="1946"/>
                </a:moveTo>
                <a:lnTo>
                  <a:pt x="11409" y="1959"/>
                </a:lnTo>
                <a:lnTo>
                  <a:pt x="11388" y="2111"/>
                </a:lnTo>
                <a:lnTo>
                  <a:pt x="11303" y="2111"/>
                </a:lnTo>
                <a:lnTo>
                  <a:pt x="11271" y="1965"/>
                </a:lnTo>
                <a:lnTo>
                  <a:pt x="11112" y="2117"/>
                </a:lnTo>
                <a:lnTo>
                  <a:pt x="11160" y="2433"/>
                </a:lnTo>
                <a:lnTo>
                  <a:pt x="11271" y="2749"/>
                </a:lnTo>
                <a:lnTo>
                  <a:pt x="11361" y="2852"/>
                </a:lnTo>
                <a:lnTo>
                  <a:pt x="11308" y="2976"/>
                </a:lnTo>
                <a:lnTo>
                  <a:pt x="11431" y="3183"/>
                </a:lnTo>
                <a:lnTo>
                  <a:pt x="11506" y="3176"/>
                </a:lnTo>
                <a:lnTo>
                  <a:pt x="11532" y="2886"/>
                </a:lnTo>
                <a:lnTo>
                  <a:pt x="11585" y="2824"/>
                </a:lnTo>
                <a:lnTo>
                  <a:pt x="11617" y="2549"/>
                </a:lnTo>
                <a:lnTo>
                  <a:pt x="11760" y="2399"/>
                </a:lnTo>
                <a:lnTo>
                  <a:pt x="11569" y="2096"/>
                </a:lnTo>
                <a:lnTo>
                  <a:pt x="11494" y="1946"/>
                </a:lnTo>
                <a:close/>
                <a:moveTo>
                  <a:pt x="16462" y="2240"/>
                </a:moveTo>
                <a:lnTo>
                  <a:pt x="16414" y="2289"/>
                </a:lnTo>
                <a:lnTo>
                  <a:pt x="16308" y="2790"/>
                </a:lnTo>
                <a:lnTo>
                  <a:pt x="16638" y="2646"/>
                </a:lnTo>
                <a:lnTo>
                  <a:pt x="16653" y="2495"/>
                </a:lnTo>
                <a:lnTo>
                  <a:pt x="16505" y="2268"/>
                </a:lnTo>
                <a:lnTo>
                  <a:pt x="16462" y="2240"/>
                </a:lnTo>
                <a:close/>
                <a:moveTo>
                  <a:pt x="4345" y="2261"/>
                </a:moveTo>
                <a:lnTo>
                  <a:pt x="4352" y="2412"/>
                </a:lnTo>
                <a:lnTo>
                  <a:pt x="4420" y="2508"/>
                </a:lnTo>
                <a:lnTo>
                  <a:pt x="4367" y="2618"/>
                </a:lnTo>
                <a:lnTo>
                  <a:pt x="4495" y="2633"/>
                </a:lnTo>
                <a:lnTo>
                  <a:pt x="4591" y="2755"/>
                </a:lnTo>
                <a:lnTo>
                  <a:pt x="4686" y="2790"/>
                </a:lnTo>
                <a:lnTo>
                  <a:pt x="4664" y="2639"/>
                </a:lnTo>
                <a:lnTo>
                  <a:pt x="4618" y="2461"/>
                </a:lnTo>
                <a:lnTo>
                  <a:pt x="4463" y="2317"/>
                </a:lnTo>
                <a:lnTo>
                  <a:pt x="4345" y="2261"/>
                </a:lnTo>
                <a:close/>
                <a:moveTo>
                  <a:pt x="4744" y="2433"/>
                </a:moveTo>
                <a:lnTo>
                  <a:pt x="4751" y="2592"/>
                </a:lnTo>
                <a:lnTo>
                  <a:pt x="4777" y="2730"/>
                </a:lnTo>
                <a:lnTo>
                  <a:pt x="4824" y="2811"/>
                </a:lnTo>
                <a:lnTo>
                  <a:pt x="4910" y="2742"/>
                </a:lnTo>
                <a:lnTo>
                  <a:pt x="4925" y="2605"/>
                </a:lnTo>
                <a:lnTo>
                  <a:pt x="4857" y="2474"/>
                </a:lnTo>
                <a:lnTo>
                  <a:pt x="4824" y="2446"/>
                </a:lnTo>
                <a:lnTo>
                  <a:pt x="4744" y="2433"/>
                </a:lnTo>
                <a:close/>
                <a:moveTo>
                  <a:pt x="3994" y="2440"/>
                </a:moveTo>
                <a:lnTo>
                  <a:pt x="3936" y="2558"/>
                </a:lnTo>
                <a:lnTo>
                  <a:pt x="3936" y="2611"/>
                </a:lnTo>
                <a:lnTo>
                  <a:pt x="4032" y="2611"/>
                </a:lnTo>
                <a:lnTo>
                  <a:pt x="4101" y="2536"/>
                </a:lnTo>
                <a:lnTo>
                  <a:pt x="4026" y="2461"/>
                </a:lnTo>
                <a:lnTo>
                  <a:pt x="3994" y="2440"/>
                </a:lnTo>
                <a:close/>
                <a:moveTo>
                  <a:pt x="11840" y="2592"/>
                </a:moveTo>
                <a:lnTo>
                  <a:pt x="11718" y="2667"/>
                </a:lnTo>
                <a:lnTo>
                  <a:pt x="11755" y="2783"/>
                </a:lnTo>
                <a:lnTo>
                  <a:pt x="11712" y="2873"/>
                </a:lnTo>
                <a:lnTo>
                  <a:pt x="11818" y="2955"/>
                </a:lnTo>
                <a:lnTo>
                  <a:pt x="11946" y="2811"/>
                </a:lnTo>
                <a:lnTo>
                  <a:pt x="11861" y="2730"/>
                </a:lnTo>
                <a:lnTo>
                  <a:pt x="11840" y="2592"/>
                </a:lnTo>
                <a:close/>
                <a:moveTo>
                  <a:pt x="4011" y="2702"/>
                </a:moveTo>
                <a:lnTo>
                  <a:pt x="3926" y="2742"/>
                </a:lnTo>
                <a:lnTo>
                  <a:pt x="3878" y="2858"/>
                </a:lnTo>
                <a:lnTo>
                  <a:pt x="3963" y="2970"/>
                </a:lnTo>
                <a:lnTo>
                  <a:pt x="4074" y="2867"/>
                </a:lnTo>
                <a:lnTo>
                  <a:pt x="4091" y="2764"/>
                </a:lnTo>
                <a:lnTo>
                  <a:pt x="4011" y="2702"/>
                </a:lnTo>
                <a:close/>
                <a:moveTo>
                  <a:pt x="4877" y="2818"/>
                </a:moveTo>
                <a:lnTo>
                  <a:pt x="4888" y="2921"/>
                </a:lnTo>
                <a:lnTo>
                  <a:pt x="5000" y="2942"/>
                </a:lnTo>
                <a:lnTo>
                  <a:pt x="5026" y="2927"/>
                </a:lnTo>
                <a:lnTo>
                  <a:pt x="5031" y="2893"/>
                </a:lnTo>
                <a:lnTo>
                  <a:pt x="4995" y="2824"/>
                </a:lnTo>
                <a:lnTo>
                  <a:pt x="4877" y="2818"/>
                </a:lnTo>
                <a:close/>
                <a:moveTo>
                  <a:pt x="3723" y="2886"/>
                </a:moveTo>
                <a:lnTo>
                  <a:pt x="3643" y="2942"/>
                </a:lnTo>
                <a:lnTo>
                  <a:pt x="3554" y="2936"/>
                </a:lnTo>
                <a:lnTo>
                  <a:pt x="3431" y="3155"/>
                </a:lnTo>
                <a:lnTo>
                  <a:pt x="3334" y="3395"/>
                </a:lnTo>
                <a:lnTo>
                  <a:pt x="3414" y="3464"/>
                </a:lnTo>
                <a:lnTo>
                  <a:pt x="3506" y="3417"/>
                </a:lnTo>
                <a:lnTo>
                  <a:pt x="3612" y="3279"/>
                </a:lnTo>
                <a:lnTo>
                  <a:pt x="3670" y="3264"/>
                </a:lnTo>
                <a:lnTo>
                  <a:pt x="3713" y="3148"/>
                </a:lnTo>
                <a:lnTo>
                  <a:pt x="3723" y="2886"/>
                </a:lnTo>
                <a:close/>
                <a:moveTo>
                  <a:pt x="16632" y="2949"/>
                </a:moveTo>
                <a:lnTo>
                  <a:pt x="16494" y="3092"/>
                </a:lnTo>
                <a:lnTo>
                  <a:pt x="16441" y="3236"/>
                </a:lnTo>
                <a:lnTo>
                  <a:pt x="16426" y="3374"/>
                </a:lnTo>
                <a:lnTo>
                  <a:pt x="16319" y="3367"/>
                </a:lnTo>
                <a:lnTo>
                  <a:pt x="16186" y="3533"/>
                </a:lnTo>
                <a:lnTo>
                  <a:pt x="16138" y="3464"/>
                </a:lnTo>
                <a:lnTo>
                  <a:pt x="15984" y="3492"/>
                </a:lnTo>
                <a:lnTo>
                  <a:pt x="15962" y="3574"/>
                </a:lnTo>
                <a:lnTo>
                  <a:pt x="15807" y="3614"/>
                </a:lnTo>
                <a:lnTo>
                  <a:pt x="15696" y="3767"/>
                </a:lnTo>
                <a:lnTo>
                  <a:pt x="15628" y="3773"/>
                </a:lnTo>
                <a:lnTo>
                  <a:pt x="15558" y="3958"/>
                </a:lnTo>
                <a:lnTo>
                  <a:pt x="15606" y="4104"/>
                </a:lnTo>
                <a:lnTo>
                  <a:pt x="15478" y="4138"/>
                </a:lnTo>
                <a:lnTo>
                  <a:pt x="15340" y="4123"/>
                </a:lnTo>
                <a:lnTo>
                  <a:pt x="15239" y="4179"/>
                </a:lnTo>
                <a:lnTo>
                  <a:pt x="15244" y="4454"/>
                </a:lnTo>
                <a:lnTo>
                  <a:pt x="15297" y="4660"/>
                </a:lnTo>
                <a:lnTo>
                  <a:pt x="15191" y="4523"/>
                </a:lnTo>
                <a:lnTo>
                  <a:pt x="15069" y="4536"/>
                </a:lnTo>
                <a:lnTo>
                  <a:pt x="14973" y="4632"/>
                </a:lnTo>
                <a:lnTo>
                  <a:pt x="14999" y="4804"/>
                </a:lnTo>
                <a:lnTo>
                  <a:pt x="14936" y="4763"/>
                </a:lnTo>
                <a:lnTo>
                  <a:pt x="14956" y="4529"/>
                </a:lnTo>
                <a:lnTo>
                  <a:pt x="14925" y="4392"/>
                </a:lnTo>
                <a:lnTo>
                  <a:pt x="14898" y="4398"/>
                </a:lnTo>
                <a:lnTo>
                  <a:pt x="14915" y="4576"/>
                </a:lnTo>
                <a:lnTo>
                  <a:pt x="14808" y="4742"/>
                </a:lnTo>
                <a:lnTo>
                  <a:pt x="14883" y="4935"/>
                </a:lnTo>
                <a:lnTo>
                  <a:pt x="14835" y="5154"/>
                </a:lnTo>
                <a:lnTo>
                  <a:pt x="14850" y="5272"/>
                </a:lnTo>
                <a:lnTo>
                  <a:pt x="14915" y="5292"/>
                </a:lnTo>
                <a:lnTo>
                  <a:pt x="14888" y="5429"/>
                </a:lnTo>
                <a:lnTo>
                  <a:pt x="14920" y="5547"/>
                </a:lnTo>
                <a:lnTo>
                  <a:pt x="14872" y="5642"/>
                </a:lnTo>
                <a:lnTo>
                  <a:pt x="14857" y="5738"/>
                </a:lnTo>
                <a:lnTo>
                  <a:pt x="14792" y="5788"/>
                </a:lnTo>
                <a:lnTo>
                  <a:pt x="14770" y="5856"/>
                </a:lnTo>
                <a:lnTo>
                  <a:pt x="14702" y="5828"/>
                </a:lnTo>
                <a:lnTo>
                  <a:pt x="14813" y="5554"/>
                </a:lnTo>
                <a:lnTo>
                  <a:pt x="14840" y="5416"/>
                </a:lnTo>
                <a:lnTo>
                  <a:pt x="14777" y="5285"/>
                </a:lnTo>
                <a:lnTo>
                  <a:pt x="14787" y="4989"/>
                </a:lnTo>
                <a:lnTo>
                  <a:pt x="14765" y="4832"/>
                </a:lnTo>
                <a:lnTo>
                  <a:pt x="14729" y="4757"/>
                </a:lnTo>
                <a:lnTo>
                  <a:pt x="14782" y="4557"/>
                </a:lnTo>
                <a:lnTo>
                  <a:pt x="14770" y="4420"/>
                </a:lnTo>
                <a:lnTo>
                  <a:pt x="14617" y="4351"/>
                </a:lnTo>
                <a:lnTo>
                  <a:pt x="14574" y="4398"/>
                </a:lnTo>
                <a:lnTo>
                  <a:pt x="14537" y="4626"/>
                </a:lnTo>
                <a:lnTo>
                  <a:pt x="14431" y="4838"/>
                </a:lnTo>
                <a:lnTo>
                  <a:pt x="14431" y="4914"/>
                </a:lnTo>
                <a:lnTo>
                  <a:pt x="14463" y="5085"/>
                </a:lnTo>
                <a:lnTo>
                  <a:pt x="14441" y="5188"/>
                </a:lnTo>
                <a:lnTo>
                  <a:pt x="14511" y="5210"/>
                </a:lnTo>
                <a:lnTo>
                  <a:pt x="14511" y="5257"/>
                </a:lnTo>
                <a:lnTo>
                  <a:pt x="14569" y="5367"/>
                </a:lnTo>
                <a:lnTo>
                  <a:pt x="14531" y="5478"/>
                </a:lnTo>
                <a:lnTo>
                  <a:pt x="14318" y="5244"/>
                </a:lnTo>
                <a:lnTo>
                  <a:pt x="14238" y="5176"/>
                </a:lnTo>
                <a:lnTo>
                  <a:pt x="14069" y="5107"/>
                </a:lnTo>
                <a:lnTo>
                  <a:pt x="14037" y="5176"/>
                </a:lnTo>
                <a:lnTo>
                  <a:pt x="14095" y="5298"/>
                </a:lnTo>
                <a:lnTo>
                  <a:pt x="14032" y="5435"/>
                </a:lnTo>
                <a:lnTo>
                  <a:pt x="13962" y="5313"/>
                </a:lnTo>
                <a:lnTo>
                  <a:pt x="13878" y="5395"/>
                </a:lnTo>
                <a:lnTo>
                  <a:pt x="13766" y="5401"/>
                </a:lnTo>
                <a:lnTo>
                  <a:pt x="13723" y="5470"/>
                </a:lnTo>
                <a:lnTo>
                  <a:pt x="13648" y="5450"/>
                </a:lnTo>
                <a:lnTo>
                  <a:pt x="13706" y="5326"/>
                </a:lnTo>
                <a:lnTo>
                  <a:pt x="13665" y="5319"/>
                </a:lnTo>
                <a:lnTo>
                  <a:pt x="13462" y="5498"/>
                </a:lnTo>
                <a:lnTo>
                  <a:pt x="13341" y="5594"/>
                </a:lnTo>
                <a:lnTo>
                  <a:pt x="13324" y="5719"/>
                </a:lnTo>
                <a:lnTo>
                  <a:pt x="13234" y="5760"/>
                </a:lnTo>
                <a:lnTo>
                  <a:pt x="13186" y="5691"/>
                </a:lnTo>
                <a:lnTo>
                  <a:pt x="13186" y="5581"/>
                </a:lnTo>
                <a:lnTo>
                  <a:pt x="13261" y="5554"/>
                </a:lnTo>
                <a:lnTo>
                  <a:pt x="13228" y="5444"/>
                </a:lnTo>
                <a:lnTo>
                  <a:pt x="13063" y="5375"/>
                </a:lnTo>
                <a:lnTo>
                  <a:pt x="13106" y="5498"/>
                </a:lnTo>
                <a:lnTo>
                  <a:pt x="13080" y="5616"/>
                </a:lnTo>
                <a:lnTo>
                  <a:pt x="13128" y="5732"/>
                </a:lnTo>
                <a:lnTo>
                  <a:pt x="13095" y="5863"/>
                </a:lnTo>
                <a:lnTo>
                  <a:pt x="13041" y="5794"/>
                </a:lnTo>
                <a:lnTo>
                  <a:pt x="12988" y="5779"/>
                </a:lnTo>
                <a:lnTo>
                  <a:pt x="12850" y="5959"/>
                </a:lnTo>
                <a:lnTo>
                  <a:pt x="12889" y="6088"/>
                </a:lnTo>
                <a:lnTo>
                  <a:pt x="12840" y="6131"/>
                </a:lnTo>
                <a:lnTo>
                  <a:pt x="12696" y="6020"/>
                </a:lnTo>
                <a:lnTo>
                  <a:pt x="12659" y="6082"/>
                </a:lnTo>
                <a:lnTo>
                  <a:pt x="12696" y="6157"/>
                </a:lnTo>
                <a:lnTo>
                  <a:pt x="12691" y="6241"/>
                </a:lnTo>
                <a:lnTo>
                  <a:pt x="12643" y="6200"/>
                </a:lnTo>
                <a:lnTo>
                  <a:pt x="12569" y="6144"/>
                </a:lnTo>
                <a:lnTo>
                  <a:pt x="12563" y="5876"/>
                </a:lnTo>
                <a:lnTo>
                  <a:pt x="12468" y="5738"/>
                </a:lnTo>
                <a:lnTo>
                  <a:pt x="12510" y="5710"/>
                </a:lnTo>
                <a:lnTo>
                  <a:pt x="12771" y="5856"/>
                </a:lnTo>
                <a:lnTo>
                  <a:pt x="12867" y="5807"/>
                </a:lnTo>
                <a:lnTo>
                  <a:pt x="12930" y="5710"/>
                </a:lnTo>
                <a:lnTo>
                  <a:pt x="12925" y="5581"/>
                </a:lnTo>
                <a:lnTo>
                  <a:pt x="12882" y="5485"/>
                </a:lnTo>
                <a:lnTo>
                  <a:pt x="12664" y="5251"/>
                </a:lnTo>
                <a:lnTo>
                  <a:pt x="12505" y="5203"/>
                </a:lnTo>
                <a:lnTo>
                  <a:pt x="12410" y="5072"/>
                </a:lnTo>
                <a:lnTo>
                  <a:pt x="12350" y="5148"/>
                </a:lnTo>
                <a:lnTo>
                  <a:pt x="12287" y="5010"/>
                </a:lnTo>
                <a:lnTo>
                  <a:pt x="12362" y="4948"/>
                </a:lnTo>
                <a:lnTo>
                  <a:pt x="12180" y="4783"/>
                </a:lnTo>
                <a:lnTo>
                  <a:pt x="12074" y="4832"/>
                </a:lnTo>
                <a:lnTo>
                  <a:pt x="11968" y="4826"/>
                </a:lnTo>
                <a:lnTo>
                  <a:pt x="11878" y="5010"/>
                </a:lnTo>
                <a:lnTo>
                  <a:pt x="11782" y="4997"/>
                </a:lnTo>
                <a:lnTo>
                  <a:pt x="11654" y="5092"/>
                </a:lnTo>
                <a:lnTo>
                  <a:pt x="11494" y="5360"/>
                </a:lnTo>
                <a:lnTo>
                  <a:pt x="11399" y="5513"/>
                </a:lnTo>
                <a:lnTo>
                  <a:pt x="11260" y="5882"/>
                </a:lnTo>
                <a:lnTo>
                  <a:pt x="11153" y="6131"/>
                </a:lnTo>
                <a:lnTo>
                  <a:pt x="11037" y="6309"/>
                </a:lnTo>
                <a:lnTo>
                  <a:pt x="10882" y="6447"/>
                </a:lnTo>
                <a:lnTo>
                  <a:pt x="10829" y="6550"/>
                </a:lnTo>
                <a:lnTo>
                  <a:pt x="10846" y="6907"/>
                </a:lnTo>
                <a:lnTo>
                  <a:pt x="10867" y="7065"/>
                </a:lnTo>
                <a:lnTo>
                  <a:pt x="10947" y="7141"/>
                </a:lnTo>
                <a:lnTo>
                  <a:pt x="11027" y="7106"/>
                </a:lnTo>
                <a:lnTo>
                  <a:pt x="11143" y="6934"/>
                </a:lnTo>
                <a:lnTo>
                  <a:pt x="11180" y="7025"/>
                </a:lnTo>
                <a:lnTo>
                  <a:pt x="11223" y="7222"/>
                </a:lnTo>
                <a:lnTo>
                  <a:pt x="11271" y="7381"/>
                </a:lnTo>
                <a:lnTo>
                  <a:pt x="11286" y="7506"/>
                </a:lnTo>
                <a:lnTo>
                  <a:pt x="11356" y="7497"/>
                </a:lnTo>
                <a:lnTo>
                  <a:pt x="11388" y="7394"/>
                </a:lnTo>
                <a:lnTo>
                  <a:pt x="11457" y="7409"/>
                </a:lnTo>
                <a:lnTo>
                  <a:pt x="11489" y="7278"/>
                </a:lnTo>
                <a:lnTo>
                  <a:pt x="11511" y="7038"/>
                </a:lnTo>
                <a:lnTo>
                  <a:pt x="11569" y="7003"/>
                </a:lnTo>
                <a:lnTo>
                  <a:pt x="11622" y="6838"/>
                </a:lnTo>
                <a:lnTo>
                  <a:pt x="11569" y="6756"/>
                </a:lnTo>
                <a:lnTo>
                  <a:pt x="11526" y="6647"/>
                </a:lnTo>
                <a:lnTo>
                  <a:pt x="11569" y="6419"/>
                </a:lnTo>
                <a:lnTo>
                  <a:pt x="11680" y="6275"/>
                </a:lnTo>
                <a:lnTo>
                  <a:pt x="11772" y="6138"/>
                </a:lnTo>
                <a:lnTo>
                  <a:pt x="11760" y="6028"/>
                </a:lnTo>
                <a:lnTo>
                  <a:pt x="11818" y="5904"/>
                </a:lnTo>
                <a:lnTo>
                  <a:pt x="11919" y="5848"/>
                </a:lnTo>
                <a:lnTo>
                  <a:pt x="11999" y="5938"/>
                </a:lnTo>
                <a:lnTo>
                  <a:pt x="12004" y="6013"/>
                </a:lnTo>
                <a:lnTo>
                  <a:pt x="11968" y="6047"/>
                </a:lnTo>
                <a:lnTo>
                  <a:pt x="11835" y="6234"/>
                </a:lnTo>
                <a:lnTo>
                  <a:pt x="11782" y="6337"/>
                </a:lnTo>
                <a:lnTo>
                  <a:pt x="11755" y="6432"/>
                </a:lnTo>
                <a:lnTo>
                  <a:pt x="11782" y="6578"/>
                </a:lnTo>
                <a:lnTo>
                  <a:pt x="11772" y="6728"/>
                </a:lnTo>
                <a:lnTo>
                  <a:pt x="11830" y="6776"/>
                </a:lnTo>
                <a:lnTo>
                  <a:pt x="11861" y="6859"/>
                </a:lnTo>
                <a:lnTo>
                  <a:pt x="11958" y="6825"/>
                </a:lnTo>
                <a:lnTo>
                  <a:pt x="12057" y="6769"/>
                </a:lnTo>
                <a:lnTo>
                  <a:pt x="12164" y="6756"/>
                </a:lnTo>
                <a:lnTo>
                  <a:pt x="12224" y="6831"/>
                </a:lnTo>
                <a:lnTo>
                  <a:pt x="12159" y="6913"/>
                </a:lnTo>
                <a:lnTo>
                  <a:pt x="12101" y="6922"/>
                </a:lnTo>
                <a:lnTo>
                  <a:pt x="12037" y="6894"/>
                </a:lnTo>
                <a:lnTo>
                  <a:pt x="11963" y="6913"/>
                </a:lnTo>
                <a:lnTo>
                  <a:pt x="11888" y="6956"/>
                </a:lnTo>
                <a:lnTo>
                  <a:pt x="11893" y="7038"/>
                </a:lnTo>
                <a:lnTo>
                  <a:pt x="11931" y="7085"/>
                </a:lnTo>
                <a:lnTo>
                  <a:pt x="11951" y="7065"/>
                </a:lnTo>
                <a:lnTo>
                  <a:pt x="11946" y="7147"/>
                </a:lnTo>
                <a:lnTo>
                  <a:pt x="11936" y="7257"/>
                </a:lnTo>
                <a:lnTo>
                  <a:pt x="11888" y="7257"/>
                </a:lnTo>
                <a:lnTo>
                  <a:pt x="11840" y="7153"/>
                </a:lnTo>
                <a:lnTo>
                  <a:pt x="11787" y="7203"/>
                </a:lnTo>
                <a:lnTo>
                  <a:pt x="11760" y="7291"/>
                </a:lnTo>
                <a:lnTo>
                  <a:pt x="11760" y="7394"/>
                </a:lnTo>
                <a:lnTo>
                  <a:pt x="11772" y="7506"/>
                </a:lnTo>
                <a:lnTo>
                  <a:pt x="11692" y="7546"/>
                </a:lnTo>
                <a:lnTo>
                  <a:pt x="11680" y="7600"/>
                </a:lnTo>
                <a:lnTo>
                  <a:pt x="11622" y="7600"/>
                </a:lnTo>
                <a:lnTo>
                  <a:pt x="11617" y="7566"/>
                </a:lnTo>
                <a:lnTo>
                  <a:pt x="11559" y="7546"/>
                </a:lnTo>
                <a:lnTo>
                  <a:pt x="11484" y="7587"/>
                </a:lnTo>
                <a:lnTo>
                  <a:pt x="11393" y="7650"/>
                </a:lnTo>
                <a:lnTo>
                  <a:pt x="11356" y="7684"/>
                </a:lnTo>
                <a:lnTo>
                  <a:pt x="11329" y="7643"/>
                </a:lnTo>
                <a:lnTo>
                  <a:pt x="11266" y="7594"/>
                </a:lnTo>
                <a:lnTo>
                  <a:pt x="11233" y="7628"/>
                </a:lnTo>
                <a:lnTo>
                  <a:pt x="11175" y="7656"/>
                </a:lnTo>
                <a:lnTo>
                  <a:pt x="11175" y="7609"/>
                </a:lnTo>
                <a:lnTo>
                  <a:pt x="11117" y="7581"/>
                </a:lnTo>
                <a:lnTo>
                  <a:pt x="11117" y="7531"/>
                </a:lnTo>
                <a:lnTo>
                  <a:pt x="11100" y="7471"/>
                </a:lnTo>
                <a:lnTo>
                  <a:pt x="11143" y="7375"/>
                </a:lnTo>
                <a:lnTo>
                  <a:pt x="11160" y="7388"/>
                </a:lnTo>
                <a:lnTo>
                  <a:pt x="11175" y="7340"/>
                </a:lnTo>
                <a:lnTo>
                  <a:pt x="11143" y="7319"/>
                </a:lnTo>
                <a:lnTo>
                  <a:pt x="11138" y="7278"/>
                </a:lnTo>
                <a:lnTo>
                  <a:pt x="11153" y="7231"/>
                </a:lnTo>
                <a:lnTo>
                  <a:pt x="11153" y="7162"/>
                </a:lnTo>
                <a:lnTo>
                  <a:pt x="11107" y="7203"/>
                </a:lnTo>
                <a:lnTo>
                  <a:pt x="11085" y="7244"/>
                </a:lnTo>
                <a:lnTo>
                  <a:pt x="11032" y="7250"/>
                </a:lnTo>
                <a:lnTo>
                  <a:pt x="11015" y="7291"/>
                </a:lnTo>
                <a:lnTo>
                  <a:pt x="11005" y="7325"/>
                </a:lnTo>
                <a:lnTo>
                  <a:pt x="11005" y="7463"/>
                </a:lnTo>
                <a:lnTo>
                  <a:pt x="11027" y="7540"/>
                </a:lnTo>
                <a:lnTo>
                  <a:pt x="11032" y="7615"/>
                </a:lnTo>
                <a:lnTo>
                  <a:pt x="11047" y="7662"/>
                </a:lnTo>
                <a:lnTo>
                  <a:pt x="11010" y="7725"/>
                </a:lnTo>
                <a:lnTo>
                  <a:pt x="11000" y="7697"/>
                </a:lnTo>
                <a:lnTo>
                  <a:pt x="10952" y="7703"/>
                </a:lnTo>
                <a:lnTo>
                  <a:pt x="10940" y="7731"/>
                </a:lnTo>
                <a:lnTo>
                  <a:pt x="10894" y="7725"/>
                </a:lnTo>
                <a:lnTo>
                  <a:pt x="10814" y="7781"/>
                </a:lnTo>
                <a:lnTo>
                  <a:pt x="10761" y="7959"/>
                </a:lnTo>
                <a:lnTo>
                  <a:pt x="10728" y="7993"/>
                </a:lnTo>
                <a:lnTo>
                  <a:pt x="10681" y="8012"/>
                </a:lnTo>
                <a:lnTo>
                  <a:pt x="10628" y="8040"/>
                </a:lnTo>
                <a:lnTo>
                  <a:pt x="10611" y="8137"/>
                </a:lnTo>
                <a:lnTo>
                  <a:pt x="10473" y="8227"/>
                </a:lnTo>
                <a:lnTo>
                  <a:pt x="10420" y="8178"/>
                </a:lnTo>
                <a:lnTo>
                  <a:pt x="10435" y="8309"/>
                </a:lnTo>
                <a:lnTo>
                  <a:pt x="10340" y="8281"/>
                </a:lnTo>
                <a:lnTo>
                  <a:pt x="10266" y="8309"/>
                </a:lnTo>
                <a:lnTo>
                  <a:pt x="10271" y="8390"/>
                </a:lnTo>
                <a:lnTo>
                  <a:pt x="10362" y="8433"/>
                </a:lnTo>
                <a:lnTo>
                  <a:pt x="10404" y="8487"/>
                </a:lnTo>
                <a:lnTo>
                  <a:pt x="10462" y="8605"/>
                </a:lnTo>
                <a:lnTo>
                  <a:pt x="10452" y="8818"/>
                </a:lnTo>
                <a:lnTo>
                  <a:pt x="10420" y="8880"/>
                </a:lnTo>
                <a:lnTo>
                  <a:pt x="10324" y="8880"/>
                </a:lnTo>
                <a:lnTo>
                  <a:pt x="10276" y="8887"/>
                </a:lnTo>
                <a:lnTo>
                  <a:pt x="10212" y="8865"/>
                </a:lnTo>
                <a:lnTo>
                  <a:pt x="10133" y="8865"/>
                </a:lnTo>
                <a:lnTo>
                  <a:pt x="10063" y="8846"/>
                </a:lnTo>
                <a:lnTo>
                  <a:pt x="9978" y="8921"/>
                </a:lnTo>
                <a:lnTo>
                  <a:pt x="10000" y="8962"/>
                </a:lnTo>
                <a:lnTo>
                  <a:pt x="9995" y="9037"/>
                </a:lnTo>
                <a:lnTo>
                  <a:pt x="9995" y="9071"/>
                </a:lnTo>
                <a:lnTo>
                  <a:pt x="10005" y="9106"/>
                </a:lnTo>
                <a:lnTo>
                  <a:pt x="10005" y="9146"/>
                </a:lnTo>
                <a:lnTo>
                  <a:pt x="9995" y="9209"/>
                </a:lnTo>
                <a:lnTo>
                  <a:pt x="9990" y="9249"/>
                </a:lnTo>
                <a:lnTo>
                  <a:pt x="9968" y="9284"/>
                </a:lnTo>
                <a:lnTo>
                  <a:pt x="9963" y="9346"/>
                </a:lnTo>
                <a:lnTo>
                  <a:pt x="9978" y="9380"/>
                </a:lnTo>
                <a:lnTo>
                  <a:pt x="10005" y="9387"/>
                </a:lnTo>
                <a:lnTo>
                  <a:pt x="10010" y="9449"/>
                </a:lnTo>
                <a:lnTo>
                  <a:pt x="10000" y="9524"/>
                </a:lnTo>
                <a:lnTo>
                  <a:pt x="10031" y="9511"/>
                </a:lnTo>
                <a:lnTo>
                  <a:pt x="10063" y="9524"/>
                </a:lnTo>
                <a:lnTo>
                  <a:pt x="10084" y="9499"/>
                </a:lnTo>
                <a:lnTo>
                  <a:pt x="10138" y="9511"/>
                </a:lnTo>
                <a:lnTo>
                  <a:pt x="10154" y="9567"/>
                </a:lnTo>
                <a:lnTo>
                  <a:pt x="10171" y="9593"/>
                </a:lnTo>
                <a:lnTo>
                  <a:pt x="10149" y="9593"/>
                </a:lnTo>
                <a:lnTo>
                  <a:pt x="10133" y="9649"/>
                </a:lnTo>
                <a:lnTo>
                  <a:pt x="10096" y="9746"/>
                </a:lnTo>
                <a:lnTo>
                  <a:pt x="10053" y="9780"/>
                </a:lnTo>
                <a:lnTo>
                  <a:pt x="9995" y="9821"/>
                </a:lnTo>
                <a:lnTo>
                  <a:pt x="9956" y="9883"/>
                </a:lnTo>
                <a:lnTo>
                  <a:pt x="9951" y="9930"/>
                </a:lnTo>
                <a:lnTo>
                  <a:pt x="9930" y="10005"/>
                </a:lnTo>
                <a:lnTo>
                  <a:pt x="9946" y="10117"/>
                </a:lnTo>
                <a:lnTo>
                  <a:pt x="9898" y="10186"/>
                </a:lnTo>
                <a:lnTo>
                  <a:pt x="9867" y="10205"/>
                </a:lnTo>
                <a:lnTo>
                  <a:pt x="9818" y="10261"/>
                </a:lnTo>
                <a:lnTo>
                  <a:pt x="9765" y="10267"/>
                </a:lnTo>
                <a:lnTo>
                  <a:pt x="9734" y="10302"/>
                </a:lnTo>
                <a:lnTo>
                  <a:pt x="9697" y="10392"/>
                </a:lnTo>
                <a:lnTo>
                  <a:pt x="9659" y="10418"/>
                </a:lnTo>
                <a:lnTo>
                  <a:pt x="9637" y="10474"/>
                </a:lnTo>
                <a:lnTo>
                  <a:pt x="9637" y="10514"/>
                </a:lnTo>
                <a:lnTo>
                  <a:pt x="9622" y="10564"/>
                </a:lnTo>
                <a:lnTo>
                  <a:pt x="9601" y="10577"/>
                </a:lnTo>
                <a:lnTo>
                  <a:pt x="9569" y="10632"/>
                </a:lnTo>
                <a:lnTo>
                  <a:pt x="9548" y="10686"/>
                </a:lnTo>
                <a:lnTo>
                  <a:pt x="9553" y="10714"/>
                </a:lnTo>
                <a:lnTo>
                  <a:pt x="9531" y="10755"/>
                </a:lnTo>
                <a:lnTo>
                  <a:pt x="9511" y="10776"/>
                </a:lnTo>
                <a:lnTo>
                  <a:pt x="9504" y="10811"/>
                </a:lnTo>
                <a:lnTo>
                  <a:pt x="9504" y="10845"/>
                </a:lnTo>
                <a:lnTo>
                  <a:pt x="9538" y="10879"/>
                </a:lnTo>
                <a:lnTo>
                  <a:pt x="9553" y="10920"/>
                </a:lnTo>
                <a:lnTo>
                  <a:pt x="9548" y="10961"/>
                </a:lnTo>
                <a:lnTo>
                  <a:pt x="9553" y="11002"/>
                </a:lnTo>
                <a:lnTo>
                  <a:pt x="9558" y="11079"/>
                </a:lnTo>
                <a:lnTo>
                  <a:pt x="9553" y="11154"/>
                </a:lnTo>
                <a:lnTo>
                  <a:pt x="9538" y="11195"/>
                </a:lnTo>
                <a:lnTo>
                  <a:pt x="9543" y="11236"/>
                </a:lnTo>
                <a:lnTo>
                  <a:pt x="9526" y="11277"/>
                </a:lnTo>
                <a:lnTo>
                  <a:pt x="9499" y="11333"/>
                </a:lnTo>
                <a:lnTo>
                  <a:pt x="9473" y="11345"/>
                </a:lnTo>
                <a:lnTo>
                  <a:pt x="9499" y="11373"/>
                </a:lnTo>
                <a:lnTo>
                  <a:pt x="9526" y="11436"/>
                </a:lnTo>
                <a:lnTo>
                  <a:pt x="9521" y="11470"/>
                </a:lnTo>
                <a:lnTo>
                  <a:pt x="9531" y="11532"/>
                </a:lnTo>
                <a:lnTo>
                  <a:pt x="9538" y="11545"/>
                </a:lnTo>
                <a:lnTo>
                  <a:pt x="9553" y="11560"/>
                </a:lnTo>
                <a:lnTo>
                  <a:pt x="9553" y="11573"/>
                </a:lnTo>
                <a:lnTo>
                  <a:pt x="9569" y="11595"/>
                </a:lnTo>
                <a:lnTo>
                  <a:pt x="9596" y="11601"/>
                </a:lnTo>
                <a:lnTo>
                  <a:pt x="9627" y="11635"/>
                </a:lnTo>
                <a:lnTo>
                  <a:pt x="9644" y="11648"/>
                </a:lnTo>
                <a:lnTo>
                  <a:pt x="9654" y="11663"/>
                </a:lnTo>
                <a:lnTo>
                  <a:pt x="9659" y="11698"/>
                </a:lnTo>
                <a:lnTo>
                  <a:pt x="9676" y="11711"/>
                </a:lnTo>
                <a:lnTo>
                  <a:pt x="9690" y="11717"/>
                </a:lnTo>
                <a:lnTo>
                  <a:pt x="9712" y="11745"/>
                </a:lnTo>
                <a:lnTo>
                  <a:pt x="9739" y="11792"/>
                </a:lnTo>
                <a:lnTo>
                  <a:pt x="9744" y="11848"/>
                </a:lnTo>
                <a:lnTo>
                  <a:pt x="9755" y="11876"/>
                </a:lnTo>
                <a:lnTo>
                  <a:pt x="9787" y="11917"/>
                </a:lnTo>
                <a:lnTo>
                  <a:pt x="9830" y="11945"/>
                </a:lnTo>
                <a:lnTo>
                  <a:pt x="9845" y="11951"/>
                </a:lnTo>
                <a:lnTo>
                  <a:pt x="9883" y="11998"/>
                </a:lnTo>
                <a:lnTo>
                  <a:pt x="9930" y="12041"/>
                </a:lnTo>
                <a:lnTo>
                  <a:pt x="9983" y="12095"/>
                </a:lnTo>
                <a:lnTo>
                  <a:pt x="10043" y="12129"/>
                </a:lnTo>
                <a:lnTo>
                  <a:pt x="10058" y="12129"/>
                </a:lnTo>
                <a:lnTo>
                  <a:pt x="10069" y="12129"/>
                </a:lnTo>
                <a:lnTo>
                  <a:pt x="10128" y="12101"/>
                </a:lnTo>
                <a:lnTo>
                  <a:pt x="10169" y="12082"/>
                </a:lnTo>
                <a:lnTo>
                  <a:pt x="10239" y="12067"/>
                </a:lnTo>
                <a:lnTo>
                  <a:pt x="10276" y="12067"/>
                </a:lnTo>
                <a:lnTo>
                  <a:pt x="10319" y="12082"/>
                </a:lnTo>
                <a:lnTo>
                  <a:pt x="10345" y="12082"/>
                </a:lnTo>
                <a:lnTo>
                  <a:pt x="10399" y="12101"/>
                </a:lnTo>
                <a:lnTo>
                  <a:pt x="10452" y="12082"/>
                </a:lnTo>
                <a:lnTo>
                  <a:pt x="10483" y="12054"/>
                </a:lnTo>
                <a:lnTo>
                  <a:pt x="10575" y="12013"/>
                </a:lnTo>
                <a:lnTo>
                  <a:pt x="10621" y="11998"/>
                </a:lnTo>
                <a:lnTo>
                  <a:pt x="10670" y="11992"/>
                </a:lnTo>
                <a:lnTo>
                  <a:pt x="10723" y="11992"/>
                </a:lnTo>
                <a:lnTo>
                  <a:pt x="10766" y="11992"/>
                </a:lnTo>
                <a:lnTo>
                  <a:pt x="10807" y="12041"/>
                </a:lnTo>
                <a:lnTo>
                  <a:pt x="10829" y="12095"/>
                </a:lnTo>
                <a:lnTo>
                  <a:pt x="10861" y="12144"/>
                </a:lnTo>
                <a:lnTo>
                  <a:pt x="10909" y="12144"/>
                </a:lnTo>
                <a:lnTo>
                  <a:pt x="10930" y="12129"/>
                </a:lnTo>
                <a:lnTo>
                  <a:pt x="10952" y="12136"/>
                </a:lnTo>
                <a:lnTo>
                  <a:pt x="11010" y="12110"/>
                </a:lnTo>
                <a:lnTo>
                  <a:pt x="11010" y="12129"/>
                </a:lnTo>
                <a:lnTo>
                  <a:pt x="11027" y="12144"/>
                </a:lnTo>
                <a:lnTo>
                  <a:pt x="11037" y="12179"/>
                </a:lnTo>
                <a:lnTo>
                  <a:pt x="11063" y="12192"/>
                </a:lnTo>
                <a:lnTo>
                  <a:pt x="11085" y="12239"/>
                </a:lnTo>
                <a:lnTo>
                  <a:pt x="11073" y="12301"/>
                </a:lnTo>
                <a:lnTo>
                  <a:pt x="11053" y="12385"/>
                </a:lnTo>
                <a:lnTo>
                  <a:pt x="11063" y="12398"/>
                </a:lnTo>
                <a:lnTo>
                  <a:pt x="11053" y="12454"/>
                </a:lnTo>
                <a:lnTo>
                  <a:pt x="11037" y="12507"/>
                </a:lnTo>
                <a:lnTo>
                  <a:pt x="11027" y="12529"/>
                </a:lnTo>
                <a:lnTo>
                  <a:pt x="11027" y="12557"/>
                </a:lnTo>
                <a:lnTo>
                  <a:pt x="11063" y="12632"/>
                </a:lnTo>
                <a:lnTo>
                  <a:pt x="11100" y="12694"/>
                </a:lnTo>
                <a:lnTo>
                  <a:pt x="11160" y="12769"/>
                </a:lnTo>
                <a:lnTo>
                  <a:pt x="11206" y="12851"/>
                </a:lnTo>
                <a:lnTo>
                  <a:pt x="11223" y="12907"/>
                </a:lnTo>
                <a:lnTo>
                  <a:pt x="11233" y="12926"/>
                </a:lnTo>
                <a:lnTo>
                  <a:pt x="11228" y="12941"/>
                </a:lnTo>
                <a:lnTo>
                  <a:pt x="11255" y="12988"/>
                </a:lnTo>
                <a:lnTo>
                  <a:pt x="11266" y="13038"/>
                </a:lnTo>
                <a:lnTo>
                  <a:pt x="11281" y="13113"/>
                </a:lnTo>
                <a:lnTo>
                  <a:pt x="11266" y="13141"/>
                </a:lnTo>
                <a:lnTo>
                  <a:pt x="11260" y="13154"/>
                </a:lnTo>
                <a:lnTo>
                  <a:pt x="11276" y="13201"/>
                </a:lnTo>
                <a:lnTo>
                  <a:pt x="11293" y="13250"/>
                </a:lnTo>
                <a:lnTo>
                  <a:pt x="11308" y="13278"/>
                </a:lnTo>
                <a:lnTo>
                  <a:pt x="11313" y="13319"/>
                </a:lnTo>
                <a:lnTo>
                  <a:pt x="11308" y="13373"/>
                </a:lnTo>
                <a:lnTo>
                  <a:pt x="11286" y="13407"/>
                </a:lnTo>
                <a:lnTo>
                  <a:pt x="11255" y="13457"/>
                </a:lnTo>
                <a:lnTo>
                  <a:pt x="11240" y="13491"/>
                </a:lnTo>
                <a:lnTo>
                  <a:pt x="11218" y="13560"/>
                </a:lnTo>
                <a:lnTo>
                  <a:pt x="11213" y="13594"/>
                </a:lnTo>
                <a:lnTo>
                  <a:pt x="11191" y="13663"/>
                </a:lnTo>
                <a:lnTo>
                  <a:pt x="11180" y="13731"/>
                </a:lnTo>
                <a:lnTo>
                  <a:pt x="11186" y="13779"/>
                </a:lnTo>
                <a:lnTo>
                  <a:pt x="11191" y="13841"/>
                </a:lnTo>
                <a:lnTo>
                  <a:pt x="11240" y="13916"/>
                </a:lnTo>
                <a:lnTo>
                  <a:pt x="11250" y="13965"/>
                </a:lnTo>
                <a:lnTo>
                  <a:pt x="11281" y="14060"/>
                </a:lnTo>
                <a:lnTo>
                  <a:pt x="11313" y="14129"/>
                </a:lnTo>
                <a:lnTo>
                  <a:pt x="11334" y="14163"/>
                </a:lnTo>
                <a:lnTo>
                  <a:pt x="11339" y="14206"/>
                </a:lnTo>
                <a:lnTo>
                  <a:pt x="11339" y="14300"/>
                </a:lnTo>
                <a:lnTo>
                  <a:pt x="11361" y="14425"/>
                </a:lnTo>
                <a:lnTo>
                  <a:pt x="11378" y="14487"/>
                </a:lnTo>
                <a:lnTo>
                  <a:pt x="11388" y="14569"/>
                </a:lnTo>
                <a:lnTo>
                  <a:pt x="11409" y="14631"/>
                </a:lnTo>
                <a:lnTo>
                  <a:pt x="11452" y="14693"/>
                </a:lnTo>
                <a:lnTo>
                  <a:pt x="11494" y="14803"/>
                </a:lnTo>
                <a:lnTo>
                  <a:pt x="11526" y="14878"/>
                </a:lnTo>
                <a:lnTo>
                  <a:pt x="11564" y="14962"/>
                </a:lnTo>
                <a:lnTo>
                  <a:pt x="11564" y="15031"/>
                </a:lnTo>
                <a:lnTo>
                  <a:pt x="11542" y="15044"/>
                </a:lnTo>
                <a:lnTo>
                  <a:pt x="11564" y="15106"/>
                </a:lnTo>
                <a:lnTo>
                  <a:pt x="11564" y="15160"/>
                </a:lnTo>
                <a:lnTo>
                  <a:pt x="11569" y="15187"/>
                </a:lnTo>
                <a:lnTo>
                  <a:pt x="11574" y="15175"/>
                </a:lnTo>
                <a:lnTo>
                  <a:pt x="11600" y="15215"/>
                </a:lnTo>
                <a:lnTo>
                  <a:pt x="11622" y="15215"/>
                </a:lnTo>
                <a:lnTo>
                  <a:pt x="11649" y="15250"/>
                </a:lnTo>
                <a:lnTo>
                  <a:pt x="11675" y="15250"/>
                </a:lnTo>
                <a:lnTo>
                  <a:pt x="11712" y="15215"/>
                </a:lnTo>
                <a:lnTo>
                  <a:pt x="11760" y="15202"/>
                </a:lnTo>
                <a:lnTo>
                  <a:pt x="11818" y="15168"/>
                </a:lnTo>
                <a:lnTo>
                  <a:pt x="11845" y="15175"/>
                </a:lnTo>
                <a:lnTo>
                  <a:pt x="11883" y="15160"/>
                </a:lnTo>
                <a:lnTo>
                  <a:pt x="11946" y="15181"/>
                </a:lnTo>
                <a:lnTo>
                  <a:pt x="11973" y="15160"/>
                </a:lnTo>
                <a:lnTo>
                  <a:pt x="12011" y="15175"/>
                </a:lnTo>
                <a:lnTo>
                  <a:pt x="12016" y="15147"/>
                </a:lnTo>
                <a:lnTo>
                  <a:pt x="12047" y="15140"/>
                </a:lnTo>
                <a:lnTo>
                  <a:pt x="12106" y="15106"/>
                </a:lnTo>
                <a:lnTo>
                  <a:pt x="12149" y="15065"/>
                </a:lnTo>
                <a:lnTo>
                  <a:pt x="12190" y="15009"/>
                </a:lnTo>
                <a:lnTo>
                  <a:pt x="12255" y="14919"/>
                </a:lnTo>
                <a:lnTo>
                  <a:pt x="12287" y="14859"/>
                </a:lnTo>
                <a:lnTo>
                  <a:pt x="12303" y="14816"/>
                </a:lnTo>
                <a:lnTo>
                  <a:pt x="12330" y="14775"/>
                </a:lnTo>
                <a:lnTo>
                  <a:pt x="12340" y="14762"/>
                </a:lnTo>
                <a:lnTo>
                  <a:pt x="12377" y="14721"/>
                </a:lnTo>
                <a:lnTo>
                  <a:pt x="12393" y="14678"/>
                </a:lnTo>
                <a:lnTo>
                  <a:pt x="12398" y="14610"/>
                </a:lnTo>
                <a:lnTo>
                  <a:pt x="12415" y="14550"/>
                </a:lnTo>
                <a:lnTo>
                  <a:pt x="12420" y="14507"/>
                </a:lnTo>
                <a:lnTo>
                  <a:pt x="12403" y="14500"/>
                </a:lnTo>
                <a:lnTo>
                  <a:pt x="12398" y="14466"/>
                </a:lnTo>
                <a:lnTo>
                  <a:pt x="12425" y="14438"/>
                </a:lnTo>
                <a:lnTo>
                  <a:pt x="12495" y="14391"/>
                </a:lnTo>
                <a:lnTo>
                  <a:pt x="12543" y="14363"/>
                </a:lnTo>
                <a:lnTo>
                  <a:pt x="12569" y="14335"/>
                </a:lnTo>
                <a:lnTo>
                  <a:pt x="12579" y="14300"/>
                </a:lnTo>
                <a:lnTo>
                  <a:pt x="12563" y="14288"/>
                </a:lnTo>
                <a:lnTo>
                  <a:pt x="12574" y="14247"/>
                </a:lnTo>
                <a:lnTo>
                  <a:pt x="12574" y="14163"/>
                </a:lnTo>
                <a:lnTo>
                  <a:pt x="12563" y="14172"/>
                </a:lnTo>
                <a:lnTo>
                  <a:pt x="12563" y="14144"/>
                </a:lnTo>
                <a:lnTo>
                  <a:pt x="12553" y="14094"/>
                </a:lnTo>
                <a:lnTo>
                  <a:pt x="12526" y="14034"/>
                </a:lnTo>
                <a:lnTo>
                  <a:pt x="12531" y="13978"/>
                </a:lnTo>
                <a:lnTo>
                  <a:pt x="12558" y="13957"/>
                </a:lnTo>
                <a:lnTo>
                  <a:pt x="12601" y="13903"/>
                </a:lnTo>
                <a:lnTo>
                  <a:pt x="12623" y="13888"/>
                </a:lnTo>
                <a:lnTo>
                  <a:pt x="12686" y="13807"/>
                </a:lnTo>
                <a:lnTo>
                  <a:pt x="12756" y="13772"/>
                </a:lnTo>
                <a:lnTo>
                  <a:pt x="12809" y="13744"/>
                </a:lnTo>
                <a:lnTo>
                  <a:pt x="12845" y="13697"/>
                </a:lnTo>
                <a:lnTo>
                  <a:pt x="12867" y="13641"/>
                </a:lnTo>
                <a:lnTo>
                  <a:pt x="12882" y="13588"/>
                </a:lnTo>
                <a:lnTo>
                  <a:pt x="12872" y="13545"/>
                </a:lnTo>
                <a:lnTo>
                  <a:pt x="12872" y="13422"/>
                </a:lnTo>
                <a:lnTo>
                  <a:pt x="12867" y="13353"/>
                </a:lnTo>
                <a:lnTo>
                  <a:pt x="12867" y="13278"/>
                </a:lnTo>
                <a:lnTo>
                  <a:pt x="12855" y="13244"/>
                </a:lnTo>
                <a:lnTo>
                  <a:pt x="12835" y="13229"/>
                </a:lnTo>
                <a:lnTo>
                  <a:pt x="12809" y="13154"/>
                </a:lnTo>
                <a:lnTo>
                  <a:pt x="12787" y="13106"/>
                </a:lnTo>
                <a:lnTo>
                  <a:pt x="12792" y="13072"/>
                </a:lnTo>
                <a:lnTo>
                  <a:pt x="12787" y="13051"/>
                </a:lnTo>
                <a:lnTo>
                  <a:pt x="12802" y="13003"/>
                </a:lnTo>
                <a:lnTo>
                  <a:pt x="12802" y="12982"/>
                </a:lnTo>
                <a:lnTo>
                  <a:pt x="12766" y="12954"/>
                </a:lnTo>
                <a:lnTo>
                  <a:pt x="12761" y="12913"/>
                </a:lnTo>
                <a:lnTo>
                  <a:pt x="12787" y="12823"/>
                </a:lnTo>
                <a:lnTo>
                  <a:pt x="12809" y="12797"/>
                </a:lnTo>
                <a:lnTo>
                  <a:pt x="12819" y="12748"/>
                </a:lnTo>
                <a:lnTo>
                  <a:pt x="12840" y="12720"/>
                </a:lnTo>
                <a:lnTo>
                  <a:pt x="12850" y="12666"/>
                </a:lnTo>
                <a:lnTo>
                  <a:pt x="12872" y="12660"/>
                </a:lnTo>
                <a:lnTo>
                  <a:pt x="12889" y="12625"/>
                </a:lnTo>
                <a:lnTo>
                  <a:pt x="12930" y="12597"/>
                </a:lnTo>
                <a:lnTo>
                  <a:pt x="12942" y="12576"/>
                </a:lnTo>
                <a:lnTo>
                  <a:pt x="12957" y="12535"/>
                </a:lnTo>
                <a:lnTo>
                  <a:pt x="13022" y="12445"/>
                </a:lnTo>
                <a:lnTo>
                  <a:pt x="13075" y="12391"/>
                </a:lnTo>
                <a:lnTo>
                  <a:pt x="13159" y="12316"/>
                </a:lnTo>
                <a:lnTo>
                  <a:pt x="13218" y="12254"/>
                </a:lnTo>
                <a:lnTo>
                  <a:pt x="13287" y="12151"/>
                </a:lnTo>
                <a:lnTo>
                  <a:pt x="13334" y="12067"/>
                </a:lnTo>
                <a:lnTo>
                  <a:pt x="13382" y="11958"/>
                </a:lnTo>
                <a:lnTo>
                  <a:pt x="13420" y="11861"/>
                </a:lnTo>
                <a:lnTo>
                  <a:pt x="13447" y="11779"/>
                </a:lnTo>
                <a:lnTo>
                  <a:pt x="13462" y="11698"/>
                </a:lnTo>
                <a:lnTo>
                  <a:pt x="13474" y="11670"/>
                </a:lnTo>
                <a:lnTo>
                  <a:pt x="13474" y="11629"/>
                </a:lnTo>
                <a:lnTo>
                  <a:pt x="13479" y="11586"/>
                </a:lnTo>
                <a:lnTo>
                  <a:pt x="13479" y="11567"/>
                </a:lnTo>
                <a:lnTo>
                  <a:pt x="13457" y="11567"/>
                </a:lnTo>
                <a:lnTo>
                  <a:pt x="13430" y="11595"/>
                </a:lnTo>
                <a:lnTo>
                  <a:pt x="13399" y="11601"/>
                </a:lnTo>
                <a:lnTo>
                  <a:pt x="13372" y="11614"/>
                </a:lnTo>
                <a:lnTo>
                  <a:pt x="13351" y="11614"/>
                </a:lnTo>
                <a:lnTo>
                  <a:pt x="13319" y="11614"/>
                </a:lnTo>
                <a:lnTo>
                  <a:pt x="13297" y="11629"/>
                </a:lnTo>
                <a:lnTo>
                  <a:pt x="13271" y="11635"/>
                </a:lnTo>
                <a:lnTo>
                  <a:pt x="13218" y="11655"/>
                </a:lnTo>
                <a:lnTo>
                  <a:pt x="13154" y="11663"/>
                </a:lnTo>
                <a:lnTo>
                  <a:pt x="13101" y="11683"/>
                </a:lnTo>
                <a:lnTo>
                  <a:pt x="13075" y="11683"/>
                </a:lnTo>
                <a:lnTo>
                  <a:pt x="13048" y="11648"/>
                </a:lnTo>
                <a:lnTo>
                  <a:pt x="13036" y="11614"/>
                </a:lnTo>
                <a:lnTo>
                  <a:pt x="13015" y="11601"/>
                </a:lnTo>
                <a:lnTo>
                  <a:pt x="12988" y="11580"/>
                </a:lnTo>
                <a:lnTo>
                  <a:pt x="13022" y="11560"/>
                </a:lnTo>
                <a:lnTo>
                  <a:pt x="13022" y="11526"/>
                </a:lnTo>
                <a:lnTo>
                  <a:pt x="13005" y="11504"/>
                </a:lnTo>
                <a:lnTo>
                  <a:pt x="12978" y="11483"/>
                </a:lnTo>
                <a:lnTo>
                  <a:pt x="12962" y="11457"/>
                </a:lnTo>
                <a:lnTo>
                  <a:pt x="12930" y="11414"/>
                </a:lnTo>
                <a:lnTo>
                  <a:pt x="12898" y="11373"/>
                </a:lnTo>
                <a:lnTo>
                  <a:pt x="12819" y="11298"/>
                </a:lnTo>
                <a:lnTo>
                  <a:pt x="12787" y="11257"/>
                </a:lnTo>
                <a:lnTo>
                  <a:pt x="12771" y="11189"/>
                </a:lnTo>
                <a:lnTo>
                  <a:pt x="12739" y="11099"/>
                </a:lnTo>
                <a:lnTo>
                  <a:pt x="12707" y="11071"/>
                </a:lnTo>
                <a:lnTo>
                  <a:pt x="12686" y="11051"/>
                </a:lnTo>
                <a:lnTo>
                  <a:pt x="12664" y="10955"/>
                </a:lnTo>
                <a:lnTo>
                  <a:pt x="12654" y="10873"/>
                </a:lnTo>
                <a:lnTo>
                  <a:pt x="12664" y="10858"/>
                </a:lnTo>
                <a:lnTo>
                  <a:pt x="12643" y="10776"/>
                </a:lnTo>
                <a:lnTo>
                  <a:pt x="12633" y="10761"/>
                </a:lnTo>
                <a:lnTo>
                  <a:pt x="12563" y="10686"/>
                </a:lnTo>
                <a:lnTo>
                  <a:pt x="12563" y="10632"/>
                </a:lnTo>
                <a:lnTo>
                  <a:pt x="12574" y="10617"/>
                </a:lnTo>
                <a:lnTo>
                  <a:pt x="12521" y="10529"/>
                </a:lnTo>
                <a:lnTo>
                  <a:pt x="12500" y="10480"/>
                </a:lnTo>
                <a:lnTo>
                  <a:pt x="12478" y="10433"/>
                </a:lnTo>
                <a:lnTo>
                  <a:pt x="12436" y="10302"/>
                </a:lnTo>
                <a:lnTo>
                  <a:pt x="12398" y="10220"/>
                </a:lnTo>
                <a:lnTo>
                  <a:pt x="12372" y="10130"/>
                </a:lnTo>
                <a:lnTo>
                  <a:pt x="12377" y="10124"/>
                </a:lnTo>
                <a:lnTo>
                  <a:pt x="12420" y="10246"/>
                </a:lnTo>
                <a:lnTo>
                  <a:pt x="12446" y="10289"/>
                </a:lnTo>
                <a:lnTo>
                  <a:pt x="12468" y="10315"/>
                </a:lnTo>
                <a:lnTo>
                  <a:pt x="12483" y="10302"/>
                </a:lnTo>
                <a:lnTo>
                  <a:pt x="12500" y="10261"/>
                </a:lnTo>
                <a:lnTo>
                  <a:pt x="12510" y="10199"/>
                </a:lnTo>
                <a:lnTo>
                  <a:pt x="12526" y="10164"/>
                </a:lnTo>
                <a:lnTo>
                  <a:pt x="12526" y="10177"/>
                </a:lnTo>
                <a:lnTo>
                  <a:pt x="12521" y="10212"/>
                </a:lnTo>
                <a:lnTo>
                  <a:pt x="12521" y="10239"/>
                </a:lnTo>
                <a:lnTo>
                  <a:pt x="12510" y="10289"/>
                </a:lnTo>
                <a:lnTo>
                  <a:pt x="12536" y="10289"/>
                </a:lnTo>
                <a:lnTo>
                  <a:pt x="12569" y="10343"/>
                </a:lnTo>
                <a:lnTo>
                  <a:pt x="12606" y="10411"/>
                </a:lnTo>
                <a:lnTo>
                  <a:pt x="12628" y="10474"/>
                </a:lnTo>
                <a:lnTo>
                  <a:pt x="12643" y="10495"/>
                </a:lnTo>
                <a:lnTo>
                  <a:pt x="12659" y="10536"/>
                </a:lnTo>
                <a:lnTo>
                  <a:pt x="12654" y="10555"/>
                </a:lnTo>
                <a:lnTo>
                  <a:pt x="12676" y="10605"/>
                </a:lnTo>
                <a:lnTo>
                  <a:pt x="12707" y="10617"/>
                </a:lnTo>
                <a:lnTo>
                  <a:pt x="12734" y="10652"/>
                </a:lnTo>
                <a:lnTo>
                  <a:pt x="12766" y="10742"/>
                </a:lnTo>
                <a:lnTo>
                  <a:pt x="12766" y="10789"/>
                </a:lnTo>
                <a:lnTo>
                  <a:pt x="12771" y="10845"/>
                </a:lnTo>
                <a:lnTo>
                  <a:pt x="12809" y="10920"/>
                </a:lnTo>
                <a:lnTo>
                  <a:pt x="12835" y="10933"/>
                </a:lnTo>
                <a:lnTo>
                  <a:pt x="12877" y="10989"/>
                </a:lnTo>
                <a:lnTo>
                  <a:pt x="12894" y="11051"/>
                </a:lnTo>
                <a:lnTo>
                  <a:pt x="12925" y="11120"/>
                </a:lnTo>
                <a:lnTo>
                  <a:pt x="12957" y="11148"/>
                </a:lnTo>
                <a:lnTo>
                  <a:pt x="12962" y="11182"/>
                </a:lnTo>
                <a:lnTo>
                  <a:pt x="12978" y="11202"/>
                </a:lnTo>
                <a:lnTo>
                  <a:pt x="12983" y="11236"/>
                </a:lnTo>
                <a:lnTo>
                  <a:pt x="12983" y="11270"/>
                </a:lnTo>
                <a:lnTo>
                  <a:pt x="12978" y="11285"/>
                </a:lnTo>
                <a:lnTo>
                  <a:pt x="12983" y="11320"/>
                </a:lnTo>
                <a:lnTo>
                  <a:pt x="12973" y="11326"/>
                </a:lnTo>
                <a:lnTo>
                  <a:pt x="12988" y="11361"/>
                </a:lnTo>
                <a:lnTo>
                  <a:pt x="13000" y="11414"/>
                </a:lnTo>
                <a:lnTo>
                  <a:pt x="13010" y="11436"/>
                </a:lnTo>
                <a:lnTo>
                  <a:pt x="13010" y="11476"/>
                </a:lnTo>
                <a:lnTo>
                  <a:pt x="13026" y="11526"/>
                </a:lnTo>
                <a:lnTo>
                  <a:pt x="13068" y="11532"/>
                </a:lnTo>
                <a:lnTo>
                  <a:pt x="13090" y="11517"/>
                </a:lnTo>
                <a:lnTo>
                  <a:pt x="13116" y="11517"/>
                </a:lnTo>
                <a:lnTo>
                  <a:pt x="13128" y="11498"/>
                </a:lnTo>
                <a:lnTo>
                  <a:pt x="13143" y="11492"/>
                </a:lnTo>
                <a:lnTo>
                  <a:pt x="13154" y="11470"/>
                </a:lnTo>
                <a:lnTo>
                  <a:pt x="13169" y="11464"/>
                </a:lnTo>
                <a:lnTo>
                  <a:pt x="13218" y="11457"/>
                </a:lnTo>
                <a:lnTo>
                  <a:pt x="13254" y="11442"/>
                </a:lnTo>
                <a:lnTo>
                  <a:pt x="13287" y="11408"/>
                </a:lnTo>
                <a:lnTo>
                  <a:pt x="13302" y="11414"/>
                </a:lnTo>
                <a:lnTo>
                  <a:pt x="13329" y="11408"/>
                </a:lnTo>
                <a:lnTo>
                  <a:pt x="13382" y="11354"/>
                </a:lnTo>
                <a:lnTo>
                  <a:pt x="13479" y="11320"/>
                </a:lnTo>
                <a:lnTo>
                  <a:pt x="13537" y="11285"/>
                </a:lnTo>
                <a:lnTo>
                  <a:pt x="13537" y="11257"/>
                </a:lnTo>
                <a:lnTo>
                  <a:pt x="13547" y="11223"/>
                </a:lnTo>
                <a:lnTo>
                  <a:pt x="13590" y="11202"/>
                </a:lnTo>
                <a:lnTo>
                  <a:pt x="13617" y="11195"/>
                </a:lnTo>
                <a:lnTo>
                  <a:pt x="13653" y="11167"/>
                </a:lnTo>
                <a:lnTo>
                  <a:pt x="13686" y="11174"/>
                </a:lnTo>
                <a:lnTo>
                  <a:pt x="13713" y="11154"/>
                </a:lnTo>
                <a:lnTo>
                  <a:pt x="13713" y="11120"/>
                </a:lnTo>
                <a:lnTo>
                  <a:pt x="13733" y="11099"/>
                </a:lnTo>
                <a:lnTo>
                  <a:pt x="13771" y="11099"/>
                </a:lnTo>
                <a:lnTo>
                  <a:pt x="13786" y="11086"/>
                </a:lnTo>
                <a:lnTo>
                  <a:pt x="13793" y="11045"/>
                </a:lnTo>
                <a:lnTo>
                  <a:pt x="13829" y="11017"/>
                </a:lnTo>
                <a:lnTo>
                  <a:pt x="13856" y="11017"/>
                </a:lnTo>
                <a:lnTo>
                  <a:pt x="13861" y="11010"/>
                </a:lnTo>
                <a:lnTo>
                  <a:pt x="13856" y="10955"/>
                </a:lnTo>
                <a:lnTo>
                  <a:pt x="13866" y="10914"/>
                </a:lnTo>
                <a:lnTo>
                  <a:pt x="13878" y="10892"/>
                </a:lnTo>
                <a:lnTo>
                  <a:pt x="13904" y="10899"/>
                </a:lnTo>
                <a:lnTo>
                  <a:pt x="13926" y="10845"/>
                </a:lnTo>
                <a:lnTo>
                  <a:pt x="13952" y="10817"/>
                </a:lnTo>
                <a:lnTo>
                  <a:pt x="13962" y="10796"/>
                </a:lnTo>
                <a:lnTo>
                  <a:pt x="13984" y="10748"/>
                </a:lnTo>
                <a:lnTo>
                  <a:pt x="13984" y="10727"/>
                </a:lnTo>
                <a:lnTo>
                  <a:pt x="13962" y="10721"/>
                </a:lnTo>
                <a:lnTo>
                  <a:pt x="13946" y="10693"/>
                </a:lnTo>
                <a:lnTo>
                  <a:pt x="13919" y="10645"/>
                </a:lnTo>
                <a:lnTo>
                  <a:pt x="13887" y="10632"/>
                </a:lnTo>
                <a:lnTo>
                  <a:pt x="13846" y="10617"/>
                </a:lnTo>
                <a:lnTo>
                  <a:pt x="13813" y="10590"/>
                </a:lnTo>
                <a:lnTo>
                  <a:pt x="13786" y="10536"/>
                </a:lnTo>
                <a:lnTo>
                  <a:pt x="13781" y="10467"/>
                </a:lnTo>
                <a:lnTo>
                  <a:pt x="13786" y="10452"/>
                </a:lnTo>
                <a:lnTo>
                  <a:pt x="13793" y="10418"/>
                </a:lnTo>
                <a:lnTo>
                  <a:pt x="13786" y="10411"/>
                </a:lnTo>
                <a:lnTo>
                  <a:pt x="13771" y="10439"/>
                </a:lnTo>
                <a:lnTo>
                  <a:pt x="13733" y="10486"/>
                </a:lnTo>
                <a:lnTo>
                  <a:pt x="13691" y="10542"/>
                </a:lnTo>
                <a:lnTo>
                  <a:pt x="13648" y="10598"/>
                </a:lnTo>
                <a:lnTo>
                  <a:pt x="13612" y="10598"/>
                </a:lnTo>
                <a:lnTo>
                  <a:pt x="13563" y="10598"/>
                </a:lnTo>
                <a:lnTo>
                  <a:pt x="13515" y="10611"/>
                </a:lnTo>
                <a:lnTo>
                  <a:pt x="13515" y="10590"/>
                </a:lnTo>
                <a:lnTo>
                  <a:pt x="13505" y="10598"/>
                </a:lnTo>
                <a:lnTo>
                  <a:pt x="13494" y="10564"/>
                </a:lnTo>
                <a:lnTo>
                  <a:pt x="13505" y="10514"/>
                </a:lnTo>
                <a:lnTo>
                  <a:pt x="13505" y="10467"/>
                </a:lnTo>
                <a:lnTo>
                  <a:pt x="13489" y="10439"/>
                </a:lnTo>
                <a:lnTo>
                  <a:pt x="13474" y="10446"/>
                </a:lnTo>
                <a:lnTo>
                  <a:pt x="13457" y="10486"/>
                </a:lnTo>
                <a:lnTo>
                  <a:pt x="13462" y="10549"/>
                </a:lnTo>
                <a:lnTo>
                  <a:pt x="13452" y="10529"/>
                </a:lnTo>
                <a:lnTo>
                  <a:pt x="13447" y="10501"/>
                </a:lnTo>
                <a:lnTo>
                  <a:pt x="13430" y="10480"/>
                </a:lnTo>
                <a:lnTo>
                  <a:pt x="13425" y="10452"/>
                </a:lnTo>
                <a:lnTo>
                  <a:pt x="13430" y="10426"/>
                </a:lnTo>
                <a:lnTo>
                  <a:pt x="13425" y="10392"/>
                </a:lnTo>
                <a:lnTo>
                  <a:pt x="13387" y="10358"/>
                </a:lnTo>
                <a:lnTo>
                  <a:pt x="13377" y="10330"/>
                </a:lnTo>
                <a:lnTo>
                  <a:pt x="13351" y="10308"/>
                </a:lnTo>
                <a:lnTo>
                  <a:pt x="13329" y="10233"/>
                </a:lnTo>
                <a:lnTo>
                  <a:pt x="13307" y="10171"/>
                </a:lnTo>
                <a:lnTo>
                  <a:pt x="13314" y="10151"/>
                </a:lnTo>
                <a:lnTo>
                  <a:pt x="13302" y="10108"/>
                </a:lnTo>
                <a:lnTo>
                  <a:pt x="13341" y="10117"/>
                </a:lnTo>
                <a:lnTo>
                  <a:pt x="13361" y="10083"/>
                </a:lnTo>
                <a:lnTo>
                  <a:pt x="13399" y="10108"/>
                </a:lnTo>
                <a:lnTo>
                  <a:pt x="13430" y="10096"/>
                </a:lnTo>
                <a:lnTo>
                  <a:pt x="13479" y="10220"/>
                </a:lnTo>
                <a:lnTo>
                  <a:pt x="13515" y="10302"/>
                </a:lnTo>
                <a:lnTo>
                  <a:pt x="13573" y="10330"/>
                </a:lnTo>
                <a:lnTo>
                  <a:pt x="13633" y="10392"/>
                </a:lnTo>
                <a:lnTo>
                  <a:pt x="13701" y="10418"/>
                </a:lnTo>
                <a:lnTo>
                  <a:pt x="13760" y="10377"/>
                </a:lnTo>
                <a:lnTo>
                  <a:pt x="13803" y="10364"/>
                </a:lnTo>
                <a:lnTo>
                  <a:pt x="13829" y="10377"/>
                </a:lnTo>
                <a:lnTo>
                  <a:pt x="13856" y="10480"/>
                </a:lnTo>
                <a:lnTo>
                  <a:pt x="13919" y="10495"/>
                </a:lnTo>
                <a:lnTo>
                  <a:pt x="13984" y="10514"/>
                </a:lnTo>
                <a:lnTo>
                  <a:pt x="14095" y="10542"/>
                </a:lnTo>
                <a:lnTo>
                  <a:pt x="14175" y="10529"/>
                </a:lnTo>
                <a:lnTo>
                  <a:pt x="14271" y="10529"/>
                </a:lnTo>
                <a:lnTo>
                  <a:pt x="14378" y="10514"/>
                </a:lnTo>
                <a:lnTo>
                  <a:pt x="14419" y="10577"/>
                </a:lnTo>
                <a:lnTo>
                  <a:pt x="14436" y="10639"/>
                </a:lnTo>
                <a:lnTo>
                  <a:pt x="14478" y="10658"/>
                </a:lnTo>
                <a:lnTo>
                  <a:pt x="14547" y="10727"/>
                </a:lnTo>
                <a:lnTo>
                  <a:pt x="14564" y="10761"/>
                </a:lnTo>
                <a:lnTo>
                  <a:pt x="14537" y="10789"/>
                </a:lnTo>
                <a:lnTo>
                  <a:pt x="14611" y="10886"/>
                </a:lnTo>
                <a:lnTo>
                  <a:pt x="14654" y="10892"/>
                </a:lnTo>
                <a:lnTo>
                  <a:pt x="14739" y="10845"/>
                </a:lnTo>
                <a:lnTo>
                  <a:pt x="14750" y="10920"/>
                </a:lnTo>
                <a:lnTo>
                  <a:pt x="14750" y="11017"/>
                </a:lnTo>
                <a:lnTo>
                  <a:pt x="14765" y="11120"/>
                </a:lnTo>
                <a:lnTo>
                  <a:pt x="14792" y="11270"/>
                </a:lnTo>
                <a:lnTo>
                  <a:pt x="14845" y="11380"/>
                </a:lnTo>
                <a:lnTo>
                  <a:pt x="14857" y="11429"/>
                </a:lnTo>
                <a:lnTo>
                  <a:pt x="14872" y="11526"/>
                </a:lnTo>
                <a:lnTo>
                  <a:pt x="14903" y="11601"/>
                </a:lnTo>
                <a:lnTo>
                  <a:pt x="14925" y="11635"/>
                </a:lnTo>
                <a:lnTo>
                  <a:pt x="14946" y="11711"/>
                </a:lnTo>
                <a:lnTo>
                  <a:pt x="14973" y="11814"/>
                </a:lnTo>
                <a:lnTo>
                  <a:pt x="15026" y="11882"/>
                </a:lnTo>
                <a:lnTo>
                  <a:pt x="15048" y="11861"/>
                </a:lnTo>
                <a:lnTo>
                  <a:pt x="15069" y="11814"/>
                </a:lnTo>
                <a:lnTo>
                  <a:pt x="15122" y="11792"/>
                </a:lnTo>
                <a:lnTo>
                  <a:pt x="15106" y="11766"/>
                </a:lnTo>
                <a:lnTo>
                  <a:pt x="15132" y="11711"/>
                </a:lnTo>
                <a:lnTo>
                  <a:pt x="15164" y="11704"/>
                </a:lnTo>
                <a:lnTo>
                  <a:pt x="15164" y="11573"/>
                </a:lnTo>
                <a:lnTo>
                  <a:pt x="15191" y="11498"/>
                </a:lnTo>
                <a:lnTo>
                  <a:pt x="15186" y="11436"/>
                </a:lnTo>
                <a:lnTo>
                  <a:pt x="15176" y="11333"/>
                </a:lnTo>
                <a:lnTo>
                  <a:pt x="15191" y="11270"/>
                </a:lnTo>
                <a:lnTo>
                  <a:pt x="15217" y="11264"/>
                </a:lnTo>
                <a:lnTo>
                  <a:pt x="15270" y="11236"/>
                </a:lnTo>
                <a:lnTo>
                  <a:pt x="15297" y="11217"/>
                </a:lnTo>
                <a:lnTo>
                  <a:pt x="15297" y="11182"/>
                </a:lnTo>
                <a:lnTo>
                  <a:pt x="15355" y="11133"/>
                </a:lnTo>
                <a:lnTo>
                  <a:pt x="15398" y="11086"/>
                </a:lnTo>
                <a:lnTo>
                  <a:pt x="15462" y="10989"/>
                </a:lnTo>
                <a:lnTo>
                  <a:pt x="15548" y="10933"/>
                </a:lnTo>
                <a:lnTo>
                  <a:pt x="15580" y="10886"/>
                </a:lnTo>
                <a:lnTo>
                  <a:pt x="15575" y="10824"/>
                </a:lnTo>
                <a:lnTo>
                  <a:pt x="15648" y="10811"/>
                </a:lnTo>
                <a:lnTo>
                  <a:pt x="15686" y="10811"/>
                </a:lnTo>
                <a:lnTo>
                  <a:pt x="15696" y="10783"/>
                </a:lnTo>
                <a:lnTo>
                  <a:pt x="15718" y="10789"/>
                </a:lnTo>
                <a:lnTo>
                  <a:pt x="15734" y="10796"/>
                </a:lnTo>
                <a:lnTo>
                  <a:pt x="15744" y="10783"/>
                </a:lnTo>
                <a:lnTo>
                  <a:pt x="15771" y="10796"/>
                </a:lnTo>
                <a:lnTo>
                  <a:pt x="15787" y="10748"/>
                </a:lnTo>
                <a:lnTo>
                  <a:pt x="15781" y="10714"/>
                </a:lnTo>
                <a:lnTo>
                  <a:pt x="15834" y="10714"/>
                </a:lnTo>
                <a:lnTo>
                  <a:pt x="15861" y="10761"/>
                </a:lnTo>
                <a:lnTo>
                  <a:pt x="15872" y="10804"/>
                </a:lnTo>
                <a:lnTo>
                  <a:pt x="15877" y="10845"/>
                </a:lnTo>
                <a:lnTo>
                  <a:pt x="15894" y="10886"/>
                </a:lnTo>
                <a:lnTo>
                  <a:pt x="15935" y="10948"/>
                </a:lnTo>
                <a:lnTo>
                  <a:pt x="15967" y="10955"/>
                </a:lnTo>
                <a:lnTo>
                  <a:pt x="15962" y="10983"/>
                </a:lnTo>
                <a:lnTo>
                  <a:pt x="16010" y="11071"/>
                </a:lnTo>
                <a:lnTo>
                  <a:pt x="16020" y="11148"/>
                </a:lnTo>
                <a:lnTo>
                  <a:pt x="16000" y="11242"/>
                </a:lnTo>
                <a:lnTo>
                  <a:pt x="16037" y="11264"/>
                </a:lnTo>
                <a:lnTo>
                  <a:pt x="16068" y="11230"/>
                </a:lnTo>
                <a:lnTo>
                  <a:pt x="16133" y="11174"/>
                </a:lnTo>
                <a:lnTo>
                  <a:pt x="16170" y="11133"/>
                </a:lnTo>
                <a:lnTo>
                  <a:pt x="16196" y="11195"/>
                </a:lnTo>
                <a:lnTo>
                  <a:pt x="16206" y="11292"/>
                </a:lnTo>
                <a:lnTo>
                  <a:pt x="16228" y="11380"/>
                </a:lnTo>
                <a:lnTo>
                  <a:pt x="16249" y="11423"/>
                </a:lnTo>
                <a:lnTo>
                  <a:pt x="16244" y="11504"/>
                </a:lnTo>
                <a:lnTo>
                  <a:pt x="16266" y="11552"/>
                </a:lnTo>
                <a:lnTo>
                  <a:pt x="16249" y="11614"/>
                </a:lnTo>
                <a:lnTo>
                  <a:pt x="16254" y="11670"/>
                </a:lnTo>
                <a:lnTo>
                  <a:pt x="16239" y="11745"/>
                </a:lnTo>
                <a:lnTo>
                  <a:pt x="16233" y="11792"/>
                </a:lnTo>
                <a:lnTo>
                  <a:pt x="16244" y="11835"/>
                </a:lnTo>
                <a:lnTo>
                  <a:pt x="16254" y="11792"/>
                </a:lnTo>
                <a:lnTo>
                  <a:pt x="16281" y="11827"/>
                </a:lnTo>
                <a:lnTo>
                  <a:pt x="16313" y="11869"/>
                </a:lnTo>
                <a:lnTo>
                  <a:pt x="16324" y="11904"/>
                </a:lnTo>
                <a:lnTo>
                  <a:pt x="16346" y="11930"/>
                </a:lnTo>
                <a:lnTo>
                  <a:pt x="16356" y="11964"/>
                </a:lnTo>
                <a:lnTo>
                  <a:pt x="16351" y="12020"/>
                </a:lnTo>
                <a:lnTo>
                  <a:pt x="16372" y="12061"/>
                </a:lnTo>
                <a:lnTo>
                  <a:pt x="16382" y="12123"/>
                </a:lnTo>
                <a:lnTo>
                  <a:pt x="16414" y="12170"/>
                </a:lnTo>
                <a:lnTo>
                  <a:pt x="16419" y="12213"/>
                </a:lnTo>
                <a:lnTo>
                  <a:pt x="16489" y="12273"/>
                </a:lnTo>
                <a:lnTo>
                  <a:pt x="16542" y="12329"/>
                </a:lnTo>
                <a:lnTo>
                  <a:pt x="16585" y="12323"/>
                </a:lnTo>
                <a:lnTo>
                  <a:pt x="16585" y="12295"/>
                </a:lnTo>
                <a:lnTo>
                  <a:pt x="16564" y="12226"/>
                </a:lnTo>
                <a:lnTo>
                  <a:pt x="16542" y="12204"/>
                </a:lnTo>
                <a:lnTo>
                  <a:pt x="16537" y="12164"/>
                </a:lnTo>
                <a:lnTo>
                  <a:pt x="16532" y="12136"/>
                </a:lnTo>
                <a:lnTo>
                  <a:pt x="16537" y="12101"/>
                </a:lnTo>
                <a:lnTo>
                  <a:pt x="16532" y="12054"/>
                </a:lnTo>
                <a:lnTo>
                  <a:pt x="16505" y="12007"/>
                </a:lnTo>
                <a:lnTo>
                  <a:pt x="16472" y="11958"/>
                </a:lnTo>
                <a:lnTo>
                  <a:pt x="16457" y="11951"/>
                </a:lnTo>
                <a:lnTo>
                  <a:pt x="16426" y="11910"/>
                </a:lnTo>
                <a:lnTo>
                  <a:pt x="16387" y="11904"/>
                </a:lnTo>
                <a:lnTo>
                  <a:pt x="16356" y="11861"/>
                </a:lnTo>
                <a:lnTo>
                  <a:pt x="16346" y="11792"/>
                </a:lnTo>
                <a:lnTo>
                  <a:pt x="16324" y="11723"/>
                </a:lnTo>
                <a:lnTo>
                  <a:pt x="16286" y="11723"/>
                </a:lnTo>
                <a:lnTo>
                  <a:pt x="16281" y="11670"/>
                </a:lnTo>
                <a:lnTo>
                  <a:pt x="16303" y="11601"/>
                </a:lnTo>
                <a:lnTo>
                  <a:pt x="16334" y="11492"/>
                </a:lnTo>
                <a:lnTo>
                  <a:pt x="16339" y="11408"/>
                </a:lnTo>
                <a:lnTo>
                  <a:pt x="16392" y="11408"/>
                </a:lnTo>
                <a:lnTo>
                  <a:pt x="16382" y="11470"/>
                </a:lnTo>
                <a:lnTo>
                  <a:pt x="16431" y="11470"/>
                </a:lnTo>
                <a:lnTo>
                  <a:pt x="16484" y="11504"/>
                </a:lnTo>
                <a:lnTo>
                  <a:pt x="16515" y="11586"/>
                </a:lnTo>
                <a:lnTo>
                  <a:pt x="16537" y="11629"/>
                </a:lnTo>
                <a:lnTo>
                  <a:pt x="16585" y="11642"/>
                </a:lnTo>
                <a:lnTo>
                  <a:pt x="16627" y="11683"/>
                </a:lnTo>
                <a:lnTo>
                  <a:pt x="16612" y="11732"/>
                </a:lnTo>
                <a:lnTo>
                  <a:pt x="16632" y="11779"/>
                </a:lnTo>
                <a:lnTo>
                  <a:pt x="16707" y="11711"/>
                </a:lnTo>
                <a:lnTo>
                  <a:pt x="16755" y="11648"/>
                </a:lnTo>
                <a:lnTo>
                  <a:pt x="16825" y="11601"/>
                </a:lnTo>
                <a:lnTo>
                  <a:pt x="16871" y="11552"/>
                </a:lnTo>
                <a:lnTo>
                  <a:pt x="16878" y="11414"/>
                </a:lnTo>
                <a:lnTo>
                  <a:pt x="16851" y="11270"/>
                </a:lnTo>
                <a:lnTo>
                  <a:pt x="16813" y="11208"/>
                </a:lnTo>
                <a:lnTo>
                  <a:pt x="16760" y="11161"/>
                </a:lnTo>
                <a:lnTo>
                  <a:pt x="16707" y="11058"/>
                </a:lnTo>
                <a:lnTo>
                  <a:pt x="16665" y="10976"/>
                </a:lnTo>
                <a:lnTo>
                  <a:pt x="16675" y="10920"/>
                </a:lnTo>
                <a:lnTo>
                  <a:pt x="16723" y="10845"/>
                </a:lnTo>
                <a:lnTo>
                  <a:pt x="16803" y="10776"/>
                </a:lnTo>
                <a:lnTo>
                  <a:pt x="16830" y="10761"/>
                </a:lnTo>
                <a:lnTo>
                  <a:pt x="16909" y="10789"/>
                </a:lnTo>
                <a:lnTo>
                  <a:pt x="16893" y="10824"/>
                </a:lnTo>
                <a:lnTo>
                  <a:pt x="16909" y="10879"/>
                </a:lnTo>
                <a:lnTo>
                  <a:pt x="16941" y="10873"/>
                </a:lnTo>
                <a:lnTo>
                  <a:pt x="16963" y="10789"/>
                </a:lnTo>
                <a:lnTo>
                  <a:pt x="17026" y="10776"/>
                </a:lnTo>
                <a:lnTo>
                  <a:pt x="17105" y="10736"/>
                </a:lnTo>
                <a:lnTo>
                  <a:pt x="17137" y="10693"/>
                </a:lnTo>
                <a:lnTo>
                  <a:pt x="17159" y="10721"/>
                </a:lnTo>
                <a:lnTo>
                  <a:pt x="17197" y="10686"/>
                </a:lnTo>
                <a:lnTo>
                  <a:pt x="17260" y="10680"/>
                </a:lnTo>
                <a:lnTo>
                  <a:pt x="17340" y="10611"/>
                </a:lnTo>
                <a:lnTo>
                  <a:pt x="17420" y="10536"/>
                </a:lnTo>
                <a:lnTo>
                  <a:pt x="17473" y="10439"/>
                </a:lnTo>
                <a:lnTo>
                  <a:pt x="17521" y="10330"/>
                </a:lnTo>
                <a:lnTo>
                  <a:pt x="17563" y="10239"/>
                </a:lnTo>
                <a:lnTo>
                  <a:pt x="17596" y="10233"/>
                </a:lnTo>
                <a:lnTo>
                  <a:pt x="17611" y="10164"/>
                </a:lnTo>
                <a:lnTo>
                  <a:pt x="17622" y="10096"/>
                </a:lnTo>
                <a:lnTo>
                  <a:pt x="17589" y="10068"/>
                </a:lnTo>
                <a:lnTo>
                  <a:pt x="17574" y="10020"/>
                </a:lnTo>
                <a:lnTo>
                  <a:pt x="17611" y="9999"/>
                </a:lnTo>
                <a:lnTo>
                  <a:pt x="17611" y="9937"/>
                </a:lnTo>
                <a:lnTo>
                  <a:pt x="17574" y="9868"/>
                </a:lnTo>
                <a:lnTo>
                  <a:pt x="17536" y="9786"/>
                </a:lnTo>
                <a:lnTo>
                  <a:pt x="17516" y="9696"/>
                </a:lnTo>
                <a:lnTo>
                  <a:pt x="17451" y="9649"/>
                </a:lnTo>
                <a:lnTo>
                  <a:pt x="17483" y="9587"/>
                </a:lnTo>
                <a:lnTo>
                  <a:pt x="17543" y="9539"/>
                </a:lnTo>
                <a:lnTo>
                  <a:pt x="17569" y="9490"/>
                </a:lnTo>
                <a:lnTo>
                  <a:pt x="17654" y="9464"/>
                </a:lnTo>
                <a:lnTo>
                  <a:pt x="17642" y="9415"/>
                </a:lnTo>
                <a:lnTo>
                  <a:pt x="17606" y="9415"/>
                </a:lnTo>
                <a:lnTo>
                  <a:pt x="17553" y="9380"/>
                </a:lnTo>
                <a:lnTo>
                  <a:pt x="17489" y="9449"/>
                </a:lnTo>
                <a:lnTo>
                  <a:pt x="17441" y="9421"/>
                </a:lnTo>
                <a:lnTo>
                  <a:pt x="17441" y="9380"/>
                </a:lnTo>
                <a:lnTo>
                  <a:pt x="17393" y="9368"/>
                </a:lnTo>
                <a:lnTo>
                  <a:pt x="17361" y="9305"/>
                </a:lnTo>
                <a:lnTo>
                  <a:pt x="17393" y="9258"/>
                </a:lnTo>
                <a:lnTo>
                  <a:pt x="17451" y="9249"/>
                </a:lnTo>
                <a:lnTo>
                  <a:pt x="17489" y="9189"/>
                </a:lnTo>
                <a:lnTo>
                  <a:pt x="17553" y="9121"/>
                </a:lnTo>
                <a:lnTo>
                  <a:pt x="17606" y="9086"/>
                </a:lnTo>
                <a:lnTo>
                  <a:pt x="17637" y="9140"/>
                </a:lnTo>
                <a:lnTo>
                  <a:pt x="17589" y="9209"/>
                </a:lnTo>
                <a:lnTo>
                  <a:pt x="17601" y="9249"/>
                </a:lnTo>
                <a:lnTo>
                  <a:pt x="17569" y="9299"/>
                </a:lnTo>
                <a:lnTo>
                  <a:pt x="17632" y="9271"/>
                </a:lnTo>
                <a:lnTo>
                  <a:pt x="17659" y="9196"/>
                </a:lnTo>
                <a:lnTo>
                  <a:pt x="17739" y="9168"/>
                </a:lnTo>
                <a:lnTo>
                  <a:pt x="17765" y="9196"/>
                </a:lnTo>
                <a:lnTo>
                  <a:pt x="17797" y="9209"/>
                </a:lnTo>
                <a:lnTo>
                  <a:pt x="17802" y="9224"/>
                </a:lnTo>
                <a:lnTo>
                  <a:pt x="17787" y="9277"/>
                </a:lnTo>
                <a:lnTo>
                  <a:pt x="17792" y="9299"/>
                </a:lnTo>
                <a:lnTo>
                  <a:pt x="17775" y="9312"/>
                </a:lnTo>
                <a:lnTo>
                  <a:pt x="17760" y="9353"/>
                </a:lnTo>
                <a:lnTo>
                  <a:pt x="17775" y="9368"/>
                </a:lnTo>
                <a:lnTo>
                  <a:pt x="17792" y="9374"/>
                </a:lnTo>
                <a:lnTo>
                  <a:pt x="17792" y="9396"/>
                </a:lnTo>
                <a:lnTo>
                  <a:pt x="17809" y="9387"/>
                </a:lnTo>
                <a:lnTo>
                  <a:pt x="17814" y="9368"/>
                </a:lnTo>
                <a:lnTo>
                  <a:pt x="17840" y="9387"/>
                </a:lnTo>
                <a:lnTo>
                  <a:pt x="17882" y="9471"/>
                </a:lnTo>
                <a:lnTo>
                  <a:pt x="17840" y="9484"/>
                </a:lnTo>
                <a:lnTo>
                  <a:pt x="17867" y="9580"/>
                </a:lnTo>
                <a:lnTo>
                  <a:pt x="17855" y="9649"/>
                </a:lnTo>
                <a:lnTo>
                  <a:pt x="17862" y="9696"/>
                </a:lnTo>
                <a:lnTo>
                  <a:pt x="17915" y="9690"/>
                </a:lnTo>
                <a:lnTo>
                  <a:pt x="17961" y="9649"/>
                </a:lnTo>
                <a:lnTo>
                  <a:pt x="18015" y="9627"/>
                </a:lnTo>
                <a:lnTo>
                  <a:pt x="18036" y="9580"/>
                </a:lnTo>
                <a:lnTo>
                  <a:pt x="18036" y="9471"/>
                </a:lnTo>
                <a:lnTo>
                  <a:pt x="18021" y="9408"/>
                </a:lnTo>
                <a:lnTo>
                  <a:pt x="17973" y="9299"/>
                </a:lnTo>
                <a:lnTo>
                  <a:pt x="17942" y="9258"/>
                </a:lnTo>
                <a:lnTo>
                  <a:pt x="17920" y="9243"/>
                </a:lnTo>
                <a:lnTo>
                  <a:pt x="17925" y="9230"/>
                </a:lnTo>
                <a:lnTo>
                  <a:pt x="17925" y="9189"/>
                </a:lnTo>
                <a:lnTo>
                  <a:pt x="17952" y="9161"/>
                </a:lnTo>
                <a:lnTo>
                  <a:pt x="17988" y="9146"/>
                </a:lnTo>
                <a:lnTo>
                  <a:pt x="18010" y="9121"/>
                </a:lnTo>
                <a:lnTo>
                  <a:pt x="18021" y="9099"/>
                </a:lnTo>
                <a:lnTo>
                  <a:pt x="18053" y="9078"/>
                </a:lnTo>
                <a:lnTo>
                  <a:pt x="18053" y="9009"/>
                </a:lnTo>
                <a:lnTo>
                  <a:pt x="18068" y="8975"/>
                </a:lnTo>
                <a:lnTo>
                  <a:pt x="18094" y="8940"/>
                </a:lnTo>
                <a:lnTo>
                  <a:pt x="18116" y="8949"/>
                </a:lnTo>
                <a:lnTo>
                  <a:pt x="18128" y="8914"/>
                </a:lnTo>
                <a:lnTo>
                  <a:pt x="18207" y="8837"/>
                </a:lnTo>
                <a:lnTo>
                  <a:pt x="18244" y="8887"/>
                </a:lnTo>
                <a:lnTo>
                  <a:pt x="18281" y="8887"/>
                </a:lnTo>
                <a:lnTo>
                  <a:pt x="18360" y="8824"/>
                </a:lnTo>
                <a:lnTo>
                  <a:pt x="18399" y="8762"/>
                </a:lnTo>
                <a:lnTo>
                  <a:pt x="18478" y="8640"/>
                </a:lnTo>
                <a:lnTo>
                  <a:pt x="18558" y="8515"/>
                </a:lnTo>
                <a:lnTo>
                  <a:pt x="18580" y="8440"/>
                </a:lnTo>
                <a:lnTo>
                  <a:pt x="18670" y="8274"/>
                </a:lnTo>
                <a:lnTo>
                  <a:pt x="18696" y="8090"/>
                </a:lnTo>
                <a:lnTo>
                  <a:pt x="18701" y="7944"/>
                </a:lnTo>
                <a:lnTo>
                  <a:pt x="18749" y="7821"/>
                </a:lnTo>
                <a:lnTo>
                  <a:pt x="18749" y="7718"/>
                </a:lnTo>
                <a:lnTo>
                  <a:pt x="18665" y="7581"/>
                </a:lnTo>
                <a:lnTo>
                  <a:pt x="18600" y="7574"/>
                </a:lnTo>
                <a:lnTo>
                  <a:pt x="18563" y="7635"/>
                </a:lnTo>
                <a:lnTo>
                  <a:pt x="18505" y="7609"/>
                </a:lnTo>
                <a:lnTo>
                  <a:pt x="18478" y="7525"/>
                </a:lnTo>
                <a:lnTo>
                  <a:pt x="18387" y="7512"/>
                </a:lnTo>
                <a:lnTo>
                  <a:pt x="18611" y="7196"/>
                </a:lnTo>
                <a:lnTo>
                  <a:pt x="18803" y="6922"/>
                </a:lnTo>
                <a:lnTo>
                  <a:pt x="18994" y="6879"/>
                </a:lnTo>
                <a:lnTo>
                  <a:pt x="19175" y="6907"/>
                </a:lnTo>
                <a:lnTo>
                  <a:pt x="19250" y="6831"/>
                </a:lnTo>
                <a:lnTo>
                  <a:pt x="19339" y="6853"/>
                </a:lnTo>
                <a:lnTo>
                  <a:pt x="19334" y="6956"/>
                </a:lnTo>
                <a:lnTo>
                  <a:pt x="19424" y="6941"/>
                </a:lnTo>
                <a:lnTo>
                  <a:pt x="19552" y="6900"/>
                </a:lnTo>
                <a:lnTo>
                  <a:pt x="19504" y="6810"/>
                </a:lnTo>
                <a:lnTo>
                  <a:pt x="19649" y="6556"/>
                </a:lnTo>
                <a:lnTo>
                  <a:pt x="19797" y="6501"/>
                </a:lnTo>
                <a:lnTo>
                  <a:pt x="19845" y="6694"/>
                </a:lnTo>
                <a:lnTo>
                  <a:pt x="19994" y="6522"/>
                </a:lnTo>
                <a:lnTo>
                  <a:pt x="20031" y="6391"/>
                </a:lnTo>
                <a:lnTo>
                  <a:pt x="20101" y="6378"/>
                </a:lnTo>
                <a:lnTo>
                  <a:pt x="20053" y="6604"/>
                </a:lnTo>
                <a:lnTo>
                  <a:pt x="19946" y="6728"/>
                </a:lnTo>
                <a:lnTo>
                  <a:pt x="19845" y="6879"/>
                </a:lnTo>
                <a:lnTo>
                  <a:pt x="19738" y="7065"/>
                </a:lnTo>
                <a:lnTo>
                  <a:pt x="19649" y="7100"/>
                </a:lnTo>
                <a:lnTo>
                  <a:pt x="19644" y="7169"/>
                </a:lnTo>
                <a:lnTo>
                  <a:pt x="19595" y="7250"/>
                </a:lnTo>
                <a:lnTo>
                  <a:pt x="19569" y="7437"/>
                </a:lnTo>
                <a:lnTo>
                  <a:pt x="19600" y="7725"/>
                </a:lnTo>
                <a:lnTo>
                  <a:pt x="19627" y="7903"/>
                </a:lnTo>
                <a:lnTo>
                  <a:pt x="19649" y="7987"/>
                </a:lnTo>
                <a:lnTo>
                  <a:pt x="19733" y="7875"/>
                </a:lnTo>
                <a:lnTo>
                  <a:pt x="19750" y="7753"/>
                </a:lnTo>
                <a:lnTo>
                  <a:pt x="19835" y="7725"/>
                </a:lnTo>
                <a:lnTo>
                  <a:pt x="19856" y="7581"/>
                </a:lnTo>
                <a:lnTo>
                  <a:pt x="19956" y="7512"/>
                </a:lnTo>
                <a:lnTo>
                  <a:pt x="19930" y="7456"/>
                </a:lnTo>
                <a:lnTo>
                  <a:pt x="19956" y="7347"/>
                </a:lnTo>
                <a:lnTo>
                  <a:pt x="20009" y="7340"/>
                </a:lnTo>
                <a:lnTo>
                  <a:pt x="20016" y="7141"/>
                </a:lnTo>
                <a:lnTo>
                  <a:pt x="19951" y="7106"/>
                </a:lnTo>
                <a:lnTo>
                  <a:pt x="19951" y="7050"/>
                </a:lnTo>
                <a:lnTo>
                  <a:pt x="20021" y="6913"/>
                </a:lnTo>
                <a:lnTo>
                  <a:pt x="20043" y="6818"/>
                </a:lnTo>
                <a:lnTo>
                  <a:pt x="20122" y="6838"/>
                </a:lnTo>
                <a:lnTo>
                  <a:pt x="20181" y="6776"/>
                </a:lnTo>
                <a:lnTo>
                  <a:pt x="20207" y="6831"/>
                </a:lnTo>
                <a:lnTo>
                  <a:pt x="20362" y="6715"/>
                </a:lnTo>
                <a:lnTo>
                  <a:pt x="20446" y="6818"/>
                </a:lnTo>
                <a:lnTo>
                  <a:pt x="20468" y="6750"/>
                </a:lnTo>
                <a:lnTo>
                  <a:pt x="20553" y="6653"/>
                </a:lnTo>
                <a:lnTo>
                  <a:pt x="20643" y="6544"/>
                </a:lnTo>
                <a:lnTo>
                  <a:pt x="20696" y="6522"/>
                </a:lnTo>
                <a:lnTo>
                  <a:pt x="20860" y="6398"/>
                </a:lnTo>
                <a:lnTo>
                  <a:pt x="20967" y="6432"/>
                </a:lnTo>
                <a:lnTo>
                  <a:pt x="20983" y="6391"/>
                </a:lnTo>
                <a:lnTo>
                  <a:pt x="20978" y="6322"/>
                </a:lnTo>
                <a:lnTo>
                  <a:pt x="20952" y="6275"/>
                </a:lnTo>
                <a:lnTo>
                  <a:pt x="20914" y="6138"/>
                </a:lnTo>
                <a:lnTo>
                  <a:pt x="20860" y="6047"/>
                </a:lnTo>
                <a:lnTo>
                  <a:pt x="20935" y="6063"/>
                </a:lnTo>
                <a:lnTo>
                  <a:pt x="21010" y="5985"/>
                </a:lnTo>
                <a:lnTo>
                  <a:pt x="21042" y="5910"/>
                </a:lnTo>
                <a:lnTo>
                  <a:pt x="21015" y="5824"/>
                </a:lnTo>
                <a:lnTo>
                  <a:pt x="21015" y="5822"/>
                </a:lnTo>
                <a:lnTo>
                  <a:pt x="21017" y="5822"/>
                </a:lnTo>
                <a:lnTo>
                  <a:pt x="21085" y="5779"/>
                </a:lnTo>
                <a:lnTo>
                  <a:pt x="21073" y="5848"/>
                </a:lnTo>
                <a:lnTo>
                  <a:pt x="21106" y="5910"/>
                </a:lnTo>
                <a:lnTo>
                  <a:pt x="21174" y="5891"/>
                </a:lnTo>
                <a:lnTo>
                  <a:pt x="21233" y="5916"/>
                </a:lnTo>
                <a:lnTo>
                  <a:pt x="21244" y="6000"/>
                </a:lnTo>
                <a:lnTo>
                  <a:pt x="21324" y="6047"/>
                </a:lnTo>
                <a:lnTo>
                  <a:pt x="21366" y="6110"/>
                </a:lnTo>
                <a:lnTo>
                  <a:pt x="21419" y="6116"/>
                </a:lnTo>
                <a:lnTo>
                  <a:pt x="21445" y="6075"/>
                </a:lnTo>
                <a:lnTo>
                  <a:pt x="21445" y="5904"/>
                </a:lnTo>
                <a:lnTo>
                  <a:pt x="21542" y="5882"/>
                </a:lnTo>
                <a:lnTo>
                  <a:pt x="21600" y="5807"/>
                </a:lnTo>
                <a:lnTo>
                  <a:pt x="21484" y="5629"/>
                </a:lnTo>
                <a:lnTo>
                  <a:pt x="21329" y="5601"/>
                </a:lnTo>
                <a:lnTo>
                  <a:pt x="21339" y="5738"/>
                </a:lnTo>
                <a:lnTo>
                  <a:pt x="21302" y="5691"/>
                </a:lnTo>
                <a:lnTo>
                  <a:pt x="21307" y="5573"/>
                </a:lnTo>
                <a:lnTo>
                  <a:pt x="21153" y="5375"/>
                </a:lnTo>
                <a:lnTo>
                  <a:pt x="21037" y="5246"/>
                </a:lnTo>
                <a:lnTo>
                  <a:pt x="21037" y="5244"/>
                </a:lnTo>
                <a:lnTo>
                  <a:pt x="20957" y="5154"/>
                </a:lnTo>
                <a:lnTo>
                  <a:pt x="20787" y="5051"/>
                </a:lnTo>
                <a:lnTo>
                  <a:pt x="20664" y="5066"/>
                </a:lnTo>
                <a:lnTo>
                  <a:pt x="20478" y="5004"/>
                </a:lnTo>
                <a:lnTo>
                  <a:pt x="20451" y="5100"/>
                </a:lnTo>
                <a:lnTo>
                  <a:pt x="20500" y="5238"/>
                </a:lnTo>
                <a:lnTo>
                  <a:pt x="20425" y="5307"/>
                </a:lnTo>
                <a:lnTo>
                  <a:pt x="20323" y="5120"/>
                </a:lnTo>
                <a:lnTo>
                  <a:pt x="20212" y="5141"/>
                </a:lnTo>
                <a:lnTo>
                  <a:pt x="20101" y="5100"/>
                </a:lnTo>
                <a:lnTo>
                  <a:pt x="19999" y="5107"/>
                </a:lnTo>
                <a:lnTo>
                  <a:pt x="19920" y="5148"/>
                </a:lnTo>
                <a:lnTo>
                  <a:pt x="19845" y="5085"/>
                </a:lnTo>
                <a:lnTo>
                  <a:pt x="19850" y="4920"/>
                </a:lnTo>
                <a:lnTo>
                  <a:pt x="19803" y="4826"/>
                </a:lnTo>
                <a:lnTo>
                  <a:pt x="19685" y="4783"/>
                </a:lnTo>
                <a:lnTo>
                  <a:pt x="19451" y="4826"/>
                </a:lnTo>
                <a:lnTo>
                  <a:pt x="19298" y="4645"/>
                </a:lnTo>
                <a:lnTo>
                  <a:pt x="19250" y="4501"/>
                </a:lnTo>
                <a:lnTo>
                  <a:pt x="18723" y="4336"/>
                </a:lnTo>
                <a:lnTo>
                  <a:pt x="18648" y="4448"/>
                </a:lnTo>
                <a:lnTo>
                  <a:pt x="18691" y="4673"/>
                </a:lnTo>
                <a:lnTo>
                  <a:pt x="18595" y="4639"/>
                </a:lnTo>
                <a:lnTo>
                  <a:pt x="18553" y="4707"/>
                </a:lnTo>
                <a:lnTo>
                  <a:pt x="18440" y="4632"/>
                </a:lnTo>
                <a:lnTo>
                  <a:pt x="18340" y="4695"/>
                </a:lnTo>
                <a:lnTo>
                  <a:pt x="18244" y="4585"/>
                </a:lnTo>
                <a:lnTo>
                  <a:pt x="18186" y="4832"/>
                </a:lnTo>
                <a:lnTo>
                  <a:pt x="18094" y="4735"/>
                </a:lnTo>
                <a:lnTo>
                  <a:pt x="18021" y="4551"/>
                </a:lnTo>
                <a:lnTo>
                  <a:pt x="18053" y="4448"/>
                </a:lnTo>
                <a:lnTo>
                  <a:pt x="18026" y="4282"/>
                </a:lnTo>
                <a:lnTo>
                  <a:pt x="17930" y="4145"/>
                </a:lnTo>
                <a:lnTo>
                  <a:pt x="17835" y="4145"/>
                </a:lnTo>
                <a:lnTo>
                  <a:pt x="17712" y="4095"/>
                </a:lnTo>
                <a:lnTo>
                  <a:pt x="17707" y="4295"/>
                </a:lnTo>
                <a:lnTo>
                  <a:pt x="17463" y="4254"/>
                </a:lnTo>
                <a:lnTo>
                  <a:pt x="17446" y="4130"/>
                </a:lnTo>
                <a:lnTo>
                  <a:pt x="17260" y="4089"/>
                </a:lnTo>
                <a:lnTo>
                  <a:pt x="17164" y="4130"/>
                </a:lnTo>
                <a:lnTo>
                  <a:pt x="17137" y="4198"/>
                </a:lnTo>
                <a:lnTo>
                  <a:pt x="17105" y="4027"/>
                </a:lnTo>
                <a:lnTo>
                  <a:pt x="17052" y="4076"/>
                </a:lnTo>
                <a:lnTo>
                  <a:pt x="16968" y="4007"/>
                </a:lnTo>
                <a:lnTo>
                  <a:pt x="16893" y="3967"/>
                </a:lnTo>
                <a:lnTo>
                  <a:pt x="16936" y="3883"/>
                </a:lnTo>
                <a:lnTo>
                  <a:pt x="17091" y="3726"/>
                </a:lnTo>
                <a:lnTo>
                  <a:pt x="17154" y="3636"/>
                </a:lnTo>
                <a:lnTo>
                  <a:pt x="17207" y="3554"/>
                </a:lnTo>
                <a:lnTo>
                  <a:pt x="17159" y="3436"/>
                </a:lnTo>
                <a:lnTo>
                  <a:pt x="17026" y="3279"/>
                </a:lnTo>
                <a:lnTo>
                  <a:pt x="16856" y="3271"/>
                </a:lnTo>
                <a:lnTo>
                  <a:pt x="16803" y="3354"/>
                </a:lnTo>
                <a:lnTo>
                  <a:pt x="16786" y="3189"/>
                </a:lnTo>
                <a:lnTo>
                  <a:pt x="16653" y="3142"/>
                </a:lnTo>
                <a:lnTo>
                  <a:pt x="16733" y="3058"/>
                </a:lnTo>
                <a:lnTo>
                  <a:pt x="16632" y="2949"/>
                </a:lnTo>
                <a:close/>
                <a:moveTo>
                  <a:pt x="4857" y="3052"/>
                </a:moveTo>
                <a:lnTo>
                  <a:pt x="4835" y="3189"/>
                </a:lnTo>
                <a:lnTo>
                  <a:pt x="4903" y="3292"/>
                </a:lnTo>
                <a:lnTo>
                  <a:pt x="5021" y="3333"/>
                </a:lnTo>
                <a:lnTo>
                  <a:pt x="5080" y="3470"/>
                </a:lnTo>
                <a:lnTo>
                  <a:pt x="5090" y="3623"/>
                </a:lnTo>
                <a:lnTo>
                  <a:pt x="5111" y="3780"/>
                </a:lnTo>
                <a:lnTo>
                  <a:pt x="5266" y="3870"/>
                </a:lnTo>
                <a:lnTo>
                  <a:pt x="5356" y="3904"/>
                </a:lnTo>
                <a:lnTo>
                  <a:pt x="5479" y="3904"/>
                </a:lnTo>
                <a:lnTo>
                  <a:pt x="5643" y="3855"/>
                </a:lnTo>
                <a:lnTo>
                  <a:pt x="5723" y="3889"/>
                </a:lnTo>
                <a:lnTo>
                  <a:pt x="5808" y="3829"/>
                </a:lnTo>
                <a:lnTo>
                  <a:pt x="5846" y="3752"/>
                </a:lnTo>
                <a:lnTo>
                  <a:pt x="5829" y="3636"/>
                </a:lnTo>
                <a:lnTo>
                  <a:pt x="5771" y="3520"/>
                </a:lnTo>
                <a:lnTo>
                  <a:pt x="5675" y="3498"/>
                </a:lnTo>
                <a:lnTo>
                  <a:pt x="5553" y="3526"/>
                </a:lnTo>
                <a:lnTo>
                  <a:pt x="5462" y="3589"/>
                </a:lnTo>
                <a:lnTo>
                  <a:pt x="5377" y="3567"/>
                </a:lnTo>
                <a:lnTo>
                  <a:pt x="5297" y="3554"/>
                </a:lnTo>
                <a:lnTo>
                  <a:pt x="5261" y="3477"/>
                </a:lnTo>
                <a:lnTo>
                  <a:pt x="5196" y="3408"/>
                </a:lnTo>
                <a:lnTo>
                  <a:pt x="5208" y="3292"/>
                </a:lnTo>
                <a:lnTo>
                  <a:pt x="5159" y="3183"/>
                </a:lnTo>
                <a:lnTo>
                  <a:pt x="5043" y="3183"/>
                </a:lnTo>
                <a:lnTo>
                  <a:pt x="4978" y="3080"/>
                </a:lnTo>
                <a:lnTo>
                  <a:pt x="4857" y="3052"/>
                </a:lnTo>
                <a:close/>
                <a:moveTo>
                  <a:pt x="14484" y="3127"/>
                </a:moveTo>
                <a:lnTo>
                  <a:pt x="14366" y="3176"/>
                </a:lnTo>
                <a:lnTo>
                  <a:pt x="14271" y="3292"/>
                </a:lnTo>
                <a:lnTo>
                  <a:pt x="14074" y="3354"/>
                </a:lnTo>
                <a:lnTo>
                  <a:pt x="13883" y="3554"/>
                </a:lnTo>
                <a:lnTo>
                  <a:pt x="13750" y="3711"/>
                </a:lnTo>
                <a:lnTo>
                  <a:pt x="13766" y="3842"/>
                </a:lnTo>
                <a:lnTo>
                  <a:pt x="13627" y="4082"/>
                </a:lnTo>
                <a:lnTo>
                  <a:pt x="13680" y="4117"/>
                </a:lnTo>
                <a:lnTo>
                  <a:pt x="13563" y="4336"/>
                </a:lnTo>
                <a:lnTo>
                  <a:pt x="13568" y="4473"/>
                </a:lnTo>
                <a:lnTo>
                  <a:pt x="13505" y="4529"/>
                </a:lnTo>
                <a:lnTo>
                  <a:pt x="13515" y="4660"/>
                </a:lnTo>
                <a:lnTo>
                  <a:pt x="13622" y="4722"/>
                </a:lnTo>
                <a:lnTo>
                  <a:pt x="13638" y="4826"/>
                </a:lnTo>
                <a:lnTo>
                  <a:pt x="13829" y="4851"/>
                </a:lnTo>
                <a:lnTo>
                  <a:pt x="13861" y="4832"/>
                </a:lnTo>
                <a:lnTo>
                  <a:pt x="13750" y="4639"/>
                </a:lnTo>
                <a:lnTo>
                  <a:pt x="13740" y="4439"/>
                </a:lnTo>
                <a:lnTo>
                  <a:pt x="13829" y="4192"/>
                </a:lnTo>
                <a:lnTo>
                  <a:pt x="13919" y="3932"/>
                </a:lnTo>
                <a:lnTo>
                  <a:pt x="14100" y="3657"/>
                </a:lnTo>
                <a:lnTo>
                  <a:pt x="14276" y="3511"/>
                </a:lnTo>
                <a:lnTo>
                  <a:pt x="14484" y="3361"/>
                </a:lnTo>
                <a:lnTo>
                  <a:pt x="14521" y="3258"/>
                </a:lnTo>
                <a:lnTo>
                  <a:pt x="14484" y="3127"/>
                </a:lnTo>
                <a:close/>
                <a:moveTo>
                  <a:pt x="4106" y="3176"/>
                </a:moveTo>
                <a:lnTo>
                  <a:pt x="4052" y="3299"/>
                </a:lnTo>
                <a:lnTo>
                  <a:pt x="4139" y="3595"/>
                </a:lnTo>
                <a:lnTo>
                  <a:pt x="4037" y="3567"/>
                </a:lnTo>
                <a:lnTo>
                  <a:pt x="3931" y="3389"/>
                </a:lnTo>
                <a:lnTo>
                  <a:pt x="3766" y="3279"/>
                </a:lnTo>
                <a:lnTo>
                  <a:pt x="3713" y="3367"/>
                </a:lnTo>
                <a:lnTo>
                  <a:pt x="3634" y="3670"/>
                </a:lnTo>
                <a:lnTo>
                  <a:pt x="3713" y="3717"/>
                </a:lnTo>
                <a:lnTo>
                  <a:pt x="3979" y="3683"/>
                </a:lnTo>
                <a:lnTo>
                  <a:pt x="3856" y="3814"/>
                </a:lnTo>
                <a:lnTo>
                  <a:pt x="3866" y="3904"/>
                </a:lnTo>
                <a:lnTo>
                  <a:pt x="3953" y="3898"/>
                </a:lnTo>
                <a:lnTo>
                  <a:pt x="4101" y="3773"/>
                </a:lnTo>
                <a:lnTo>
                  <a:pt x="4298" y="3732"/>
                </a:lnTo>
                <a:lnTo>
                  <a:pt x="4335" y="3589"/>
                </a:lnTo>
                <a:lnTo>
                  <a:pt x="4325" y="3443"/>
                </a:lnTo>
                <a:lnTo>
                  <a:pt x="4260" y="3430"/>
                </a:lnTo>
                <a:lnTo>
                  <a:pt x="4212" y="3477"/>
                </a:lnTo>
                <a:lnTo>
                  <a:pt x="4185" y="3367"/>
                </a:lnTo>
                <a:lnTo>
                  <a:pt x="4170" y="3217"/>
                </a:lnTo>
                <a:lnTo>
                  <a:pt x="4106" y="3176"/>
                </a:lnTo>
                <a:close/>
                <a:moveTo>
                  <a:pt x="4755" y="3202"/>
                </a:moveTo>
                <a:lnTo>
                  <a:pt x="4751" y="3245"/>
                </a:lnTo>
                <a:lnTo>
                  <a:pt x="4671" y="3223"/>
                </a:lnTo>
                <a:lnTo>
                  <a:pt x="4579" y="3333"/>
                </a:lnTo>
                <a:lnTo>
                  <a:pt x="4516" y="3327"/>
                </a:lnTo>
                <a:lnTo>
                  <a:pt x="4521" y="3567"/>
                </a:lnTo>
                <a:lnTo>
                  <a:pt x="4618" y="3539"/>
                </a:lnTo>
                <a:lnTo>
                  <a:pt x="4618" y="3717"/>
                </a:lnTo>
                <a:lnTo>
                  <a:pt x="4681" y="3760"/>
                </a:lnTo>
                <a:lnTo>
                  <a:pt x="4777" y="3732"/>
                </a:lnTo>
                <a:lnTo>
                  <a:pt x="4804" y="3511"/>
                </a:lnTo>
                <a:lnTo>
                  <a:pt x="4797" y="3354"/>
                </a:lnTo>
                <a:lnTo>
                  <a:pt x="4755" y="3202"/>
                </a:lnTo>
                <a:close/>
                <a:moveTo>
                  <a:pt x="18606" y="3389"/>
                </a:moveTo>
                <a:lnTo>
                  <a:pt x="18532" y="3451"/>
                </a:lnTo>
                <a:lnTo>
                  <a:pt x="18500" y="3657"/>
                </a:lnTo>
                <a:lnTo>
                  <a:pt x="18616" y="3842"/>
                </a:lnTo>
                <a:lnTo>
                  <a:pt x="18713" y="3780"/>
                </a:lnTo>
                <a:lnTo>
                  <a:pt x="18926" y="3786"/>
                </a:lnTo>
                <a:lnTo>
                  <a:pt x="18972" y="3567"/>
                </a:lnTo>
                <a:lnTo>
                  <a:pt x="18759" y="3402"/>
                </a:lnTo>
                <a:lnTo>
                  <a:pt x="18606" y="3389"/>
                </a:lnTo>
                <a:close/>
                <a:moveTo>
                  <a:pt x="4968" y="3539"/>
                </a:moveTo>
                <a:lnTo>
                  <a:pt x="4883" y="3623"/>
                </a:lnTo>
                <a:lnTo>
                  <a:pt x="4850" y="3752"/>
                </a:lnTo>
                <a:lnTo>
                  <a:pt x="4925" y="3829"/>
                </a:lnTo>
                <a:lnTo>
                  <a:pt x="5010" y="3848"/>
                </a:lnTo>
                <a:lnTo>
                  <a:pt x="5043" y="3739"/>
                </a:lnTo>
                <a:lnTo>
                  <a:pt x="5021" y="3642"/>
                </a:lnTo>
                <a:lnTo>
                  <a:pt x="4968" y="3539"/>
                </a:lnTo>
                <a:close/>
                <a:moveTo>
                  <a:pt x="19047" y="3589"/>
                </a:moveTo>
                <a:lnTo>
                  <a:pt x="19032" y="3683"/>
                </a:lnTo>
                <a:lnTo>
                  <a:pt x="19143" y="3795"/>
                </a:lnTo>
                <a:lnTo>
                  <a:pt x="19233" y="3820"/>
                </a:lnTo>
                <a:lnTo>
                  <a:pt x="19303" y="3711"/>
                </a:lnTo>
                <a:lnTo>
                  <a:pt x="19153" y="3629"/>
                </a:lnTo>
                <a:lnTo>
                  <a:pt x="19047" y="3589"/>
                </a:lnTo>
                <a:close/>
                <a:moveTo>
                  <a:pt x="3409" y="3889"/>
                </a:moveTo>
                <a:lnTo>
                  <a:pt x="3213" y="3932"/>
                </a:lnTo>
                <a:lnTo>
                  <a:pt x="3271" y="4104"/>
                </a:lnTo>
                <a:lnTo>
                  <a:pt x="3218" y="4276"/>
                </a:lnTo>
                <a:lnTo>
                  <a:pt x="3175" y="4482"/>
                </a:lnTo>
                <a:lnTo>
                  <a:pt x="3155" y="4564"/>
                </a:lnTo>
                <a:lnTo>
                  <a:pt x="3288" y="4688"/>
                </a:lnTo>
                <a:lnTo>
                  <a:pt x="3319" y="4791"/>
                </a:lnTo>
                <a:lnTo>
                  <a:pt x="3474" y="4673"/>
                </a:lnTo>
                <a:lnTo>
                  <a:pt x="3474" y="4576"/>
                </a:lnTo>
                <a:lnTo>
                  <a:pt x="3547" y="4405"/>
                </a:lnTo>
                <a:lnTo>
                  <a:pt x="3687" y="4220"/>
                </a:lnTo>
                <a:lnTo>
                  <a:pt x="3760" y="4158"/>
                </a:lnTo>
                <a:lnTo>
                  <a:pt x="3697" y="4042"/>
                </a:lnTo>
                <a:lnTo>
                  <a:pt x="3643" y="3967"/>
                </a:lnTo>
                <a:lnTo>
                  <a:pt x="3494" y="3951"/>
                </a:lnTo>
                <a:lnTo>
                  <a:pt x="3409" y="3889"/>
                </a:lnTo>
                <a:close/>
                <a:moveTo>
                  <a:pt x="4990" y="3979"/>
                </a:moveTo>
                <a:lnTo>
                  <a:pt x="4930" y="4055"/>
                </a:lnTo>
                <a:lnTo>
                  <a:pt x="4898" y="4164"/>
                </a:lnTo>
                <a:lnTo>
                  <a:pt x="4898" y="4295"/>
                </a:lnTo>
                <a:lnTo>
                  <a:pt x="4937" y="4516"/>
                </a:lnTo>
                <a:lnTo>
                  <a:pt x="5000" y="4523"/>
                </a:lnTo>
                <a:lnTo>
                  <a:pt x="5063" y="4336"/>
                </a:lnTo>
                <a:lnTo>
                  <a:pt x="5133" y="4289"/>
                </a:lnTo>
                <a:lnTo>
                  <a:pt x="5223" y="4055"/>
                </a:lnTo>
                <a:lnTo>
                  <a:pt x="5111" y="3986"/>
                </a:lnTo>
                <a:lnTo>
                  <a:pt x="4990" y="3979"/>
                </a:lnTo>
                <a:close/>
                <a:moveTo>
                  <a:pt x="4649" y="4055"/>
                </a:moveTo>
                <a:lnTo>
                  <a:pt x="4579" y="4186"/>
                </a:lnTo>
                <a:lnTo>
                  <a:pt x="4644" y="4357"/>
                </a:lnTo>
                <a:lnTo>
                  <a:pt x="4521" y="4323"/>
                </a:lnTo>
                <a:lnTo>
                  <a:pt x="4521" y="4405"/>
                </a:lnTo>
                <a:lnTo>
                  <a:pt x="4664" y="4598"/>
                </a:lnTo>
                <a:lnTo>
                  <a:pt x="4707" y="4688"/>
                </a:lnTo>
                <a:lnTo>
                  <a:pt x="4760" y="4707"/>
                </a:lnTo>
                <a:lnTo>
                  <a:pt x="4857" y="4611"/>
                </a:lnTo>
                <a:lnTo>
                  <a:pt x="4867" y="4392"/>
                </a:lnTo>
                <a:lnTo>
                  <a:pt x="4782" y="4282"/>
                </a:lnTo>
                <a:lnTo>
                  <a:pt x="4835" y="4158"/>
                </a:lnTo>
                <a:lnTo>
                  <a:pt x="4819" y="4082"/>
                </a:lnTo>
                <a:lnTo>
                  <a:pt x="4717" y="4117"/>
                </a:lnTo>
                <a:lnTo>
                  <a:pt x="4649" y="4055"/>
                </a:lnTo>
                <a:close/>
                <a:moveTo>
                  <a:pt x="18798" y="4055"/>
                </a:moveTo>
                <a:lnTo>
                  <a:pt x="18723" y="4076"/>
                </a:lnTo>
                <a:lnTo>
                  <a:pt x="18670" y="4186"/>
                </a:lnTo>
                <a:lnTo>
                  <a:pt x="18680" y="4198"/>
                </a:lnTo>
                <a:lnTo>
                  <a:pt x="18798" y="4226"/>
                </a:lnTo>
                <a:lnTo>
                  <a:pt x="18887" y="4226"/>
                </a:lnTo>
                <a:lnTo>
                  <a:pt x="18877" y="4158"/>
                </a:lnTo>
                <a:lnTo>
                  <a:pt x="18798" y="4055"/>
                </a:lnTo>
                <a:close/>
                <a:moveTo>
                  <a:pt x="5495" y="4070"/>
                </a:moveTo>
                <a:lnTo>
                  <a:pt x="5346" y="4138"/>
                </a:lnTo>
                <a:lnTo>
                  <a:pt x="5282" y="4248"/>
                </a:lnTo>
                <a:lnTo>
                  <a:pt x="5239" y="4473"/>
                </a:lnTo>
                <a:lnTo>
                  <a:pt x="5256" y="4714"/>
                </a:lnTo>
                <a:lnTo>
                  <a:pt x="5341" y="4714"/>
                </a:lnTo>
                <a:lnTo>
                  <a:pt x="5282" y="4826"/>
                </a:lnTo>
                <a:lnTo>
                  <a:pt x="5329" y="4901"/>
                </a:lnTo>
                <a:lnTo>
                  <a:pt x="5420" y="4935"/>
                </a:lnTo>
                <a:lnTo>
                  <a:pt x="5548" y="5004"/>
                </a:lnTo>
                <a:lnTo>
                  <a:pt x="5761" y="5051"/>
                </a:lnTo>
                <a:lnTo>
                  <a:pt x="5867" y="5023"/>
                </a:lnTo>
                <a:lnTo>
                  <a:pt x="5894" y="4954"/>
                </a:lnTo>
                <a:lnTo>
                  <a:pt x="5941" y="5032"/>
                </a:lnTo>
                <a:lnTo>
                  <a:pt x="5994" y="5045"/>
                </a:lnTo>
                <a:lnTo>
                  <a:pt x="6054" y="5176"/>
                </a:lnTo>
                <a:lnTo>
                  <a:pt x="6015" y="5229"/>
                </a:lnTo>
                <a:lnTo>
                  <a:pt x="6138" y="5307"/>
                </a:lnTo>
                <a:lnTo>
                  <a:pt x="6223" y="5401"/>
                </a:lnTo>
                <a:lnTo>
                  <a:pt x="6250" y="5470"/>
                </a:lnTo>
                <a:lnTo>
                  <a:pt x="6266" y="5560"/>
                </a:lnTo>
                <a:lnTo>
                  <a:pt x="6187" y="5745"/>
                </a:lnTo>
                <a:lnTo>
                  <a:pt x="6170" y="5835"/>
                </a:lnTo>
                <a:lnTo>
                  <a:pt x="6187" y="5904"/>
                </a:lnTo>
                <a:lnTo>
                  <a:pt x="6069" y="5925"/>
                </a:lnTo>
                <a:lnTo>
                  <a:pt x="5957" y="5925"/>
                </a:lnTo>
                <a:lnTo>
                  <a:pt x="5921" y="6063"/>
                </a:lnTo>
                <a:lnTo>
                  <a:pt x="5967" y="6116"/>
                </a:lnTo>
                <a:lnTo>
                  <a:pt x="6138" y="6088"/>
                </a:lnTo>
                <a:lnTo>
                  <a:pt x="6138" y="6041"/>
                </a:lnTo>
                <a:lnTo>
                  <a:pt x="6223" y="6123"/>
                </a:lnTo>
                <a:lnTo>
                  <a:pt x="6308" y="6213"/>
                </a:lnTo>
                <a:lnTo>
                  <a:pt x="6286" y="6260"/>
                </a:lnTo>
                <a:lnTo>
                  <a:pt x="6356" y="6344"/>
                </a:lnTo>
                <a:lnTo>
                  <a:pt x="6484" y="6440"/>
                </a:lnTo>
                <a:lnTo>
                  <a:pt x="6644" y="6501"/>
                </a:lnTo>
                <a:lnTo>
                  <a:pt x="6632" y="6447"/>
                </a:lnTo>
                <a:lnTo>
                  <a:pt x="6574" y="6344"/>
                </a:lnTo>
                <a:lnTo>
                  <a:pt x="6489" y="6200"/>
                </a:lnTo>
                <a:lnTo>
                  <a:pt x="6639" y="6337"/>
                </a:lnTo>
                <a:lnTo>
                  <a:pt x="6707" y="6378"/>
                </a:lnTo>
                <a:lnTo>
                  <a:pt x="6728" y="6260"/>
                </a:lnTo>
                <a:lnTo>
                  <a:pt x="6692" y="6088"/>
                </a:lnTo>
                <a:lnTo>
                  <a:pt x="6670" y="6047"/>
                </a:lnTo>
                <a:lnTo>
                  <a:pt x="6591" y="5966"/>
                </a:lnTo>
                <a:lnTo>
                  <a:pt x="6526" y="5856"/>
                </a:lnTo>
                <a:lnTo>
                  <a:pt x="6532" y="5753"/>
                </a:lnTo>
                <a:lnTo>
                  <a:pt x="6612" y="5732"/>
                </a:lnTo>
                <a:lnTo>
                  <a:pt x="6702" y="5904"/>
                </a:lnTo>
                <a:lnTo>
                  <a:pt x="6772" y="5985"/>
                </a:lnTo>
                <a:lnTo>
                  <a:pt x="6878" y="5773"/>
                </a:lnTo>
                <a:lnTo>
                  <a:pt x="6893" y="5635"/>
                </a:lnTo>
                <a:lnTo>
                  <a:pt x="6803" y="5629"/>
                </a:lnTo>
                <a:lnTo>
                  <a:pt x="6719" y="5444"/>
                </a:lnTo>
                <a:lnTo>
                  <a:pt x="6627" y="5401"/>
                </a:lnTo>
                <a:lnTo>
                  <a:pt x="6489" y="5272"/>
                </a:lnTo>
                <a:lnTo>
                  <a:pt x="6596" y="5169"/>
                </a:lnTo>
                <a:lnTo>
                  <a:pt x="6542" y="4969"/>
                </a:lnTo>
                <a:lnTo>
                  <a:pt x="6489" y="4879"/>
                </a:lnTo>
                <a:lnTo>
                  <a:pt x="6346" y="4791"/>
                </a:lnTo>
                <a:lnTo>
                  <a:pt x="6286" y="4639"/>
                </a:lnTo>
                <a:lnTo>
                  <a:pt x="6180" y="4695"/>
                </a:lnTo>
                <a:lnTo>
                  <a:pt x="6170" y="4591"/>
                </a:lnTo>
                <a:lnTo>
                  <a:pt x="6090" y="4473"/>
                </a:lnTo>
                <a:lnTo>
                  <a:pt x="5962" y="4344"/>
                </a:lnTo>
                <a:lnTo>
                  <a:pt x="5904" y="4448"/>
                </a:lnTo>
                <a:lnTo>
                  <a:pt x="5793" y="4516"/>
                </a:lnTo>
                <a:lnTo>
                  <a:pt x="5798" y="4351"/>
                </a:lnTo>
                <a:lnTo>
                  <a:pt x="5701" y="4082"/>
                </a:lnTo>
                <a:lnTo>
                  <a:pt x="5553" y="4192"/>
                </a:lnTo>
                <a:lnTo>
                  <a:pt x="5500" y="4398"/>
                </a:lnTo>
                <a:lnTo>
                  <a:pt x="5452" y="4241"/>
                </a:lnTo>
                <a:lnTo>
                  <a:pt x="5495" y="4070"/>
                </a:lnTo>
                <a:close/>
                <a:moveTo>
                  <a:pt x="5814" y="4082"/>
                </a:moveTo>
                <a:lnTo>
                  <a:pt x="5788" y="4095"/>
                </a:lnTo>
                <a:lnTo>
                  <a:pt x="5781" y="4192"/>
                </a:lnTo>
                <a:lnTo>
                  <a:pt x="5846" y="4329"/>
                </a:lnTo>
                <a:lnTo>
                  <a:pt x="5867" y="4344"/>
                </a:lnTo>
                <a:lnTo>
                  <a:pt x="5931" y="4310"/>
                </a:lnTo>
                <a:lnTo>
                  <a:pt x="5989" y="4317"/>
                </a:lnTo>
                <a:lnTo>
                  <a:pt x="6054" y="4323"/>
                </a:lnTo>
                <a:lnTo>
                  <a:pt x="6047" y="4254"/>
                </a:lnTo>
                <a:lnTo>
                  <a:pt x="5947" y="4110"/>
                </a:lnTo>
                <a:lnTo>
                  <a:pt x="5814" y="4082"/>
                </a:lnTo>
                <a:close/>
                <a:moveTo>
                  <a:pt x="4362" y="4110"/>
                </a:moveTo>
                <a:lnTo>
                  <a:pt x="4282" y="4123"/>
                </a:lnTo>
                <a:lnTo>
                  <a:pt x="4260" y="4158"/>
                </a:lnTo>
                <a:lnTo>
                  <a:pt x="4352" y="4344"/>
                </a:lnTo>
                <a:lnTo>
                  <a:pt x="4405" y="4173"/>
                </a:lnTo>
                <a:lnTo>
                  <a:pt x="4362" y="4110"/>
                </a:lnTo>
                <a:close/>
                <a:moveTo>
                  <a:pt x="3781" y="4198"/>
                </a:moveTo>
                <a:lnTo>
                  <a:pt x="3622" y="4357"/>
                </a:lnTo>
                <a:lnTo>
                  <a:pt x="3585" y="4454"/>
                </a:lnTo>
                <a:lnTo>
                  <a:pt x="3537" y="4639"/>
                </a:lnTo>
                <a:lnTo>
                  <a:pt x="3639" y="4701"/>
                </a:lnTo>
                <a:lnTo>
                  <a:pt x="3728" y="4695"/>
                </a:lnTo>
                <a:lnTo>
                  <a:pt x="3590" y="4791"/>
                </a:lnTo>
                <a:lnTo>
                  <a:pt x="3622" y="4873"/>
                </a:lnTo>
                <a:lnTo>
                  <a:pt x="3707" y="4879"/>
                </a:lnTo>
                <a:lnTo>
                  <a:pt x="3830" y="4860"/>
                </a:lnTo>
                <a:lnTo>
                  <a:pt x="3941" y="4914"/>
                </a:lnTo>
                <a:lnTo>
                  <a:pt x="3866" y="4954"/>
                </a:lnTo>
                <a:lnTo>
                  <a:pt x="3781" y="4941"/>
                </a:lnTo>
                <a:lnTo>
                  <a:pt x="3692" y="4982"/>
                </a:lnTo>
                <a:lnTo>
                  <a:pt x="3653" y="5004"/>
                </a:lnTo>
                <a:lnTo>
                  <a:pt x="3728" y="5176"/>
                </a:lnTo>
                <a:lnTo>
                  <a:pt x="3776" y="5148"/>
                </a:lnTo>
                <a:lnTo>
                  <a:pt x="3856" y="5210"/>
                </a:lnTo>
                <a:lnTo>
                  <a:pt x="3888" y="5307"/>
                </a:lnTo>
                <a:lnTo>
                  <a:pt x="3968" y="5292"/>
                </a:lnTo>
                <a:lnTo>
                  <a:pt x="4144" y="5257"/>
                </a:lnTo>
                <a:lnTo>
                  <a:pt x="4250" y="5182"/>
                </a:lnTo>
                <a:lnTo>
                  <a:pt x="4318" y="5176"/>
                </a:lnTo>
                <a:lnTo>
                  <a:pt x="4420" y="5229"/>
                </a:lnTo>
                <a:lnTo>
                  <a:pt x="4526" y="5264"/>
                </a:lnTo>
                <a:lnTo>
                  <a:pt x="4543" y="5182"/>
                </a:lnTo>
                <a:lnTo>
                  <a:pt x="4505" y="5100"/>
                </a:lnTo>
                <a:lnTo>
                  <a:pt x="4606" y="5085"/>
                </a:lnTo>
                <a:lnTo>
                  <a:pt x="4611" y="4989"/>
                </a:lnTo>
                <a:lnTo>
                  <a:pt x="4505" y="4886"/>
                </a:lnTo>
                <a:lnTo>
                  <a:pt x="4405" y="4770"/>
                </a:lnTo>
                <a:lnTo>
                  <a:pt x="4388" y="4604"/>
                </a:lnTo>
                <a:lnTo>
                  <a:pt x="4352" y="4364"/>
                </a:lnTo>
                <a:lnTo>
                  <a:pt x="4287" y="4261"/>
                </a:lnTo>
                <a:lnTo>
                  <a:pt x="4229" y="4220"/>
                </a:lnTo>
                <a:lnTo>
                  <a:pt x="4175" y="4254"/>
                </a:lnTo>
                <a:lnTo>
                  <a:pt x="4219" y="4516"/>
                </a:lnTo>
                <a:lnTo>
                  <a:pt x="4192" y="4619"/>
                </a:lnTo>
                <a:lnTo>
                  <a:pt x="4144" y="4370"/>
                </a:lnTo>
                <a:lnTo>
                  <a:pt x="4091" y="4289"/>
                </a:lnTo>
                <a:lnTo>
                  <a:pt x="4021" y="4420"/>
                </a:lnTo>
                <a:lnTo>
                  <a:pt x="3941" y="4289"/>
                </a:lnTo>
                <a:lnTo>
                  <a:pt x="3813" y="4370"/>
                </a:lnTo>
                <a:lnTo>
                  <a:pt x="3840" y="4248"/>
                </a:lnTo>
                <a:lnTo>
                  <a:pt x="3781" y="4198"/>
                </a:lnTo>
                <a:close/>
                <a:moveTo>
                  <a:pt x="4947" y="4551"/>
                </a:moveTo>
                <a:lnTo>
                  <a:pt x="4877" y="4722"/>
                </a:lnTo>
                <a:lnTo>
                  <a:pt x="4872" y="4976"/>
                </a:lnTo>
                <a:lnTo>
                  <a:pt x="4942" y="5066"/>
                </a:lnTo>
                <a:lnTo>
                  <a:pt x="5005" y="5195"/>
                </a:lnTo>
                <a:lnTo>
                  <a:pt x="4978" y="5401"/>
                </a:lnTo>
                <a:lnTo>
                  <a:pt x="4930" y="5395"/>
                </a:lnTo>
                <a:lnTo>
                  <a:pt x="4893" y="5554"/>
                </a:lnTo>
                <a:lnTo>
                  <a:pt x="4893" y="5367"/>
                </a:lnTo>
                <a:lnTo>
                  <a:pt x="4804" y="5298"/>
                </a:lnTo>
                <a:lnTo>
                  <a:pt x="4751" y="5332"/>
                </a:lnTo>
                <a:lnTo>
                  <a:pt x="4760" y="5457"/>
                </a:lnTo>
                <a:lnTo>
                  <a:pt x="4676" y="5457"/>
                </a:lnTo>
                <a:lnTo>
                  <a:pt x="4584" y="5485"/>
                </a:lnTo>
                <a:lnTo>
                  <a:pt x="4478" y="5395"/>
                </a:lnTo>
                <a:lnTo>
                  <a:pt x="4415" y="5410"/>
                </a:lnTo>
                <a:lnTo>
                  <a:pt x="4357" y="5298"/>
                </a:lnTo>
                <a:lnTo>
                  <a:pt x="4308" y="5251"/>
                </a:lnTo>
                <a:lnTo>
                  <a:pt x="4260" y="5272"/>
                </a:lnTo>
                <a:lnTo>
                  <a:pt x="4192" y="5285"/>
                </a:lnTo>
                <a:lnTo>
                  <a:pt x="4154" y="5354"/>
                </a:lnTo>
                <a:lnTo>
                  <a:pt x="4212" y="5435"/>
                </a:lnTo>
                <a:lnTo>
                  <a:pt x="4149" y="5539"/>
                </a:lnTo>
                <a:lnTo>
                  <a:pt x="4086" y="5423"/>
                </a:lnTo>
                <a:lnTo>
                  <a:pt x="4037" y="5457"/>
                </a:lnTo>
                <a:lnTo>
                  <a:pt x="3878" y="5478"/>
                </a:lnTo>
                <a:lnTo>
                  <a:pt x="3776" y="5435"/>
                </a:lnTo>
                <a:lnTo>
                  <a:pt x="3856" y="5332"/>
                </a:lnTo>
                <a:lnTo>
                  <a:pt x="3776" y="5229"/>
                </a:lnTo>
                <a:lnTo>
                  <a:pt x="3718" y="5244"/>
                </a:lnTo>
                <a:lnTo>
                  <a:pt x="3639" y="5210"/>
                </a:lnTo>
                <a:lnTo>
                  <a:pt x="3506" y="5126"/>
                </a:lnTo>
                <a:lnTo>
                  <a:pt x="3414" y="5038"/>
                </a:lnTo>
                <a:lnTo>
                  <a:pt x="3346" y="5023"/>
                </a:lnTo>
                <a:lnTo>
                  <a:pt x="3319" y="5092"/>
                </a:lnTo>
                <a:lnTo>
                  <a:pt x="3250" y="5126"/>
                </a:lnTo>
                <a:lnTo>
                  <a:pt x="3240" y="4963"/>
                </a:lnTo>
                <a:lnTo>
                  <a:pt x="3165" y="5107"/>
                </a:lnTo>
                <a:lnTo>
                  <a:pt x="3063" y="4914"/>
                </a:lnTo>
                <a:lnTo>
                  <a:pt x="3027" y="4886"/>
                </a:lnTo>
                <a:lnTo>
                  <a:pt x="3010" y="4989"/>
                </a:lnTo>
                <a:lnTo>
                  <a:pt x="2969" y="5045"/>
                </a:lnTo>
                <a:lnTo>
                  <a:pt x="2930" y="4948"/>
                </a:lnTo>
                <a:lnTo>
                  <a:pt x="2836" y="5004"/>
                </a:lnTo>
                <a:lnTo>
                  <a:pt x="2744" y="5100"/>
                </a:lnTo>
                <a:lnTo>
                  <a:pt x="2659" y="5079"/>
                </a:lnTo>
                <a:lnTo>
                  <a:pt x="2590" y="5141"/>
                </a:lnTo>
                <a:lnTo>
                  <a:pt x="2536" y="5229"/>
                </a:lnTo>
                <a:lnTo>
                  <a:pt x="2473" y="5210"/>
                </a:lnTo>
                <a:lnTo>
                  <a:pt x="2384" y="5107"/>
                </a:lnTo>
                <a:lnTo>
                  <a:pt x="2277" y="5057"/>
                </a:lnTo>
                <a:lnTo>
                  <a:pt x="2212" y="5023"/>
                </a:lnTo>
                <a:lnTo>
                  <a:pt x="2123" y="4963"/>
                </a:lnTo>
                <a:lnTo>
                  <a:pt x="2048" y="4997"/>
                </a:lnTo>
                <a:lnTo>
                  <a:pt x="2000" y="4969"/>
                </a:lnTo>
                <a:lnTo>
                  <a:pt x="1888" y="4948"/>
                </a:lnTo>
                <a:lnTo>
                  <a:pt x="1765" y="4879"/>
                </a:lnTo>
                <a:lnTo>
                  <a:pt x="1707" y="4901"/>
                </a:lnTo>
                <a:lnTo>
                  <a:pt x="1617" y="4860"/>
                </a:lnTo>
                <a:lnTo>
                  <a:pt x="1622" y="4810"/>
                </a:lnTo>
                <a:lnTo>
                  <a:pt x="1521" y="4798"/>
                </a:lnTo>
                <a:lnTo>
                  <a:pt x="1494" y="4838"/>
                </a:lnTo>
                <a:lnTo>
                  <a:pt x="1453" y="4735"/>
                </a:lnTo>
                <a:lnTo>
                  <a:pt x="1366" y="4688"/>
                </a:lnTo>
                <a:lnTo>
                  <a:pt x="1277" y="4810"/>
                </a:lnTo>
                <a:lnTo>
                  <a:pt x="1223" y="4798"/>
                </a:lnTo>
                <a:lnTo>
                  <a:pt x="1112" y="4894"/>
                </a:lnTo>
                <a:lnTo>
                  <a:pt x="1054" y="4920"/>
                </a:lnTo>
                <a:lnTo>
                  <a:pt x="994" y="5023"/>
                </a:lnTo>
                <a:lnTo>
                  <a:pt x="979" y="5135"/>
                </a:lnTo>
                <a:lnTo>
                  <a:pt x="904" y="5229"/>
                </a:lnTo>
                <a:lnTo>
                  <a:pt x="803" y="5238"/>
                </a:lnTo>
                <a:lnTo>
                  <a:pt x="771" y="5341"/>
                </a:lnTo>
                <a:lnTo>
                  <a:pt x="851" y="5410"/>
                </a:lnTo>
                <a:lnTo>
                  <a:pt x="904" y="5491"/>
                </a:lnTo>
                <a:lnTo>
                  <a:pt x="947" y="5588"/>
                </a:lnTo>
                <a:lnTo>
                  <a:pt x="1021" y="5663"/>
                </a:lnTo>
                <a:lnTo>
                  <a:pt x="1069" y="5779"/>
                </a:lnTo>
                <a:lnTo>
                  <a:pt x="941" y="5788"/>
                </a:lnTo>
                <a:lnTo>
                  <a:pt x="952" y="5691"/>
                </a:lnTo>
                <a:lnTo>
                  <a:pt x="904" y="5691"/>
                </a:lnTo>
                <a:lnTo>
                  <a:pt x="771" y="5788"/>
                </a:lnTo>
                <a:lnTo>
                  <a:pt x="691" y="5863"/>
                </a:lnTo>
                <a:lnTo>
                  <a:pt x="766" y="5966"/>
                </a:lnTo>
                <a:lnTo>
                  <a:pt x="793" y="6041"/>
                </a:lnTo>
                <a:lnTo>
                  <a:pt x="878" y="6082"/>
                </a:lnTo>
                <a:lnTo>
                  <a:pt x="957" y="6063"/>
                </a:lnTo>
                <a:lnTo>
                  <a:pt x="1006" y="6097"/>
                </a:lnTo>
                <a:lnTo>
                  <a:pt x="1021" y="6063"/>
                </a:lnTo>
                <a:lnTo>
                  <a:pt x="1085" y="6020"/>
                </a:lnTo>
                <a:lnTo>
                  <a:pt x="1122" y="6020"/>
                </a:lnTo>
                <a:lnTo>
                  <a:pt x="1074" y="6088"/>
                </a:lnTo>
                <a:lnTo>
                  <a:pt x="1112" y="6116"/>
                </a:lnTo>
                <a:lnTo>
                  <a:pt x="1122" y="6200"/>
                </a:lnTo>
                <a:lnTo>
                  <a:pt x="1074" y="6247"/>
                </a:lnTo>
                <a:lnTo>
                  <a:pt x="1032" y="6234"/>
                </a:lnTo>
                <a:lnTo>
                  <a:pt x="984" y="6316"/>
                </a:lnTo>
                <a:lnTo>
                  <a:pt x="947" y="6288"/>
                </a:lnTo>
                <a:lnTo>
                  <a:pt x="899" y="6303"/>
                </a:lnTo>
                <a:lnTo>
                  <a:pt x="878" y="6385"/>
                </a:lnTo>
                <a:lnTo>
                  <a:pt x="829" y="6481"/>
                </a:lnTo>
                <a:lnTo>
                  <a:pt x="808" y="6569"/>
                </a:lnTo>
                <a:lnTo>
                  <a:pt x="851" y="6638"/>
                </a:lnTo>
                <a:lnTo>
                  <a:pt x="851" y="6722"/>
                </a:lnTo>
                <a:lnTo>
                  <a:pt x="894" y="6763"/>
                </a:lnTo>
                <a:lnTo>
                  <a:pt x="941" y="6831"/>
                </a:lnTo>
                <a:lnTo>
                  <a:pt x="1016" y="6803"/>
                </a:lnTo>
                <a:lnTo>
                  <a:pt x="1054" y="6853"/>
                </a:lnTo>
                <a:lnTo>
                  <a:pt x="1047" y="6907"/>
                </a:lnTo>
                <a:lnTo>
                  <a:pt x="1047" y="6997"/>
                </a:lnTo>
                <a:lnTo>
                  <a:pt x="1085" y="6997"/>
                </a:lnTo>
                <a:lnTo>
                  <a:pt x="1144" y="6941"/>
                </a:lnTo>
                <a:lnTo>
                  <a:pt x="1165" y="7010"/>
                </a:lnTo>
                <a:lnTo>
                  <a:pt x="1180" y="6962"/>
                </a:lnTo>
                <a:lnTo>
                  <a:pt x="1218" y="7031"/>
                </a:lnTo>
                <a:lnTo>
                  <a:pt x="1250" y="6982"/>
                </a:lnTo>
                <a:lnTo>
                  <a:pt x="1272" y="7003"/>
                </a:lnTo>
                <a:lnTo>
                  <a:pt x="1340" y="6962"/>
                </a:lnTo>
                <a:lnTo>
                  <a:pt x="1308" y="7044"/>
                </a:lnTo>
                <a:lnTo>
                  <a:pt x="1298" y="7153"/>
                </a:lnTo>
                <a:lnTo>
                  <a:pt x="1255" y="7203"/>
                </a:lnTo>
                <a:lnTo>
                  <a:pt x="1240" y="7231"/>
                </a:lnTo>
                <a:lnTo>
                  <a:pt x="1160" y="7312"/>
                </a:lnTo>
                <a:lnTo>
                  <a:pt x="1134" y="7368"/>
                </a:lnTo>
                <a:lnTo>
                  <a:pt x="1059" y="7381"/>
                </a:lnTo>
                <a:lnTo>
                  <a:pt x="1001" y="7456"/>
                </a:lnTo>
                <a:lnTo>
                  <a:pt x="941" y="7497"/>
                </a:lnTo>
                <a:lnTo>
                  <a:pt x="878" y="7559"/>
                </a:lnTo>
                <a:lnTo>
                  <a:pt x="888" y="7581"/>
                </a:lnTo>
                <a:lnTo>
                  <a:pt x="984" y="7546"/>
                </a:lnTo>
                <a:lnTo>
                  <a:pt x="1032" y="7497"/>
                </a:lnTo>
                <a:lnTo>
                  <a:pt x="1095" y="7456"/>
                </a:lnTo>
                <a:lnTo>
                  <a:pt x="1149" y="7415"/>
                </a:lnTo>
                <a:lnTo>
                  <a:pt x="1187" y="7428"/>
                </a:lnTo>
                <a:lnTo>
                  <a:pt x="1255" y="7368"/>
                </a:lnTo>
                <a:lnTo>
                  <a:pt x="1277" y="7306"/>
                </a:lnTo>
                <a:lnTo>
                  <a:pt x="1366" y="7237"/>
                </a:lnTo>
                <a:lnTo>
                  <a:pt x="1383" y="7175"/>
                </a:lnTo>
                <a:lnTo>
                  <a:pt x="1441" y="7134"/>
                </a:lnTo>
                <a:lnTo>
                  <a:pt x="1499" y="7072"/>
                </a:lnTo>
                <a:lnTo>
                  <a:pt x="1559" y="6969"/>
                </a:lnTo>
                <a:lnTo>
                  <a:pt x="1516" y="6900"/>
                </a:lnTo>
                <a:lnTo>
                  <a:pt x="1596" y="6791"/>
                </a:lnTo>
                <a:lnTo>
                  <a:pt x="1639" y="6687"/>
                </a:lnTo>
                <a:lnTo>
                  <a:pt x="1712" y="6604"/>
                </a:lnTo>
                <a:lnTo>
                  <a:pt x="1729" y="6638"/>
                </a:lnTo>
                <a:lnTo>
                  <a:pt x="1666" y="6687"/>
                </a:lnTo>
                <a:lnTo>
                  <a:pt x="1639" y="6838"/>
                </a:lnTo>
                <a:lnTo>
                  <a:pt x="1649" y="6928"/>
                </a:lnTo>
                <a:lnTo>
                  <a:pt x="1712" y="6894"/>
                </a:lnTo>
                <a:lnTo>
                  <a:pt x="1765" y="6844"/>
                </a:lnTo>
                <a:lnTo>
                  <a:pt x="1830" y="6810"/>
                </a:lnTo>
                <a:lnTo>
                  <a:pt x="1867" y="6803"/>
                </a:lnTo>
                <a:lnTo>
                  <a:pt x="1852" y="6700"/>
                </a:lnTo>
                <a:lnTo>
                  <a:pt x="1915" y="6666"/>
                </a:lnTo>
                <a:lnTo>
                  <a:pt x="1990" y="6728"/>
                </a:lnTo>
                <a:lnTo>
                  <a:pt x="2101" y="6803"/>
                </a:lnTo>
                <a:lnTo>
                  <a:pt x="2181" y="6791"/>
                </a:lnTo>
                <a:lnTo>
                  <a:pt x="2282" y="6838"/>
                </a:lnTo>
                <a:lnTo>
                  <a:pt x="2340" y="6872"/>
                </a:lnTo>
                <a:lnTo>
                  <a:pt x="2463" y="7025"/>
                </a:lnTo>
                <a:lnTo>
                  <a:pt x="2531" y="7065"/>
                </a:lnTo>
                <a:lnTo>
                  <a:pt x="2623" y="7065"/>
                </a:lnTo>
                <a:lnTo>
                  <a:pt x="2681" y="7078"/>
                </a:lnTo>
                <a:lnTo>
                  <a:pt x="2708" y="7209"/>
                </a:lnTo>
                <a:lnTo>
                  <a:pt x="2787" y="7319"/>
                </a:lnTo>
                <a:lnTo>
                  <a:pt x="2802" y="7437"/>
                </a:lnTo>
                <a:lnTo>
                  <a:pt x="2851" y="7478"/>
                </a:lnTo>
                <a:lnTo>
                  <a:pt x="2882" y="7525"/>
                </a:lnTo>
                <a:lnTo>
                  <a:pt x="2889" y="7594"/>
                </a:lnTo>
                <a:lnTo>
                  <a:pt x="2957" y="7690"/>
                </a:lnTo>
                <a:lnTo>
                  <a:pt x="2969" y="7787"/>
                </a:lnTo>
                <a:lnTo>
                  <a:pt x="3042" y="7841"/>
                </a:lnTo>
                <a:lnTo>
                  <a:pt x="3032" y="7918"/>
                </a:lnTo>
                <a:lnTo>
                  <a:pt x="3063" y="8021"/>
                </a:lnTo>
                <a:lnTo>
                  <a:pt x="3170" y="8075"/>
                </a:lnTo>
                <a:lnTo>
                  <a:pt x="3213" y="8124"/>
                </a:lnTo>
                <a:lnTo>
                  <a:pt x="3324" y="8234"/>
                </a:lnTo>
                <a:lnTo>
                  <a:pt x="3334" y="8234"/>
                </a:lnTo>
                <a:lnTo>
                  <a:pt x="3356" y="8330"/>
                </a:lnTo>
                <a:lnTo>
                  <a:pt x="3361" y="8418"/>
                </a:lnTo>
                <a:lnTo>
                  <a:pt x="3351" y="8453"/>
                </a:lnTo>
                <a:lnTo>
                  <a:pt x="3319" y="8343"/>
                </a:lnTo>
                <a:lnTo>
                  <a:pt x="3235" y="8309"/>
                </a:lnTo>
                <a:lnTo>
                  <a:pt x="3228" y="8330"/>
                </a:lnTo>
                <a:lnTo>
                  <a:pt x="3245" y="8384"/>
                </a:lnTo>
                <a:lnTo>
                  <a:pt x="3261" y="8474"/>
                </a:lnTo>
                <a:lnTo>
                  <a:pt x="3271" y="8625"/>
                </a:lnTo>
                <a:lnTo>
                  <a:pt x="3261" y="8811"/>
                </a:lnTo>
                <a:lnTo>
                  <a:pt x="3235" y="8914"/>
                </a:lnTo>
                <a:lnTo>
                  <a:pt x="3255" y="8990"/>
                </a:lnTo>
                <a:lnTo>
                  <a:pt x="3255" y="9071"/>
                </a:lnTo>
                <a:lnTo>
                  <a:pt x="3245" y="9155"/>
                </a:lnTo>
                <a:lnTo>
                  <a:pt x="3276" y="9209"/>
                </a:lnTo>
                <a:lnTo>
                  <a:pt x="3281" y="9292"/>
                </a:lnTo>
                <a:lnTo>
                  <a:pt x="3329" y="9368"/>
                </a:lnTo>
                <a:lnTo>
                  <a:pt x="3351" y="9402"/>
                </a:lnTo>
                <a:lnTo>
                  <a:pt x="3351" y="9421"/>
                </a:lnTo>
                <a:lnTo>
                  <a:pt x="3399" y="9552"/>
                </a:lnTo>
                <a:lnTo>
                  <a:pt x="3457" y="9649"/>
                </a:lnTo>
                <a:lnTo>
                  <a:pt x="3462" y="9696"/>
                </a:lnTo>
                <a:lnTo>
                  <a:pt x="3479" y="9711"/>
                </a:lnTo>
                <a:lnTo>
                  <a:pt x="3532" y="9718"/>
                </a:lnTo>
                <a:lnTo>
                  <a:pt x="3554" y="9746"/>
                </a:lnTo>
                <a:lnTo>
                  <a:pt x="3585" y="9752"/>
                </a:lnTo>
                <a:lnTo>
                  <a:pt x="3590" y="9773"/>
                </a:lnTo>
                <a:lnTo>
                  <a:pt x="3622" y="9786"/>
                </a:lnTo>
                <a:lnTo>
                  <a:pt x="3660" y="9842"/>
                </a:lnTo>
                <a:lnTo>
                  <a:pt x="3670" y="9883"/>
                </a:lnTo>
                <a:lnTo>
                  <a:pt x="3692" y="9965"/>
                </a:lnTo>
                <a:lnTo>
                  <a:pt x="3718" y="10033"/>
                </a:lnTo>
                <a:lnTo>
                  <a:pt x="3740" y="10089"/>
                </a:lnTo>
                <a:lnTo>
                  <a:pt x="3760" y="10143"/>
                </a:lnTo>
                <a:lnTo>
                  <a:pt x="3798" y="10171"/>
                </a:lnTo>
                <a:lnTo>
                  <a:pt x="3840" y="10233"/>
                </a:lnTo>
                <a:lnTo>
                  <a:pt x="3840" y="10267"/>
                </a:lnTo>
                <a:lnTo>
                  <a:pt x="3820" y="10302"/>
                </a:lnTo>
                <a:lnTo>
                  <a:pt x="3793" y="10295"/>
                </a:lnTo>
                <a:lnTo>
                  <a:pt x="3786" y="10302"/>
                </a:lnTo>
                <a:lnTo>
                  <a:pt x="3825" y="10349"/>
                </a:lnTo>
                <a:lnTo>
                  <a:pt x="3856" y="10370"/>
                </a:lnTo>
                <a:lnTo>
                  <a:pt x="3873" y="10392"/>
                </a:lnTo>
                <a:lnTo>
                  <a:pt x="3883" y="10383"/>
                </a:lnTo>
                <a:lnTo>
                  <a:pt x="3919" y="10418"/>
                </a:lnTo>
                <a:lnTo>
                  <a:pt x="3946" y="10446"/>
                </a:lnTo>
                <a:lnTo>
                  <a:pt x="3958" y="10486"/>
                </a:lnTo>
                <a:lnTo>
                  <a:pt x="3958" y="10549"/>
                </a:lnTo>
                <a:lnTo>
                  <a:pt x="3984" y="10570"/>
                </a:lnTo>
                <a:lnTo>
                  <a:pt x="4026" y="10611"/>
                </a:lnTo>
                <a:lnTo>
                  <a:pt x="4064" y="10658"/>
                </a:lnTo>
                <a:lnTo>
                  <a:pt x="4079" y="10708"/>
                </a:lnTo>
                <a:lnTo>
                  <a:pt x="4091" y="10708"/>
                </a:lnTo>
                <a:lnTo>
                  <a:pt x="4117" y="10680"/>
                </a:lnTo>
                <a:lnTo>
                  <a:pt x="4117" y="10667"/>
                </a:lnTo>
                <a:lnTo>
                  <a:pt x="4096" y="10624"/>
                </a:lnTo>
                <a:lnTo>
                  <a:pt x="4074" y="10590"/>
                </a:lnTo>
                <a:lnTo>
                  <a:pt x="4047" y="10590"/>
                </a:lnTo>
                <a:lnTo>
                  <a:pt x="4042" y="10542"/>
                </a:lnTo>
                <a:lnTo>
                  <a:pt x="4026" y="10508"/>
                </a:lnTo>
                <a:lnTo>
                  <a:pt x="4011" y="10467"/>
                </a:lnTo>
                <a:lnTo>
                  <a:pt x="3989" y="10392"/>
                </a:lnTo>
                <a:lnTo>
                  <a:pt x="3953" y="10349"/>
                </a:lnTo>
                <a:lnTo>
                  <a:pt x="3941" y="10315"/>
                </a:lnTo>
                <a:lnTo>
                  <a:pt x="3919" y="10295"/>
                </a:lnTo>
                <a:lnTo>
                  <a:pt x="3909" y="10239"/>
                </a:lnTo>
                <a:lnTo>
                  <a:pt x="3899" y="10239"/>
                </a:lnTo>
                <a:lnTo>
                  <a:pt x="3893" y="10212"/>
                </a:lnTo>
                <a:lnTo>
                  <a:pt x="3883" y="10205"/>
                </a:lnTo>
                <a:lnTo>
                  <a:pt x="3873" y="10186"/>
                </a:lnTo>
                <a:lnTo>
                  <a:pt x="3830" y="10130"/>
                </a:lnTo>
                <a:lnTo>
                  <a:pt x="3808" y="10096"/>
                </a:lnTo>
                <a:lnTo>
                  <a:pt x="3803" y="10027"/>
                </a:lnTo>
                <a:lnTo>
                  <a:pt x="3798" y="9986"/>
                </a:lnTo>
                <a:lnTo>
                  <a:pt x="3803" y="9952"/>
                </a:lnTo>
                <a:lnTo>
                  <a:pt x="3840" y="9971"/>
                </a:lnTo>
                <a:lnTo>
                  <a:pt x="3856" y="9971"/>
                </a:lnTo>
                <a:lnTo>
                  <a:pt x="3899" y="10005"/>
                </a:lnTo>
                <a:lnTo>
                  <a:pt x="3899" y="10040"/>
                </a:lnTo>
                <a:lnTo>
                  <a:pt x="3919" y="10102"/>
                </a:lnTo>
                <a:lnTo>
                  <a:pt x="3953" y="10171"/>
                </a:lnTo>
                <a:lnTo>
                  <a:pt x="3953" y="10199"/>
                </a:lnTo>
                <a:lnTo>
                  <a:pt x="3979" y="10239"/>
                </a:lnTo>
                <a:lnTo>
                  <a:pt x="4016" y="10280"/>
                </a:lnTo>
                <a:lnTo>
                  <a:pt x="4047" y="10289"/>
                </a:lnTo>
                <a:lnTo>
                  <a:pt x="4059" y="10349"/>
                </a:lnTo>
                <a:lnTo>
                  <a:pt x="4096" y="10392"/>
                </a:lnTo>
                <a:lnTo>
                  <a:pt x="4127" y="10411"/>
                </a:lnTo>
                <a:lnTo>
                  <a:pt x="4117" y="10461"/>
                </a:lnTo>
                <a:lnTo>
                  <a:pt x="4127" y="10480"/>
                </a:lnTo>
                <a:lnTo>
                  <a:pt x="4175" y="10514"/>
                </a:lnTo>
                <a:lnTo>
                  <a:pt x="4207" y="10570"/>
                </a:lnTo>
                <a:lnTo>
                  <a:pt x="4265" y="10632"/>
                </a:lnTo>
                <a:lnTo>
                  <a:pt x="4313" y="10714"/>
                </a:lnTo>
                <a:lnTo>
                  <a:pt x="4335" y="10755"/>
                </a:lnTo>
                <a:lnTo>
                  <a:pt x="4340" y="10783"/>
                </a:lnTo>
                <a:lnTo>
                  <a:pt x="4362" y="10824"/>
                </a:lnTo>
                <a:lnTo>
                  <a:pt x="4362" y="10852"/>
                </a:lnTo>
                <a:lnTo>
                  <a:pt x="4345" y="10873"/>
                </a:lnTo>
                <a:lnTo>
                  <a:pt x="4352" y="10892"/>
                </a:lnTo>
                <a:lnTo>
                  <a:pt x="4335" y="10899"/>
                </a:lnTo>
                <a:lnTo>
                  <a:pt x="4345" y="10942"/>
                </a:lnTo>
                <a:lnTo>
                  <a:pt x="4378" y="10989"/>
                </a:lnTo>
                <a:lnTo>
                  <a:pt x="4436" y="11036"/>
                </a:lnTo>
                <a:lnTo>
                  <a:pt x="4463" y="11071"/>
                </a:lnTo>
                <a:lnTo>
                  <a:pt x="4521" y="11099"/>
                </a:lnTo>
                <a:lnTo>
                  <a:pt x="4553" y="11099"/>
                </a:lnTo>
                <a:lnTo>
                  <a:pt x="4569" y="11120"/>
                </a:lnTo>
                <a:lnTo>
                  <a:pt x="4618" y="11161"/>
                </a:lnTo>
                <a:lnTo>
                  <a:pt x="4686" y="11195"/>
                </a:lnTo>
                <a:lnTo>
                  <a:pt x="4729" y="11208"/>
                </a:lnTo>
                <a:lnTo>
                  <a:pt x="4782" y="11242"/>
                </a:lnTo>
                <a:lnTo>
                  <a:pt x="4824" y="11257"/>
                </a:lnTo>
                <a:lnTo>
                  <a:pt x="4867" y="11277"/>
                </a:lnTo>
                <a:lnTo>
                  <a:pt x="4898" y="11270"/>
                </a:lnTo>
                <a:lnTo>
                  <a:pt x="4947" y="11242"/>
                </a:lnTo>
                <a:lnTo>
                  <a:pt x="4978" y="11236"/>
                </a:lnTo>
                <a:lnTo>
                  <a:pt x="5026" y="11257"/>
                </a:lnTo>
                <a:lnTo>
                  <a:pt x="5053" y="11277"/>
                </a:lnTo>
                <a:lnTo>
                  <a:pt x="5123" y="11367"/>
                </a:lnTo>
                <a:lnTo>
                  <a:pt x="5154" y="11395"/>
                </a:lnTo>
                <a:lnTo>
                  <a:pt x="5181" y="11414"/>
                </a:lnTo>
                <a:lnTo>
                  <a:pt x="5218" y="11414"/>
                </a:lnTo>
                <a:lnTo>
                  <a:pt x="5244" y="11429"/>
                </a:lnTo>
                <a:lnTo>
                  <a:pt x="5261" y="11442"/>
                </a:lnTo>
                <a:lnTo>
                  <a:pt x="5292" y="11449"/>
                </a:lnTo>
                <a:lnTo>
                  <a:pt x="5319" y="11464"/>
                </a:lnTo>
                <a:lnTo>
                  <a:pt x="5341" y="11470"/>
                </a:lnTo>
                <a:lnTo>
                  <a:pt x="5372" y="11470"/>
                </a:lnTo>
                <a:lnTo>
                  <a:pt x="5377" y="11457"/>
                </a:lnTo>
                <a:lnTo>
                  <a:pt x="5399" y="11464"/>
                </a:lnTo>
                <a:lnTo>
                  <a:pt x="5409" y="11483"/>
                </a:lnTo>
                <a:lnTo>
                  <a:pt x="5404" y="11492"/>
                </a:lnTo>
                <a:lnTo>
                  <a:pt x="5394" y="11476"/>
                </a:lnTo>
                <a:lnTo>
                  <a:pt x="5389" y="11492"/>
                </a:lnTo>
                <a:lnTo>
                  <a:pt x="5415" y="11526"/>
                </a:lnTo>
                <a:lnTo>
                  <a:pt x="5442" y="11545"/>
                </a:lnTo>
                <a:lnTo>
                  <a:pt x="5452" y="11573"/>
                </a:lnTo>
                <a:lnTo>
                  <a:pt x="5479" y="11607"/>
                </a:lnTo>
                <a:lnTo>
                  <a:pt x="5500" y="11629"/>
                </a:lnTo>
                <a:lnTo>
                  <a:pt x="5489" y="11642"/>
                </a:lnTo>
                <a:lnTo>
                  <a:pt x="5505" y="11655"/>
                </a:lnTo>
                <a:lnTo>
                  <a:pt x="5495" y="11676"/>
                </a:lnTo>
                <a:lnTo>
                  <a:pt x="5495" y="11704"/>
                </a:lnTo>
                <a:lnTo>
                  <a:pt x="5505" y="11717"/>
                </a:lnTo>
                <a:lnTo>
                  <a:pt x="5522" y="11723"/>
                </a:lnTo>
                <a:lnTo>
                  <a:pt x="5537" y="11745"/>
                </a:lnTo>
                <a:lnTo>
                  <a:pt x="5548" y="11732"/>
                </a:lnTo>
                <a:lnTo>
                  <a:pt x="5542" y="11704"/>
                </a:lnTo>
                <a:lnTo>
                  <a:pt x="5558" y="11717"/>
                </a:lnTo>
                <a:lnTo>
                  <a:pt x="5563" y="11745"/>
                </a:lnTo>
                <a:lnTo>
                  <a:pt x="5585" y="11751"/>
                </a:lnTo>
                <a:lnTo>
                  <a:pt x="5607" y="11766"/>
                </a:lnTo>
                <a:lnTo>
                  <a:pt x="5621" y="11786"/>
                </a:lnTo>
                <a:lnTo>
                  <a:pt x="5621" y="11801"/>
                </a:lnTo>
                <a:lnTo>
                  <a:pt x="5616" y="11814"/>
                </a:lnTo>
                <a:lnTo>
                  <a:pt x="5628" y="11827"/>
                </a:lnTo>
                <a:lnTo>
                  <a:pt x="5660" y="11848"/>
                </a:lnTo>
                <a:lnTo>
                  <a:pt x="5670" y="11861"/>
                </a:lnTo>
                <a:lnTo>
                  <a:pt x="5670" y="11842"/>
                </a:lnTo>
                <a:lnTo>
                  <a:pt x="5696" y="11842"/>
                </a:lnTo>
                <a:lnTo>
                  <a:pt x="5713" y="11848"/>
                </a:lnTo>
                <a:lnTo>
                  <a:pt x="5735" y="11854"/>
                </a:lnTo>
                <a:lnTo>
                  <a:pt x="5744" y="11889"/>
                </a:lnTo>
                <a:lnTo>
                  <a:pt x="5766" y="11889"/>
                </a:lnTo>
                <a:lnTo>
                  <a:pt x="5771" y="11876"/>
                </a:lnTo>
                <a:lnTo>
                  <a:pt x="5781" y="11923"/>
                </a:lnTo>
                <a:lnTo>
                  <a:pt x="5808" y="11917"/>
                </a:lnTo>
                <a:lnTo>
                  <a:pt x="5819" y="11910"/>
                </a:lnTo>
                <a:lnTo>
                  <a:pt x="5834" y="11895"/>
                </a:lnTo>
                <a:lnTo>
                  <a:pt x="5808" y="11854"/>
                </a:lnTo>
                <a:lnTo>
                  <a:pt x="5814" y="11842"/>
                </a:lnTo>
                <a:lnTo>
                  <a:pt x="5824" y="11842"/>
                </a:lnTo>
                <a:lnTo>
                  <a:pt x="5851" y="11820"/>
                </a:lnTo>
                <a:lnTo>
                  <a:pt x="5861" y="11792"/>
                </a:lnTo>
                <a:lnTo>
                  <a:pt x="5887" y="11786"/>
                </a:lnTo>
                <a:lnTo>
                  <a:pt x="5914" y="11807"/>
                </a:lnTo>
                <a:lnTo>
                  <a:pt x="5926" y="11835"/>
                </a:lnTo>
                <a:lnTo>
                  <a:pt x="5941" y="11842"/>
                </a:lnTo>
                <a:lnTo>
                  <a:pt x="5926" y="11861"/>
                </a:lnTo>
                <a:lnTo>
                  <a:pt x="5941" y="11904"/>
                </a:lnTo>
                <a:lnTo>
                  <a:pt x="5957" y="11923"/>
                </a:lnTo>
                <a:lnTo>
                  <a:pt x="5984" y="11964"/>
                </a:lnTo>
                <a:lnTo>
                  <a:pt x="5989" y="12026"/>
                </a:lnTo>
                <a:lnTo>
                  <a:pt x="5979" y="12048"/>
                </a:lnTo>
                <a:lnTo>
                  <a:pt x="5989" y="12116"/>
                </a:lnTo>
                <a:lnTo>
                  <a:pt x="5979" y="12157"/>
                </a:lnTo>
                <a:lnTo>
                  <a:pt x="6000" y="12179"/>
                </a:lnTo>
                <a:lnTo>
                  <a:pt x="5979" y="12220"/>
                </a:lnTo>
                <a:lnTo>
                  <a:pt x="5957" y="12260"/>
                </a:lnTo>
                <a:lnTo>
                  <a:pt x="5926" y="12267"/>
                </a:lnTo>
                <a:lnTo>
                  <a:pt x="5914" y="12295"/>
                </a:lnTo>
                <a:lnTo>
                  <a:pt x="5914" y="12335"/>
                </a:lnTo>
                <a:lnTo>
                  <a:pt x="5894" y="12335"/>
                </a:lnTo>
                <a:lnTo>
                  <a:pt x="5899" y="12363"/>
                </a:lnTo>
                <a:lnTo>
                  <a:pt x="5861" y="12391"/>
                </a:lnTo>
                <a:lnTo>
                  <a:pt x="5829" y="12404"/>
                </a:lnTo>
                <a:lnTo>
                  <a:pt x="5834" y="12439"/>
                </a:lnTo>
                <a:lnTo>
                  <a:pt x="5814" y="12488"/>
                </a:lnTo>
                <a:lnTo>
                  <a:pt x="5803" y="12535"/>
                </a:lnTo>
                <a:lnTo>
                  <a:pt x="5781" y="12542"/>
                </a:lnTo>
                <a:lnTo>
                  <a:pt x="5793" y="12610"/>
                </a:lnTo>
                <a:lnTo>
                  <a:pt x="5776" y="12632"/>
                </a:lnTo>
                <a:lnTo>
                  <a:pt x="5814" y="12666"/>
                </a:lnTo>
                <a:lnTo>
                  <a:pt x="5834" y="12632"/>
                </a:lnTo>
                <a:lnTo>
                  <a:pt x="5846" y="12666"/>
                </a:lnTo>
                <a:lnTo>
                  <a:pt x="5819" y="12720"/>
                </a:lnTo>
                <a:lnTo>
                  <a:pt x="5771" y="12769"/>
                </a:lnTo>
                <a:lnTo>
                  <a:pt x="5749" y="12823"/>
                </a:lnTo>
                <a:lnTo>
                  <a:pt x="5781" y="12892"/>
                </a:lnTo>
                <a:lnTo>
                  <a:pt x="5761" y="12926"/>
                </a:lnTo>
                <a:lnTo>
                  <a:pt x="5803" y="12954"/>
                </a:lnTo>
                <a:lnTo>
                  <a:pt x="5851" y="13003"/>
                </a:lnTo>
                <a:lnTo>
                  <a:pt x="5867" y="13064"/>
                </a:lnTo>
                <a:lnTo>
                  <a:pt x="5887" y="13098"/>
                </a:lnTo>
                <a:lnTo>
                  <a:pt x="5947" y="13250"/>
                </a:lnTo>
                <a:lnTo>
                  <a:pt x="6005" y="13388"/>
                </a:lnTo>
                <a:lnTo>
                  <a:pt x="6054" y="13491"/>
                </a:lnTo>
                <a:lnTo>
                  <a:pt x="6042" y="13510"/>
                </a:lnTo>
                <a:lnTo>
                  <a:pt x="6069" y="13572"/>
                </a:lnTo>
                <a:lnTo>
                  <a:pt x="6112" y="13622"/>
                </a:lnTo>
                <a:lnTo>
                  <a:pt x="6218" y="13710"/>
                </a:lnTo>
                <a:lnTo>
                  <a:pt x="6335" y="13785"/>
                </a:lnTo>
                <a:lnTo>
                  <a:pt x="6340" y="13819"/>
                </a:lnTo>
                <a:lnTo>
                  <a:pt x="6399" y="13862"/>
                </a:lnTo>
                <a:lnTo>
                  <a:pt x="6409" y="13978"/>
                </a:lnTo>
                <a:lnTo>
                  <a:pt x="6414" y="14109"/>
                </a:lnTo>
                <a:lnTo>
                  <a:pt x="6393" y="14288"/>
                </a:lnTo>
                <a:lnTo>
                  <a:pt x="6378" y="14459"/>
                </a:lnTo>
                <a:lnTo>
                  <a:pt x="6366" y="14625"/>
                </a:lnTo>
                <a:lnTo>
                  <a:pt x="6330" y="14728"/>
                </a:lnTo>
                <a:lnTo>
                  <a:pt x="6340" y="14831"/>
                </a:lnTo>
                <a:lnTo>
                  <a:pt x="6320" y="14906"/>
                </a:lnTo>
                <a:lnTo>
                  <a:pt x="6335" y="15037"/>
                </a:lnTo>
                <a:lnTo>
                  <a:pt x="6308" y="15168"/>
                </a:lnTo>
                <a:lnTo>
                  <a:pt x="6271" y="15318"/>
                </a:lnTo>
                <a:lnTo>
                  <a:pt x="6233" y="15469"/>
                </a:lnTo>
                <a:lnTo>
                  <a:pt x="6207" y="15469"/>
                </a:lnTo>
                <a:lnTo>
                  <a:pt x="6213" y="15580"/>
                </a:lnTo>
                <a:lnTo>
                  <a:pt x="6228" y="15668"/>
                </a:lnTo>
                <a:lnTo>
                  <a:pt x="6202" y="15737"/>
                </a:lnTo>
                <a:lnTo>
                  <a:pt x="6187" y="15924"/>
                </a:lnTo>
                <a:lnTo>
                  <a:pt x="6165" y="16068"/>
                </a:lnTo>
                <a:lnTo>
                  <a:pt x="6202" y="16081"/>
                </a:lnTo>
                <a:lnTo>
                  <a:pt x="6218" y="15958"/>
                </a:lnTo>
                <a:lnTo>
                  <a:pt x="6260" y="15978"/>
                </a:lnTo>
                <a:lnTo>
                  <a:pt x="6228" y="16199"/>
                </a:lnTo>
                <a:lnTo>
                  <a:pt x="6165" y="16156"/>
                </a:lnTo>
                <a:lnTo>
                  <a:pt x="6143" y="16336"/>
                </a:lnTo>
                <a:lnTo>
                  <a:pt x="6090" y="16431"/>
                </a:lnTo>
                <a:lnTo>
                  <a:pt x="6175" y="16465"/>
                </a:lnTo>
                <a:lnTo>
                  <a:pt x="6117" y="16549"/>
                </a:lnTo>
                <a:lnTo>
                  <a:pt x="6090" y="16659"/>
                </a:lnTo>
                <a:lnTo>
                  <a:pt x="6100" y="16858"/>
                </a:lnTo>
                <a:lnTo>
                  <a:pt x="6127" y="16933"/>
                </a:lnTo>
                <a:lnTo>
                  <a:pt x="6112" y="17002"/>
                </a:lnTo>
                <a:lnTo>
                  <a:pt x="6127" y="17084"/>
                </a:lnTo>
                <a:lnTo>
                  <a:pt x="6202" y="17152"/>
                </a:lnTo>
                <a:lnTo>
                  <a:pt x="6271" y="17243"/>
                </a:lnTo>
                <a:lnTo>
                  <a:pt x="6335" y="17283"/>
                </a:lnTo>
                <a:lnTo>
                  <a:pt x="6361" y="17277"/>
                </a:lnTo>
                <a:lnTo>
                  <a:pt x="6366" y="17161"/>
                </a:lnTo>
                <a:lnTo>
                  <a:pt x="6419" y="17118"/>
                </a:lnTo>
                <a:lnTo>
                  <a:pt x="6453" y="17084"/>
                </a:lnTo>
                <a:lnTo>
                  <a:pt x="6499" y="17084"/>
                </a:lnTo>
                <a:lnTo>
                  <a:pt x="6526" y="17092"/>
                </a:lnTo>
                <a:lnTo>
                  <a:pt x="6489" y="17024"/>
                </a:lnTo>
                <a:lnTo>
                  <a:pt x="6468" y="16899"/>
                </a:lnTo>
                <a:lnTo>
                  <a:pt x="6494" y="16843"/>
                </a:lnTo>
                <a:lnTo>
                  <a:pt x="6547" y="16796"/>
                </a:lnTo>
                <a:lnTo>
                  <a:pt x="6586" y="16659"/>
                </a:lnTo>
                <a:lnTo>
                  <a:pt x="6654" y="16596"/>
                </a:lnTo>
                <a:lnTo>
                  <a:pt x="6670" y="16493"/>
                </a:lnTo>
                <a:lnTo>
                  <a:pt x="6617" y="16474"/>
                </a:lnTo>
                <a:lnTo>
                  <a:pt x="6559" y="16390"/>
                </a:lnTo>
                <a:lnTo>
                  <a:pt x="6574" y="16315"/>
                </a:lnTo>
                <a:lnTo>
                  <a:pt x="6622" y="16259"/>
                </a:lnTo>
                <a:lnTo>
                  <a:pt x="6675" y="16259"/>
                </a:lnTo>
                <a:lnTo>
                  <a:pt x="6692" y="16199"/>
                </a:lnTo>
                <a:lnTo>
                  <a:pt x="6702" y="16096"/>
                </a:lnTo>
                <a:lnTo>
                  <a:pt x="6745" y="16034"/>
                </a:lnTo>
                <a:lnTo>
                  <a:pt x="6798" y="15999"/>
                </a:lnTo>
                <a:lnTo>
                  <a:pt x="6782" y="15943"/>
                </a:lnTo>
                <a:lnTo>
                  <a:pt x="6750" y="15978"/>
                </a:lnTo>
                <a:lnTo>
                  <a:pt x="6712" y="15950"/>
                </a:lnTo>
                <a:lnTo>
                  <a:pt x="6702" y="15847"/>
                </a:lnTo>
                <a:lnTo>
                  <a:pt x="6724" y="15821"/>
                </a:lnTo>
                <a:lnTo>
                  <a:pt x="6782" y="15862"/>
                </a:lnTo>
                <a:lnTo>
                  <a:pt x="6840" y="15847"/>
                </a:lnTo>
                <a:lnTo>
                  <a:pt x="6878" y="15812"/>
                </a:lnTo>
                <a:lnTo>
                  <a:pt x="6866" y="15759"/>
                </a:lnTo>
                <a:lnTo>
                  <a:pt x="6878" y="15690"/>
                </a:lnTo>
                <a:lnTo>
                  <a:pt x="6866" y="15628"/>
                </a:lnTo>
                <a:lnTo>
                  <a:pt x="6931" y="15641"/>
                </a:lnTo>
                <a:lnTo>
                  <a:pt x="7048" y="15621"/>
                </a:lnTo>
                <a:lnTo>
                  <a:pt x="7132" y="15565"/>
                </a:lnTo>
                <a:lnTo>
                  <a:pt x="7191" y="15449"/>
                </a:lnTo>
                <a:lnTo>
                  <a:pt x="7191" y="15400"/>
                </a:lnTo>
                <a:lnTo>
                  <a:pt x="7154" y="15359"/>
                </a:lnTo>
                <a:lnTo>
                  <a:pt x="7164" y="15297"/>
                </a:lnTo>
                <a:lnTo>
                  <a:pt x="7091" y="15215"/>
                </a:lnTo>
                <a:lnTo>
                  <a:pt x="7096" y="15168"/>
                </a:lnTo>
                <a:lnTo>
                  <a:pt x="7127" y="15222"/>
                </a:lnTo>
                <a:lnTo>
                  <a:pt x="7171" y="15215"/>
                </a:lnTo>
                <a:lnTo>
                  <a:pt x="7224" y="15256"/>
                </a:lnTo>
                <a:lnTo>
                  <a:pt x="7255" y="15250"/>
                </a:lnTo>
                <a:lnTo>
                  <a:pt x="7297" y="15263"/>
                </a:lnTo>
                <a:lnTo>
                  <a:pt x="7362" y="15215"/>
                </a:lnTo>
                <a:lnTo>
                  <a:pt x="7388" y="15160"/>
                </a:lnTo>
                <a:lnTo>
                  <a:pt x="7425" y="15106"/>
                </a:lnTo>
                <a:lnTo>
                  <a:pt x="7452" y="15022"/>
                </a:lnTo>
                <a:lnTo>
                  <a:pt x="7495" y="14981"/>
                </a:lnTo>
                <a:lnTo>
                  <a:pt x="7543" y="14913"/>
                </a:lnTo>
                <a:lnTo>
                  <a:pt x="7611" y="14756"/>
                </a:lnTo>
                <a:lnTo>
                  <a:pt x="7649" y="14713"/>
                </a:lnTo>
                <a:lnTo>
                  <a:pt x="7664" y="14666"/>
                </a:lnTo>
                <a:lnTo>
                  <a:pt x="7676" y="14584"/>
                </a:lnTo>
                <a:lnTo>
                  <a:pt x="7664" y="14535"/>
                </a:lnTo>
                <a:lnTo>
                  <a:pt x="7676" y="14472"/>
                </a:lnTo>
                <a:lnTo>
                  <a:pt x="7722" y="14391"/>
                </a:lnTo>
                <a:lnTo>
                  <a:pt x="7792" y="14328"/>
                </a:lnTo>
                <a:lnTo>
                  <a:pt x="7855" y="14300"/>
                </a:lnTo>
                <a:lnTo>
                  <a:pt x="7899" y="14266"/>
                </a:lnTo>
                <a:lnTo>
                  <a:pt x="7988" y="14232"/>
                </a:lnTo>
                <a:lnTo>
                  <a:pt x="8053" y="14232"/>
                </a:lnTo>
                <a:lnTo>
                  <a:pt x="8068" y="14185"/>
                </a:lnTo>
                <a:lnTo>
                  <a:pt x="8116" y="14150"/>
                </a:lnTo>
                <a:lnTo>
                  <a:pt x="8121" y="14069"/>
                </a:lnTo>
                <a:lnTo>
                  <a:pt x="8181" y="13965"/>
                </a:lnTo>
                <a:lnTo>
                  <a:pt x="8191" y="13854"/>
                </a:lnTo>
                <a:lnTo>
                  <a:pt x="8213" y="13828"/>
                </a:lnTo>
                <a:lnTo>
                  <a:pt x="8218" y="13772"/>
                </a:lnTo>
                <a:lnTo>
                  <a:pt x="8234" y="13656"/>
                </a:lnTo>
                <a:lnTo>
                  <a:pt x="8228" y="13510"/>
                </a:lnTo>
                <a:lnTo>
                  <a:pt x="8244" y="13450"/>
                </a:lnTo>
                <a:lnTo>
                  <a:pt x="8261" y="13450"/>
                </a:lnTo>
                <a:lnTo>
                  <a:pt x="8303" y="13388"/>
                </a:lnTo>
                <a:lnTo>
                  <a:pt x="8341" y="13298"/>
                </a:lnTo>
                <a:lnTo>
                  <a:pt x="8426" y="13195"/>
                </a:lnTo>
                <a:lnTo>
                  <a:pt x="8452" y="13141"/>
                </a:lnTo>
                <a:lnTo>
                  <a:pt x="8479" y="13016"/>
                </a:lnTo>
                <a:lnTo>
                  <a:pt x="8467" y="12969"/>
                </a:lnTo>
                <a:lnTo>
                  <a:pt x="8447" y="12879"/>
                </a:lnTo>
                <a:lnTo>
                  <a:pt x="8426" y="12851"/>
                </a:lnTo>
                <a:lnTo>
                  <a:pt x="8377" y="12851"/>
                </a:lnTo>
                <a:lnTo>
                  <a:pt x="8329" y="12823"/>
                </a:lnTo>
                <a:lnTo>
                  <a:pt x="8254" y="12741"/>
                </a:lnTo>
                <a:lnTo>
                  <a:pt x="8170" y="12679"/>
                </a:lnTo>
                <a:lnTo>
                  <a:pt x="8085" y="12686"/>
                </a:lnTo>
                <a:lnTo>
                  <a:pt x="7968" y="12645"/>
                </a:lnTo>
                <a:lnTo>
                  <a:pt x="7904" y="12666"/>
                </a:lnTo>
                <a:lnTo>
                  <a:pt x="7909" y="12625"/>
                </a:lnTo>
                <a:lnTo>
                  <a:pt x="7882" y="12582"/>
                </a:lnTo>
                <a:lnTo>
                  <a:pt x="7787" y="12535"/>
                </a:lnTo>
                <a:lnTo>
                  <a:pt x="7713" y="12507"/>
                </a:lnTo>
                <a:lnTo>
                  <a:pt x="7669" y="12557"/>
                </a:lnTo>
                <a:lnTo>
                  <a:pt x="7664" y="12479"/>
                </a:lnTo>
                <a:lnTo>
                  <a:pt x="7563" y="12473"/>
                </a:lnTo>
                <a:lnTo>
                  <a:pt x="7543" y="12445"/>
                </a:lnTo>
                <a:lnTo>
                  <a:pt x="7590" y="12385"/>
                </a:lnTo>
                <a:lnTo>
                  <a:pt x="7585" y="12335"/>
                </a:lnTo>
                <a:lnTo>
                  <a:pt x="7558" y="12323"/>
                </a:lnTo>
                <a:lnTo>
                  <a:pt x="7521" y="12192"/>
                </a:lnTo>
                <a:lnTo>
                  <a:pt x="7510" y="12151"/>
                </a:lnTo>
                <a:lnTo>
                  <a:pt x="7490" y="12157"/>
                </a:lnTo>
                <a:lnTo>
                  <a:pt x="7478" y="12123"/>
                </a:lnTo>
                <a:lnTo>
                  <a:pt x="7420" y="12061"/>
                </a:lnTo>
                <a:lnTo>
                  <a:pt x="7372" y="12041"/>
                </a:lnTo>
                <a:lnTo>
                  <a:pt x="7357" y="12033"/>
                </a:lnTo>
                <a:lnTo>
                  <a:pt x="7292" y="12013"/>
                </a:lnTo>
                <a:lnTo>
                  <a:pt x="7244" y="12020"/>
                </a:lnTo>
                <a:lnTo>
                  <a:pt x="7239" y="12033"/>
                </a:lnTo>
                <a:lnTo>
                  <a:pt x="7171" y="12020"/>
                </a:lnTo>
                <a:lnTo>
                  <a:pt x="7144" y="11992"/>
                </a:lnTo>
                <a:lnTo>
                  <a:pt x="7111" y="11951"/>
                </a:lnTo>
                <a:lnTo>
                  <a:pt x="7091" y="11951"/>
                </a:lnTo>
                <a:lnTo>
                  <a:pt x="7091" y="11917"/>
                </a:lnTo>
                <a:lnTo>
                  <a:pt x="7053" y="11861"/>
                </a:lnTo>
                <a:lnTo>
                  <a:pt x="7016" y="11835"/>
                </a:lnTo>
                <a:lnTo>
                  <a:pt x="6994" y="11820"/>
                </a:lnTo>
                <a:lnTo>
                  <a:pt x="6963" y="11820"/>
                </a:lnTo>
                <a:lnTo>
                  <a:pt x="6951" y="11758"/>
                </a:lnTo>
                <a:lnTo>
                  <a:pt x="6910" y="11723"/>
                </a:lnTo>
                <a:lnTo>
                  <a:pt x="6861" y="11717"/>
                </a:lnTo>
                <a:lnTo>
                  <a:pt x="6840" y="11683"/>
                </a:lnTo>
                <a:lnTo>
                  <a:pt x="6893" y="11655"/>
                </a:lnTo>
                <a:lnTo>
                  <a:pt x="6825" y="11663"/>
                </a:lnTo>
                <a:lnTo>
                  <a:pt x="6750" y="11663"/>
                </a:lnTo>
                <a:lnTo>
                  <a:pt x="6750" y="11683"/>
                </a:lnTo>
                <a:lnTo>
                  <a:pt x="6719" y="11704"/>
                </a:lnTo>
                <a:lnTo>
                  <a:pt x="6670" y="11698"/>
                </a:lnTo>
                <a:lnTo>
                  <a:pt x="6639" y="11663"/>
                </a:lnTo>
                <a:lnTo>
                  <a:pt x="6574" y="11670"/>
                </a:lnTo>
                <a:lnTo>
                  <a:pt x="6521" y="11670"/>
                </a:lnTo>
                <a:lnTo>
                  <a:pt x="6521" y="11642"/>
                </a:lnTo>
                <a:lnTo>
                  <a:pt x="6484" y="11601"/>
                </a:lnTo>
                <a:lnTo>
                  <a:pt x="6441" y="11601"/>
                </a:lnTo>
                <a:lnTo>
                  <a:pt x="6419" y="11545"/>
                </a:lnTo>
                <a:lnTo>
                  <a:pt x="6399" y="11573"/>
                </a:lnTo>
                <a:lnTo>
                  <a:pt x="6409" y="11607"/>
                </a:lnTo>
                <a:lnTo>
                  <a:pt x="6335" y="11642"/>
                </a:lnTo>
                <a:lnTo>
                  <a:pt x="6340" y="11698"/>
                </a:lnTo>
                <a:lnTo>
                  <a:pt x="6356" y="11723"/>
                </a:lnTo>
                <a:lnTo>
                  <a:pt x="6346" y="11779"/>
                </a:lnTo>
                <a:lnTo>
                  <a:pt x="6320" y="11786"/>
                </a:lnTo>
                <a:lnTo>
                  <a:pt x="6298" y="11723"/>
                </a:lnTo>
                <a:lnTo>
                  <a:pt x="6325" y="11676"/>
                </a:lnTo>
                <a:lnTo>
                  <a:pt x="6325" y="11642"/>
                </a:lnTo>
                <a:lnTo>
                  <a:pt x="6303" y="11607"/>
                </a:lnTo>
                <a:lnTo>
                  <a:pt x="6340" y="11595"/>
                </a:lnTo>
                <a:lnTo>
                  <a:pt x="6340" y="11580"/>
                </a:lnTo>
                <a:lnTo>
                  <a:pt x="6351" y="11552"/>
                </a:lnTo>
                <a:lnTo>
                  <a:pt x="6335" y="11532"/>
                </a:lnTo>
                <a:lnTo>
                  <a:pt x="6313" y="11526"/>
                </a:lnTo>
                <a:lnTo>
                  <a:pt x="6286" y="11567"/>
                </a:lnTo>
                <a:lnTo>
                  <a:pt x="6266" y="11580"/>
                </a:lnTo>
                <a:lnTo>
                  <a:pt x="6218" y="11620"/>
                </a:lnTo>
                <a:lnTo>
                  <a:pt x="6175" y="11614"/>
                </a:lnTo>
                <a:lnTo>
                  <a:pt x="6170" y="11629"/>
                </a:lnTo>
                <a:lnTo>
                  <a:pt x="6133" y="11629"/>
                </a:lnTo>
                <a:lnTo>
                  <a:pt x="6100" y="11663"/>
                </a:lnTo>
                <a:lnTo>
                  <a:pt x="6090" y="11732"/>
                </a:lnTo>
                <a:lnTo>
                  <a:pt x="6085" y="11751"/>
                </a:lnTo>
                <a:lnTo>
                  <a:pt x="6064" y="11766"/>
                </a:lnTo>
                <a:lnTo>
                  <a:pt x="6020" y="11814"/>
                </a:lnTo>
                <a:lnTo>
                  <a:pt x="5989" y="11814"/>
                </a:lnTo>
                <a:lnTo>
                  <a:pt x="5967" y="11792"/>
                </a:lnTo>
                <a:lnTo>
                  <a:pt x="5947" y="11773"/>
                </a:lnTo>
                <a:lnTo>
                  <a:pt x="5921" y="11758"/>
                </a:lnTo>
                <a:lnTo>
                  <a:pt x="5887" y="11751"/>
                </a:lnTo>
                <a:lnTo>
                  <a:pt x="5894" y="11745"/>
                </a:lnTo>
                <a:lnTo>
                  <a:pt x="5861" y="11745"/>
                </a:lnTo>
                <a:lnTo>
                  <a:pt x="5841" y="11766"/>
                </a:lnTo>
                <a:lnTo>
                  <a:pt x="5803" y="11779"/>
                </a:lnTo>
                <a:lnTo>
                  <a:pt x="5781" y="11801"/>
                </a:lnTo>
                <a:lnTo>
                  <a:pt x="5749" y="11807"/>
                </a:lnTo>
                <a:lnTo>
                  <a:pt x="5735" y="11786"/>
                </a:lnTo>
                <a:lnTo>
                  <a:pt x="5728" y="11792"/>
                </a:lnTo>
                <a:lnTo>
                  <a:pt x="5708" y="11786"/>
                </a:lnTo>
                <a:lnTo>
                  <a:pt x="5708" y="11773"/>
                </a:lnTo>
                <a:lnTo>
                  <a:pt x="5686" y="11745"/>
                </a:lnTo>
                <a:lnTo>
                  <a:pt x="5660" y="11711"/>
                </a:lnTo>
                <a:lnTo>
                  <a:pt x="5638" y="11683"/>
                </a:lnTo>
                <a:lnTo>
                  <a:pt x="5621" y="11642"/>
                </a:lnTo>
                <a:lnTo>
                  <a:pt x="5612" y="11629"/>
                </a:lnTo>
                <a:lnTo>
                  <a:pt x="5612" y="11607"/>
                </a:lnTo>
                <a:lnTo>
                  <a:pt x="5621" y="11586"/>
                </a:lnTo>
                <a:lnTo>
                  <a:pt x="5616" y="11567"/>
                </a:lnTo>
                <a:lnTo>
                  <a:pt x="5621" y="11539"/>
                </a:lnTo>
                <a:lnTo>
                  <a:pt x="5633" y="11526"/>
                </a:lnTo>
                <a:lnTo>
                  <a:pt x="5633" y="11492"/>
                </a:lnTo>
                <a:lnTo>
                  <a:pt x="5628" y="11476"/>
                </a:lnTo>
                <a:lnTo>
                  <a:pt x="5628" y="11442"/>
                </a:lnTo>
                <a:lnTo>
                  <a:pt x="5633" y="11408"/>
                </a:lnTo>
                <a:lnTo>
                  <a:pt x="5648" y="11380"/>
                </a:lnTo>
                <a:lnTo>
                  <a:pt x="5643" y="11354"/>
                </a:lnTo>
                <a:lnTo>
                  <a:pt x="5643" y="11339"/>
                </a:lnTo>
                <a:lnTo>
                  <a:pt x="5648" y="11326"/>
                </a:lnTo>
                <a:lnTo>
                  <a:pt x="5638" y="11305"/>
                </a:lnTo>
                <a:lnTo>
                  <a:pt x="5616" y="11298"/>
                </a:lnTo>
                <a:lnTo>
                  <a:pt x="5595" y="11277"/>
                </a:lnTo>
                <a:lnTo>
                  <a:pt x="5580" y="11264"/>
                </a:lnTo>
                <a:lnTo>
                  <a:pt x="5568" y="11264"/>
                </a:lnTo>
                <a:lnTo>
                  <a:pt x="5542" y="11251"/>
                </a:lnTo>
                <a:lnTo>
                  <a:pt x="5532" y="11257"/>
                </a:lnTo>
                <a:lnTo>
                  <a:pt x="5515" y="11257"/>
                </a:lnTo>
                <a:lnTo>
                  <a:pt x="5505" y="11257"/>
                </a:lnTo>
                <a:lnTo>
                  <a:pt x="5484" y="11251"/>
                </a:lnTo>
                <a:lnTo>
                  <a:pt x="5479" y="11257"/>
                </a:lnTo>
                <a:lnTo>
                  <a:pt x="5457" y="11270"/>
                </a:lnTo>
                <a:lnTo>
                  <a:pt x="5430" y="11270"/>
                </a:lnTo>
                <a:lnTo>
                  <a:pt x="5404" y="11264"/>
                </a:lnTo>
                <a:lnTo>
                  <a:pt x="5394" y="11264"/>
                </a:lnTo>
                <a:lnTo>
                  <a:pt x="5389" y="11264"/>
                </a:lnTo>
                <a:lnTo>
                  <a:pt x="5372" y="11264"/>
                </a:lnTo>
                <a:lnTo>
                  <a:pt x="5362" y="11277"/>
                </a:lnTo>
                <a:lnTo>
                  <a:pt x="5356" y="11270"/>
                </a:lnTo>
                <a:lnTo>
                  <a:pt x="5336" y="11264"/>
                </a:lnTo>
                <a:lnTo>
                  <a:pt x="5336" y="11270"/>
                </a:lnTo>
                <a:lnTo>
                  <a:pt x="5314" y="11257"/>
                </a:lnTo>
                <a:lnTo>
                  <a:pt x="5324" y="11230"/>
                </a:lnTo>
                <a:lnTo>
                  <a:pt x="5336" y="11230"/>
                </a:lnTo>
                <a:lnTo>
                  <a:pt x="5346" y="11208"/>
                </a:lnTo>
                <a:lnTo>
                  <a:pt x="5356" y="11167"/>
                </a:lnTo>
                <a:lnTo>
                  <a:pt x="5351" y="11161"/>
                </a:lnTo>
                <a:lnTo>
                  <a:pt x="5356" y="11133"/>
                </a:lnTo>
                <a:lnTo>
                  <a:pt x="5351" y="11120"/>
                </a:lnTo>
                <a:lnTo>
                  <a:pt x="5362" y="11086"/>
                </a:lnTo>
                <a:lnTo>
                  <a:pt x="5362" y="11064"/>
                </a:lnTo>
                <a:lnTo>
                  <a:pt x="5351" y="11064"/>
                </a:lnTo>
                <a:lnTo>
                  <a:pt x="5351" y="11058"/>
                </a:lnTo>
                <a:lnTo>
                  <a:pt x="5362" y="11051"/>
                </a:lnTo>
                <a:lnTo>
                  <a:pt x="5377" y="11071"/>
                </a:lnTo>
                <a:lnTo>
                  <a:pt x="5394" y="11010"/>
                </a:lnTo>
                <a:lnTo>
                  <a:pt x="5399" y="10976"/>
                </a:lnTo>
                <a:lnTo>
                  <a:pt x="5389" y="10961"/>
                </a:lnTo>
                <a:lnTo>
                  <a:pt x="5404" y="10914"/>
                </a:lnTo>
                <a:lnTo>
                  <a:pt x="5435" y="10864"/>
                </a:lnTo>
                <a:lnTo>
                  <a:pt x="5435" y="10830"/>
                </a:lnTo>
                <a:lnTo>
                  <a:pt x="5425" y="10811"/>
                </a:lnTo>
                <a:lnTo>
                  <a:pt x="5389" y="10817"/>
                </a:lnTo>
                <a:lnTo>
                  <a:pt x="5336" y="10817"/>
                </a:lnTo>
                <a:lnTo>
                  <a:pt x="5276" y="10839"/>
                </a:lnTo>
                <a:lnTo>
                  <a:pt x="5234" y="10858"/>
                </a:lnTo>
                <a:lnTo>
                  <a:pt x="5223" y="10879"/>
                </a:lnTo>
                <a:lnTo>
                  <a:pt x="5218" y="10948"/>
                </a:lnTo>
                <a:lnTo>
                  <a:pt x="5208" y="10995"/>
                </a:lnTo>
                <a:lnTo>
                  <a:pt x="5169" y="11023"/>
                </a:lnTo>
                <a:lnTo>
                  <a:pt x="5133" y="11036"/>
                </a:lnTo>
                <a:lnTo>
                  <a:pt x="5090" y="11051"/>
                </a:lnTo>
                <a:lnTo>
                  <a:pt x="5043" y="11058"/>
                </a:lnTo>
                <a:lnTo>
                  <a:pt x="4995" y="11086"/>
                </a:lnTo>
                <a:lnTo>
                  <a:pt x="4968" y="11051"/>
                </a:lnTo>
                <a:lnTo>
                  <a:pt x="4903" y="11030"/>
                </a:lnTo>
                <a:lnTo>
                  <a:pt x="4883" y="10989"/>
                </a:lnTo>
                <a:lnTo>
                  <a:pt x="4872" y="10948"/>
                </a:lnTo>
                <a:lnTo>
                  <a:pt x="4830" y="10886"/>
                </a:lnTo>
                <a:lnTo>
                  <a:pt x="4819" y="10824"/>
                </a:lnTo>
                <a:lnTo>
                  <a:pt x="4804" y="10783"/>
                </a:lnTo>
                <a:lnTo>
                  <a:pt x="4792" y="10742"/>
                </a:lnTo>
                <a:lnTo>
                  <a:pt x="4797" y="10701"/>
                </a:lnTo>
                <a:lnTo>
                  <a:pt x="4804" y="10590"/>
                </a:lnTo>
                <a:lnTo>
                  <a:pt x="4814" y="10529"/>
                </a:lnTo>
                <a:lnTo>
                  <a:pt x="4835" y="10461"/>
                </a:lnTo>
                <a:lnTo>
                  <a:pt x="4824" y="10433"/>
                </a:lnTo>
                <a:lnTo>
                  <a:pt x="4819" y="10392"/>
                </a:lnTo>
                <a:lnTo>
                  <a:pt x="4819" y="10330"/>
                </a:lnTo>
                <a:lnTo>
                  <a:pt x="4835" y="10295"/>
                </a:lnTo>
                <a:lnTo>
                  <a:pt x="4867" y="10255"/>
                </a:lnTo>
                <a:lnTo>
                  <a:pt x="4925" y="10212"/>
                </a:lnTo>
                <a:lnTo>
                  <a:pt x="4978" y="10151"/>
                </a:lnTo>
                <a:lnTo>
                  <a:pt x="5026" y="10130"/>
                </a:lnTo>
                <a:lnTo>
                  <a:pt x="5063" y="10124"/>
                </a:lnTo>
                <a:lnTo>
                  <a:pt x="5106" y="10143"/>
                </a:lnTo>
                <a:lnTo>
                  <a:pt x="5154" y="10136"/>
                </a:lnTo>
                <a:lnTo>
                  <a:pt x="5203" y="10177"/>
                </a:lnTo>
                <a:lnTo>
                  <a:pt x="5244" y="10186"/>
                </a:lnTo>
                <a:lnTo>
                  <a:pt x="5266" y="10164"/>
                </a:lnTo>
                <a:lnTo>
                  <a:pt x="5287" y="10177"/>
                </a:lnTo>
                <a:lnTo>
                  <a:pt x="5297" y="10171"/>
                </a:lnTo>
                <a:lnTo>
                  <a:pt x="5282" y="10151"/>
                </a:lnTo>
                <a:lnTo>
                  <a:pt x="5287" y="10117"/>
                </a:lnTo>
                <a:lnTo>
                  <a:pt x="5276" y="10089"/>
                </a:lnTo>
                <a:lnTo>
                  <a:pt x="5297" y="10083"/>
                </a:lnTo>
                <a:lnTo>
                  <a:pt x="5346" y="10074"/>
                </a:lnTo>
                <a:lnTo>
                  <a:pt x="5394" y="10083"/>
                </a:lnTo>
                <a:lnTo>
                  <a:pt x="5462" y="10074"/>
                </a:lnTo>
                <a:lnTo>
                  <a:pt x="5500" y="10096"/>
                </a:lnTo>
                <a:lnTo>
                  <a:pt x="5527" y="10136"/>
                </a:lnTo>
                <a:lnTo>
                  <a:pt x="5537" y="10136"/>
                </a:lnTo>
                <a:lnTo>
                  <a:pt x="5595" y="10096"/>
                </a:lnTo>
                <a:lnTo>
                  <a:pt x="5616" y="10108"/>
                </a:lnTo>
                <a:lnTo>
                  <a:pt x="5665" y="10186"/>
                </a:lnTo>
                <a:lnTo>
                  <a:pt x="5681" y="10233"/>
                </a:lnTo>
                <a:lnTo>
                  <a:pt x="5670" y="10289"/>
                </a:lnTo>
                <a:lnTo>
                  <a:pt x="5675" y="10323"/>
                </a:lnTo>
                <a:lnTo>
                  <a:pt x="5701" y="10383"/>
                </a:lnTo>
                <a:lnTo>
                  <a:pt x="5735" y="10461"/>
                </a:lnTo>
                <a:lnTo>
                  <a:pt x="5754" y="10474"/>
                </a:lnTo>
                <a:lnTo>
                  <a:pt x="5766" y="10514"/>
                </a:lnTo>
                <a:lnTo>
                  <a:pt x="5793" y="10521"/>
                </a:lnTo>
                <a:lnTo>
                  <a:pt x="5814" y="10514"/>
                </a:lnTo>
                <a:lnTo>
                  <a:pt x="5824" y="10461"/>
                </a:lnTo>
                <a:lnTo>
                  <a:pt x="5829" y="10433"/>
                </a:lnTo>
                <a:lnTo>
                  <a:pt x="5829" y="10370"/>
                </a:lnTo>
                <a:lnTo>
                  <a:pt x="5803" y="10274"/>
                </a:lnTo>
                <a:lnTo>
                  <a:pt x="5803" y="10239"/>
                </a:lnTo>
                <a:lnTo>
                  <a:pt x="5776" y="10177"/>
                </a:lnTo>
                <a:lnTo>
                  <a:pt x="5761" y="10102"/>
                </a:lnTo>
                <a:lnTo>
                  <a:pt x="5749" y="10040"/>
                </a:lnTo>
                <a:lnTo>
                  <a:pt x="5754" y="9980"/>
                </a:lnTo>
                <a:lnTo>
                  <a:pt x="5781" y="9930"/>
                </a:lnTo>
                <a:lnTo>
                  <a:pt x="5819" y="9889"/>
                </a:lnTo>
                <a:lnTo>
                  <a:pt x="5882" y="9827"/>
                </a:lnTo>
                <a:lnTo>
                  <a:pt x="5887" y="9799"/>
                </a:lnTo>
                <a:lnTo>
                  <a:pt x="5921" y="9765"/>
                </a:lnTo>
                <a:lnTo>
                  <a:pt x="5947" y="9758"/>
                </a:lnTo>
                <a:lnTo>
                  <a:pt x="5984" y="9705"/>
                </a:lnTo>
                <a:lnTo>
                  <a:pt x="6047" y="9677"/>
                </a:lnTo>
                <a:lnTo>
                  <a:pt x="6085" y="9608"/>
                </a:lnTo>
                <a:lnTo>
                  <a:pt x="6074" y="9518"/>
                </a:lnTo>
                <a:lnTo>
                  <a:pt x="6069" y="9484"/>
                </a:lnTo>
                <a:lnTo>
                  <a:pt x="6054" y="9477"/>
                </a:lnTo>
                <a:lnTo>
                  <a:pt x="6054" y="9387"/>
                </a:lnTo>
                <a:lnTo>
                  <a:pt x="6010" y="9361"/>
                </a:lnTo>
                <a:lnTo>
                  <a:pt x="6047" y="9374"/>
                </a:lnTo>
                <a:lnTo>
                  <a:pt x="6037" y="9312"/>
                </a:lnTo>
                <a:lnTo>
                  <a:pt x="6047" y="9271"/>
                </a:lnTo>
                <a:lnTo>
                  <a:pt x="6054" y="9353"/>
                </a:lnTo>
                <a:lnTo>
                  <a:pt x="6085" y="9387"/>
                </a:lnTo>
                <a:lnTo>
                  <a:pt x="6064" y="9449"/>
                </a:lnTo>
                <a:lnTo>
                  <a:pt x="6069" y="9456"/>
                </a:lnTo>
                <a:lnTo>
                  <a:pt x="6107" y="9380"/>
                </a:lnTo>
                <a:lnTo>
                  <a:pt x="6122" y="9340"/>
                </a:lnTo>
                <a:lnTo>
                  <a:pt x="6122" y="9305"/>
                </a:lnTo>
                <a:lnTo>
                  <a:pt x="6107" y="9292"/>
                </a:lnTo>
                <a:lnTo>
                  <a:pt x="6095" y="9237"/>
                </a:lnTo>
                <a:lnTo>
                  <a:pt x="6117" y="9265"/>
                </a:lnTo>
                <a:lnTo>
                  <a:pt x="6127" y="9265"/>
                </a:lnTo>
                <a:lnTo>
                  <a:pt x="6133" y="9292"/>
                </a:lnTo>
                <a:lnTo>
                  <a:pt x="6175" y="9215"/>
                </a:lnTo>
                <a:lnTo>
                  <a:pt x="6187" y="9146"/>
                </a:lnTo>
                <a:lnTo>
                  <a:pt x="6170" y="9140"/>
                </a:lnTo>
                <a:lnTo>
                  <a:pt x="6187" y="9112"/>
                </a:lnTo>
                <a:lnTo>
                  <a:pt x="6187" y="9127"/>
                </a:lnTo>
                <a:lnTo>
                  <a:pt x="6223" y="9127"/>
                </a:lnTo>
                <a:lnTo>
                  <a:pt x="6303" y="9099"/>
                </a:lnTo>
                <a:lnTo>
                  <a:pt x="6286" y="9078"/>
                </a:lnTo>
                <a:lnTo>
                  <a:pt x="6202" y="9099"/>
                </a:lnTo>
                <a:lnTo>
                  <a:pt x="6250" y="9065"/>
                </a:lnTo>
                <a:lnTo>
                  <a:pt x="6281" y="9065"/>
                </a:lnTo>
                <a:lnTo>
                  <a:pt x="6308" y="9058"/>
                </a:lnTo>
                <a:lnTo>
                  <a:pt x="6351" y="9037"/>
                </a:lnTo>
                <a:lnTo>
                  <a:pt x="6383" y="9043"/>
                </a:lnTo>
                <a:lnTo>
                  <a:pt x="6419" y="9024"/>
                </a:lnTo>
                <a:lnTo>
                  <a:pt x="6426" y="8996"/>
                </a:lnTo>
                <a:lnTo>
                  <a:pt x="6409" y="8975"/>
                </a:lnTo>
                <a:lnTo>
                  <a:pt x="6414" y="9009"/>
                </a:lnTo>
                <a:lnTo>
                  <a:pt x="6388" y="9009"/>
                </a:lnTo>
                <a:lnTo>
                  <a:pt x="6373" y="8955"/>
                </a:lnTo>
                <a:lnTo>
                  <a:pt x="6373" y="8899"/>
                </a:lnTo>
                <a:lnTo>
                  <a:pt x="6378" y="8887"/>
                </a:lnTo>
                <a:lnTo>
                  <a:pt x="6409" y="8818"/>
                </a:lnTo>
                <a:lnTo>
                  <a:pt x="6473" y="8783"/>
                </a:lnTo>
                <a:lnTo>
                  <a:pt x="6532" y="8749"/>
                </a:lnTo>
                <a:lnTo>
                  <a:pt x="6596" y="8700"/>
                </a:lnTo>
                <a:lnTo>
                  <a:pt x="6586" y="8665"/>
                </a:lnTo>
                <a:lnTo>
                  <a:pt x="6649" y="8652"/>
                </a:lnTo>
                <a:lnTo>
                  <a:pt x="6745" y="8646"/>
                </a:lnTo>
                <a:lnTo>
                  <a:pt x="6644" y="8734"/>
                </a:lnTo>
                <a:lnTo>
                  <a:pt x="6644" y="8824"/>
                </a:lnTo>
                <a:lnTo>
                  <a:pt x="6692" y="8831"/>
                </a:lnTo>
                <a:lnTo>
                  <a:pt x="6755" y="8756"/>
                </a:lnTo>
                <a:lnTo>
                  <a:pt x="6813" y="8715"/>
                </a:lnTo>
                <a:lnTo>
                  <a:pt x="6941" y="8652"/>
                </a:lnTo>
                <a:lnTo>
                  <a:pt x="7016" y="8577"/>
                </a:lnTo>
                <a:lnTo>
                  <a:pt x="6973" y="8543"/>
                </a:lnTo>
                <a:lnTo>
                  <a:pt x="6973" y="8459"/>
                </a:lnTo>
                <a:lnTo>
                  <a:pt x="6915" y="8584"/>
                </a:lnTo>
                <a:lnTo>
                  <a:pt x="6818" y="8597"/>
                </a:lnTo>
                <a:lnTo>
                  <a:pt x="6738" y="8543"/>
                </a:lnTo>
                <a:lnTo>
                  <a:pt x="6724" y="8459"/>
                </a:lnTo>
                <a:lnTo>
                  <a:pt x="6702" y="8343"/>
                </a:lnTo>
                <a:lnTo>
                  <a:pt x="6760" y="8268"/>
                </a:lnTo>
                <a:lnTo>
                  <a:pt x="6707" y="8212"/>
                </a:lnTo>
                <a:lnTo>
                  <a:pt x="6617" y="8219"/>
                </a:lnTo>
                <a:lnTo>
                  <a:pt x="6494" y="8315"/>
                </a:lnTo>
                <a:lnTo>
                  <a:pt x="6404" y="8459"/>
                </a:lnTo>
                <a:lnTo>
                  <a:pt x="6356" y="8481"/>
                </a:lnTo>
                <a:lnTo>
                  <a:pt x="6419" y="8378"/>
                </a:lnTo>
                <a:lnTo>
                  <a:pt x="6506" y="8227"/>
                </a:lnTo>
                <a:lnTo>
                  <a:pt x="6579" y="8178"/>
                </a:lnTo>
                <a:lnTo>
                  <a:pt x="6627" y="8096"/>
                </a:lnTo>
                <a:lnTo>
                  <a:pt x="6692" y="8090"/>
                </a:lnTo>
                <a:lnTo>
                  <a:pt x="6777" y="8090"/>
                </a:lnTo>
                <a:lnTo>
                  <a:pt x="6898" y="8109"/>
                </a:lnTo>
                <a:lnTo>
                  <a:pt x="6999" y="8096"/>
                </a:lnTo>
                <a:lnTo>
                  <a:pt x="7074" y="7993"/>
                </a:lnTo>
                <a:lnTo>
                  <a:pt x="7171" y="7952"/>
                </a:lnTo>
                <a:lnTo>
                  <a:pt x="7212" y="7909"/>
                </a:lnTo>
                <a:lnTo>
                  <a:pt x="7255" y="7862"/>
                </a:lnTo>
                <a:lnTo>
                  <a:pt x="7250" y="7725"/>
                </a:lnTo>
                <a:lnTo>
                  <a:pt x="7229" y="7677"/>
                </a:lnTo>
                <a:lnTo>
                  <a:pt x="7181" y="7662"/>
                </a:lnTo>
                <a:lnTo>
                  <a:pt x="7159" y="7553"/>
                </a:lnTo>
                <a:lnTo>
                  <a:pt x="7122" y="7512"/>
                </a:lnTo>
                <a:lnTo>
                  <a:pt x="7026" y="7478"/>
                </a:lnTo>
                <a:lnTo>
                  <a:pt x="6973" y="7403"/>
                </a:lnTo>
                <a:lnTo>
                  <a:pt x="6898" y="7325"/>
                </a:lnTo>
                <a:lnTo>
                  <a:pt x="6920" y="7237"/>
                </a:lnTo>
                <a:lnTo>
                  <a:pt x="6856" y="7072"/>
                </a:lnTo>
                <a:lnTo>
                  <a:pt x="6782" y="6887"/>
                </a:lnTo>
                <a:lnTo>
                  <a:pt x="6733" y="6750"/>
                </a:lnTo>
                <a:lnTo>
                  <a:pt x="6697" y="6818"/>
                </a:lnTo>
                <a:lnTo>
                  <a:pt x="6639" y="6982"/>
                </a:lnTo>
                <a:lnTo>
                  <a:pt x="6552" y="7065"/>
                </a:lnTo>
                <a:lnTo>
                  <a:pt x="6516" y="6975"/>
                </a:lnTo>
                <a:lnTo>
                  <a:pt x="6458" y="6956"/>
                </a:lnTo>
                <a:lnTo>
                  <a:pt x="6441" y="6769"/>
                </a:lnTo>
                <a:lnTo>
                  <a:pt x="6441" y="6638"/>
                </a:lnTo>
                <a:lnTo>
                  <a:pt x="6340" y="6625"/>
                </a:lnTo>
                <a:lnTo>
                  <a:pt x="6320" y="6563"/>
                </a:lnTo>
                <a:lnTo>
                  <a:pt x="6250" y="6475"/>
                </a:lnTo>
                <a:lnTo>
                  <a:pt x="6197" y="6419"/>
                </a:lnTo>
                <a:lnTo>
                  <a:pt x="6143" y="6460"/>
                </a:lnTo>
                <a:lnTo>
                  <a:pt x="6085" y="6447"/>
                </a:lnTo>
                <a:lnTo>
                  <a:pt x="5984" y="6398"/>
                </a:lnTo>
                <a:lnTo>
                  <a:pt x="5947" y="6440"/>
                </a:lnTo>
                <a:lnTo>
                  <a:pt x="5962" y="6687"/>
                </a:lnTo>
                <a:lnTo>
                  <a:pt x="5989" y="6825"/>
                </a:lnTo>
                <a:lnTo>
                  <a:pt x="5921" y="6975"/>
                </a:lnTo>
                <a:lnTo>
                  <a:pt x="5994" y="7085"/>
                </a:lnTo>
                <a:lnTo>
                  <a:pt x="6032" y="7203"/>
                </a:lnTo>
                <a:lnTo>
                  <a:pt x="6037" y="7300"/>
                </a:lnTo>
                <a:lnTo>
                  <a:pt x="6005" y="7388"/>
                </a:lnTo>
                <a:lnTo>
                  <a:pt x="5936" y="7484"/>
                </a:lnTo>
                <a:lnTo>
                  <a:pt x="5846" y="7546"/>
                </a:lnTo>
                <a:lnTo>
                  <a:pt x="5887" y="7615"/>
                </a:lnTo>
                <a:lnTo>
                  <a:pt x="5914" y="7815"/>
                </a:lnTo>
                <a:lnTo>
                  <a:pt x="5882" y="7937"/>
                </a:lnTo>
                <a:lnTo>
                  <a:pt x="5841" y="7978"/>
                </a:lnTo>
                <a:lnTo>
                  <a:pt x="5754" y="7862"/>
                </a:lnTo>
                <a:lnTo>
                  <a:pt x="5713" y="7725"/>
                </a:lnTo>
                <a:lnTo>
                  <a:pt x="5691" y="7594"/>
                </a:lnTo>
                <a:lnTo>
                  <a:pt x="5701" y="7484"/>
                </a:lnTo>
                <a:lnTo>
                  <a:pt x="5638" y="7471"/>
                </a:lnTo>
                <a:lnTo>
                  <a:pt x="5542" y="7463"/>
                </a:lnTo>
                <a:lnTo>
                  <a:pt x="5479" y="7409"/>
                </a:lnTo>
                <a:lnTo>
                  <a:pt x="5409" y="7368"/>
                </a:lnTo>
                <a:lnTo>
                  <a:pt x="5367" y="7306"/>
                </a:lnTo>
                <a:lnTo>
                  <a:pt x="5309" y="7250"/>
                </a:lnTo>
                <a:lnTo>
                  <a:pt x="5196" y="7196"/>
                </a:lnTo>
                <a:lnTo>
                  <a:pt x="5116" y="7222"/>
                </a:lnTo>
                <a:lnTo>
                  <a:pt x="5090" y="7113"/>
                </a:lnTo>
                <a:lnTo>
                  <a:pt x="5063" y="6982"/>
                </a:lnTo>
                <a:lnTo>
                  <a:pt x="4978" y="6956"/>
                </a:lnTo>
                <a:lnTo>
                  <a:pt x="4978" y="6784"/>
                </a:lnTo>
                <a:lnTo>
                  <a:pt x="5005" y="6666"/>
                </a:lnTo>
                <a:lnTo>
                  <a:pt x="5070" y="6488"/>
                </a:lnTo>
                <a:lnTo>
                  <a:pt x="5138" y="6357"/>
                </a:lnTo>
                <a:lnTo>
                  <a:pt x="5208" y="6337"/>
                </a:lnTo>
                <a:lnTo>
                  <a:pt x="5208" y="6226"/>
                </a:lnTo>
                <a:lnTo>
                  <a:pt x="5256" y="6151"/>
                </a:lnTo>
                <a:lnTo>
                  <a:pt x="5341" y="6144"/>
                </a:lnTo>
                <a:lnTo>
                  <a:pt x="5409" y="6020"/>
                </a:lnTo>
                <a:lnTo>
                  <a:pt x="5425" y="5944"/>
                </a:lnTo>
                <a:lnTo>
                  <a:pt x="5479" y="5794"/>
                </a:lnTo>
                <a:lnTo>
                  <a:pt x="5500" y="5697"/>
                </a:lnTo>
                <a:lnTo>
                  <a:pt x="5558" y="5753"/>
                </a:lnTo>
                <a:lnTo>
                  <a:pt x="5638" y="5725"/>
                </a:lnTo>
                <a:lnTo>
                  <a:pt x="5754" y="5588"/>
                </a:lnTo>
                <a:lnTo>
                  <a:pt x="5761" y="5498"/>
                </a:lnTo>
                <a:lnTo>
                  <a:pt x="5718" y="5388"/>
                </a:lnTo>
                <a:lnTo>
                  <a:pt x="5766" y="5279"/>
                </a:lnTo>
                <a:lnTo>
                  <a:pt x="5761" y="5176"/>
                </a:lnTo>
                <a:lnTo>
                  <a:pt x="5681" y="5072"/>
                </a:lnTo>
                <a:lnTo>
                  <a:pt x="5595" y="5038"/>
                </a:lnTo>
                <a:lnTo>
                  <a:pt x="5510" y="5017"/>
                </a:lnTo>
                <a:lnTo>
                  <a:pt x="5510" y="5257"/>
                </a:lnTo>
                <a:lnTo>
                  <a:pt x="5469" y="5429"/>
                </a:lnTo>
                <a:lnTo>
                  <a:pt x="5404" y="5573"/>
                </a:lnTo>
                <a:lnTo>
                  <a:pt x="5351" y="5444"/>
                </a:lnTo>
                <a:lnTo>
                  <a:pt x="5367" y="5292"/>
                </a:lnTo>
                <a:lnTo>
                  <a:pt x="5297" y="5154"/>
                </a:lnTo>
                <a:lnTo>
                  <a:pt x="5218" y="5319"/>
                </a:lnTo>
                <a:lnTo>
                  <a:pt x="5218" y="5107"/>
                </a:lnTo>
                <a:lnTo>
                  <a:pt x="5111" y="5057"/>
                </a:lnTo>
                <a:lnTo>
                  <a:pt x="5164" y="4954"/>
                </a:lnTo>
                <a:lnTo>
                  <a:pt x="5085" y="4695"/>
                </a:lnTo>
                <a:lnTo>
                  <a:pt x="5026" y="4591"/>
                </a:lnTo>
                <a:lnTo>
                  <a:pt x="4947" y="4551"/>
                </a:lnTo>
                <a:close/>
                <a:moveTo>
                  <a:pt x="21015" y="4639"/>
                </a:moveTo>
                <a:lnTo>
                  <a:pt x="21010" y="4645"/>
                </a:lnTo>
                <a:lnTo>
                  <a:pt x="20935" y="4748"/>
                </a:lnTo>
                <a:lnTo>
                  <a:pt x="20947" y="4817"/>
                </a:lnTo>
                <a:lnTo>
                  <a:pt x="21010" y="4804"/>
                </a:lnTo>
                <a:lnTo>
                  <a:pt x="21085" y="4791"/>
                </a:lnTo>
                <a:lnTo>
                  <a:pt x="21148" y="4735"/>
                </a:lnTo>
                <a:lnTo>
                  <a:pt x="21153" y="4707"/>
                </a:lnTo>
                <a:lnTo>
                  <a:pt x="21068" y="4639"/>
                </a:lnTo>
                <a:lnTo>
                  <a:pt x="21015" y="4639"/>
                </a:lnTo>
                <a:close/>
                <a:moveTo>
                  <a:pt x="4770" y="4963"/>
                </a:moveTo>
                <a:lnTo>
                  <a:pt x="4729" y="5057"/>
                </a:lnTo>
                <a:lnTo>
                  <a:pt x="4681" y="5126"/>
                </a:lnTo>
                <a:lnTo>
                  <a:pt x="4760" y="5223"/>
                </a:lnTo>
                <a:lnTo>
                  <a:pt x="4809" y="5195"/>
                </a:lnTo>
                <a:lnTo>
                  <a:pt x="4883" y="5257"/>
                </a:lnTo>
                <a:lnTo>
                  <a:pt x="4920" y="5188"/>
                </a:lnTo>
                <a:lnTo>
                  <a:pt x="4888" y="5107"/>
                </a:lnTo>
                <a:lnTo>
                  <a:pt x="4867" y="5066"/>
                </a:lnTo>
                <a:lnTo>
                  <a:pt x="4835" y="5023"/>
                </a:lnTo>
                <a:lnTo>
                  <a:pt x="4770" y="4963"/>
                </a:lnTo>
                <a:close/>
                <a:moveTo>
                  <a:pt x="6074" y="5354"/>
                </a:moveTo>
                <a:lnTo>
                  <a:pt x="6020" y="5388"/>
                </a:lnTo>
                <a:lnTo>
                  <a:pt x="5994" y="5498"/>
                </a:lnTo>
                <a:lnTo>
                  <a:pt x="6010" y="5594"/>
                </a:lnTo>
                <a:lnTo>
                  <a:pt x="6074" y="5581"/>
                </a:lnTo>
                <a:lnTo>
                  <a:pt x="6112" y="5526"/>
                </a:lnTo>
                <a:lnTo>
                  <a:pt x="6122" y="5498"/>
                </a:lnTo>
                <a:lnTo>
                  <a:pt x="6122" y="5416"/>
                </a:lnTo>
                <a:lnTo>
                  <a:pt x="6074" y="5354"/>
                </a:lnTo>
                <a:close/>
                <a:moveTo>
                  <a:pt x="9558" y="5704"/>
                </a:moveTo>
                <a:lnTo>
                  <a:pt x="9463" y="5801"/>
                </a:lnTo>
                <a:lnTo>
                  <a:pt x="9393" y="5753"/>
                </a:lnTo>
                <a:lnTo>
                  <a:pt x="9303" y="5848"/>
                </a:lnTo>
                <a:lnTo>
                  <a:pt x="9212" y="5725"/>
                </a:lnTo>
                <a:lnTo>
                  <a:pt x="9122" y="5753"/>
                </a:lnTo>
                <a:lnTo>
                  <a:pt x="9085" y="5869"/>
                </a:lnTo>
                <a:lnTo>
                  <a:pt x="9207" y="5916"/>
                </a:lnTo>
                <a:lnTo>
                  <a:pt x="9207" y="5966"/>
                </a:lnTo>
                <a:lnTo>
                  <a:pt x="9105" y="6000"/>
                </a:lnTo>
                <a:lnTo>
                  <a:pt x="9233" y="6088"/>
                </a:lnTo>
                <a:lnTo>
                  <a:pt x="9175" y="6166"/>
                </a:lnTo>
                <a:lnTo>
                  <a:pt x="9340" y="6219"/>
                </a:lnTo>
                <a:lnTo>
                  <a:pt x="9415" y="6241"/>
                </a:lnTo>
                <a:lnTo>
                  <a:pt x="9468" y="6213"/>
                </a:lnTo>
                <a:lnTo>
                  <a:pt x="9632" y="6097"/>
                </a:lnTo>
                <a:lnTo>
                  <a:pt x="9707" y="5959"/>
                </a:lnTo>
                <a:lnTo>
                  <a:pt x="9644" y="5835"/>
                </a:lnTo>
                <a:lnTo>
                  <a:pt x="9659" y="5719"/>
                </a:lnTo>
                <a:lnTo>
                  <a:pt x="9558" y="5704"/>
                </a:lnTo>
                <a:close/>
                <a:moveTo>
                  <a:pt x="5489" y="5848"/>
                </a:moveTo>
                <a:lnTo>
                  <a:pt x="5474" y="6013"/>
                </a:lnTo>
                <a:lnTo>
                  <a:pt x="5462" y="6151"/>
                </a:lnTo>
                <a:lnTo>
                  <a:pt x="5415" y="6234"/>
                </a:lnTo>
                <a:lnTo>
                  <a:pt x="5495" y="6219"/>
                </a:lnTo>
                <a:lnTo>
                  <a:pt x="5510" y="6316"/>
                </a:lnTo>
                <a:lnTo>
                  <a:pt x="5595" y="6234"/>
                </a:lnTo>
                <a:lnTo>
                  <a:pt x="5655" y="6138"/>
                </a:lnTo>
                <a:lnTo>
                  <a:pt x="5686" y="6219"/>
                </a:lnTo>
                <a:lnTo>
                  <a:pt x="5776" y="6260"/>
                </a:lnTo>
                <a:lnTo>
                  <a:pt x="5829" y="6206"/>
                </a:lnTo>
                <a:lnTo>
                  <a:pt x="5788" y="6151"/>
                </a:lnTo>
                <a:lnTo>
                  <a:pt x="5744" y="6166"/>
                </a:lnTo>
                <a:lnTo>
                  <a:pt x="5739" y="6082"/>
                </a:lnTo>
                <a:lnTo>
                  <a:pt x="5670" y="6028"/>
                </a:lnTo>
                <a:lnTo>
                  <a:pt x="5607" y="5966"/>
                </a:lnTo>
                <a:lnTo>
                  <a:pt x="5575" y="5916"/>
                </a:lnTo>
                <a:lnTo>
                  <a:pt x="5542" y="5944"/>
                </a:lnTo>
                <a:lnTo>
                  <a:pt x="5532" y="5863"/>
                </a:lnTo>
                <a:lnTo>
                  <a:pt x="5489" y="5848"/>
                </a:lnTo>
                <a:close/>
                <a:moveTo>
                  <a:pt x="479" y="6191"/>
                </a:moveTo>
                <a:lnTo>
                  <a:pt x="479" y="6260"/>
                </a:lnTo>
                <a:lnTo>
                  <a:pt x="489" y="6275"/>
                </a:lnTo>
                <a:lnTo>
                  <a:pt x="542" y="6260"/>
                </a:lnTo>
                <a:lnTo>
                  <a:pt x="563" y="6294"/>
                </a:lnTo>
                <a:lnTo>
                  <a:pt x="607" y="6329"/>
                </a:lnTo>
                <a:lnTo>
                  <a:pt x="655" y="6294"/>
                </a:lnTo>
                <a:lnTo>
                  <a:pt x="660" y="6275"/>
                </a:lnTo>
                <a:lnTo>
                  <a:pt x="602" y="6254"/>
                </a:lnTo>
                <a:lnTo>
                  <a:pt x="554" y="6213"/>
                </a:lnTo>
                <a:lnTo>
                  <a:pt x="515" y="6226"/>
                </a:lnTo>
                <a:lnTo>
                  <a:pt x="479" y="6191"/>
                </a:lnTo>
                <a:close/>
                <a:moveTo>
                  <a:pt x="5643" y="6344"/>
                </a:moveTo>
                <a:lnTo>
                  <a:pt x="5602" y="6419"/>
                </a:lnTo>
                <a:lnTo>
                  <a:pt x="5616" y="6460"/>
                </a:lnTo>
                <a:lnTo>
                  <a:pt x="5655" y="6466"/>
                </a:lnTo>
                <a:lnTo>
                  <a:pt x="5723" y="6378"/>
                </a:lnTo>
                <a:lnTo>
                  <a:pt x="5723" y="6344"/>
                </a:lnTo>
                <a:lnTo>
                  <a:pt x="5643" y="6344"/>
                </a:lnTo>
                <a:close/>
                <a:moveTo>
                  <a:pt x="5841" y="6425"/>
                </a:moveTo>
                <a:lnTo>
                  <a:pt x="5814" y="6475"/>
                </a:lnTo>
                <a:lnTo>
                  <a:pt x="5814" y="6488"/>
                </a:lnTo>
                <a:lnTo>
                  <a:pt x="5829" y="6535"/>
                </a:lnTo>
                <a:lnTo>
                  <a:pt x="5856" y="6550"/>
                </a:lnTo>
                <a:lnTo>
                  <a:pt x="5877" y="6466"/>
                </a:lnTo>
                <a:lnTo>
                  <a:pt x="5861" y="6432"/>
                </a:lnTo>
                <a:lnTo>
                  <a:pt x="5841" y="6425"/>
                </a:lnTo>
                <a:close/>
                <a:moveTo>
                  <a:pt x="788" y="6741"/>
                </a:moveTo>
                <a:lnTo>
                  <a:pt x="728" y="6769"/>
                </a:lnTo>
                <a:lnTo>
                  <a:pt x="766" y="6810"/>
                </a:lnTo>
                <a:lnTo>
                  <a:pt x="803" y="6838"/>
                </a:lnTo>
                <a:lnTo>
                  <a:pt x="841" y="6810"/>
                </a:lnTo>
                <a:lnTo>
                  <a:pt x="834" y="6756"/>
                </a:lnTo>
                <a:lnTo>
                  <a:pt x="788" y="6741"/>
                </a:lnTo>
                <a:close/>
                <a:moveTo>
                  <a:pt x="10212" y="7003"/>
                </a:moveTo>
                <a:lnTo>
                  <a:pt x="10164" y="7119"/>
                </a:lnTo>
                <a:lnTo>
                  <a:pt x="10143" y="7265"/>
                </a:lnTo>
                <a:lnTo>
                  <a:pt x="10176" y="7334"/>
                </a:lnTo>
                <a:lnTo>
                  <a:pt x="10181" y="7463"/>
                </a:lnTo>
                <a:lnTo>
                  <a:pt x="10207" y="7403"/>
                </a:lnTo>
                <a:lnTo>
                  <a:pt x="10229" y="7437"/>
                </a:lnTo>
                <a:lnTo>
                  <a:pt x="10207" y="7491"/>
                </a:lnTo>
                <a:lnTo>
                  <a:pt x="10222" y="7531"/>
                </a:lnTo>
                <a:lnTo>
                  <a:pt x="10292" y="7553"/>
                </a:lnTo>
                <a:lnTo>
                  <a:pt x="10329" y="7635"/>
                </a:lnTo>
                <a:lnTo>
                  <a:pt x="10324" y="7703"/>
                </a:lnTo>
                <a:lnTo>
                  <a:pt x="10239" y="7697"/>
                </a:lnTo>
                <a:lnTo>
                  <a:pt x="10222" y="7781"/>
                </a:lnTo>
                <a:lnTo>
                  <a:pt x="10256" y="7841"/>
                </a:lnTo>
                <a:lnTo>
                  <a:pt x="10196" y="7884"/>
                </a:lnTo>
                <a:lnTo>
                  <a:pt x="10212" y="7931"/>
                </a:lnTo>
                <a:lnTo>
                  <a:pt x="10302" y="7952"/>
                </a:lnTo>
                <a:lnTo>
                  <a:pt x="10256" y="7978"/>
                </a:lnTo>
                <a:lnTo>
                  <a:pt x="10164" y="8103"/>
                </a:lnTo>
                <a:lnTo>
                  <a:pt x="10196" y="8124"/>
                </a:lnTo>
                <a:lnTo>
                  <a:pt x="10239" y="8081"/>
                </a:lnTo>
                <a:lnTo>
                  <a:pt x="10292" y="8096"/>
                </a:lnTo>
                <a:lnTo>
                  <a:pt x="10329" y="8040"/>
                </a:lnTo>
                <a:lnTo>
                  <a:pt x="10355" y="8062"/>
                </a:lnTo>
                <a:lnTo>
                  <a:pt x="10457" y="8028"/>
                </a:lnTo>
                <a:lnTo>
                  <a:pt x="10537" y="8034"/>
                </a:lnTo>
                <a:lnTo>
                  <a:pt x="10590" y="7965"/>
                </a:lnTo>
                <a:lnTo>
                  <a:pt x="10563" y="7903"/>
                </a:lnTo>
                <a:lnTo>
                  <a:pt x="10595" y="7869"/>
                </a:lnTo>
                <a:lnTo>
                  <a:pt x="10601" y="7793"/>
                </a:lnTo>
                <a:lnTo>
                  <a:pt x="10532" y="7766"/>
                </a:lnTo>
                <a:lnTo>
                  <a:pt x="10515" y="7718"/>
                </a:lnTo>
                <a:lnTo>
                  <a:pt x="10478" y="7574"/>
                </a:lnTo>
                <a:lnTo>
                  <a:pt x="10442" y="7553"/>
                </a:lnTo>
                <a:lnTo>
                  <a:pt x="10382" y="7381"/>
                </a:lnTo>
                <a:lnTo>
                  <a:pt x="10324" y="7375"/>
                </a:lnTo>
                <a:lnTo>
                  <a:pt x="10372" y="7250"/>
                </a:lnTo>
                <a:lnTo>
                  <a:pt x="10389" y="7141"/>
                </a:lnTo>
                <a:lnTo>
                  <a:pt x="10324" y="7134"/>
                </a:lnTo>
                <a:lnTo>
                  <a:pt x="10266" y="7153"/>
                </a:lnTo>
                <a:lnTo>
                  <a:pt x="10329" y="7003"/>
                </a:lnTo>
                <a:lnTo>
                  <a:pt x="10261" y="7016"/>
                </a:lnTo>
                <a:lnTo>
                  <a:pt x="10212" y="7003"/>
                </a:lnTo>
                <a:close/>
                <a:moveTo>
                  <a:pt x="1559" y="7100"/>
                </a:moveTo>
                <a:lnTo>
                  <a:pt x="1526" y="7119"/>
                </a:lnTo>
                <a:lnTo>
                  <a:pt x="1479" y="7169"/>
                </a:lnTo>
                <a:lnTo>
                  <a:pt x="1484" y="7237"/>
                </a:lnTo>
                <a:lnTo>
                  <a:pt x="1516" y="7272"/>
                </a:lnTo>
                <a:lnTo>
                  <a:pt x="1574" y="7216"/>
                </a:lnTo>
                <a:lnTo>
                  <a:pt x="1622" y="7147"/>
                </a:lnTo>
                <a:lnTo>
                  <a:pt x="1601" y="7106"/>
                </a:lnTo>
                <a:lnTo>
                  <a:pt x="1559" y="7100"/>
                </a:lnTo>
                <a:close/>
                <a:moveTo>
                  <a:pt x="11228" y="7353"/>
                </a:moveTo>
                <a:lnTo>
                  <a:pt x="11138" y="7403"/>
                </a:lnTo>
                <a:lnTo>
                  <a:pt x="11148" y="7456"/>
                </a:lnTo>
                <a:lnTo>
                  <a:pt x="11206" y="7525"/>
                </a:lnTo>
                <a:lnTo>
                  <a:pt x="11245" y="7422"/>
                </a:lnTo>
                <a:lnTo>
                  <a:pt x="11228" y="7353"/>
                </a:lnTo>
                <a:close/>
                <a:moveTo>
                  <a:pt x="10111" y="7478"/>
                </a:moveTo>
                <a:lnTo>
                  <a:pt x="10063" y="7484"/>
                </a:lnTo>
                <a:lnTo>
                  <a:pt x="10016" y="7546"/>
                </a:lnTo>
                <a:lnTo>
                  <a:pt x="9936" y="7650"/>
                </a:lnTo>
                <a:lnTo>
                  <a:pt x="9968" y="7772"/>
                </a:lnTo>
                <a:lnTo>
                  <a:pt x="9920" y="7903"/>
                </a:lnTo>
                <a:lnTo>
                  <a:pt x="10005" y="7924"/>
                </a:lnTo>
                <a:lnTo>
                  <a:pt x="10106" y="7849"/>
                </a:lnTo>
                <a:lnTo>
                  <a:pt x="10154" y="7738"/>
                </a:lnTo>
                <a:lnTo>
                  <a:pt x="10143" y="7650"/>
                </a:lnTo>
                <a:lnTo>
                  <a:pt x="10176" y="7559"/>
                </a:lnTo>
                <a:lnTo>
                  <a:pt x="10111" y="7478"/>
                </a:lnTo>
                <a:close/>
                <a:moveTo>
                  <a:pt x="18829" y="7587"/>
                </a:moveTo>
                <a:lnTo>
                  <a:pt x="18803" y="7600"/>
                </a:lnTo>
                <a:lnTo>
                  <a:pt x="18829" y="7662"/>
                </a:lnTo>
                <a:lnTo>
                  <a:pt x="18776" y="7718"/>
                </a:lnTo>
                <a:lnTo>
                  <a:pt x="18771" y="7890"/>
                </a:lnTo>
                <a:lnTo>
                  <a:pt x="18803" y="8006"/>
                </a:lnTo>
                <a:lnTo>
                  <a:pt x="18803" y="8165"/>
                </a:lnTo>
                <a:lnTo>
                  <a:pt x="18786" y="8253"/>
                </a:lnTo>
                <a:lnTo>
                  <a:pt x="18793" y="8378"/>
                </a:lnTo>
                <a:lnTo>
                  <a:pt x="18786" y="8481"/>
                </a:lnTo>
                <a:lnTo>
                  <a:pt x="18798" y="8577"/>
                </a:lnTo>
                <a:lnTo>
                  <a:pt x="18834" y="8487"/>
                </a:lnTo>
                <a:lnTo>
                  <a:pt x="18882" y="8556"/>
                </a:lnTo>
                <a:lnTo>
                  <a:pt x="18882" y="8481"/>
                </a:lnTo>
                <a:lnTo>
                  <a:pt x="18824" y="8365"/>
                </a:lnTo>
                <a:lnTo>
                  <a:pt x="18861" y="8199"/>
                </a:lnTo>
                <a:lnTo>
                  <a:pt x="18946" y="8240"/>
                </a:lnTo>
                <a:lnTo>
                  <a:pt x="18887" y="8034"/>
                </a:lnTo>
                <a:lnTo>
                  <a:pt x="18866" y="7909"/>
                </a:lnTo>
                <a:lnTo>
                  <a:pt x="18866" y="7793"/>
                </a:lnTo>
                <a:lnTo>
                  <a:pt x="18846" y="7669"/>
                </a:lnTo>
                <a:lnTo>
                  <a:pt x="18829" y="7587"/>
                </a:lnTo>
                <a:close/>
                <a:moveTo>
                  <a:pt x="2729" y="7609"/>
                </a:moveTo>
                <a:lnTo>
                  <a:pt x="2729" y="7650"/>
                </a:lnTo>
                <a:lnTo>
                  <a:pt x="2739" y="7703"/>
                </a:lnTo>
                <a:lnTo>
                  <a:pt x="2766" y="7746"/>
                </a:lnTo>
                <a:lnTo>
                  <a:pt x="2787" y="7800"/>
                </a:lnTo>
                <a:lnTo>
                  <a:pt x="2824" y="7862"/>
                </a:lnTo>
                <a:lnTo>
                  <a:pt x="2846" y="7862"/>
                </a:lnTo>
                <a:lnTo>
                  <a:pt x="2797" y="7759"/>
                </a:lnTo>
                <a:lnTo>
                  <a:pt x="2814" y="7615"/>
                </a:lnTo>
                <a:lnTo>
                  <a:pt x="2761" y="7628"/>
                </a:lnTo>
                <a:lnTo>
                  <a:pt x="2729" y="7609"/>
                </a:lnTo>
                <a:close/>
                <a:moveTo>
                  <a:pt x="7244" y="7924"/>
                </a:moveTo>
                <a:lnTo>
                  <a:pt x="7191" y="7965"/>
                </a:lnTo>
                <a:lnTo>
                  <a:pt x="7154" y="8034"/>
                </a:lnTo>
                <a:lnTo>
                  <a:pt x="7096" y="8219"/>
                </a:lnTo>
                <a:lnTo>
                  <a:pt x="7048" y="8287"/>
                </a:lnTo>
                <a:lnTo>
                  <a:pt x="7074" y="8322"/>
                </a:lnTo>
                <a:lnTo>
                  <a:pt x="7038" y="8365"/>
                </a:lnTo>
                <a:lnTo>
                  <a:pt x="7043" y="8390"/>
                </a:lnTo>
                <a:lnTo>
                  <a:pt x="7159" y="8399"/>
                </a:lnTo>
                <a:lnTo>
                  <a:pt x="7224" y="8390"/>
                </a:lnTo>
                <a:lnTo>
                  <a:pt x="7277" y="8418"/>
                </a:lnTo>
                <a:lnTo>
                  <a:pt x="7234" y="8468"/>
                </a:lnTo>
                <a:lnTo>
                  <a:pt x="7270" y="8474"/>
                </a:lnTo>
                <a:lnTo>
                  <a:pt x="7340" y="8378"/>
                </a:lnTo>
                <a:lnTo>
                  <a:pt x="7357" y="8390"/>
                </a:lnTo>
                <a:lnTo>
                  <a:pt x="7340" y="8481"/>
                </a:lnTo>
                <a:lnTo>
                  <a:pt x="7377" y="8502"/>
                </a:lnTo>
                <a:lnTo>
                  <a:pt x="7403" y="8502"/>
                </a:lnTo>
                <a:lnTo>
                  <a:pt x="7430" y="8405"/>
                </a:lnTo>
                <a:lnTo>
                  <a:pt x="7415" y="8330"/>
                </a:lnTo>
                <a:lnTo>
                  <a:pt x="7403" y="8274"/>
                </a:lnTo>
                <a:lnTo>
                  <a:pt x="7367" y="8296"/>
                </a:lnTo>
                <a:lnTo>
                  <a:pt x="7383" y="8206"/>
                </a:lnTo>
                <a:lnTo>
                  <a:pt x="7324" y="8171"/>
                </a:lnTo>
                <a:lnTo>
                  <a:pt x="7297" y="8199"/>
                </a:lnTo>
                <a:lnTo>
                  <a:pt x="7244" y="8171"/>
                </a:lnTo>
                <a:lnTo>
                  <a:pt x="7265" y="8131"/>
                </a:lnTo>
                <a:lnTo>
                  <a:pt x="7229" y="8103"/>
                </a:lnTo>
                <a:lnTo>
                  <a:pt x="7191" y="8143"/>
                </a:lnTo>
                <a:lnTo>
                  <a:pt x="7229" y="8040"/>
                </a:lnTo>
                <a:lnTo>
                  <a:pt x="7260" y="7965"/>
                </a:lnTo>
                <a:lnTo>
                  <a:pt x="7270" y="7931"/>
                </a:lnTo>
                <a:lnTo>
                  <a:pt x="7244" y="7924"/>
                </a:lnTo>
                <a:close/>
                <a:moveTo>
                  <a:pt x="3010" y="8028"/>
                </a:moveTo>
                <a:lnTo>
                  <a:pt x="3005" y="8055"/>
                </a:lnTo>
                <a:lnTo>
                  <a:pt x="3032" y="8124"/>
                </a:lnTo>
                <a:lnTo>
                  <a:pt x="3090" y="8143"/>
                </a:lnTo>
                <a:lnTo>
                  <a:pt x="3102" y="8178"/>
                </a:lnTo>
                <a:lnTo>
                  <a:pt x="3155" y="8212"/>
                </a:lnTo>
                <a:lnTo>
                  <a:pt x="3170" y="8253"/>
                </a:lnTo>
                <a:lnTo>
                  <a:pt x="3266" y="8309"/>
                </a:lnTo>
                <a:lnTo>
                  <a:pt x="3293" y="8296"/>
                </a:lnTo>
                <a:lnTo>
                  <a:pt x="3271" y="8227"/>
                </a:lnTo>
                <a:lnTo>
                  <a:pt x="3213" y="8184"/>
                </a:lnTo>
                <a:lnTo>
                  <a:pt x="3186" y="8131"/>
                </a:lnTo>
                <a:lnTo>
                  <a:pt x="3165" y="8090"/>
                </a:lnTo>
                <a:lnTo>
                  <a:pt x="3112" y="8075"/>
                </a:lnTo>
                <a:lnTo>
                  <a:pt x="3075" y="8055"/>
                </a:lnTo>
                <a:lnTo>
                  <a:pt x="3010" y="8028"/>
                </a:lnTo>
                <a:close/>
                <a:moveTo>
                  <a:pt x="6760" y="8124"/>
                </a:moveTo>
                <a:lnTo>
                  <a:pt x="6738" y="8137"/>
                </a:lnTo>
                <a:lnTo>
                  <a:pt x="6792" y="8193"/>
                </a:lnTo>
                <a:lnTo>
                  <a:pt x="6866" y="8227"/>
                </a:lnTo>
                <a:lnTo>
                  <a:pt x="6898" y="8227"/>
                </a:lnTo>
                <a:lnTo>
                  <a:pt x="6893" y="8206"/>
                </a:lnTo>
                <a:lnTo>
                  <a:pt x="6835" y="8159"/>
                </a:lnTo>
                <a:lnTo>
                  <a:pt x="6760" y="8124"/>
                </a:lnTo>
                <a:close/>
                <a:moveTo>
                  <a:pt x="13494" y="8440"/>
                </a:moveTo>
                <a:lnTo>
                  <a:pt x="13542" y="8468"/>
                </a:lnTo>
                <a:lnTo>
                  <a:pt x="13600" y="8459"/>
                </a:lnTo>
                <a:lnTo>
                  <a:pt x="13612" y="8528"/>
                </a:lnTo>
                <a:lnTo>
                  <a:pt x="13600" y="8631"/>
                </a:lnTo>
                <a:lnTo>
                  <a:pt x="13547" y="8618"/>
                </a:lnTo>
                <a:lnTo>
                  <a:pt x="13500" y="8640"/>
                </a:lnTo>
                <a:lnTo>
                  <a:pt x="13500" y="8715"/>
                </a:lnTo>
                <a:lnTo>
                  <a:pt x="13440" y="8708"/>
                </a:lnTo>
                <a:lnTo>
                  <a:pt x="13440" y="8743"/>
                </a:lnTo>
                <a:lnTo>
                  <a:pt x="13474" y="8768"/>
                </a:lnTo>
                <a:lnTo>
                  <a:pt x="13500" y="8865"/>
                </a:lnTo>
                <a:lnTo>
                  <a:pt x="13568" y="8899"/>
                </a:lnTo>
                <a:lnTo>
                  <a:pt x="13580" y="8934"/>
                </a:lnTo>
                <a:lnTo>
                  <a:pt x="13563" y="8975"/>
                </a:lnTo>
                <a:lnTo>
                  <a:pt x="13568" y="9003"/>
                </a:lnTo>
                <a:lnTo>
                  <a:pt x="13585" y="9065"/>
                </a:lnTo>
                <a:lnTo>
                  <a:pt x="13590" y="8990"/>
                </a:lnTo>
                <a:lnTo>
                  <a:pt x="13638" y="8962"/>
                </a:lnTo>
                <a:lnTo>
                  <a:pt x="13653" y="9018"/>
                </a:lnTo>
                <a:lnTo>
                  <a:pt x="13696" y="9078"/>
                </a:lnTo>
                <a:lnTo>
                  <a:pt x="13643" y="9112"/>
                </a:lnTo>
                <a:lnTo>
                  <a:pt x="13590" y="9086"/>
                </a:lnTo>
                <a:lnTo>
                  <a:pt x="13580" y="9168"/>
                </a:lnTo>
                <a:lnTo>
                  <a:pt x="13617" y="9174"/>
                </a:lnTo>
                <a:lnTo>
                  <a:pt x="13600" y="9243"/>
                </a:lnTo>
                <a:lnTo>
                  <a:pt x="13648" y="9277"/>
                </a:lnTo>
                <a:lnTo>
                  <a:pt x="13638" y="9380"/>
                </a:lnTo>
                <a:lnTo>
                  <a:pt x="13648" y="9449"/>
                </a:lnTo>
                <a:lnTo>
                  <a:pt x="13643" y="9471"/>
                </a:lnTo>
                <a:lnTo>
                  <a:pt x="13553" y="9499"/>
                </a:lnTo>
                <a:lnTo>
                  <a:pt x="13467" y="9484"/>
                </a:lnTo>
                <a:lnTo>
                  <a:pt x="13425" y="9436"/>
                </a:lnTo>
                <a:lnTo>
                  <a:pt x="13372" y="9415"/>
                </a:lnTo>
                <a:lnTo>
                  <a:pt x="13356" y="9346"/>
                </a:lnTo>
                <a:lnTo>
                  <a:pt x="13356" y="9299"/>
                </a:lnTo>
                <a:lnTo>
                  <a:pt x="13377" y="9277"/>
                </a:lnTo>
                <a:lnTo>
                  <a:pt x="13387" y="9243"/>
                </a:lnTo>
                <a:lnTo>
                  <a:pt x="13399" y="9168"/>
                </a:lnTo>
                <a:lnTo>
                  <a:pt x="13447" y="9161"/>
                </a:lnTo>
                <a:lnTo>
                  <a:pt x="13430" y="9134"/>
                </a:lnTo>
                <a:lnTo>
                  <a:pt x="13404" y="9127"/>
                </a:lnTo>
                <a:lnTo>
                  <a:pt x="13372" y="9058"/>
                </a:lnTo>
                <a:lnTo>
                  <a:pt x="13341" y="8983"/>
                </a:lnTo>
                <a:lnTo>
                  <a:pt x="13276" y="8865"/>
                </a:lnTo>
                <a:lnTo>
                  <a:pt x="13281" y="8796"/>
                </a:lnTo>
                <a:lnTo>
                  <a:pt x="13228" y="8700"/>
                </a:lnTo>
                <a:lnTo>
                  <a:pt x="13287" y="8590"/>
                </a:lnTo>
                <a:lnTo>
                  <a:pt x="13346" y="8571"/>
                </a:lnTo>
                <a:lnTo>
                  <a:pt x="13372" y="8509"/>
                </a:lnTo>
                <a:lnTo>
                  <a:pt x="13425" y="8487"/>
                </a:lnTo>
                <a:lnTo>
                  <a:pt x="13494" y="8440"/>
                </a:lnTo>
                <a:close/>
                <a:moveTo>
                  <a:pt x="12792" y="8446"/>
                </a:moveTo>
                <a:lnTo>
                  <a:pt x="12792" y="8474"/>
                </a:lnTo>
                <a:lnTo>
                  <a:pt x="12707" y="8521"/>
                </a:lnTo>
                <a:lnTo>
                  <a:pt x="12739" y="8562"/>
                </a:lnTo>
                <a:lnTo>
                  <a:pt x="12691" y="8652"/>
                </a:lnTo>
                <a:lnTo>
                  <a:pt x="12649" y="8665"/>
                </a:lnTo>
                <a:lnTo>
                  <a:pt x="12696" y="8728"/>
                </a:lnTo>
                <a:lnTo>
                  <a:pt x="12766" y="8768"/>
                </a:lnTo>
                <a:lnTo>
                  <a:pt x="12840" y="8859"/>
                </a:lnTo>
                <a:lnTo>
                  <a:pt x="12862" y="8893"/>
                </a:lnTo>
                <a:lnTo>
                  <a:pt x="12894" y="8906"/>
                </a:lnTo>
                <a:lnTo>
                  <a:pt x="12925" y="8940"/>
                </a:lnTo>
                <a:lnTo>
                  <a:pt x="12942" y="9009"/>
                </a:lnTo>
                <a:lnTo>
                  <a:pt x="12930" y="9052"/>
                </a:lnTo>
                <a:lnTo>
                  <a:pt x="12862" y="9106"/>
                </a:lnTo>
                <a:lnTo>
                  <a:pt x="12814" y="9099"/>
                </a:lnTo>
                <a:lnTo>
                  <a:pt x="12744" y="9112"/>
                </a:lnTo>
                <a:lnTo>
                  <a:pt x="12659" y="9071"/>
                </a:lnTo>
                <a:lnTo>
                  <a:pt x="12558" y="9003"/>
                </a:lnTo>
                <a:lnTo>
                  <a:pt x="12463" y="9003"/>
                </a:lnTo>
                <a:lnTo>
                  <a:pt x="12393" y="9030"/>
                </a:lnTo>
                <a:lnTo>
                  <a:pt x="12323" y="9093"/>
                </a:lnTo>
                <a:lnTo>
                  <a:pt x="12212" y="9078"/>
                </a:lnTo>
                <a:lnTo>
                  <a:pt x="12210" y="9084"/>
                </a:lnTo>
                <a:lnTo>
                  <a:pt x="12159" y="9052"/>
                </a:lnTo>
                <a:lnTo>
                  <a:pt x="12154" y="9009"/>
                </a:lnTo>
                <a:lnTo>
                  <a:pt x="12132" y="8955"/>
                </a:lnTo>
                <a:lnTo>
                  <a:pt x="12154" y="8880"/>
                </a:lnTo>
                <a:lnTo>
                  <a:pt x="12185" y="8837"/>
                </a:lnTo>
                <a:lnTo>
                  <a:pt x="12202" y="8715"/>
                </a:lnTo>
                <a:lnTo>
                  <a:pt x="12217" y="8721"/>
                </a:lnTo>
                <a:lnTo>
                  <a:pt x="12244" y="8700"/>
                </a:lnTo>
                <a:lnTo>
                  <a:pt x="12244" y="8674"/>
                </a:lnTo>
                <a:lnTo>
                  <a:pt x="12287" y="8590"/>
                </a:lnTo>
                <a:lnTo>
                  <a:pt x="12308" y="8528"/>
                </a:lnTo>
                <a:lnTo>
                  <a:pt x="12362" y="8515"/>
                </a:lnTo>
                <a:lnTo>
                  <a:pt x="12367" y="8556"/>
                </a:lnTo>
                <a:lnTo>
                  <a:pt x="12456" y="8584"/>
                </a:lnTo>
                <a:lnTo>
                  <a:pt x="12473" y="8612"/>
                </a:lnTo>
                <a:lnTo>
                  <a:pt x="12415" y="8646"/>
                </a:lnTo>
                <a:lnTo>
                  <a:pt x="12403" y="8665"/>
                </a:lnTo>
                <a:lnTo>
                  <a:pt x="12468" y="8700"/>
                </a:lnTo>
                <a:lnTo>
                  <a:pt x="12456" y="8749"/>
                </a:lnTo>
                <a:lnTo>
                  <a:pt x="12490" y="8768"/>
                </a:lnTo>
                <a:lnTo>
                  <a:pt x="12569" y="8708"/>
                </a:lnTo>
                <a:lnTo>
                  <a:pt x="12633" y="8687"/>
                </a:lnTo>
                <a:lnTo>
                  <a:pt x="12643" y="8646"/>
                </a:lnTo>
                <a:lnTo>
                  <a:pt x="12584" y="8652"/>
                </a:lnTo>
                <a:lnTo>
                  <a:pt x="12558" y="8625"/>
                </a:lnTo>
                <a:lnTo>
                  <a:pt x="12553" y="8556"/>
                </a:lnTo>
                <a:lnTo>
                  <a:pt x="12601" y="8515"/>
                </a:lnTo>
                <a:lnTo>
                  <a:pt x="12654" y="8509"/>
                </a:lnTo>
                <a:lnTo>
                  <a:pt x="12691" y="8474"/>
                </a:lnTo>
                <a:lnTo>
                  <a:pt x="12739" y="8468"/>
                </a:lnTo>
                <a:lnTo>
                  <a:pt x="12792" y="8446"/>
                </a:lnTo>
                <a:close/>
                <a:moveTo>
                  <a:pt x="6765" y="8459"/>
                </a:moveTo>
                <a:lnTo>
                  <a:pt x="6745" y="8494"/>
                </a:lnTo>
                <a:lnTo>
                  <a:pt x="6760" y="8528"/>
                </a:lnTo>
                <a:lnTo>
                  <a:pt x="6835" y="8577"/>
                </a:lnTo>
                <a:lnTo>
                  <a:pt x="6856" y="8571"/>
                </a:lnTo>
                <a:lnTo>
                  <a:pt x="6883" y="8521"/>
                </a:lnTo>
                <a:lnTo>
                  <a:pt x="6830" y="8528"/>
                </a:lnTo>
                <a:lnTo>
                  <a:pt x="6787" y="8509"/>
                </a:lnTo>
                <a:lnTo>
                  <a:pt x="6765" y="8459"/>
                </a:lnTo>
                <a:close/>
                <a:moveTo>
                  <a:pt x="18793" y="8618"/>
                </a:moveTo>
                <a:lnTo>
                  <a:pt x="18771" y="8700"/>
                </a:lnTo>
                <a:lnTo>
                  <a:pt x="18754" y="8846"/>
                </a:lnTo>
                <a:lnTo>
                  <a:pt x="18696" y="8852"/>
                </a:lnTo>
                <a:lnTo>
                  <a:pt x="18665" y="8934"/>
                </a:lnTo>
                <a:lnTo>
                  <a:pt x="18675" y="9030"/>
                </a:lnTo>
                <a:lnTo>
                  <a:pt x="18739" y="9030"/>
                </a:lnTo>
                <a:lnTo>
                  <a:pt x="18771" y="8921"/>
                </a:lnTo>
                <a:lnTo>
                  <a:pt x="18861" y="8990"/>
                </a:lnTo>
                <a:lnTo>
                  <a:pt x="18914" y="8887"/>
                </a:lnTo>
                <a:lnTo>
                  <a:pt x="18999" y="8859"/>
                </a:lnTo>
                <a:lnTo>
                  <a:pt x="18984" y="8743"/>
                </a:lnTo>
                <a:lnTo>
                  <a:pt x="18946" y="8790"/>
                </a:lnTo>
                <a:lnTo>
                  <a:pt x="18904" y="8762"/>
                </a:lnTo>
                <a:lnTo>
                  <a:pt x="18861" y="8728"/>
                </a:lnTo>
                <a:lnTo>
                  <a:pt x="18793" y="8618"/>
                </a:lnTo>
                <a:close/>
                <a:moveTo>
                  <a:pt x="11271" y="8625"/>
                </a:moveTo>
                <a:lnTo>
                  <a:pt x="11319" y="8640"/>
                </a:lnTo>
                <a:lnTo>
                  <a:pt x="11308" y="8646"/>
                </a:lnTo>
                <a:lnTo>
                  <a:pt x="11308" y="8680"/>
                </a:lnTo>
                <a:lnTo>
                  <a:pt x="11324" y="8715"/>
                </a:lnTo>
                <a:lnTo>
                  <a:pt x="11339" y="8665"/>
                </a:lnTo>
                <a:lnTo>
                  <a:pt x="11378" y="8680"/>
                </a:lnTo>
                <a:lnTo>
                  <a:pt x="11378" y="8715"/>
                </a:lnTo>
                <a:lnTo>
                  <a:pt x="11404" y="8756"/>
                </a:lnTo>
                <a:lnTo>
                  <a:pt x="11393" y="8762"/>
                </a:lnTo>
                <a:lnTo>
                  <a:pt x="11441" y="8837"/>
                </a:lnTo>
                <a:lnTo>
                  <a:pt x="11494" y="8865"/>
                </a:lnTo>
                <a:lnTo>
                  <a:pt x="11526" y="8899"/>
                </a:lnTo>
                <a:lnTo>
                  <a:pt x="11579" y="8940"/>
                </a:lnTo>
                <a:lnTo>
                  <a:pt x="11605" y="8962"/>
                </a:lnTo>
                <a:lnTo>
                  <a:pt x="11622" y="8996"/>
                </a:lnTo>
                <a:lnTo>
                  <a:pt x="11639" y="9030"/>
                </a:lnTo>
                <a:lnTo>
                  <a:pt x="11649" y="9043"/>
                </a:lnTo>
                <a:lnTo>
                  <a:pt x="11644" y="9078"/>
                </a:lnTo>
                <a:lnTo>
                  <a:pt x="11639" y="9146"/>
                </a:lnTo>
                <a:lnTo>
                  <a:pt x="11644" y="9196"/>
                </a:lnTo>
                <a:lnTo>
                  <a:pt x="11675" y="9230"/>
                </a:lnTo>
                <a:lnTo>
                  <a:pt x="11675" y="9249"/>
                </a:lnTo>
                <a:lnTo>
                  <a:pt x="11685" y="9258"/>
                </a:lnTo>
                <a:lnTo>
                  <a:pt x="11692" y="9284"/>
                </a:lnTo>
                <a:lnTo>
                  <a:pt x="11723" y="9340"/>
                </a:lnTo>
                <a:lnTo>
                  <a:pt x="11745" y="9380"/>
                </a:lnTo>
                <a:lnTo>
                  <a:pt x="11755" y="9443"/>
                </a:lnTo>
                <a:lnTo>
                  <a:pt x="11777" y="9518"/>
                </a:lnTo>
                <a:lnTo>
                  <a:pt x="11825" y="9559"/>
                </a:lnTo>
                <a:lnTo>
                  <a:pt x="11861" y="9559"/>
                </a:lnTo>
                <a:lnTo>
                  <a:pt x="11840" y="9477"/>
                </a:lnTo>
                <a:lnTo>
                  <a:pt x="11878" y="9471"/>
                </a:lnTo>
                <a:lnTo>
                  <a:pt x="11861" y="9421"/>
                </a:lnTo>
                <a:lnTo>
                  <a:pt x="11914" y="9449"/>
                </a:lnTo>
                <a:lnTo>
                  <a:pt x="11914" y="9396"/>
                </a:lnTo>
                <a:lnTo>
                  <a:pt x="11888" y="9368"/>
                </a:lnTo>
                <a:lnTo>
                  <a:pt x="11856" y="9327"/>
                </a:lnTo>
                <a:lnTo>
                  <a:pt x="11878" y="9305"/>
                </a:lnTo>
                <a:lnTo>
                  <a:pt x="11851" y="9258"/>
                </a:lnTo>
                <a:lnTo>
                  <a:pt x="11840" y="9196"/>
                </a:lnTo>
                <a:lnTo>
                  <a:pt x="11851" y="9174"/>
                </a:lnTo>
                <a:lnTo>
                  <a:pt x="11883" y="9224"/>
                </a:lnTo>
                <a:lnTo>
                  <a:pt x="11914" y="9224"/>
                </a:lnTo>
                <a:lnTo>
                  <a:pt x="11946" y="9209"/>
                </a:lnTo>
                <a:lnTo>
                  <a:pt x="11905" y="9155"/>
                </a:lnTo>
                <a:lnTo>
                  <a:pt x="11973" y="9127"/>
                </a:lnTo>
                <a:lnTo>
                  <a:pt x="12004" y="9134"/>
                </a:lnTo>
                <a:lnTo>
                  <a:pt x="12042" y="9134"/>
                </a:lnTo>
                <a:lnTo>
                  <a:pt x="12042" y="9155"/>
                </a:lnTo>
                <a:lnTo>
                  <a:pt x="12057" y="9202"/>
                </a:lnTo>
                <a:lnTo>
                  <a:pt x="12106" y="9146"/>
                </a:lnTo>
                <a:lnTo>
                  <a:pt x="12132" y="9121"/>
                </a:lnTo>
                <a:lnTo>
                  <a:pt x="12200" y="9112"/>
                </a:lnTo>
                <a:lnTo>
                  <a:pt x="12185" y="9155"/>
                </a:lnTo>
                <a:lnTo>
                  <a:pt x="12096" y="9161"/>
                </a:lnTo>
                <a:lnTo>
                  <a:pt x="12031" y="9258"/>
                </a:lnTo>
                <a:lnTo>
                  <a:pt x="12069" y="9305"/>
                </a:lnTo>
                <a:lnTo>
                  <a:pt x="12042" y="9380"/>
                </a:lnTo>
                <a:lnTo>
                  <a:pt x="12084" y="9436"/>
                </a:lnTo>
                <a:lnTo>
                  <a:pt x="12122" y="9533"/>
                </a:lnTo>
                <a:lnTo>
                  <a:pt x="12185" y="9533"/>
                </a:lnTo>
                <a:lnTo>
                  <a:pt x="12244" y="9580"/>
                </a:lnTo>
                <a:lnTo>
                  <a:pt x="12287" y="9567"/>
                </a:lnTo>
                <a:lnTo>
                  <a:pt x="12303" y="9524"/>
                </a:lnTo>
                <a:lnTo>
                  <a:pt x="12367" y="9524"/>
                </a:lnTo>
                <a:lnTo>
                  <a:pt x="12415" y="9574"/>
                </a:lnTo>
                <a:lnTo>
                  <a:pt x="12505" y="9559"/>
                </a:lnTo>
                <a:lnTo>
                  <a:pt x="12548" y="9505"/>
                </a:lnTo>
                <a:lnTo>
                  <a:pt x="12596" y="9524"/>
                </a:lnTo>
                <a:lnTo>
                  <a:pt x="12633" y="9518"/>
                </a:lnTo>
                <a:lnTo>
                  <a:pt x="12611" y="9552"/>
                </a:lnTo>
                <a:lnTo>
                  <a:pt x="12633" y="9593"/>
                </a:lnTo>
                <a:lnTo>
                  <a:pt x="12616" y="9636"/>
                </a:lnTo>
                <a:lnTo>
                  <a:pt x="12623" y="9705"/>
                </a:lnTo>
                <a:lnTo>
                  <a:pt x="12596" y="9765"/>
                </a:lnTo>
                <a:lnTo>
                  <a:pt x="12574" y="9842"/>
                </a:lnTo>
                <a:lnTo>
                  <a:pt x="12563" y="9862"/>
                </a:lnTo>
                <a:lnTo>
                  <a:pt x="12553" y="9930"/>
                </a:lnTo>
                <a:lnTo>
                  <a:pt x="12536" y="9971"/>
                </a:lnTo>
                <a:lnTo>
                  <a:pt x="12543" y="9980"/>
                </a:lnTo>
                <a:lnTo>
                  <a:pt x="12526" y="10005"/>
                </a:lnTo>
                <a:lnTo>
                  <a:pt x="12500" y="10027"/>
                </a:lnTo>
                <a:lnTo>
                  <a:pt x="12451" y="10020"/>
                </a:lnTo>
                <a:lnTo>
                  <a:pt x="12403" y="9999"/>
                </a:lnTo>
                <a:lnTo>
                  <a:pt x="12388" y="10027"/>
                </a:lnTo>
                <a:lnTo>
                  <a:pt x="12372" y="9986"/>
                </a:lnTo>
                <a:lnTo>
                  <a:pt x="12330" y="9971"/>
                </a:lnTo>
                <a:lnTo>
                  <a:pt x="12277" y="9980"/>
                </a:lnTo>
                <a:lnTo>
                  <a:pt x="12250" y="10005"/>
                </a:lnTo>
                <a:lnTo>
                  <a:pt x="12207" y="10033"/>
                </a:lnTo>
                <a:lnTo>
                  <a:pt x="12180" y="10020"/>
                </a:lnTo>
                <a:lnTo>
                  <a:pt x="12122" y="9993"/>
                </a:lnTo>
                <a:lnTo>
                  <a:pt x="12064" y="9971"/>
                </a:lnTo>
                <a:lnTo>
                  <a:pt x="11984" y="9971"/>
                </a:lnTo>
                <a:lnTo>
                  <a:pt x="11968" y="9945"/>
                </a:lnTo>
                <a:lnTo>
                  <a:pt x="11910" y="9930"/>
                </a:lnTo>
                <a:lnTo>
                  <a:pt x="11893" y="9917"/>
                </a:lnTo>
                <a:lnTo>
                  <a:pt x="11871" y="9917"/>
                </a:lnTo>
                <a:lnTo>
                  <a:pt x="11851" y="9877"/>
                </a:lnTo>
                <a:lnTo>
                  <a:pt x="11772" y="9855"/>
                </a:lnTo>
                <a:lnTo>
                  <a:pt x="11728" y="9868"/>
                </a:lnTo>
                <a:lnTo>
                  <a:pt x="11685" y="9911"/>
                </a:lnTo>
                <a:lnTo>
                  <a:pt x="11670" y="9952"/>
                </a:lnTo>
                <a:lnTo>
                  <a:pt x="11685" y="10020"/>
                </a:lnTo>
                <a:lnTo>
                  <a:pt x="11659" y="10061"/>
                </a:lnTo>
                <a:lnTo>
                  <a:pt x="11632" y="10083"/>
                </a:lnTo>
                <a:lnTo>
                  <a:pt x="11569" y="10040"/>
                </a:lnTo>
                <a:lnTo>
                  <a:pt x="11489" y="10005"/>
                </a:lnTo>
                <a:lnTo>
                  <a:pt x="11436" y="9993"/>
                </a:lnTo>
                <a:lnTo>
                  <a:pt x="11409" y="9917"/>
                </a:lnTo>
                <a:lnTo>
                  <a:pt x="11329" y="9877"/>
                </a:lnTo>
                <a:lnTo>
                  <a:pt x="11281" y="9862"/>
                </a:lnTo>
                <a:lnTo>
                  <a:pt x="11255" y="9868"/>
                </a:lnTo>
                <a:lnTo>
                  <a:pt x="11186" y="9842"/>
                </a:lnTo>
                <a:lnTo>
                  <a:pt x="11165" y="9827"/>
                </a:lnTo>
                <a:lnTo>
                  <a:pt x="11148" y="9786"/>
                </a:lnTo>
                <a:lnTo>
                  <a:pt x="11117" y="9786"/>
                </a:lnTo>
                <a:lnTo>
                  <a:pt x="11107" y="9739"/>
                </a:lnTo>
                <a:lnTo>
                  <a:pt x="11143" y="9690"/>
                </a:lnTo>
                <a:lnTo>
                  <a:pt x="11148" y="9608"/>
                </a:lnTo>
                <a:lnTo>
                  <a:pt x="11127" y="9587"/>
                </a:lnTo>
                <a:lnTo>
                  <a:pt x="11127" y="9546"/>
                </a:lnTo>
                <a:lnTo>
                  <a:pt x="11153" y="9499"/>
                </a:lnTo>
                <a:lnTo>
                  <a:pt x="11148" y="9477"/>
                </a:lnTo>
                <a:lnTo>
                  <a:pt x="11100" y="9511"/>
                </a:lnTo>
                <a:lnTo>
                  <a:pt x="11100" y="9464"/>
                </a:lnTo>
                <a:lnTo>
                  <a:pt x="11058" y="9449"/>
                </a:lnTo>
                <a:lnTo>
                  <a:pt x="10994" y="9490"/>
                </a:lnTo>
                <a:lnTo>
                  <a:pt x="10952" y="9499"/>
                </a:lnTo>
                <a:lnTo>
                  <a:pt x="10930" y="9477"/>
                </a:lnTo>
                <a:lnTo>
                  <a:pt x="10867" y="9477"/>
                </a:lnTo>
                <a:lnTo>
                  <a:pt x="10814" y="9511"/>
                </a:lnTo>
                <a:lnTo>
                  <a:pt x="10781" y="9499"/>
                </a:lnTo>
                <a:lnTo>
                  <a:pt x="10686" y="9505"/>
                </a:lnTo>
                <a:lnTo>
                  <a:pt x="10585" y="9518"/>
                </a:lnTo>
                <a:lnTo>
                  <a:pt x="10527" y="9546"/>
                </a:lnTo>
                <a:lnTo>
                  <a:pt x="10488" y="9587"/>
                </a:lnTo>
                <a:lnTo>
                  <a:pt x="10425" y="9602"/>
                </a:lnTo>
                <a:lnTo>
                  <a:pt x="10367" y="9649"/>
                </a:lnTo>
                <a:lnTo>
                  <a:pt x="10340" y="9649"/>
                </a:lnTo>
                <a:lnTo>
                  <a:pt x="10282" y="9627"/>
                </a:lnTo>
                <a:lnTo>
                  <a:pt x="10229" y="9636"/>
                </a:lnTo>
                <a:lnTo>
                  <a:pt x="10202" y="9608"/>
                </a:lnTo>
                <a:lnTo>
                  <a:pt x="10222" y="9574"/>
                </a:lnTo>
                <a:lnTo>
                  <a:pt x="10261" y="9539"/>
                </a:lnTo>
                <a:lnTo>
                  <a:pt x="10314" y="9539"/>
                </a:lnTo>
                <a:lnTo>
                  <a:pt x="10389" y="9539"/>
                </a:lnTo>
                <a:lnTo>
                  <a:pt x="10430" y="9464"/>
                </a:lnTo>
                <a:lnTo>
                  <a:pt x="10473" y="9443"/>
                </a:lnTo>
                <a:lnTo>
                  <a:pt x="10483" y="9380"/>
                </a:lnTo>
                <a:lnTo>
                  <a:pt x="10515" y="9340"/>
                </a:lnTo>
                <a:lnTo>
                  <a:pt x="10495" y="9284"/>
                </a:lnTo>
                <a:lnTo>
                  <a:pt x="10515" y="9202"/>
                </a:lnTo>
                <a:lnTo>
                  <a:pt x="10553" y="9146"/>
                </a:lnTo>
                <a:lnTo>
                  <a:pt x="10558" y="9112"/>
                </a:lnTo>
                <a:lnTo>
                  <a:pt x="10633" y="9093"/>
                </a:lnTo>
                <a:lnTo>
                  <a:pt x="10686" y="9024"/>
                </a:lnTo>
                <a:lnTo>
                  <a:pt x="10681" y="8962"/>
                </a:lnTo>
                <a:lnTo>
                  <a:pt x="10686" y="8899"/>
                </a:lnTo>
                <a:lnTo>
                  <a:pt x="10771" y="8865"/>
                </a:lnTo>
                <a:lnTo>
                  <a:pt x="10887" y="8893"/>
                </a:lnTo>
                <a:lnTo>
                  <a:pt x="10940" y="8831"/>
                </a:lnTo>
                <a:lnTo>
                  <a:pt x="10967" y="8824"/>
                </a:lnTo>
                <a:lnTo>
                  <a:pt x="11000" y="8777"/>
                </a:lnTo>
                <a:lnTo>
                  <a:pt x="11027" y="8762"/>
                </a:lnTo>
                <a:lnTo>
                  <a:pt x="11073" y="8796"/>
                </a:lnTo>
                <a:lnTo>
                  <a:pt x="11100" y="8811"/>
                </a:lnTo>
                <a:lnTo>
                  <a:pt x="11117" y="8914"/>
                </a:lnTo>
                <a:lnTo>
                  <a:pt x="11153" y="8975"/>
                </a:lnTo>
                <a:lnTo>
                  <a:pt x="11206" y="9043"/>
                </a:lnTo>
                <a:lnTo>
                  <a:pt x="11255" y="9093"/>
                </a:lnTo>
                <a:lnTo>
                  <a:pt x="11298" y="9099"/>
                </a:lnTo>
                <a:lnTo>
                  <a:pt x="11324" y="9140"/>
                </a:lnTo>
                <a:lnTo>
                  <a:pt x="11361" y="9161"/>
                </a:lnTo>
                <a:lnTo>
                  <a:pt x="11378" y="9202"/>
                </a:lnTo>
                <a:lnTo>
                  <a:pt x="11404" y="9215"/>
                </a:lnTo>
                <a:lnTo>
                  <a:pt x="11419" y="9265"/>
                </a:lnTo>
                <a:lnTo>
                  <a:pt x="11441" y="9318"/>
                </a:lnTo>
                <a:lnTo>
                  <a:pt x="11431" y="9340"/>
                </a:lnTo>
                <a:lnTo>
                  <a:pt x="11419" y="9387"/>
                </a:lnTo>
                <a:lnTo>
                  <a:pt x="11419" y="9415"/>
                </a:lnTo>
                <a:lnTo>
                  <a:pt x="11446" y="9408"/>
                </a:lnTo>
                <a:lnTo>
                  <a:pt x="11479" y="9327"/>
                </a:lnTo>
                <a:lnTo>
                  <a:pt x="11506" y="9318"/>
                </a:lnTo>
                <a:lnTo>
                  <a:pt x="11511" y="9271"/>
                </a:lnTo>
                <a:lnTo>
                  <a:pt x="11467" y="9237"/>
                </a:lnTo>
                <a:lnTo>
                  <a:pt x="11494" y="9174"/>
                </a:lnTo>
                <a:lnTo>
                  <a:pt x="11547" y="9189"/>
                </a:lnTo>
                <a:lnTo>
                  <a:pt x="11579" y="9237"/>
                </a:lnTo>
                <a:lnTo>
                  <a:pt x="11590" y="9202"/>
                </a:lnTo>
                <a:lnTo>
                  <a:pt x="11585" y="9181"/>
                </a:lnTo>
                <a:lnTo>
                  <a:pt x="11537" y="9127"/>
                </a:lnTo>
                <a:lnTo>
                  <a:pt x="11494" y="9099"/>
                </a:lnTo>
                <a:lnTo>
                  <a:pt x="11441" y="9065"/>
                </a:lnTo>
                <a:lnTo>
                  <a:pt x="11457" y="9043"/>
                </a:lnTo>
                <a:lnTo>
                  <a:pt x="11441" y="9024"/>
                </a:lnTo>
                <a:lnTo>
                  <a:pt x="11393" y="9024"/>
                </a:lnTo>
                <a:lnTo>
                  <a:pt x="11329" y="8940"/>
                </a:lnTo>
                <a:lnTo>
                  <a:pt x="11298" y="8859"/>
                </a:lnTo>
                <a:lnTo>
                  <a:pt x="11245" y="8803"/>
                </a:lnTo>
                <a:lnTo>
                  <a:pt x="11223" y="8749"/>
                </a:lnTo>
                <a:lnTo>
                  <a:pt x="11228" y="8721"/>
                </a:lnTo>
                <a:lnTo>
                  <a:pt x="11223" y="8665"/>
                </a:lnTo>
                <a:lnTo>
                  <a:pt x="11271" y="8625"/>
                </a:lnTo>
                <a:close/>
                <a:moveTo>
                  <a:pt x="11053" y="8887"/>
                </a:moveTo>
                <a:lnTo>
                  <a:pt x="11015" y="8927"/>
                </a:lnTo>
                <a:lnTo>
                  <a:pt x="11005" y="8962"/>
                </a:lnTo>
                <a:lnTo>
                  <a:pt x="11015" y="9030"/>
                </a:lnTo>
                <a:lnTo>
                  <a:pt x="11042" y="9052"/>
                </a:lnTo>
                <a:lnTo>
                  <a:pt x="11063" y="8975"/>
                </a:lnTo>
                <a:lnTo>
                  <a:pt x="11053" y="8887"/>
                </a:lnTo>
                <a:close/>
                <a:moveTo>
                  <a:pt x="18754" y="9052"/>
                </a:moveTo>
                <a:lnTo>
                  <a:pt x="18691" y="9071"/>
                </a:lnTo>
                <a:lnTo>
                  <a:pt x="18670" y="9134"/>
                </a:lnTo>
                <a:lnTo>
                  <a:pt x="18680" y="9243"/>
                </a:lnTo>
                <a:lnTo>
                  <a:pt x="18643" y="9361"/>
                </a:lnTo>
                <a:lnTo>
                  <a:pt x="18611" y="9396"/>
                </a:lnTo>
                <a:lnTo>
                  <a:pt x="18520" y="9490"/>
                </a:lnTo>
                <a:lnTo>
                  <a:pt x="18483" y="9449"/>
                </a:lnTo>
                <a:lnTo>
                  <a:pt x="18425" y="9615"/>
                </a:lnTo>
                <a:lnTo>
                  <a:pt x="18360" y="9593"/>
                </a:lnTo>
                <a:lnTo>
                  <a:pt x="18244" y="9621"/>
                </a:lnTo>
                <a:lnTo>
                  <a:pt x="18201" y="9683"/>
                </a:lnTo>
                <a:lnTo>
                  <a:pt x="18143" y="9731"/>
                </a:lnTo>
                <a:lnTo>
                  <a:pt x="18111" y="9786"/>
                </a:lnTo>
                <a:lnTo>
                  <a:pt x="18058" y="9814"/>
                </a:lnTo>
                <a:lnTo>
                  <a:pt x="18080" y="9877"/>
                </a:lnTo>
                <a:lnTo>
                  <a:pt x="18116" y="9902"/>
                </a:lnTo>
                <a:lnTo>
                  <a:pt x="18106" y="9986"/>
                </a:lnTo>
                <a:lnTo>
                  <a:pt x="18133" y="10020"/>
                </a:lnTo>
                <a:lnTo>
                  <a:pt x="18169" y="9980"/>
                </a:lnTo>
                <a:lnTo>
                  <a:pt x="18207" y="9827"/>
                </a:lnTo>
                <a:lnTo>
                  <a:pt x="18148" y="9765"/>
                </a:lnTo>
                <a:lnTo>
                  <a:pt x="18217" y="9758"/>
                </a:lnTo>
                <a:lnTo>
                  <a:pt x="18287" y="9718"/>
                </a:lnTo>
                <a:lnTo>
                  <a:pt x="18387" y="9696"/>
                </a:lnTo>
                <a:lnTo>
                  <a:pt x="18394" y="9765"/>
                </a:lnTo>
                <a:lnTo>
                  <a:pt x="18430" y="9799"/>
                </a:lnTo>
                <a:lnTo>
                  <a:pt x="18515" y="9696"/>
                </a:lnTo>
                <a:lnTo>
                  <a:pt x="18616" y="9690"/>
                </a:lnTo>
                <a:lnTo>
                  <a:pt x="18691" y="9649"/>
                </a:lnTo>
                <a:lnTo>
                  <a:pt x="18723" y="9587"/>
                </a:lnTo>
                <a:lnTo>
                  <a:pt x="18713" y="9539"/>
                </a:lnTo>
                <a:lnTo>
                  <a:pt x="18733" y="9464"/>
                </a:lnTo>
                <a:lnTo>
                  <a:pt x="18733" y="9368"/>
                </a:lnTo>
                <a:lnTo>
                  <a:pt x="18786" y="9271"/>
                </a:lnTo>
                <a:lnTo>
                  <a:pt x="18786" y="9189"/>
                </a:lnTo>
                <a:lnTo>
                  <a:pt x="18754" y="9052"/>
                </a:lnTo>
                <a:close/>
                <a:moveTo>
                  <a:pt x="11042" y="9065"/>
                </a:moveTo>
                <a:lnTo>
                  <a:pt x="11010" y="9099"/>
                </a:lnTo>
                <a:lnTo>
                  <a:pt x="10979" y="9093"/>
                </a:lnTo>
                <a:lnTo>
                  <a:pt x="10994" y="9146"/>
                </a:lnTo>
                <a:lnTo>
                  <a:pt x="10994" y="9271"/>
                </a:lnTo>
                <a:lnTo>
                  <a:pt x="11015" y="9292"/>
                </a:lnTo>
                <a:lnTo>
                  <a:pt x="11042" y="9265"/>
                </a:lnTo>
                <a:lnTo>
                  <a:pt x="11068" y="9271"/>
                </a:lnTo>
                <a:lnTo>
                  <a:pt x="11073" y="9140"/>
                </a:lnTo>
                <a:lnTo>
                  <a:pt x="11042" y="9065"/>
                </a:lnTo>
                <a:close/>
                <a:moveTo>
                  <a:pt x="11409" y="9361"/>
                </a:moveTo>
                <a:lnTo>
                  <a:pt x="11366" y="9368"/>
                </a:lnTo>
                <a:lnTo>
                  <a:pt x="11308" y="9380"/>
                </a:lnTo>
                <a:lnTo>
                  <a:pt x="11240" y="9368"/>
                </a:lnTo>
                <a:lnTo>
                  <a:pt x="11228" y="9415"/>
                </a:lnTo>
                <a:lnTo>
                  <a:pt x="11313" y="9464"/>
                </a:lnTo>
                <a:lnTo>
                  <a:pt x="11339" y="9477"/>
                </a:lnTo>
                <a:lnTo>
                  <a:pt x="11388" y="9511"/>
                </a:lnTo>
                <a:lnTo>
                  <a:pt x="11399" y="9464"/>
                </a:lnTo>
                <a:lnTo>
                  <a:pt x="11388" y="9436"/>
                </a:lnTo>
                <a:lnTo>
                  <a:pt x="11409" y="9361"/>
                </a:lnTo>
                <a:close/>
                <a:moveTo>
                  <a:pt x="11888" y="9593"/>
                </a:moveTo>
                <a:lnTo>
                  <a:pt x="11878" y="9636"/>
                </a:lnTo>
                <a:lnTo>
                  <a:pt x="11946" y="9655"/>
                </a:lnTo>
                <a:lnTo>
                  <a:pt x="11946" y="9670"/>
                </a:lnTo>
                <a:lnTo>
                  <a:pt x="12031" y="9662"/>
                </a:lnTo>
                <a:lnTo>
                  <a:pt x="12037" y="9636"/>
                </a:lnTo>
                <a:lnTo>
                  <a:pt x="12004" y="9642"/>
                </a:lnTo>
                <a:lnTo>
                  <a:pt x="12011" y="9627"/>
                </a:lnTo>
                <a:lnTo>
                  <a:pt x="11963" y="9621"/>
                </a:lnTo>
                <a:lnTo>
                  <a:pt x="11919" y="9627"/>
                </a:lnTo>
                <a:lnTo>
                  <a:pt x="11888" y="9593"/>
                </a:lnTo>
                <a:close/>
                <a:moveTo>
                  <a:pt x="12521" y="9602"/>
                </a:moveTo>
                <a:lnTo>
                  <a:pt x="12468" y="9627"/>
                </a:lnTo>
                <a:lnTo>
                  <a:pt x="12425" y="9627"/>
                </a:lnTo>
                <a:lnTo>
                  <a:pt x="12420" y="9649"/>
                </a:lnTo>
                <a:lnTo>
                  <a:pt x="12415" y="9649"/>
                </a:lnTo>
                <a:lnTo>
                  <a:pt x="12388" y="9649"/>
                </a:lnTo>
                <a:lnTo>
                  <a:pt x="12398" y="9690"/>
                </a:lnTo>
                <a:lnTo>
                  <a:pt x="12430" y="9705"/>
                </a:lnTo>
                <a:lnTo>
                  <a:pt x="12490" y="9662"/>
                </a:lnTo>
                <a:lnTo>
                  <a:pt x="12490" y="9655"/>
                </a:lnTo>
                <a:lnTo>
                  <a:pt x="12483" y="9642"/>
                </a:lnTo>
                <a:lnTo>
                  <a:pt x="12521" y="9602"/>
                </a:lnTo>
                <a:close/>
                <a:moveTo>
                  <a:pt x="18319" y="9718"/>
                </a:moveTo>
                <a:lnTo>
                  <a:pt x="18297" y="9758"/>
                </a:lnTo>
                <a:lnTo>
                  <a:pt x="18261" y="9746"/>
                </a:lnTo>
                <a:lnTo>
                  <a:pt x="18227" y="9799"/>
                </a:lnTo>
                <a:lnTo>
                  <a:pt x="18227" y="9842"/>
                </a:lnTo>
                <a:lnTo>
                  <a:pt x="18266" y="9868"/>
                </a:lnTo>
                <a:lnTo>
                  <a:pt x="18281" y="9814"/>
                </a:lnTo>
                <a:lnTo>
                  <a:pt x="18314" y="9793"/>
                </a:lnTo>
                <a:lnTo>
                  <a:pt x="18334" y="9827"/>
                </a:lnTo>
                <a:lnTo>
                  <a:pt x="18372" y="9773"/>
                </a:lnTo>
                <a:lnTo>
                  <a:pt x="18360" y="9739"/>
                </a:lnTo>
                <a:lnTo>
                  <a:pt x="18319" y="9718"/>
                </a:lnTo>
                <a:close/>
                <a:moveTo>
                  <a:pt x="5962" y="10358"/>
                </a:moveTo>
                <a:lnTo>
                  <a:pt x="5962" y="10370"/>
                </a:lnTo>
                <a:lnTo>
                  <a:pt x="5989" y="10405"/>
                </a:lnTo>
                <a:lnTo>
                  <a:pt x="5989" y="10446"/>
                </a:lnTo>
                <a:lnTo>
                  <a:pt x="6000" y="10461"/>
                </a:lnTo>
                <a:lnTo>
                  <a:pt x="6010" y="10398"/>
                </a:lnTo>
                <a:lnTo>
                  <a:pt x="5962" y="10358"/>
                </a:lnTo>
                <a:close/>
                <a:moveTo>
                  <a:pt x="5921" y="10370"/>
                </a:moveTo>
                <a:lnTo>
                  <a:pt x="5894" y="10377"/>
                </a:lnTo>
                <a:lnTo>
                  <a:pt x="5899" y="10411"/>
                </a:lnTo>
                <a:lnTo>
                  <a:pt x="5962" y="10398"/>
                </a:lnTo>
                <a:lnTo>
                  <a:pt x="5962" y="10377"/>
                </a:lnTo>
                <a:lnTo>
                  <a:pt x="5921" y="10370"/>
                </a:lnTo>
                <a:close/>
                <a:moveTo>
                  <a:pt x="17596" y="10508"/>
                </a:moveTo>
                <a:lnTo>
                  <a:pt x="17548" y="10570"/>
                </a:lnTo>
                <a:lnTo>
                  <a:pt x="17516" y="10645"/>
                </a:lnTo>
                <a:lnTo>
                  <a:pt x="17521" y="10708"/>
                </a:lnTo>
                <a:lnTo>
                  <a:pt x="17553" y="10776"/>
                </a:lnTo>
                <a:lnTo>
                  <a:pt x="17579" y="10714"/>
                </a:lnTo>
                <a:lnTo>
                  <a:pt x="17611" y="10577"/>
                </a:lnTo>
                <a:lnTo>
                  <a:pt x="17622" y="10529"/>
                </a:lnTo>
                <a:lnTo>
                  <a:pt x="17596" y="10508"/>
                </a:lnTo>
                <a:close/>
                <a:moveTo>
                  <a:pt x="5941" y="10514"/>
                </a:moveTo>
                <a:lnTo>
                  <a:pt x="5926" y="10564"/>
                </a:lnTo>
                <a:lnTo>
                  <a:pt x="5952" y="10590"/>
                </a:lnTo>
                <a:lnTo>
                  <a:pt x="5962" y="10639"/>
                </a:lnTo>
                <a:lnTo>
                  <a:pt x="5979" y="10632"/>
                </a:lnTo>
                <a:lnTo>
                  <a:pt x="5979" y="10583"/>
                </a:lnTo>
                <a:lnTo>
                  <a:pt x="5957" y="10514"/>
                </a:lnTo>
                <a:lnTo>
                  <a:pt x="5941" y="10514"/>
                </a:lnTo>
                <a:close/>
                <a:moveTo>
                  <a:pt x="5701" y="10680"/>
                </a:moveTo>
                <a:lnTo>
                  <a:pt x="5686" y="10686"/>
                </a:lnTo>
                <a:lnTo>
                  <a:pt x="5643" y="10693"/>
                </a:lnTo>
                <a:lnTo>
                  <a:pt x="5612" y="10714"/>
                </a:lnTo>
                <a:lnTo>
                  <a:pt x="5590" y="10727"/>
                </a:lnTo>
                <a:lnTo>
                  <a:pt x="5575" y="10755"/>
                </a:lnTo>
                <a:lnTo>
                  <a:pt x="5542" y="10783"/>
                </a:lnTo>
                <a:lnTo>
                  <a:pt x="5568" y="10789"/>
                </a:lnTo>
                <a:lnTo>
                  <a:pt x="5595" y="10783"/>
                </a:lnTo>
                <a:lnTo>
                  <a:pt x="5607" y="10761"/>
                </a:lnTo>
                <a:lnTo>
                  <a:pt x="5633" y="10761"/>
                </a:lnTo>
                <a:lnTo>
                  <a:pt x="5670" y="10721"/>
                </a:lnTo>
                <a:lnTo>
                  <a:pt x="5728" y="10721"/>
                </a:lnTo>
                <a:lnTo>
                  <a:pt x="5708" y="10742"/>
                </a:lnTo>
                <a:lnTo>
                  <a:pt x="5728" y="10761"/>
                </a:lnTo>
                <a:lnTo>
                  <a:pt x="5803" y="10770"/>
                </a:lnTo>
                <a:lnTo>
                  <a:pt x="5824" y="10789"/>
                </a:lnTo>
                <a:lnTo>
                  <a:pt x="5877" y="10811"/>
                </a:lnTo>
                <a:lnTo>
                  <a:pt x="5909" y="10811"/>
                </a:lnTo>
                <a:lnTo>
                  <a:pt x="5926" y="10852"/>
                </a:lnTo>
                <a:lnTo>
                  <a:pt x="5941" y="10879"/>
                </a:lnTo>
                <a:lnTo>
                  <a:pt x="5979" y="10879"/>
                </a:lnTo>
                <a:lnTo>
                  <a:pt x="6005" y="10899"/>
                </a:lnTo>
                <a:lnTo>
                  <a:pt x="5967" y="10948"/>
                </a:lnTo>
                <a:lnTo>
                  <a:pt x="6047" y="10942"/>
                </a:lnTo>
                <a:lnTo>
                  <a:pt x="6090" y="10948"/>
                </a:lnTo>
                <a:lnTo>
                  <a:pt x="6127" y="10942"/>
                </a:lnTo>
                <a:lnTo>
                  <a:pt x="6170" y="10933"/>
                </a:lnTo>
                <a:lnTo>
                  <a:pt x="6175" y="10914"/>
                </a:lnTo>
                <a:lnTo>
                  <a:pt x="6133" y="10879"/>
                </a:lnTo>
                <a:lnTo>
                  <a:pt x="6085" y="10879"/>
                </a:lnTo>
                <a:lnTo>
                  <a:pt x="6090" y="10852"/>
                </a:lnTo>
                <a:lnTo>
                  <a:pt x="6059" y="10839"/>
                </a:lnTo>
                <a:lnTo>
                  <a:pt x="6037" y="10839"/>
                </a:lnTo>
                <a:lnTo>
                  <a:pt x="6000" y="10804"/>
                </a:lnTo>
                <a:lnTo>
                  <a:pt x="5952" y="10755"/>
                </a:lnTo>
                <a:lnTo>
                  <a:pt x="5931" y="10736"/>
                </a:lnTo>
                <a:lnTo>
                  <a:pt x="5877" y="10742"/>
                </a:lnTo>
                <a:lnTo>
                  <a:pt x="5851" y="10714"/>
                </a:lnTo>
                <a:lnTo>
                  <a:pt x="5798" y="10686"/>
                </a:lnTo>
                <a:lnTo>
                  <a:pt x="5754" y="10686"/>
                </a:lnTo>
                <a:lnTo>
                  <a:pt x="5701" y="10680"/>
                </a:lnTo>
                <a:close/>
                <a:moveTo>
                  <a:pt x="1187" y="10755"/>
                </a:moveTo>
                <a:lnTo>
                  <a:pt x="1180" y="10761"/>
                </a:lnTo>
                <a:lnTo>
                  <a:pt x="1175" y="10770"/>
                </a:lnTo>
                <a:lnTo>
                  <a:pt x="1197" y="10783"/>
                </a:lnTo>
                <a:lnTo>
                  <a:pt x="1202" y="10776"/>
                </a:lnTo>
                <a:lnTo>
                  <a:pt x="1202" y="10755"/>
                </a:lnTo>
                <a:lnTo>
                  <a:pt x="1187" y="10755"/>
                </a:lnTo>
                <a:close/>
                <a:moveTo>
                  <a:pt x="1282" y="10796"/>
                </a:moveTo>
                <a:lnTo>
                  <a:pt x="1267" y="10811"/>
                </a:lnTo>
                <a:lnTo>
                  <a:pt x="1277" y="10830"/>
                </a:lnTo>
                <a:lnTo>
                  <a:pt x="1293" y="10830"/>
                </a:lnTo>
                <a:lnTo>
                  <a:pt x="1298" y="10839"/>
                </a:lnTo>
                <a:lnTo>
                  <a:pt x="1303" y="10830"/>
                </a:lnTo>
                <a:lnTo>
                  <a:pt x="1287" y="10804"/>
                </a:lnTo>
                <a:lnTo>
                  <a:pt x="1282" y="10796"/>
                </a:lnTo>
                <a:close/>
                <a:moveTo>
                  <a:pt x="1325" y="10839"/>
                </a:moveTo>
                <a:lnTo>
                  <a:pt x="1320" y="10845"/>
                </a:lnTo>
                <a:lnTo>
                  <a:pt x="1351" y="10852"/>
                </a:lnTo>
                <a:lnTo>
                  <a:pt x="1356" y="10845"/>
                </a:lnTo>
                <a:lnTo>
                  <a:pt x="1325" y="10839"/>
                </a:lnTo>
                <a:close/>
                <a:moveTo>
                  <a:pt x="1361" y="10852"/>
                </a:moveTo>
                <a:lnTo>
                  <a:pt x="1356" y="10858"/>
                </a:lnTo>
                <a:lnTo>
                  <a:pt x="1356" y="10864"/>
                </a:lnTo>
                <a:lnTo>
                  <a:pt x="1366" y="10873"/>
                </a:lnTo>
                <a:lnTo>
                  <a:pt x="1373" y="10892"/>
                </a:lnTo>
                <a:lnTo>
                  <a:pt x="1393" y="10886"/>
                </a:lnTo>
                <a:lnTo>
                  <a:pt x="1400" y="10873"/>
                </a:lnTo>
                <a:lnTo>
                  <a:pt x="1383" y="10864"/>
                </a:lnTo>
                <a:lnTo>
                  <a:pt x="1361" y="10852"/>
                </a:lnTo>
                <a:close/>
                <a:moveTo>
                  <a:pt x="1405" y="10914"/>
                </a:moveTo>
                <a:lnTo>
                  <a:pt x="1405" y="10920"/>
                </a:lnTo>
                <a:lnTo>
                  <a:pt x="1410" y="10942"/>
                </a:lnTo>
                <a:lnTo>
                  <a:pt x="1400" y="10948"/>
                </a:lnTo>
                <a:lnTo>
                  <a:pt x="1393" y="10961"/>
                </a:lnTo>
                <a:lnTo>
                  <a:pt x="1405" y="10989"/>
                </a:lnTo>
                <a:lnTo>
                  <a:pt x="1405" y="11010"/>
                </a:lnTo>
                <a:lnTo>
                  <a:pt x="1415" y="11023"/>
                </a:lnTo>
                <a:lnTo>
                  <a:pt x="1426" y="11010"/>
                </a:lnTo>
                <a:lnTo>
                  <a:pt x="1441" y="10995"/>
                </a:lnTo>
                <a:lnTo>
                  <a:pt x="1468" y="10983"/>
                </a:lnTo>
                <a:lnTo>
                  <a:pt x="1468" y="10976"/>
                </a:lnTo>
                <a:lnTo>
                  <a:pt x="1453" y="10948"/>
                </a:lnTo>
                <a:lnTo>
                  <a:pt x="1441" y="10933"/>
                </a:lnTo>
                <a:lnTo>
                  <a:pt x="1436" y="10927"/>
                </a:lnTo>
                <a:lnTo>
                  <a:pt x="1410" y="10914"/>
                </a:lnTo>
                <a:lnTo>
                  <a:pt x="1405" y="10914"/>
                </a:lnTo>
                <a:close/>
                <a:moveTo>
                  <a:pt x="16936" y="10927"/>
                </a:moveTo>
                <a:lnTo>
                  <a:pt x="16871" y="10948"/>
                </a:lnTo>
                <a:lnTo>
                  <a:pt x="16845" y="10989"/>
                </a:lnTo>
                <a:lnTo>
                  <a:pt x="16845" y="11051"/>
                </a:lnTo>
                <a:lnTo>
                  <a:pt x="16893" y="11079"/>
                </a:lnTo>
                <a:lnTo>
                  <a:pt x="16946" y="11045"/>
                </a:lnTo>
                <a:lnTo>
                  <a:pt x="16958" y="10995"/>
                </a:lnTo>
                <a:lnTo>
                  <a:pt x="16984" y="10961"/>
                </a:lnTo>
                <a:lnTo>
                  <a:pt x="16972" y="10927"/>
                </a:lnTo>
                <a:lnTo>
                  <a:pt x="16936" y="10927"/>
                </a:lnTo>
                <a:close/>
                <a:moveTo>
                  <a:pt x="6233" y="10942"/>
                </a:moveTo>
                <a:lnTo>
                  <a:pt x="6218" y="10961"/>
                </a:lnTo>
                <a:lnTo>
                  <a:pt x="6255" y="10976"/>
                </a:lnTo>
                <a:lnTo>
                  <a:pt x="6255" y="11010"/>
                </a:lnTo>
                <a:lnTo>
                  <a:pt x="6281" y="11045"/>
                </a:lnTo>
                <a:lnTo>
                  <a:pt x="6260" y="11058"/>
                </a:lnTo>
                <a:lnTo>
                  <a:pt x="6218" y="11051"/>
                </a:lnTo>
                <a:lnTo>
                  <a:pt x="6165" y="11045"/>
                </a:lnTo>
                <a:lnTo>
                  <a:pt x="6160" y="11064"/>
                </a:lnTo>
                <a:lnTo>
                  <a:pt x="6192" y="11092"/>
                </a:lnTo>
                <a:lnTo>
                  <a:pt x="6218" y="11079"/>
                </a:lnTo>
                <a:lnTo>
                  <a:pt x="6250" y="11086"/>
                </a:lnTo>
                <a:lnTo>
                  <a:pt x="6281" y="11079"/>
                </a:lnTo>
                <a:lnTo>
                  <a:pt x="6320" y="11092"/>
                </a:lnTo>
                <a:lnTo>
                  <a:pt x="6320" y="11114"/>
                </a:lnTo>
                <a:lnTo>
                  <a:pt x="6335" y="11126"/>
                </a:lnTo>
                <a:lnTo>
                  <a:pt x="6361" y="11071"/>
                </a:lnTo>
                <a:lnTo>
                  <a:pt x="6378" y="11058"/>
                </a:lnTo>
                <a:lnTo>
                  <a:pt x="6388" y="11079"/>
                </a:lnTo>
                <a:lnTo>
                  <a:pt x="6409" y="11071"/>
                </a:lnTo>
                <a:lnTo>
                  <a:pt x="6419" y="11058"/>
                </a:lnTo>
                <a:lnTo>
                  <a:pt x="6441" y="11064"/>
                </a:lnTo>
                <a:lnTo>
                  <a:pt x="6468" y="11058"/>
                </a:lnTo>
                <a:lnTo>
                  <a:pt x="6494" y="11079"/>
                </a:lnTo>
                <a:lnTo>
                  <a:pt x="6516" y="11045"/>
                </a:lnTo>
                <a:lnTo>
                  <a:pt x="6489" y="11017"/>
                </a:lnTo>
                <a:lnTo>
                  <a:pt x="6463" y="11017"/>
                </a:lnTo>
                <a:lnTo>
                  <a:pt x="6463" y="10989"/>
                </a:lnTo>
                <a:lnTo>
                  <a:pt x="6431" y="10989"/>
                </a:lnTo>
                <a:lnTo>
                  <a:pt x="6419" y="10961"/>
                </a:lnTo>
                <a:lnTo>
                  <a:pt x="6404" y="10968"/>
                </a:lnTo>
                <a:lnTo>
                  <a:pt x="6373" y="10948"/>
                </a:lnTo>
                <a:lnTo>
                  <a:pt x="6325" y="10948"/>
                </a:lnTo>
                <a:lnTo>
                  <a:pt x="6320" y="10961"/>
                </a:lnTo>
                <a:lnTo>
                  <a:pt x="6266" y="10948"/>
                </a:lnTo>
                <a:lnTo>
                  <a:pt x="6233" y="10942"/>
                </a:lnTo>
                <a:close/>
                <a:moveTo>
                  <a:pt x="5962" y="11051"/>
                </a:moveTo>
                <a:lnTo>
                  <a:pt x="5936" y="11058"/>
                </a:lnTo>
                <a:lnTo>
                  <a:pt x="5931" y="11079"/>
                </a:lnTo>
                <a:lnTo>
                  <a:pt x="5962" y="11105"/>
                </a:lnTo>
                <a:lnTo>
                  <a:pt x="6000" y="11120"/>
                </a:lnTo>
                <a:lnTo>
                  <a:pt x="6015" y="11105"/>
                </a:lnTo>
                <a:lnTo>
                  <a:pt x="6059" y="11105"/>
                </a:lnTo>
                <a:lnTo>
                  <a:pt x="6047" y="11079"/>
                </a:lnTo>
                <a:lnTo>
                  <a:pt x="6015" y="11064"/>
                </a:lnTo>
                <a:lnTo>
                  <a:pt x="5979" y="11058"/>
                </a:lnTo>
                <a:lnTo>
                  <a:pt x="5962" y="11051"/>
                </a:lnTo>
                <a:close/>
                <a:moveTo>
                  <a:pt x="6586" y="11051"/>
                </a:moveTo>
                <a:lnTo>
                  <a:pt x="6579" y="11064"/>
                </a:lnTo>
                <a:lnTo>
                  <a:pt x="6586" y="11099"/>
                </a:lnTo>
                <a:lnTo>
                  <a:pt x="6617" y="11099"/>
                </a:lnTo>
                <a:lnTo>
                  <a:pt x="6659" y="11099"/>
                </a:lnTo>
                <a:lnTo>
                  <a:pt x="6675" y="11079"/>
                </a:lnTo>
                <a:lnTo>
                  <a:pt x="6665" y="11058"/>
                </a:lnTo>
                <a:lnTo>
                  <a:pt x="6632" y="11051"/>
                </a:lnTo>
                <a:lnTo>
                  <a:pt x="6586" y="11051"/>
                </a:lnTo>
                <a:close/>
                <a:moveTo>
                  <a:pt x="17548" y="11058"/>
                </a:moveTo>
                <a:lnTo>
                  <a:pt x="17531" y="11126"/>
                </a:lnTo>
                <a:lnTo>
                  <a:pt x="17526" y="11251"/>
                </a:lnTo>
                <a:lnTo>
                  <a:pt x="17499" y="11223"/>
                </a:lnTo>
                <a:lnTo>
                  <a:pt x="17504" y="11298"/>
                </a:lnTo>
                <a:lnTo>
                  <a:pt x="17509" y="11333"/>
                </a:lnTo>
                <a:lnTo>
                  <a:pt x="17543" y="11373"/>
                </a:lnTo>
                <a:lnTo>
                  <a:pt x="17548" y="11345"/>
                </a:lnTo>
                <a:lnTo>
                  <a:pt x="17569" y="11367"/>
                </a:lnTo>
                <a:lnTo>
                  <a:pt x="17548" y="11388"/>
                </a:lnTo>
                <a:lnTo>
                  <a:pt x="17548" y="11414"/>
                </a:lnTo>
                <a:lnTo>
                  <a:pt x="17574" y="11436"/>
                </a:lnTo>
                <a:lnTo>
                  <a:pt x="17627" y="11423"/>
                </a:lnTo>
                <a:lnTo>
                  <a:pt x="17664" y="11470"/>
                </a:lnTo>
                <a:lnTo>
                  <a:pt x="17681" y="11442"/>
                </a:lnTo>
                <a:lnTo>
                  <a:pt x="17702" y="11483"/>
                </a:lnTo>
                <a:lnTo>
                  <a:pt x="17744" y="11517"/>
                </a:lnTo>
                <a:lnTo>
                  <a:pt x="17755" y="11483"/>
                </a:lnTo>
                <a:lnTo>
                  <a:pt x="17734" y="11464"/>
                </a:lnTo>
                <a:lnTo>
                  <a:pt x="17739" y="11423"/>
                </a:lnTo>
                <a:lnTo>
                  <a:pt x="17664" y="11380"/>
                </a:lnTo>
                <a:lnTo>
                  <a:pt x="17637" y="11388"/>
                </a:lnTo>
                <a:lnTo>
                  <a:pt x="17611" y="11380"/>
                </a:lnTo>
                <a:lnTo>
                  <a:pt x="17596" y="11320"/>
                </a:lnTo>
                <a:lnTo>
                  <a:pt x="17606" y="11257"/>
                </a:lnTo>
                <a:lnTo>
                  <a:pt x="17637" y="11230"/>
                </a:lnTo>
                <a:lnTo>
                  <a:pt x="17654" y="11167"/>
                </a:lnTo>
                <a:lnTo>
                  <a:pt x="17632" y="11105"/>
                </a:lnTo>
                <a:lnTo>
                  <a:pt x="17642" y="11079"/>
                </a:lnTo>
                <a:lnTo>
                  <a:pt x="17637" y="11058"/>
                </a:lnTo>
                <a:lnTo>
                  <a:pt x="17622" y="11079"/>
                </a:lnTo>
                <a:lnTo>
                  <a:pt x="17584" y="11058"/>
                </a:lnTo>
                <a:lnTo>
                  <a:pt x="17548" y="11058"/>
                </a:lnTo>
                <a:close/>
                <a:moveTo>
                  <a:pt x="17526" y="11449"/>
                </a:moveTo>
                <a:lnTo>
                  <a:pt x="17558" y="11504"/>
                </a:lnTo>
                <a:lnTo>
                  <a:pt x="17579" y="11545"/>
                </a:lnTo>
                <a:lnTo>
                  <a:pt x="17596" y="11476"/>
                </a:lnTo>
                <a:lnTo>
                  <a:pt x="17579" y="11449"/>
                </a:lnTo>
                <a:lnTo>
                  <a:pt x="17526" y="11449"/>
                </a:lnTo>
                <a:close/>
                <a:moveTo>
                  <a:pt x="17755" y="11517"/>
                </a:moveTo>
                <a:lnTo>
                  <a:pt x="17792" y="11573"/>
                </a:lnTo>
                <a:lnTo>
                  <a:pt x="17792" y="11607"/>
                </a:lnTo>
                <a:lnTo>
                  <a:pt x="17760" y="11601"/>
                </a:lnTo>
                <a:lnTo>
                  <a:pt x="17770" y="11642"/>
                </a:lnTo>
                <a:lnTo>
                  <a:pt x="17787" y="11648"/>
                </a:lnTo>
                <a:lnTo>
                  <a:pt x="17787" y="11704"/>
                </a:lnTo>
                <a:lnTo>
                  <a:pt x="17819" y="11683"/>
                </a:lnTo>
                <a:lnTo>
                  <a:pt x="17802" y="11635"/>
                </a:lnTo>
                <a:lnTo>
                  <a:pt x="17802" y="11614"/>
                </a:lnTo>
                <a:lnTo>
                  <a:pt x="17845" y="11635"/>
                </a:lnTo>
                <a:lnTo>
                  <a:pt x="17829" y="11545"/>
                </a:lnTo>
                <a:lnTo>
                  <a:pt x="17814" y="11517"/>
                </a:lnTo>
                <a:lnTo>
                  <a:pt x="17755" y="11517"/>
                </a:lnTo>
                <a:close/>
                <a:moveTo>
                  <a:pt x="17616" y="11567"/>
                </a:moveTo>
                <a:lnTo>
                  <a:pt x="17627" y="11607"/>
                </a:lnTo>
                <a:lnTo>
                  <a:pt x="17622" y="11642"/>
                </a:lnTo>
                <a:lnTo>
                  <a:pt x="17627" y="11676"/>
                </a:lnTo>
                <a:lnTo>
                  <a:pt x="17664" y="11655"/>
                </a:lnTo>
                <a:lnTo>
                  <a:pt x="17691" y="11620"/>
                </a:lnTo>
                <a:lnTo>
                  <a:pt x="17691" y="11595"/>
                </a:lnTo>
                <a:lnTo>
                  <a:pt x="17654" y="11595"/>
                </a:lnTo>
                <a:lnTo>
                  <a:pt x="17616" y="11567"/>
                </a:lnTo>
                <a:close/>
                <a:moveTo>
                  <a:pt x="17478" y="11607"/>
                </a:moveTo>
                <a:lnTo>
                  <a:pt x="17451" y="11683"/>
                </a:lnTo>
                <a:lnTo>
                  <a:pt x="17415" y="11738"/>
                </a:lnTo>
                <a:lnTo>
                  <a:pt x="17371" y="11786"/>
                </a:lnTo>
                <a:lnTo>
                  <a:pt x="17345" y="11835"/>
                </a:lnTo>
                <a:lnTo>
                  <a:pt x="17420" y="11766"/>
                </a:lnTo>
                <a:lnTo>
                  <a:pt x="17451" y="11711"/>
                </a:lnTo>
                <a:lnTo>
                  <a:pt x="17489" y="11670"/>
                </a:lnTo>
                <a:lnTo>
                  <a:pt x="17478" y="11607"/>
                </a:lnTo>
                <a:close/>
                <a:moveTo>
                  <a:pt x="17744" y="11620"/>
                </a:moveTo>
                <a:lnTo>
                  <a:pt x="17702" y="11689"/>
                </a:lnTo>
                <a:lnTo>
                  <a:pt x="17712" y="11642"/>
                </a:lnTo>
                <a:lnTo>
                  <a:pt x="17681" y="11648"/>
                </a:lnTo>
                <a:lnTo>
                  <a:pt x="17676" y="11689"/>
                </a:lnTo>
                <a:lnTo>
                  <a:pt x="17659" y="11717"/>
                </a:lnTo>
                <a:lnTo>
                  <a:pt x="17649" y="11732"/>
                </a:lnTo>
                <a:lnTo>
                  <a:pt x="17686" y="11786"/>
                </a:lnTo>
                <a:lnTo>
                  <a:pt x="17702" y="11766"/>
                </a:lnTo>
                <a:lnTo>
                  <a:pt x="17717" y="11717"/>
                </a:lnTo>
                <a:lnTo>
                  <a:pt x="17739" y="11689"/>
                </a:lnTo>
                <a:lnTo>
                  <a:pt x="17744" y="11620"/>
                </a:lnTo>
                <a:close/>
                <a:moveTo>
                  <a:pt x="6936" y="11642"/>
                </a:moveTo>
                <a:lnTo>
                  <a:pt x="6905" y="11655"/>
                </a:lnTo>
                <a:lnTo>
                  <a:pt x="6905" y="11683"/>
                </a:lnTo>
                <a:lnTo>
                  <a:pt x="6888" y="11704"/>
                </a:lnTo>
                <a:lnTo>
                  <a:pt x="6898" y="11711"/>
                </a:lnTo>
                <a:lnTo>
                  <a:pt x="6946" y="11704"/>
                </a:lnTo>
                <a:lnTo>
                  <a:pt x="6951" y="11648"/>
                </a:lnTo>
                <a:lnTo>
                  <a:pt x="6936" y="11642"/>
                </a:lnTo>
                <a:close/>
                <a:moveTo>
                  <a:pt x="15181" y="11723"/>
                </a:moveTo>
                <a:lnTo>
                  <a:pt x="15154" y="11848"/>
                </a:lnTo>
                <a:lnTo>
                  <a:pt x="15164" y="11958"/>
                </a:lnTo>
                <a:lnTo>
                  <a:pt x="15196" y="12020"/>
                </a:lnTo>
                <a:lnTo>
                  <a:pt x="15244" y="11998"/>
                </a:lnTo>
                <a:lnTo>
                  <a:pt x="15270" y="11979"/>
                </a:lnTo>
                <a:lnTo>
                  <a:pt x="15275" y="11904"/>
                </a:lnTo>
                <a:lnTo>
                  <a:pt x="15249" y="11820"/>
                </a:lnTo>
                <a:lnTo>
                  <a:pt x="15222" y="11766"/>
                </a:lnTo>
                <a:lnTo>
                  <a:pt x="15181" y="11723"/>
                </a:lnTo>
                <a:close/>
                <a:moveTo>
                  <a:pt x="17824" y="11732"/>
                </a:moveTo>
                <a:lnTo>
                  <a:pt x="17829" y="11792"/>
                </a:lnTo>
                <a:lnTo>
                  <a:pt x="17787" y="11792"/>
                </a:lnTo>
                <a:lnTo>
                  <a:pt x="17775" y="11827"/>
                </a:lnTo>
                <a:lnTo>
                  <a:pt x="17734" y="11848"/>
                </a:lnTo>
                <a:lnTo>
                  <a:pt x="17712" y="11814"/>
                </a:lnTo>
                <a:lnTo>
                  <a:pt x="17681" y="11842"/>
                </a:lnTo>
                <a:lnTo>
                  <a:pt x="17642" y="11861"/>
                </a:lnTo>
                <a:lnTo>
                  <a:pt x="17622" y="11923"/>
                </a:lnTo>
                <a:lnTo>
                  <a:pt x="17632" y="11945"/>
                </a:lnTo>
                <a:lnTo>
                  <a:pt x="17676" y="11904"/>
                </a:lnTo>
                <a:lnTo>
                  <a:pt x="17702" y="11910"/>
                </a:lnTo>
                <a:lnTo>
                  <a:pt x="17717" y="11876"/>
                </a:lnTo>
                <a:lnTo>
                  <a:pt x="17755" y="11910"/>
                </a:lnTo>
                <a:lnTo>
                  <a:pt x="17739" y="11951"/>
                </a:lnTo>
                <a:lnTo>
                  <a:pt x="17755" y="12007"/>
                </a:lnTo>
                <a:lnTo>
                  <a:pt x="17824" y="12048"/>
                </a:lnTo>
                <a:lnTo>
                  <a:pt x="17840" y="12013"/>
                </a:lnTo>
                <a:lnTo>
                  <a:pt x="17819" y="11958"/>
                </a:lnTo>
                <a:lnTo>
                  <a:pt x="17850" y="11917"/>
                </a:lnTo>
                <a:lnTo>
                  <a:pt x="17872" y="11992"/>
                </a:lnTo>
                <a:lnTo>
                  <a:pt x="17888" y="11923"/>
                </a:lnTo>
                <a:lnTo>
                  <a:pt x="17888" y="11882"/>
                </a:lnTo>
                <a:lnTo>
                  <a:pt x="17882" y="11835"/>
                </a:lnTo>
                <a:lnTo>
                  <a:pt x="17877" y="11807"/>
                </a:lnTo>
                <a:lnTo>
                  <a:pt x="17872" y="11766"/>
                </a:lnTo>
                <a:lnTo>
                  <a:pt x="17824" y="11732"/>
                </a:lnTo>
                <a:close/>
                <a:moveTo>
                  <a:pt x="17318" y="11945"/>
                </a:moveTo>
                <a:lnTo>
                  <a:pt x="17287" y="12007"/>
                </a:lnTo>
                <a:lnTo>
                  <a:pt x="17243" y="12054"/>
                </a:lnTo>
                <a:lnTo>
                  <a:pt x="17190" y="12095"/>
                </a:lnTo>
                <a:lnTo>
                  <a:pt x="17170" y="12123"/>
                </a:lnTo>
                <a:lnTo>
                  <a:pt x="17144" y="12170"/>
                </a:lnTo>
                <a:lnTo>
                  <a:pt x="17100" y="12232"/>
                </a:lnTo>
                <a:lnTo>
                  <a:pt x="17031" y="12247"/>
                </a:lnTo>
                <a:lnTo>
                  <a:pt x="17004" y="12260"/>
                </a:lnTo>
                <a:lnTo>
                  <a:pt x="16994" y="12329"/>
                </a:lnTo>
                <a:lnTo>
                  <a:pt x="16946" y="12342"/>
                </a:lnTo>
                <a:lnTo>
                  <a:pt x="16904" y="12316"/>
                </a:lnTo>
                <a:lnTo>
                  <a:pt x="16871" y="12363"/>
                </a:lnTo>
                <a:lnTo>
                  <a:pt x="16861" y="12432"/>
                </a:lnTo>
                <a:lnTo>
                  <a:pt x="16871" y="12501"/>
                </a:lnTo>
                <a:lnTo>
                  <a:pt x="16898" y="12563"/>
                </a:lnTo>
                <a:lnTo>
                  <a:pt x="16931" y="12582"/>
                </a:lnTo>
                <a:lnTo>
                  <a:pt x="16936" y="12686"/>
                </a:lnTo>
                <a:lnTo>
                  <a:pt x="16984" y="12694"/>
                </a:lnTo>
                <a:lnTo>
                  <a:pt x="17026" y="12694"/>
                </a:lnTo>
                <a:lnTo>
                  <a:pt x="17047" y="12728"/>
                </a:lnTo>
                <a:lnTo>
                  <a:pt x="17117" y="12701"/>
                </a:lnTo>
                <a:lnTo>
                  <a:pt x="17144" y="12720"/>
                </a:lnTo>
                <a:lnTo>
                  <a:pt x="17185" y="12728"/>
                </a:lnTo>
                <a:lnTo>
                  <a:pt x="17207" y="12776"/>
                </a:lnTo>
                <a:lnTo>
                  <a:pt x="17277" y="12741"/>
                </a:lnTo>
                <a:lnTo>
                  <a:pt x="17282" y="12769"/>
                </a:lnTo>
                <a:lnTo>
                  <a:pt x="17308" y="12651"/>
                </a:lnTo>
                <a:lnTo>
                  <a:pt x="17308" y="12576"/>
                </a:lnTo>
                <a:lnTo>
                  <a:pt x="17361" y="12529"/>
                </a:lnTo>
                <a:lnTo>
                  <a:pt x="17361" y="12460"/>
                </a:lnTo>
                <a:lnTo>
                  <a:pt x="17383" y="12404"/>
                </a:lnTo>
                <a:lnTo>
                  <a:pt x="17451" y="12398"/>
                </a:lnTo>
                <a:lnTo>
                  <a:pt x="17383" y="12329"/>
                </a:lnTo>
                <a:lnTo>
                  <a:pt x="17393" y="12295"/>
                </a:lnTo>
                <a:lnTo>
                  <a:pt x="17350" y="12226"/>
                </a:lnTo>
                <a:lnTo>
                  <a:pt x="17383" y="12157"/>
                </a:lnTo>
                <a:lnTo>
                  <a:pt x="17425" y="12129"/>
                </a:lnTo>
                <a:lnTo>
                  <a:pt x="17420" y="12095"/>
                </a:lnTo>
                <a:lnTo>
                  <a:pt x="17456" y="12089"/>
                </a:lnTo>
                <a:lnTo>
                  <a:pt x="17463" y="12061"/>
                </a:lnTo>
                <a:lnTo>
                  <a:pt x="17410" y="12041"/>
                </a:lnTo>
                <a:lnTo>
                  <a:pt x="17371" y="12013"/>
                </a:lnTo>
                <a:lnTo>
                  <a:pt x="17371" y="11985"/>
                </a:lnTo>
                <a:lnTo>
                  <a:pt x="17340" y="11945"/>
                </a:lnTo>
                <a:lnTo>
                  <a:pt x="17318" y="11945"/>
                </a:lnTo>
                <a:close/>
                <a:moveTo>
                  <a:pt x="16068" y="12054"/>
                </a:moveTo>
                <a:lnTo>
                  <a:pt x="16068" y="12095"/>
                </a:lnTo>
                <a:lnTo>
                  <a:pt x="16133" y="12179"/>
                </a:lnTo>
                <a:lnTo>
                  <a:pt x="16175" y="12220"/>
                </a:lnTo>
                <a:lnTo>
                  <a:pt x="16206" y="12282"/>
                </a:lnTo>
                <a:lnTo>
                  <a:pt x="16259" y="12329"/>
                </a:lnTo>
                <a:lnTo>
                  <a:pt x="16281" y="12391"/>
                </a:lnTo>
                <a:lnTo>
                  <a:pt x="16298" y="12454"/>
                </a:lnTo>
                <a:lnTo>
                  <a:pt x="16351" y="12514"/>
                </a:lnTo>
                <a:lnTo>
                  <a:pt x="16392" y="12617"/>
                </a:lnTo>
                <a:lnTo>
                  <a:pt x="16426" y="12673"/>
                </a:lnTo>
                <a:lnTo>
                  <a:pt x="16467" y="12735"/>
                </a:lnTo>
                <a:lnTo>
                  <a:pt x="16494" y="12782"/>
                </a:lnTo>
                <a:lnTo>
                  <a:pt x="16569" y="12844"/>
                </a:lnTo>
                <a:lnTo>
                  <a:pt x="16617" y="12907"/>
                </a:lnTo>
                <a:lnTo>
                  <a:pt x="16680" y="12907"/>
                </a:lnTo>
                <a:lnTo>
                  <a:pt x="16680" y="12789"/>
                </a:lnTo>
                <a:lnTo>
                  <a:pt x="16697" y="12694"/>
                </a:lnTo>
                <a:lnTo>
                  <a:pt x="16670" y="12645"/>
                </a:lnTo>
                <a:lnTo>
                  <a:pt x="16627" y="12638"/>
                </a:lnTo>
                <a:lnTo>
                  <a:pt x="16605" y="12597"/>
                </a:lnTo>
                <a:lnTo>
                  <a:pt x="16595" y="12548"/>
                </a:lnTo>
                <a:lnTo>
                  <a:pt x="16574" y="12542"/>
                </a:lnTo>
                <a:lnTo>
                  <a:pt x="16542" y="12522"/>
                </a:lnTo>
                <a:lnTo>
                  <a:pt x="16564" y="12460"/>
                </a:lnTo>
                <a:lnTo>
                  <a:pt x="16520" y="12426"/>
                </a:lnTo>
                <a:lnTo>
                  <a:pt x="16489" y="12363"/>
                </a:lnTo>
                <a:lnTo>
                  <a:pt x="16436" y="12308"/>
                </a:lnTo>
                <a:lnTo>
                  <a:pt x="16377" y="12308"/>
                </a:lnTo>
                <a:lnTo>
                  <a:pt x="16324" y="12226"/>
                </a:lnTo>
                <a:lnTo>
                  <a:pt x="16293" y="12198"/>
                </a:lnTo>
                <a:lnTo>
                  <a:pt x="16244" y="12144"/>
                </a:lnTo>
                <a:lnTo>
                  <a:pt x="16196" y="12076"/>
                </a:lnTo>
                <a:lnTo>
                  <a:pt x="16107" y="12054"/>
                </a:lnTo>
                <a:lnTo>
                  <a:pt x="16068" y="12054"/>
                </a:lnTo>
                <a:close/>
                <a:moveTo>
                  <a:pt x="17973" y="12301"/>
                </a:moveTo>
                <a:lnTo>
                  <a:pt x="17952" y="12329"/>
                </a:lnTo>
                <a:lnTo>
                  <a:pt x="17942" y="12391"/>
                </a:lnTo>
                <a:lnTo>
                  <a:pt x="17957" y="12488"/>
                </a:lnTo>
                <a:lnTo>
                  <a:pt x="17983" y="12535"/>
                </a:lnTo>
                <a:lnTo>
                  <a:pt x="18000" y="12522"/>
                </a:lnTo>
                <a:lnTo>
                  <a:pt x="17973" y="12488"/>
                </a:lnTo>
                <a:lnTo>
                  <a:pt x="17983" y="12439"/>
                </a:lnTo>
                <a:lnTo>
                  <a:pt x="18010" y="12445"/>
                </a:lnTo>
                <a:lnTo>
                  <a:pt x="18015" y="12385"/>
                </a:lnTo>
                <a:lnTo>
                  <a:pt x="18010" y="12351"/>
                </a:lnTo>
                <a:lnTo>
                  <a:pt x="17973" y="12342"/>
                </a:lnTo>
                <a:lnTo>
                  <a:pt x="17973" y="12301"/>
                </a:lnTo>
                <a:close/>
                <a:moveTo>
                  <a:pt x="17802" y="12342"/>
                </a:moveTo>
                <a:lnTo>
                  <a:pt x="17744" y="12398"/>
                </a:lnTo>
                <a:lnTo>
                  <a:pt x="17681" y="12398"/>
                </a:lnTo>
                <a:lnTo>
                  <a:pt x="17606" y="12391"/>
                </a:lnTo>
                <a:lnTo>
                  <a:pt x="17558" y="12370"/>
                </a:lnTo>
                <a:lnTo>
                  <a:pt x="17509" y="12426"/>
                </a:lnTo>
                <a:lnTo>
                  <a:pt x="17499" y="12454"/>
                </a:lnTo>
                <a:lnTo>
                  <a:pt x="17468" y="12570"/>
                </a:lnTo>
                <a:lnTo>
                  <a:pt x="17463" y="12625"/>
                </a:lnTo>
                <a:lnTo>
                  <a:pt x="17436" y="12673"/>
                </a:lnTo>
                <a:lnTo>
                  <a:pt x="17456" y="12728"/>
                </a:lnTo>
                <a:lnTo>
                  <a:pt x="17478" y="12728"/>
                </a:lnTo>
                <a:lnTo>
                  <a:pt x="17489" y="12804"/>
                </a:lnTo>
                <a:lnTo>
                  <a:pt x="17473" y="12872"/>
                </a:lnTo>
                <a:lnTo>
                  <a:pt x="17494" y="12892"/>
                </a:lnTo>
                <a:lnTo>
                  <a:pt x="17531" y="12879"/>
                </a:lnTo>
                <a:lnTo>
                  <a:pt x="17531" y="12776"/>
                </a:lnTo>
                <a:lnTo>
                  <a:pt x="17526" y="12686"/>
                </a:lnTo>
                <a:lnTo>
                  <a:pt x="17563" y="12666"/>
                </a:lnTo>
                <a:lnTo>
                  <a:pt x="17558" y="12735"/>
                </a:lnTo>
                <a:lnTo>
                  <a:pt x="17601" y="12782"/>
                </a:lnTo>
                <a:lnTo>
                  <a:pt x="17596" y="12810"/>
                </a:lnTo>
                <a:lnTo>
                  <a:pt x="17611" y="12832"/>
                </a:lnTo>
                <a:lnTo>
                  <a:pt x="17664" y="12804"/>
                </a:lnTo>
                <a:lnTo>
                  <a:pt x="17637" y="12866"/>
                </a:lnTo>
                <a:lnTo>
                  <a:pt x="17659" y="12885"/>
                </a:lnTo>
                <a:lnTo>
                  <a:pt x="17691" y="12866"/>
                </a:lnTo>
                <a:lnTo>
                  <a:pt x="17691" y="12817"/>
                </a:lnTo>
                <a:lnTo>
                  <a:pt x="17642" y="12728"/>
                </a:lnTo>
                <a:lnTo>
                  <a:pt x="17654" y="12707"/>
                </a:lnTo>
                <a:lnTo>
                  <a:pt x="17596" y="12610"/>
                </a:lnTo>
                <a:lnTo>
                  <a:pt x="17649" y="12576"/>
                </a:lnTo>
                <a:lnTo>
                  <a:pt x="17676" y="12535"/>
                </a:lnTo>
                <a:lnTo>
                  <a:pt x="17696" y="12548"/>
                </a:lnTo>
                <a:lnTo>
                  <a:pt x="17702" y="12514"/>
                </a:lnTo>
                <a:lnTo>
                  <a:pt x="17596" y="12535"/>
                </a:lnTo>
                <a:lnTo>
                  <a:pt x="17563" y="12570"/>
                </a:lnTo>
                <a:lnTo>
                  <a:pt x="17509" y="12507"/>
                </a:lnTo>
                <a:lnTo>
                  <a:pt x="17521" y="12445"/>
                </a:lnTo>
                <a:lnTo>
                  <a:pt x="17569" y="12439"/>
                </a:lnTo>
                <a:lnTo>
                  <a:pt x="17669" y="12432"/>
                </a:lnTo>
                <a:lnTo>
                  <a:pt x="17722" y="12445"/>
                </a:lnTo>
                <a:lnTo>
                  <a:pt x="17765" y="12432"/>
                </a:lnTo>
                <a:lnTo>
                  <a:pt x="17814" y="12357"/>
                </a:lnTo>
                <a:lnTo>
                  <a:pt x="17802" y="12342"/>
                </a:lnTo>
                <a:close/>
                <a:moveTo>
                  <a:pt x="18227" y="12494"/>
                </a:moveTo>
                <a:lnTo>
                  <a:pt x="18201" y="12514"/>
                </a:lnTo>
                <a:lnTo>
                  <a:pt x="18121" y="12535"/>
                </a:lnTo>
                <a:lnTo>
                  <a:pt x="18148" y="12570"/>
                </a:lnTo>
                <a:lnTo>
                  <a:pt x="18201" y="12591"/>
                </a:lnTo>
                <a:lnTo>
                  <a:pt x="18222" y="12632"/>
                </a:lnTo>
                <a:lnTo>
                  <a:pt x="18307" y="12632"/>
                </a:lnTo>
                <a:lnTo>
                  <a:pt x="18314" y="12651"/>
                </a:lnTo>
                <a:lnTo>
                  <a:pt x="18271" y="12651"/>
                </a:lnTo>
                <a:lnTo>
                  <a:pt x="18207" y="12679"/>
                </a:lnTo>
                <a:lnTo>
                  <a:pt x="18254" y="12713"/>
                </a:lnTo>
                <a:lnTo>
                  <a:pt x="18254" y="12748"/>
                </a:lnTo>
                <a:lnTo>
                  <a:pt x="18266" y="12776"/>
                </a:lnTo>
                <a:lnTo>
                  <a:pt x="18287" y="12769"/>
                </a:lnTo>
                <a:lnTo>
                  <a:pt x="18307" y="12728"/>
                </a:lnTo>
                <a:lnTo>
                  <a:pt x="18394" y="12804"/>
                </a:lnTo>
                <a:lnTo>
                  <a:pt x="18440" y="12804"/>
                </a:lnTo>
                <a:lnTo>
                  <a:pt x="18553" y="12872"/>
                </a:lnTo>
                <a:lnTo>
                  <a:pt x="18585" y="12935"/>
                </a:lnTo>
                <a:lnTo>
                  <a:pt x="18595" y="13016"/>
                </a:lnTo>
                <a:lnTo>
                  <a:pt x="18563" y="13038"/>
                </a:lnTo>
                <a:lnTo>
                  <a:pt x="18537" y="13098"/>
                </a:lnTo>
                <a:lnTo>
                  <a:pt x="18611" y="13098"/>
                </a:lnTo>
                <a:lnTo>
                  <a:pt x="18626" y="13072"/>
                </a:lnTo>
                <a:lnTo>
                  <a:pt x="18686" y="13091"/>
                </a:lnTo>
                <a:lnTo>
                  <a:pt x="18733" y="13154"/>
                </a:lnTo>
                <a:lnTo>
                  <a:pt x="18798" y="13154"/>
                </a:lnTo>
                <a:lnTo>
                  <a:pt x="18829" y="13167"/>
                </a:lnTo>
                <a:lnTo>
                  <a:pt x="18877" y="13141"/>
                </a:lnTo>
                <a:lnTo>
                  <a:pt x="18866" y="13085"/>
                </a:lnTo>
                <a:lnTo>
                  <a:pt x="18904" y="13057"/>
                </a:lnTo>
                <a:lnTo>
                  <a:pt x="18952" y="13038"/>
                </a:lnTo>
                <a:lnTo>
                  <a:pt x="19025" y="13072"/>
                </a:lnTo>
                <a:lnTo>
                  <a:pt x="19059" y="13141"/>
                </a:lnTo>
                <a:lnTo>
                  <a:pt x="19090" y="13182"/>
                </a:lnTo>
                <a:lnTo>
                  <a:pt x="19138" y="13229"/>
                </a:lnTo>
                <a:lnTo>
                  <a:pt x="19196" y="13244"/>
                </a:lnTo>
                <a:lnTo>
                  <a:pt x="19245" y="13250"/>
                </a:lnTo>
                <a:lnTo>
                  <a:pt x="19260" y="13270"/>
                </a:lnTo>
                <a:lnTo>
                  <a:pt x="19298" y="13263"/>
                </a:lnTo>
                <a:lnTo>
                  <a:pt x="19308" y="13244"/>
                </a:lnTo>
                <a:lnTo>
                  <a:pt x="19245" y="13210"/>
                </a:lnTo>
                <a:lnTo>
                  <a:pt x="19260" y="13195"/>
                </a:lnTo>
                <a:lnTo>
                  <a:pt x="19218" y="13182"/>
                </a:lnTo>
                <a:lnTo>
                  <a:pt x="19218" y="13147"/>
                </a:lnTo>
                <a:lnTo>
                  <a:pt x="19185" y="13154"/>
                </a:lnTo>
                <a:lnTo>
                  <a:pt x="19148" y="13072"/>
                </a:lnTo>
                <a:lnTo>
                  <a:pt x="19095" y="13023"/>
                </a:lnTo>
                <a:lnTo>
                  <a:pt x="19085" y="12969"/>
                </a:lnTo>
                <a:lnTo>
                  <a:pt x="19138" y="12960"/>
                </a:lnTo>
                <a:lnTo>
                  <a:pt x="19122" y="12920"/>
                </a:lnTo>
                <a:lnTo>
                  <a:pt x="19025" y="12879"/>
                </a:lnTo>
                <a:lnTo>
                  <a:pt x="19015" y="12832"/>
                </a:lnTo>
                <a:lnTo>
                  <a:pt x="18984" y="12797"/>
                </a:lnTo>
                <a:lnTo>
                  <a:pt x="18941" y="12754"/>
                </a:lnTo>
                <a:lnTo>
                  <a:pt x="18834" y="12713"/>
                </a:lnTo>
                <a:lnTo>
                  <a:pt x="18733" y="12660"/>
                </a:lnTo>
                <a:lnTo>
                  <a:pt x="18670" y="12645"/>
                </a:lnTo>
                <a:lnTo>
                  <a:pt x="18626" y="12617"/>
                </a:lnTo>
                <a:lnTo>
                  <a:pt x="18580" y="12591"/>
                </a:lnTo>
                <a:lnTo>
                  <a:pt x="18527" y="12591"/>
                </a:lnTo>
                <a:lnTo>
                  <a:pt x="18457" y="12638"/>
                </a:lnTo>
                <a:lnTo>
                  <a:pt x="18409" y="12720"/>
                </a:lnTo>
                <a:lnTo>
                  <a:pt x="18350" y="12673"/>
                </a:lnTo>
                <a:lnTo>
                  <a:pt x="18334" y="12548"/>
                </a:lnTo>
                <a:lnTo>
                  <a:pt x="18324" y="12522"/>
                </a:lnTo>
                <a:lnTo>
                  <a:pt x="18227" y="12494"/>
                </a:lnTo>
                <a:close/>
                <a:moveTo>
                  <a:pt x="19313" y="12651"/>
                </a:moveTo>
                <a:lnTo>
                  <a:pt x="19298" y="12673"/>
                </a:lnTo>
                <a:lnTo>
                  <a:pt x="19339" y="12694"/>
                </a:lnTo>
                <a:lnTo>
                  <a:pt x="19371" y="12728"/>
                </a:lnTo>
                <a:lnTo>
                  <a:pt x="19398" y="12748"/>
                </a:lnTo>
                <a:lnTo>
                  <a:pt x="19414" y="12776"/>
                </a:lnTo>
                <a:lnTo>
                  <a:pt x="19424" y="12823"/>
                </a:lnTo>
                <a:lnTo>
                  <a:pt x="19441" y="12804"/>
                </a:lnTo>
                <a:lnTo>
                  <a:pt x="19436" y="12763"/>
                </a:lnTo>
                <a:lnTo>
                  <a:pt x="19414" y="12741"/>
                </a:lnTo>
                <a:lnTo>
                  <a:pt x="19388" y="12707"/>
                </a:lnTo>
                <a:lnTo>
                  <a:pt x="19366" y="12694"/>
                </a:lnTo>
                <a:lnTo>
                  <a:pt x="19344" y="12673"/>
                </a:lnTo>
                <a:lnTo>
                  <a:pt x="19313" y="12651"/>
                </a:lnTo>
                <a:close/>
                <a:moveTo>
                  <a:pt x="18053" y="12673"/>
                </a:moveTo>
                <a:lnTo>
                  <a:pt x="17983" y="12679"/>
                </a:lnTo>
                <a:lnTo>
                  <a:pt x="17968" y="12720"/>
                </a:lnTo>
                <a:lnTo>
                  <a:pt x="18010" y="12720"/>
                </a:lnTo>
                <a:lnTo>
                  <a:pt x="18041" y="12720"/>
                </a:lnTo>
                <a:lnTo>
                  <a:pt x="18089" y="12720"/>
                </a:lnTo>
                <a:lnTo>
                  <a:pt x="18143" y="12754"/>
                </a:lnTo>
                <a:lnTo>
                  <a:pt x="18121" y="12701"/>
                </a:lnTo>
                <a:lnTo>
                  <a:pt x="18053" y="12673"/>
                </a:lnTo>
                <a:close/>
                <a:moveTo>
                  <a:pt x="17915" y="12701"/>
                </a:moveTo>
                <a:lnTo>
                  <a:pt x="17855" y="12707"/>
                </a:lnTo>
                <a:lnTo>
                  <a:pt x="17867" y="12735"/>
                </a:lnTo>
                <a:lnTo>
                  <a:pt x="17908" y="12748"/>
                </a:lnTo>
                <a:lnTo>
                  <a:pt x="17930" y="12728"/>
                </a:lnTo>
                <a:lnTo>
                  <a:pt x="17915" y="12701"/>
                </a:lnTo>
                <a:close/>
                <a:moveTo>
                  <a:pt x="19351" y="12776"/>
                </a:moveTo>
                <a:lnTo>
                  <a:pt x="19356" y="12823"/>
                </a:lnTo>
                <a:lnTo>
                  <a:pt x="19324" y="12851"/>
                </a:lnTo>
                <a:lnTo>
                  <a:pt x="19308" y="12872"/>
                </a:lnTo>
                <a:lnTo>
                  <a:pt x="19271" y="12879"/>
                </a:lnTo>
                <a:lnTo>
                  <a:pt x="19265" y="12838"/>
                </a:lnTo>
                <a:lnTo>
                  <a:pt x="19260" y="12844"/>
                </a:lnTo>
                <a:lnTo>
                  <a:pt x="19250" y="12879"/>
                </a:lnTo>
                <a:lnTo>
                  <a:pt x="19218" y="12885"/>
                </a:lnTo>
                <a:lnTo>
                  <a:pt x="19165" y="12872"/>
                </a:lnTo>
                <a:lnTo>
                  <a:pt x="19158" y="12900"/>
                </a:lnTo>
                <a:lnTo>
                  <a:pt x="19196" y="12920"/>
                </a:lnTo>
                <a:lnTo>
                  <a:pt x="19245" y="12941"/>
                </a:lnTo>
                <a:lnTo>
                  <a:pt x="19271" y="12941"/>
                </a:lnTo>
                <a:lnTo>
                  <a:pt x="19303" y="12920"/>
                </a:lnTo>
                <a:lnTo>
                  <a:pt x="19334" y="12907"/>
                </a:lnTo>
                <a:lnTo>
                  <a:pt x="19344" y="12885"/>
                </a:lnTo>
                <a:lnTo>
                  <a:pt x="19378" y="12879"/>
                </a:lnTo>
                <a:lnTo>
                  <a:pt x="19393" y="12832"/>
                </a:lnTo>
                <a:lnTo>
                  <a:pt x="19393" y="12789"/>
                </a:lnTo>
                <a:lnTo>
                  <a:pt x="19383" y="12776"/>
                </a:lnTo>
                <a:lnTo>
                  <a:pt x="19351" y="12776"/>
                </a:lnTo>
                <a:close/>
                <a:moveTo>
                  <a:pt x="19531" y="12844"/>
                </a:moveTo>
                <a:lnTo>
                  <a:pt x="19521" y="12851"/>
                </a:lnTo>
                <a:lnTo>
                  <a:pt x="19537" y="12907"/>
                </a:lnTo>
                <a:lnTo>
                  <a:pt x="19564" y="12954"/>
                </a:lnTo>
                <a:lnTo>
                  <a:pt x="19584" y="12982"/>
                </a:lnTo>
                <a:lnTo>
                  <a:pt x="19600" y="12975"/>
                </a:lnTo>
                <a:lnTo>
                  <a:pt x="19610" y="12954"/>
                </a:lnTo>
                <a:lnTo>
                  <a:pt x="19584" y="12935"/>
                </a:lnTo>
                <a:lnTo>
                  <a:pt x="19552" y="12885"/>
                </a:lnTo>
                <a:lnTo>
                  <a:pt x="19537" y="12866"/>
                </a:lnTo>
                <a:lnTo>
                  <a:pt x="19531" y="12844"/>
                </a:lnTo>
                <a:close/>
                <a:moveTo>
                  <a:pt x="18355" y="12872"/>
                </a:moveTo>
                <a:lnTo>
                  <a:pt x="18340" y="12900"/>
                </a:lnTo>
                <a:lnTo>
                  <a:pt x="18329" y="12926"/>
                </a:lnTo>
                <a:lnTo>
                  <a:pt x="18340" y="12982"/>
                </a:lnTo>
                <a:lnTo>
                  <a:pt x="18367" y="12935"/>
                </a:lnTo>
                <a:lnTo>
                  <a:pt x="18367" y="12900"/>
                </a:lnTo>
                <a:lnTo>
                  <a:pt x="18355" y="12872"/>
                </a:lnTo>
                <a:close/>
                <a:moveTo>
                  <a:pt x="16697" y="12907"/>
                </a:moveTo>
                <a:lnTo>
                  <a:pt x="16653" y="12982"/>
                </a:lnTo>
                <a:lnTo>
                  <a:pt x="16707" y="12988"/>
                </a:lnTo>
                <a:lnTo>
                  <a:pt x="16718" y="13016"/>
                </a:lnTo>
                <a:lnTo>
                  <a:pt x="16825" y="13051"/>
                </a:lnTo>
                <a:lnTo>
                  <a:pt x="16851" y="13038"/>
                </a:lnTo>
                <a:lnTo>
                  <a:pt x="16893" y="13051"/>
                </a:lnTo>
                <a:lnTo>
                  <a:pt x="16958" y="13079"/>
                </a:lnTo>
                <a:lnTo>
                  <a:pt x="17016" y="13091"/>
                </a:lnTo>
                <a:lnTo>
                  <a:pt x="17074" y="13098"/>
                </a:lnTo>
                <a:lnTo>
                  <a:pt x="17127" y="13091"/>
                </a:lnTo>
                <a:lnTo>
                  <a:pt x="17190" y="13126"/>
                </a:lnTo>
                <a:lnTo>
                  <a:pt x="17255" y="13091"/>
                </a:lnTo>
                <a:lnTo>
                  <a:pt x="17185" y="13051"/>
                </a:lnTo>
                <a:lnTo>
                  <a:pt x="17100" y="13038"/>
                </a:lnTo>
                <a:lnTo>
                  <a:pt x="17079" y="12988"/>
                </a:lnTo>
                <a:lnTo>
                  <a:pt x="16968" y="12948"/>
                </a:lnTo>
                <a:lnTo>
                  <a:pt x="16958" y="12982"/>
                </a:lnTo>
                <a:lnTo>
                  <a:pt x="16845" y="12975"/>
                </a:lnTo>
                <a:lnTo>
                  <a:pt x="16835" y="12948"/>
                </a:lnTo>
                <a:lnTo>
                  <a:pt x="16813" y="12941"/>
                </a:lnTo>
                <a:lnTo>
                  <a:pt x="16765" y="12913"/>
                </a:lnTo>
                <a:lnTo>
                  <a:pt x="16697" y="12907"/>
                </a:lnTo>
                <a:close/>
                <a:moveTo>
                  <a:pt x="19644" y="12960"/>
                </a:moveTo>
                <a:lnTo>
                  <a:pt x="19637" y="12975"/>
                </a:lnTo>
                <a:lnTo>
                  <a:pt x="19664" y="13003"/>
                </a:lnTo>
                <a:lnTo>
                  <a:pt x="19685" y="13023"/>
                </a:lnTo>
                <a:lnTo>
                  <a:pt x="19702" y="13016"/>
                </a:lnTo>
                <a:lnTo>
                  <a:pt x="19675" y="12995"/>
                </a:lnTo>
                <a:lnTo>
                  <a:pt x="19644" y="12960"/>
                </a:lnTo>
                <a:close/>
                <a:moveTo>
                  <a:pt x="19750" y="13016"/>
                </a:moveTo>
                <a:lnTo>
                  <a:pt x="19738" y="13023"/>
                </a:lnTo>
                <a:lnTo>
                  <a:pt x="19760" y="13051"/>
                </a:lnTo>
                <a:lnTo>
                  <a:pt x="19792" y="13079"/>
                </a:lnTo>
                <a:lnTo>
                  <a:pt x="19840" y="13106"/>
                </a:lnTo>
                <a:lnTo>
                  <a:pt x="19835" y="13091"/>
                </a:lnTo>
                <a:lnTo>
                  <a:pt x="19823" y="13072"/>
                </a:lnTo>
                <a:lnTo>
                  <a:pt x="19777" y="13038"/>
                </a:lnTo>
                <a:lnTo>
                  <a:pt x="19750" y="13016"/>
                </a:lnTo>
                <a:close/>
                <a:moveTo>
                  <a:pt x="17388" y="13072"/>
                </a:moveTo>
                <a:lnTo>
                  <a:pt x="17371" y="13098"/>
                </a:lnTo>
                <a:lnTo>
                  <a:pt x="17340" y="13098"/>
                </a:lnTo>
                <a:lnTo>
                  <a:pt x="17318" y="13147"/>
                </a:lnTo>
                <a:lnTo>
                  <a:pt x="17350" y="13147"/>
                </a:lnTo>
                <a:lnTo>
                  <a:pt x="17388" y="13132"/>
                </a:lnTo>
                <a:lnTo>
                  <a:pt x="17456" y="13119"/>
                </a:lnTo>
                <a:lnTo>
                  <a:pt x="17441" y="13085"/>
                </a:lnTo>
                <a:lnTo>
                  <a:pt x="17410" y="13091"/>
                </a:lnTo>
                <a:lnTo>
                  <a:pt x="17388" y="13072"/>
                </a:lnTo>
                <a:close/>
                <a:moveTo>
                  <a:pt x="17676" y="13072"/>
                </a:moveTo>
                <a:lnTo>
                  <a:pt x="17627" y="13098"/>
                </a:lnTo>
                <a:lnTo>
                  <a:pt x="17584" y="13106"/>
                </a:lnTo>
                <a:lnTo>
                  <a:pt x="17548" y="13085"/>
                </a:lnTo>
                <a:lnTo>
                  <a:pt x="17504" y="13098"/>
                </a:lnTo>
                <a:lnTo>
                  <a:pt x="17504" y="13126"/>
                </a:lnTo>
                <a:lnTo>
                  <a:pt x="17579" y="13141"/>
                </a:lnTo>
                <a:lnTo>
                  <a:pt x="17669" y="13119"/>
                </a:lnTo>
                <a:lnTo>
                  <a:pt x="17676" y="13072"/>
                </a:lnTo>
                <a:close/>
                <a:moveTo>
                  <a:pt x="17915" y="13085"/>
                </a:moveTo>
                <a:lnTo>
                  <a:pt x="17898" y="13098"/>
                </a:lnTo>
                <a:lnTo>
                  <a:pt x="17855" y="13098"/>
                </a:lnTo>
                <a:lnTo>
                  <a:pt x="17802" y="13119"/>
                </a:lnTo>
                <a:lnTo>
                  <a:pt x="17797" y="13132"/>
                </a:lnTo>
                <a:lnTo>
                  <a:pt x="17739" y="13167"/>
                </a:lnTo>
                <a:lnTo>
                  <a:pt x="17717" y="13210"/>
                </a:lnTo>
                <a:lnTo>
                  <a:pt x="17712" y="13235"/>
                </a:lnTo>
                <a:lnTo>
                  <a:pt x="17717" y="13244"/>
                </a:lnTo>
                <a:lnTo>
                  <a:pt x="17765" y="13229"/>
                </a:lnTo>
                <a:lnTo>
                  <a:pt x="17802" y="13175"/>
                </a:lnTo>
                <a:lnTo>
                  <a:pt x="17855" y="13154"/>
                </a:lnTo>
                <a:lnTo>
                  <a:pt x="17915" y="13119"/>
                </a:lnTo>
                <a:lnTo>
                  <a:pt x="17935" y="13098"/>
                </a:lnTo>
                <a:lnTo>
                  <a:pt x="17915" y="13085"/>
                </a:lnTo>
                <a:close/>
                <a:moveTo>
                  <a:pt x="19876" y="13091"/>
                </a:moveTo>
                <a:lnTo>
                  <a:pt x="19888" y="13132"/>
                </a:lnTo>
                <a:lnTo>
                  <a:pt x="19930" y="13201"/>
                </a:lnTo>
                <a:lnTo>
                  <a:pt x="19941" y="13188"/>
                </a:lnTo>
                <a:lnTo>
                  <a:pt x="19920" y="13154"/>
                </a:lnTo>
                <a:lnTo>
                  <a:pt x="19898" y="13091"/>
                </a:lnTo>
                <a:lnTo>
                  <a:pt x="19876" y="13091"/>
                </a:lnTo>
                <a:close/>
                <a:moveTo>
                  <a:pt x="19823" y="13160"/>
                </a:moveTo>
                <a:lnTo>
                  <a:pt x="19823" y="13188"/>
                </a:lnTo>
                <a:lnTo>
                  <a:pt x="19835" y="13201"/>
                </a:lnTo>
                <a:lnTo>
                  <a:pt x="19871" y="13210"/>
                </a:lnTo>
                <a:lnTo>
                  <a:pt x="19893" y="13210"/>
                </a:lnTo>
                <a:lnTo>
                  <a:pt x="19883" y="13188"/>
                </a:lnTo>
                <a:lnTo>
                  <a:pt x="19866" y="13175"/>
                </a:lnTo>
                <a:lnTo>
                  <a:pt x="19823" y="13160"/>
                </a:lnTo>
                <a:close/>
                <a:moveTo>
                  <a:pt x="17504" y="13167"/>
                </a:moveTo>
                <a:lnTo>
                  <a:pt x="17446" y="13188"/>
                </a:lnTo>
                <a:lnTo>
                  <a:pt x="17526" y="13235"/>
                </a:lnTo>
                <a:lnTo>
                  <a:pt x="17548" y="13235"/>
                </a:lnTo>
                <a:lnTo>
                  <a:pt x="17553" y="13216"/>
                </a:lnTo>
                <a:lnTo>
                  <a:pt x="17531" y="13195"/>
                </a:lnTo>
                <a:lnTo>
                  <a:pt x="17504" y="13167"/>
                </a:lnTo>
                <a:close/>
                <a:moveTo>
                  <a:pt x="19920" y="13235"/>
                </a:moveTo>
                <a:lnTo>
                  <a:pt x="19941" y="13285"/>
                </a:lnTo>
                <a:lnTo>
                  <a:pt x="19983" y="13285"/>
                </a:lnTo>
                <a:lnTo>
                  <a:pt x="19968" y="13257"/>
                </a:lnTo>
                <a:lnTo>
                  <a:pt x="19956" y="13250"/>
                </a:lnTo>
                <a:lnTo>
                  <a:pt x="19920" y="13235"/>
                </a:lnTo>
                <a:close/>
                <a:moveTo>
                  <a:pt x="18824" y="13270"/>
                </a:moveTo>
                <a:lnTo>
                  <a:pt x="18803" y="13298"/>
                </a:lnTo>
                <a:lnTo>
                  <a:pt x="18798" y="13319"/>
                </a:lnTo>
                <a:lnTo>
                  <a:pt x="18786" y="13360"/>
                </a:lnTo>
                <a:lnTo>
                  <a:pt x="18776" y="13401"/>
                </a:lnTo>
                <a:lnTo>
                  <a:pt x="18781" y="13429"/>
                </a:lnTo>
                <a:lnTo>
                  <a:pt x="18771" y="13441"/>
                </a:lnTo>
                <a:lnTo>
                  <a:pt x="18766" y="13504"/>
                </a:lnTo>
                <a:lnTo>
                  <a:pt x="18771" y="13545"/>
                </a:lnTo>
                <a:lnTo>
                  <a:pt x="18766" y="13566"/>
                </a:lnTo>
                <a:lnTo>
                  <a:pt x="18776" y="13607"/>
                </a:lnTo>
                <a:lnTo>
                  <a:pt x="18754" y="13669"/>
                </a:lnTo>
                <a:lnTo>
                  <a:pt x="18749" y="13710"/>
                </a:lnTo>
                <a:lnTo>
                  <a:pt x="18739" y="13744"/>
                </a:lnTo>
                <a:lnTo>
                  <a:pt x="18728" y="13785"/>
                </a:lnTo>
                <a:lnTo>
                  <a:pt x="18686" y="13813"/>
                </a:lnTo>
                <a:lnTo>
                  <a:pt x="18633" y="13785"/>
                </a:lnTo>
                <a:lnTo>
                  <a:pt x="18621" y="13766"/>
                </a:lnTo>
                <a:lnTo>
                  <a:pt x="18595" y="13744"/>
                </a:lnTo>
                <a:lnTo>
                  <a:pt x="18573" y="13744"/>
                </a:lnTo>
                <a:lnTo>
                  <a:pt x="18537" y="13697"/>
                </a:lnTo>
                <a:lnTo>
                  <a:pt x="18505" y="13669"/>
                </a:lnTo>
                <a:lnTo>
                  <a:pt x="18457" y="13648"/>
                </a:lnTo>
                <a:lnTo>
                  <a:pt x="18414" y="13600"/>
                </a:lnTo>
                <a:lnTo>
                  <a:pt x="18409" y="13579"/>
                </a:lnTo>
                <a:lnTo>
                  <a:pt x="18430" y="13545"/>
                </a:lnTo>
                <a:lnTo>
                  <a:pt x="18447" y="13504"/>
                </a:lnTo>
                <a:lnTo>
                  <a:pt x="18440" y="13469"/>
                </a:lnTo>
                <a:lnTo>
                  <a:pt x="18462" y="13469"/>
                </a:lnTo>
                <a:lnTo>
                  <a:pt x="18483" y="13441"/>
                </a:lnTo>
                <a:lnTo>
                  <a:pt x="18500" y="13401"/>
                </a:lnTo>
                <a:lnTo>
                  <a:pt x="18473" y="13360"/>
                </a:lnTo>
                <a:lnTo>
                  <a:pt x="18457" y="13373"/>
                </a:lnTo>
                <a:lnTo>
                  <a:pt x="18435" y="13366"/>
                </a:lnTo>
                <a:lnTo>
                  <a:pt x="18404" y="13388"/>
                </a:lnTo>
                <a:lnTo>
                  <a:pt x="18367" y="13366"/>
                </a:lnTo>
                <a:lnTo>
                  <a:pt x="18350" y="13373"/>
                </a:lnTo>
                <a:lnTo>
                  <a:pt x="18297" y="13353"/>
                </a:lnTo>
                <a:lnTo>
                  <a:pt x="18266" y="13326"/>
                </a:lnTo>
                <a:lnTo>
                  <a:pt x="18227" y="13304"/>
                </a:lnTo>
                <a:lnTo>
                  <a:pt x="18196" y="13319"/>
                </a:lnTo>
                <a:lnTo>
                  <a:pt x="18239" y="13338"/>
                </a:lnTo>
                <a:lnTo>
                  <a:pt x="18244" y="13381"/>
                </a:lnTo>
                <a:lnTo>
                  <a:pt x="18191" y="13394"/>
                </a:lnTo>
                <a:lnTo>
                  <a:pt x="18164" y="13388"/>
                </a:lnTo>
                <a:lnTo>
                  <a:pt x="18128" y="13416"/>
                </a:lnTo>
                <a:lnTo>
                  <a:pt x="18101" y="13457"/>
                </a:lnTo>
                <a:lnTo>
                  <a:pt x="18111" y="13476"/>
                </a:lnTo>
                <a:lnTo>
                  <a:pt x="18084" y="13497"/>
                </a:lnTo>
                <a:lnTo>
                  <a:pt x="18058" y="13560"/>
                </a:lnTo>
                <a:lnTo>
                  <a:pt x="18068" y="13600"/>
                </a:lnTo>
                <a:lnTo>
                  <a:pt x="18031" y="13594"/>
                </a:lnTo>
                <a:lnTo>
                  <a:pt x="17995" y="13594"/>
                </a:lnTo>
                <a:lnTo>
                  <a:pt x="17961" y="13545"/>
                </a:lnTo>
                <a:lnTo>
                  <a:pt x="17920" y="13510"/>
                </a:lnTo>
                <a:lnTo>
                  <a:pt x="17893" y="13525"/>
                </a:lnTo>
                <a:lnTo>
                  <a:pt x="17867" y="13532"/>
                </a:lnTo>
                <a:lnTo>
                  <a:pt x="17867" y="13553"/>
                </a:lnTo>
                <a:lnTo>
                  <a:pt x="17840" y="13545"/>
                </a:lnTo>
                <a:lnTo>
                  <a:pt x="17840" y="13566"/>
                </a:lnTo>
                <a:lnTo>
                  <a:pt x="17809" y="13579"/>
                </a:lnTo>
                <a:lnTo>
                  <a:pt x="17797" y="13607"/>
                </a:lnTo>
                <a:lnTo>
                  <a:pt x="17765" y="13648"/>
                </a:lnTo>
                <a:lnTo>
                  <a:pt x="17755" y="13703"/>
                </a:lnTo>
                <a:lnTo>
                  <a:pt x="17734" y="13691"/>
                </a:lnTo>
                <a:lnTo>
                  <a:pt x="17712" y="13725"/>
                </a:lnTo>
                <a:lnTo>
                  <a:pt x="17734" y="13766"/>
                </a:lnTo>
                <a:lnTo>
                  <a:pt x="17707" y="13779"/>
                </a:lnTo>
                <a:lnTo>
                  <a:pt x="17686" y="13710"/>
                </a:lnTo>
                <a:lnTo>
                  <a:pt x="17642" y="13779"/>
                </a:lnTo>
                <a:lnTo>
                  <a:pt x="17642" y="13819"/>
                </a:lnTo>
                <a:lnTo>
                  <a:pt x="17637" y="13854"/>
                </a:lnTo>
                <a:lnTo>
                  <a:pt x="17606" y="13897"/>
                </a:lnTo>
                <a:lnTo>
                  <a:pt x="17589" y="13938"/>
                </a:lnTo>
                <a:lnTo>
                  <a:pt x="17558" y="13972"/>
                </a:lnTo>
                <a:lnTo>
                  <a:pt x="17494" y="13991"/>
                </a:lnTo>
                <a:lnTo>
                  <a:pt x="17463" y="13991"/>
                </a:lnTo>
                <a:lnTo>
                  <a:pt x="17451" y="14000"/>
                </a:lnTo>
                <a:lnTo>
                  <a:pt x="17441" y="14019"/>
                </a:lnTo>
                <a:lnTo>
                  <a:pt x="17403" y="14026"/>
                </a:lnTo>
                <a:lnTo>
                  <a:pt x="17361" y="14054"/>
                </a:lnTo>
                <a:lnTo>
                  <a:pt x="17345" y="14047"/>
                </a:lnTo>
                <a:lnTo>
                  <a:pt x="17318" y="14054"/>
                </a:lnTo>
                <a:lnTo>
                  <a:pt x="17270" y="14081"/>
                </a:lnTo>
                <a:lnTo>
                  <a:pt x="17243" y="14116"/>
                </a:lnTo>
                <a:lnTo>
                  <a:pt x="17197" y="14144"/>
                </a:lnTo>
                <a:lnTo>
                  <a:pt x="17170" y="14197"/>
                </a:lnTo>
                <a:lnTo>
                  <a:pt x="17164" y="14137"/>
                </a:lnTo>
                <a:lnTo>
                  <a:pt x="17144" y="14191"/>
                </a:lnTo>
                <a:lnTo>
                  <a:pt x="17149" y="14240"/>
                </a:lnTo>
                <a:lnTo>
                  <a:pt x="17144" y="14281"/>
                </a:lnTo>
                <a:lnTo>
                  <a:pt x="17127" y="14300"/>
                </a:lnTo>
                <a:lnTo>
                  <a:pt x="17122" y="14350"/>
                </a:lnTo>
                <a:lnTo>
                  <a:pt x="17137" y="14378"/>
                </a:lnTo>
                <a:lnTo>
                  <a:pt x="17144" y="14404"/>
                </a:lnTo>
                <a:lnTo>
                  <a:pt x="17170" y="14466"/>
                </a:lnTo>
                <a:lnTo>
                  <a:pt x="17170" y="14507"/>
                </a:lnTo>
                <a:lnTo>
                  <a:pt x="17154" y="14481"/>
                </a:lnTo>
                <a:lnTo>
                  <a:pt x="17127" y="14453"/>
                </a:lnTo>
                <a:lnTo>
                  <a:pt x="17144" y="14528"/>
                </a:lnTo>
                <a:lnTo>
                  <a:pt x="17122" y="14494"/>
                </a:lnTo>
                <a:lnTo>
                  <a:pt x="17127" y="14528"/>
                </a:lnTo>
                <a:lnTo>
                  <a:pt x="17159" y="14597"/>
                </a:lnTo>
                <a:lnTo>
                  <a:pt x="17170" y="14666"/>
                </a:lnTo>
                <a:lnTo>
                  <a:pt x="17197" y="14700"/>
                </a:lnTo>
                <a:lnTo>
                  <a:pt x="17197" y="14721"/>
                </a:lnTo>
                <a:lnTo>
                  <a:pt x="17217" y="14775"/>
                </a:lnTo>
                <a:lnTo>
                  <a:pt x="17217" y="14831"/>
                </a:lnTo>
                <a:lnTo>
                  <a:pt x="17228" y="14878"/>
                </a:lnTo>
                <a:lnTo>
                  <a:pt x="17255" y="14968"/>
                </a:lnTo>
                <a:lnTo>
                  <a:pt x="17265" y="15016"/>
                </a:lnTo>
                <a:lnTo>
                  <a:pt x="17255" y="15078"/>
                </a:lnTo>
                <a:lnTo>
                  <a:pt x="17260" y="15112"/>
                </a:lnTo>
                <a:lnTo>
                  <a:pt x="17250" y="15134"/>
                </a:lnTo>
                <a:lnTo>
                  <a:pt x="17217" y="15147"/>
                </a:lnTo>
                <a:lnTo>
                  <a:pt x="17217" y="15194"/>
                </a:lnTo>
                <a:lnTo>
                  <a:pt x="17250" y="15215"/>
                </a:lnTo>
                <a:lnTo>
                  <a:pt x="17313" y="15271"/>
                </a:lnTo>
                <a:lnTo>
                  <a:pt x="17350" y="15271"/>
                </a:lnTo>
                <a:lnTo>
                  <a:pt x="17393" y="15278"/>
                </a:lnTo>
                <a:lnTo>
                  <a:pt x="17420" y="15250"/>
                </a:lnTo>
                <a:lnTo>
                  <a:pt x="17451" y="15222"/>
                </a:lnTo>
                <a:lnTo>
                  <a:pt x="17468" y="15222"/>
                </a:lnTo>
                <a:lnTo>
                  <a:pt x="17499" y="15175"/>
                </a:lnTo>
                <a:lnTo>
                  <a:pt x="17543" y="15175"/>
                </a:lnTo>
                <a:lnTo>
                  <a:pt x="17584" y="15160"/>
                </a:lnTo>
                <a:lnTo>
                  <a:pt x="17637" y="15181"/>
                </a:lnTo>
                <a:lnTo>
                  <a:pt x="17669" y="15175"/>
                </a:lnTo>
                <a:lnTo>
                  <a:pt x="17722" y="15168"/>
                </a:lnTo>
                <a:lnTo>
                  <a:pt x="17744" y="15134"/>
                </a:lnTo>
                <a:lnTo>
                  <a:pt x="17755" y="15084"/>
                </a:lnTo>
                <a:lnTo>
                  <a:pt x="17802" y="15065"/>
                </a:lnTo>
                <a:lnTo>
                  <a:pt x="17867" y="15016"/>
                </a:lnTo>
                <a:lnTo>
                  <a:pt x="17925" y="15022"/>
                </a:lnTo>
                <a:lnTo>
                  <a:pt x="17988" y="14996"/>
                </a:lnTo>
                <a:lnTo>
                  <a:pt x="18063" y="14962"/>
                </a:lnTo>
                <a:lnTo>
                  <a:pt x="18169" y="14953"/>
                </a:lnTo>
                <a:lnTo>
                  <a:pt x="18222" y="14996"/>
                </a:lnTo>
                <a:lnTo>
                  <a:pt x="18266" y="15003"/>
                </a:lnTo>
                <a:lnTo>
                  <a:pt x="18340" y="15056"/>
                </a:lnTo>
                <a:lnTo>
                  <a:pt x="18329" y="15078"/>
                </a:lnTo>
                <a:lnTo>
                  <a:pt x="18360" y="15106"/>
                </a:lnTo>
                <a:lnTo>
                  <a:pt x="18399" y="15175"/>
                </a:lnTo>
                <a:lnTo>
                  <a:pt x="18399" y="15222"/>
                </a:lnTo>
                <a:lnTo>
                  <a:pt x="18440" y="15256"/>
                </a:lnTo>
                <a:lnTo>
                  <a:pt x="18462" y="15187"/>
                </a:lnTo>
                <a:lnTo>
                  <a:pt x="18500" y="15153"/>
                </a:lnTo>
                <a:lnTo>
                  <a:pt x="18547" y="15078"/>
                </a:lnTo>
                <a:lnTo>
                  <a:pt x="18553" y="15147"/>
                </a:lnTo>
                <a:lnTo>
                  <a:pt x="18532" y="15187"/>
                </a:lnTo>
                <a:lnTo>
                  <a:pt x="18520" y="15243"/>
                </a:lnTo>
                <a:lnTo>
                  <a:pt x="18488" y="15291"/>
                </a:lnTo>
                <a:lnTo>
                  <a:pt x="18542" y="15278"/>
                </a:lnTo>
                <a:lnTo>
                  <a:pt x="18568" y="15215"/>
                </a:lnTo>
                <a:lnTo>
                  <a:pt x="18585" y="15284"/>
                </a:lnTo>
                <a:lnTo>
                  <a:pt x="18563" y="15325"/>
                </a:lnTo>
                <a:lnTo>
                  <a:pt x="18621" y="15340"/>
                </a:lnTo>
                <a:lnTo>
                  <a:pt x="18648" y="15374"/>
                </a:lnTo>
                <a:lnTo>
                  <a:pt x="18665" y="15422"/>
                </a:lnTo>
                <a:lnTo>
                  <a:pt x="18675" y="15490"/>
                </a:lnTo>
                <a:lnTo>
                  <a:pt x="18713" y="15553"/>
                </a:lnTo>
                <a:lnTo>
                  <a:pt x="18771" y="15580"/>
                </a:lnTo>
                <a:lnTo>
                  <a:pt x="18803" y="15587"/>
                </a:lnTo>
                <a:lnTo>
                  <a:pt x="18834" y="15600"/>
                </a:lnTo>
                <a:lnTo>
                  <a:pt x="18887" y="15628"/>
                </a:lnTo>
                <a:lnTo>
                  <a:pt x="18936" y="15559"/>
                </a:lnTo>
                <a:lnTo>
                  <a:pt x="18967" y="15537"/>
                </a:lnTo>
                <a:lnTo>
                  <a:pt x="18962" y="15593"/>
                </a:lnTo>
                <a:lnTo>
                  <a:pt x="18994" y="15606"/>
                </a:lnTo>
                <a:lnTo>
                  <a:pt x="19042" y="15649"/>
                </a:lnTo>
                <a:lnTo>
                  <a:pt x="19078" y="15606"/>
                </a:lnTo>
                <a:lnTo>
                  <a:pt x="19105" y="15572"/>
                </a:lnTo>
                <a:lnTo>
                  <a:pt x="19158" y="15531"/>
                </a:lnTo>
                <a:lnTo>
                  <a:pt x="19228" y="15531"/>
                </a:lnTo>
                <a:lnTo>
                  <a:pt x="19260" y="15497"/>
                </a:lnTo>
                <a:lnTo>
                  <a:pt x="19255" y="15462"/>
                </a:lnTo>
                <a:lnTo>
                  <a:pt x="19265" y="15400"/>
                </a:lnTo>
                <a:lnTo>
                  <a:pt x="19276" y="15331"/>
                </a:lnTo>
                <a:lnTo>
                  <a:pt x="19303" y="15284"/>
                </a:lnTo>
                <a:lnTo>
                  <a:pt x="19318" y="15209"/>
                </a:lnTo>
                <a:lnTo>
                  <a:pt x="19339" y="15160"/>
                </a:lnTo>
                <a:lnTo>
                  <a:pt x="19361" y="15091"/>
                </a:lnTo>
                <a:lnTo>
                  <a:pt x="19404" y="15050"/>
                </a:lnTo>
                <a:lnTo>
                  <a:pt x="19431" y="14968"/>
                </a:lnTo>
                <a:lnTo>
                  <a:pt x="19441" y="14906"/>
                </a:lnTo>
                <a:lnTo>
                  <a:pt x="19441" y="14859"/>
                </a:lnTo>
                <a:lnTo>
                  <a:pt x="19451" y="14775"/>
                </a:lnTo>
                <a:lnTo>
                  <a:pt x="19462" y="14741"/>
                </a:lnTo>
                <a:lnTo>
                  <a:pt x="19467" y="14666"/>
                </a:lnTo>
                <a:lnTo>
                  <a:pt x="19441" y="14590"/>
                </a:lnTo>
                <a:lnTo>
                  <a:pt x="19446" y="14535"/>
                </a:lnTo>
                <a:lnTo>
                  <a:pt x="19441" y="14494"/>
                </a:lnTo>
                <a:lnTo>
                  <a:pt x="19424" y="14425"/>
                </a:lnTo>
                <a:lnTo>
                  <a:pt x="19383" y="14356"/>
                </a:lnTo>
                <a:lnTo>
                  <a:pt x="19351" y="14322"/>
                </a:lnTo>
                <a:lnTo>
                  <a:pt x="19313" y="14275"/>
                </a:lnTo>
                <a:lnTo>
                  <a:pt x="19303" y="14191"/>
                </a:lnTo>
                <a:lnTo>
                  <a:pt x="19286" y="14197"/>
                </a:lnTo>
                <a:lnTo>
                  <a:pt x="19265" y="14163"/>
                </a:lnTo>
                <a:lnTo>
                  <a:pt x="19238" y="14185"/>
                </a:lnTo>
                <a:lnTo>
                  <a:pt x="19218" y="14094"/>
                </a:lnTo>
                <a:lnTo>
                  <a:pt x="19185" y="14047"/>
                </a:lnTo>
                <a:lnTo>
                  <a:pt x="19192" y="14026"/>
                </a:lnTo>
                <a:lnTo>
                  <a:pt x="19153" y="13991"/>
                </a:lnTo>
                <a:lnTo>
                  <a:pt x="19112" y="13950"/>
                </a:lnTo>
                <a:lnTo>
                  <a:pt x="19047" y="13910"/>
                </a:lnTo>
                <a:lnTo>
                  <a:pt x="19032" y="13862"/>
                </a:lnTo>
                <a:lnTo>
                  <a:pt x="19037" y="13819"/>
                </a:lnTo>
                <a:lnTo>
                  <a:pt x="19020" y="13751"/>
                </a:lnTo>
                <a:lnTo>
                  <a:pt x="19005" y="13744"/>
                </a:lnTo>
                <a:lnTo>
                  <a:pt x="18994" y="13703"/>
                </a:lnTo>
                <a:lnTo>
                  <a:pt x="18984" y="13635"/>
                </a:lnTo>
                <a:lnTo>
                  <a:pt x="18989" y="13600"/>
                </a:lnTo>
                <a:lnTo>
                  <a:pt x="18962" y="13572"/>
                </a:lnTo>
                <a:lnTo>
                  <a:pt x="18941" y="13538"/>
                </a:lnTo>
                <a:lnTo>
                  <a:pt x="18904" y="13566"/>
                </a:lnTo>
                <a:lnTo>
                  <a:pt x="18882" y="13504"/>
                </a:lnTo>
                <a:lnTo>
                  <a:pt x="18887" y="13476"/>
                </a:lnTo>
                <a:lnTo>
                  <a:pt x="18882" y="13435"/>
                </a:lnTo>
                <a:lnTo>
                  <a:pt x="18861" y="13394"/>
                </a:lnTo>
                <a:lnTo>
                  <a:pt x="18856" y="13366"/>
                </a:lnTo>
                <a:lnTo>
                  <a:pt x="18846" y="13353"/>
                </a:lnTo>
                <a:lnTo>
                  <a:pt x="18839" y="13304"/>
                </a:lnTo>
                <a:lnTo>
                  <a:pt x="18824" y="13270"/>
                </a:lnTo>
                <a:close/>
                <a:moveTo>
                  <a:pt x="13377" y="13373"/>
                </a:moveTo>
                <a:lnTo>
                  <a:pt x="13356" y="13407"/>
                </a:lnTo>
                <a:lnTo>
                  <a:pt x="13356" y="13457"/>
                </a:lnTo>
                <a:lnTo>
                  <a:pt x="13324" y="13510"/>
                </a:lnTo>
                <a:lnTo>
                  <a:pt x="13297" y="13497"/>
                </a:lnTo>
                <a:lnTo>
                  <a:pt x="13307" y="13532"/>
                </a:lnTo>
                <a:lnTo>
                  <a:pt x="13287" y="13572"/>
                </a:lnTo>
                <a:lnTo>
                  <a:pt x="13239" y="13622"/>
                </a:lnTo>
                <a:lnTo>
                  <a:pt x="13208" y="13663"/>
                </a:lnTo>
                <a:lnTo>
                  <a:pt x="13181" y="13663"/>
                </a:lnTo>
                <a:lnTo>
                  <a:pt x="13159" y="13676"/>
                </a:lnTo>
                <a:lnTo>
                  <a:pt x="13128" y="13697"/>
                </a:lnTo>
                <a:lnTo>
                  <a:pt x="13101" y="13697"/>
                </a:lnTo>
                <a:lnTo>
                  <a:pt x="13090" y="13744"/>
                </a:lnTo>
                <a:lnTo>
                  <a:pt x="13068" y="13794"/>
                </a:lnTo>
                <a:lnTo>
                  <a:pt x="13075" y="13862"/>
                </a:lnTo>
                <a:lnTo>
                  <a:pt x="13085" y="13910"/>
                </a:lnTo>
                <a:lnTo>
                  <a:pt x="13101" y="13950"/>
                </a:lnTo>
                <a:lnTo>
                  <a:pt x="13095" y="14000"/>
                </a:lnTo>
                <a:lnTo>
                  <a:pt x="13068" y="14060"/>
                </a:lnTo>
                <a:lnTo>
                  <a:pt x="13063" y="14088"/>
                </a:lnTo>
                <a:lnTo>
                  <a:pt x="13036" y="14103"/>
                </a:lnTo>
                <a:lnTo>
                  <a:pt x="13026" y="14163"/>
                </a:lnTo>
                <a:lnTo>
                  <a:pt x="13031" y="14219"/>
                </a:lnTo>
                <a:lnTo>
                  <a:pt x="13053" y="14288"/>
                </a:lnTo>
                <a:lnTo>
                  <a:pt x="13058" y="14356"/>
                </a:lnTo>
                <a:lnTo>
                  <a:pt x="13075" y="14397"/>
                </a:lnTo>
                <a:lnTo>
                  <a:pt x="13121" y="14431"/>
                </a:lnTo>
                <a:lnTo>
                  <a:pt x="13154" y="14453"/>
                </a:lnTo>
                <a:lnTo>
                  <a:pt x="13208" y="14419"/>
                </a:lnTo>
                <a:lnTo>
                  <a:pt x="13254" y="14397"/>
                </a:lnTo>
                <a:lnTo>
                  <a:pt x="13281" y="14300"/>
                </a:lnTo>
                <a:lnTo>
                  <a:pt x="13302" y="14185"/>
                </a:lnTo>
                <a:lnTo>
                  <a:pt x="13341" y="14034"/>
                </a:lnTo>
                <a:lnTo>
                  <a:pt x="13367" y="13923"/>
                </a:lnTo>
                <a:lnTo>
                  <a:pt x="13387" y="13834"/>
                </a:lnTo>
                <a:lnTo>
                  <a:pt x="13394" y="13766"/>
                </a:lnTo>
                <a:lnTo>
                  <a:pt x="13409" y="13751"/>
                </a:lnTo>
                <a:lnTo>
                  <a:pt x="13414" y="13716"/>
                </a:lnTo>
                <a:lnTo>
                  <a:pt x="13404" y="13656"/>
                </a:lnTo>
                <a:lnTo>
                  <a:pt x="13414" y="13635"/>
                </a:lnTo>
                <a:lnTo>
                  <a:pt x="13435" y="13682"/>
                </a:lnTo>
                <a:lnTo>
                  <a:pt x="13447" y="13656"/>
                </a:lnTo>
                <a:lnTo>
                  <a:pt x="13452" y="13622"/>
                </a:lnTo>
                <a:lnTo>
                  <a:pt x="13435" y="13588"/>
                </a:lnTo>
                <a:lnTo>
                  <a:pt x="13425" y="13491"/>
                </a:lnTo>
                <a:lnTo>
                  <a:pt x="13409" y="13441"/>
                </a:lnTo>
                <a:lnTo>
                  <a:pt x="13394" y="13407"/>
                </a:lnTo>
                <a:lnTo>
                  <a:pt x="13377" y="13373"/>
                </a:lnTo>
                <a:close/>
                <a:moveTo>
                  <a:pt x="20229" y="13572"/>
                </a:moveTo>
                <a:lnTo>
                  <a:pt x="20234" y="13635"/>
                </a:lnTo>
                <a:lnTo>
                  <a:pt x="20239" y="13656"/>
                </a:lnTo>
                <a:lnTo>
                  <a:pt x="20249" y="13648"/>
                </a:lnTo>
                <a:lnTo>
                  <a:pt x="20265" y="13663"/>
                </a:lnTo>
                <a:lnTo>
                  <a:pt x="20260" y="13600"/>
                </a:lnTo>
                <a:lnTo>
                  <a:pt x="20229" y="13572"/>
                </a:lnTo>
                <a:close/>
                <a:moveTo>
                  <a:pt x="20265" y="13669"/>
                </a:moveTo>
                <a:lnTo>
                  <a:pt x="20260" y="13691"/>
                </a:lnTo>
                <a:lnTo>
                  <a:pt x="20282" y="13725"/>
                </a:lnTo>
                <a:lnTo>
                  <a:pt x="20302" y="13716"/>
                </a:lnTo>
                <a:lnTo>
                  <a:pt x="20265" y="13669"/>
                </a:lnTo>
                <a:close/>
                <a:moveTo>
                  <a:pt x="0" y="13682"/>
                </a:moveTo>
                <a:lnTo>
                  <a:pt x="0" y="13716"/>
                </a:lnTo>
                <a:lnTo>
                  <a:pt x="10" y="13682"/>
                </a:lnTo>
                <a:lnTo>
                  <a:pt x="0" y="13682"/>
                </a:lnTo>
                <a:close/>
                <a:moveTo>
                  <a:pt x="21010" y="13682"/>
                </a:moveTo>
                <a:lnTo>
                  <a:pt x="20978" y="13710"/>
                </a:lnTo>
                <a:lnTo>
                  <a:pt x="20957" y="13716"/>
                </a:lnTo>
                <a:lnTo>
                  <a:pt x="20930" y="13731"/>
                </a:lnTo>
                <a:lnTo>
                  <a:pt x="20935" y="13759"/>
                </a:lnTo>
                <a:lnTo>
                  <a:pt x="20973" y="13744"/>
                </a:lnTo>
                <a:lnTo>
                  <a:pt x="21010" y="13725"/>
                </a:lnTo>
                <a:lnTo>
                  <a:pt x="21010" y="13682"/>
                </a:lnTo>
                <a:close/>
                <a:moveTo>
                  <a:pt x="20872" y="13785"/>
                </a:moveTo>
                <a:lnTo>
                  <a:pt x="20850" y="13813"/>
                </a:lnTo>
                <a:lnTo>
                  <a:pt x="20855" y="13847"/>
                </a:lnTo>
                <a:lnTo>
                  <a:pt x="20887" y="13862"/>
                </a:lnTo>
                <a:lnTo>
                  <a:pt x="20925" y="13847"/>
                </a:lnTo>
                <a:lnTo>
                  <a:pt x="20935" y="13807"/>
                </a:lnTo>
                <a:lnTo>
                  <a:pt x="20914" y="13785"/>
                </a:lnTo>
                <a:lnTo>
                  <a:pt x="20899" y="13800"/>
                </a:lnTo>
                <a:lnTo>
                  <a:pt x="20872" y="13785"/>
                </a:lnTo>
                <a:close/>
                <a:moveTo>
                  <a:pt x="20079" y="14006"/>
                </a:moveTo>
                <a:lnTo>
                  <a:pt x="20084" y="14034"/>
                </a:lnTo>
                <a:lnTo>
                  <a:pt x="20127" y="14088"/>
                </a:lnTo>
                <a:lnTo>
                  <a:pt x="20164" y="14129"/>
                </a:lnTo>
                <a:lnTo>
                  <a:pt x="20202" y="14163"/>
                </a:lnTo>
                <a:lnTo>
                  <a:pt x="20239" y="14191"/>
                </a:lnTo>
                <a:lnTo>
                  <a:pt x="20260" y="14172"/>
                </a:lnTo>
                <a:lnTo>
                  <a:pt x="20229" y="14129"/>
                </a:lnTo>
                <a:lnTo>
                  <a:pt x="20181" y="14081"/>
                </a:lnTo>
                <a:lnTo>
                  <a:pt x="20159" y="14060"/>
                </a:lnTo>
                <a:lnTo>
                  <a:pt x="20137" y="14034"/>
                </a:lnTo>
                <a:lnTo>
                  <a:pt x="20106" y="14006"/>
                </a:lnTo>
                <a:lnTo>
                  <a:pt x="20079" y="14006"/>
                </a:lnTo>
                <a:close/>
                <a:moveTo>
                  <a:pt x="20601" y="15222"/>
                </a:moveTo>
                <a:lnTo>
                  <a:pt x="20579" y="15228"/>
                </a:lnTo>
                <a:lnTo>
                  <a:pt x="20606" y="15291"/>
                </a:lnTo>
                <a:lnTo>
                  <a:pt x="20648" y="15374"/>
                </a:lnTo>
                <a:lnTo>
                  <a:pt x="20681" y="15415"/>
                </a:lnTo>
                <a:lnTo>
                  <a:pt x="20674" y="15428"/>
                </a:lnTo>
                <a:lnTo>
                  <a:pt x="20701" y="15490"/>
                </a:lnTo>
                <a:lnTo>
                  <a:pt x="20701" y="15553"/>
                </a:lnTo>
                <a:lnTo>
                  <a:pt x="20691" y="15628"/>
                </a:lnTo>
                <a:lnTo>
                  <a:pt x="20654" y="15662"/>
                </a:lnTo>
                <a:lnTo>
                  <a:pt x="20648" y="15696"/>
                </a:lnTo>
                <a:lnTo>
                  <a:pt x="20712" y="15737"/>
                </a:lnTo>
                <a:lnTo>
                  <a:pt x="20734" y="15787"/>
                </a:lnTo>
                <a:lnTo>
                  <a:pt x="20696" y="15868"/>
                </a:lnTo>
                <a:lnTo>
                  <a:pt x="20722" y="15881"/>
                </a:lnTo>
                <a:lnTo>
                  <a:pt x="20734" y="15909"/>
                </a:lnTo>
                <a:lnTo>
                  <a:pt x="20776" y="15868"/>
                </a:lnTo>
                <a:lnTo>
                  <a:pt x="20807" y="15799"/>
                </a:lnTo>
                <a:lnTo>
                  <a:pt x="20829" y="15752"/>
                </a:lnTo>
                <a:lnTo>
                  <a:pt x="20834" y="15731"/>
                </a:lnTo>
                <a:lnTo>
                  <a:pt x="20829" y="15690"/>
                </a:lnTo>
                <a:lnTo>
                  <a:pt x="20845" y="15662"/>
                </a:lnTo>
                <a:lnTo>
                  <a:pt x="20894" y="15662"/>
                </a:lnTo>
                <a:lnTo>
                  <a:pt x="20909" y="15606"/>
                </a:lnTo>
                <a:lnTo>
                  <a:pt x="20925" y="15518"/>
                </a:lnTo>
                <a:lnTo>
                  <a:pt x="20894" y="15512"/>
                </a:lnTo>
                <a:lnTo>
                  <a:pt x="20860" y="15546"/>
                </a:lnTo>
                <a:lnTo>
                  <a:pt x="20824" y="15537"/>
                </a:lnTo>
                <a:lnTo>
                  <a:pt x="20776" y="15512"/>
                </a:lnTo>
                <a:lnTo>
                  <a:pt x="20766" y="15434"/>
                </a:lnTo>
                <a:lnTo>
                  <a:pt x="20739" y="15409"/>
                </a:lnTo>
                <a:lnTo>
                  <a:pt x="20739" y="15477"/>
                </a:lnTo>
                <a:lnTo>
                  <a:pt x="20696" y="15374"/>
                </a:lnTo>
                <a:lnTo>
                  <a:pt x="20681" y="15291"/>
                </a:lnTo>
                <a:lnTo>
                  <a:pt x="20633" y="15271"/>
                </a:lnTo>
                <a:lnTo>
                  <a:pt x="20601" y="15222"/>
                </a:lnTo>
                <a:close/>
                <a:moveTo>
                  <a:pt x="20589" y="15793"/>
                </a:moveTo>
                <a:lnTo>
                  <a:pt x="20548" y="15840"/>
                </a:lnTo>
                <a:lnTo>
                  <a:pt x="20541" y="15896"/>
                </a:lnTo>
                <a:lnTo>
                  <a:pt x="20521" y="15915"/>
                </a:lnTo>
                <a:lnTo>
                  <a:pt x="20495" y="15993"/>
                </a:lnTo>
                <a:lnTo>
                  <a:pt x="20456" y="16046"/>
                </a:lnTo>
                <a:lnTo>
                  <a:pt x="20408" y="16102"/>
                </a:lnTo>
                <a:lnTo>
                  <a:pt x="20367" y="16143"/>
                </a:lnTo>
                <a:lnTo>
                  <a:pt x="20328" y="16165"/>
                </a:lnTo>
                <a:lnTo>
                  <a:pt x="20255" y="16268"/>
                </a:lnTo>
                <a:lnTo>
                  <a:pt x="20222" y="16343"/>
                </a:lnTo>
                <a:lnTo>
                  <a:pt x="20234" y="16384"/>
                </a:lnTo>
                <a:lnTo>
                  <a:pt x="20297" y="16390"/>
                </a:lnTo>
                <a:lnTo>
                  <a:pt x="20335" y="16424"/>
                </a:lnTo>
                <a:lnTo>
                  <a:pt x="20388" y="16431"/>
                </a:lnTo>
                <a:lnTo>
                  <a:pt x="20415" y="16397"/>
                </a:lnTo>
                <a:lnTo>
                  <a:pt x="20461" y="16349"/>
                </a:lnTo>
                <a:lnTo>
                  <a:pt x="20495" y="16240"/>
                </a:lnTo>
                <a:lnTo>
                  <a:pt x="20510" y="16171"/>
                </a:lnTo>
                <a:lnTo>
                  <a:pt x="20563" y="16137"/>
                </a:lnTo>
                <a:lnTo>
                  <a:pt x="20606" y="16130"/>
                </a:lnTo>
                <a:lnTo>
                  <a:pt x="20584" y="16081"/>
                </a:lnTo>
                <a:lnTo>
                  <a:pt x="20616" y="16040"/>
                </a:lnTo>
                <a:lnTo>
                  <a:pt x="20654" y="15965"/>
                </a:lnTo>
                <a:lnTo>
                  <a:pt x="20674" y="15915"/>
                </a:lnTo>
                <a:lnTo>
                  <a:pt x="20674" y="15875"/>
                </a:lnTo>
                <a:lnTo>
                  <a:pt x="20659" y="15834"/>
                </a:lnTo>
                <a:lnTo>
                  <a:pt x="20616" y="15875"/>
                </a:lnTo>
                <a:lnTo>
                  <a:pt x="20601" y="15834"/>
                </a:lnTo>
                <a:lnTo>
                  <a:pt x="20589" y="15793"/>
                </a:lnTo>
                <a:close/>
                <a:moveTo>
                  <a:pt x="18952" y="15812"/>
                </a:moveTo>
                <a:lnTo>
                  <a:pt x="18952" y="15862"/>
                </a:lnTo>
                <a:lnTo>
                  <a:pt x="18984" y="15943"/>
                </a:lnTo>
                <a:lnTo>
                  <a:pt x="18994" y="16012"/>
                </a:lnTo>
                <a:lnTo>
                  <a:pt x="19025" y="16102"/>
                </a:lnTo>
                <a:lnTo>
                  <a:pt x="19064" y="16102"/>
                </a:lnTo>
                <a:lnTo>
                  <a:pt x="19073" y="16109"/>
                </a:lnTo>
                <a:lnTo>
                  <a:pt x="19117" y="16040"/>
                </a:lnTo>
                <a:lnTo>
                  <a:pt x="19138" y="16068"/>
                </a:lnTo>
                <a:lnTo>
                  <a:pt x="19143" y="15984"/>
                </a:lnTo>
                <a:lnTo>
                  <a:pt x="19165" y="15950"/>
                </a:lnTo>
                <a:lnTo>
                  <a:pt x="19158" y="15827"/>
                </a:lnTo>
                <a:lnTo>
                  <a:pt x="19122" y="15821"/>
                </a:lnTo>
                <a:lnTo>
                  <a:pt x="19078" y="15840"/>
                </a:lnTo>
                <a:lnTo>
                  <a:pt x="19047" y="15855"/>
                </a:lnTo>
                <a:lnTo>
                  <a:pt x="18989" y="15821"/>
                </a:lnTo>
                <a:lnTo>
                  <a:pt x="18952" y="15812"/>
                </a:lnTo>
                <a:close/>
                <a:moveTo>
                  <a:pt x="14526" y="16652"/>
                </a:moveTo>
                <a:lnTo>
                  <a:pt x="14526" y="16671"/>
                </a:lnTo>
                <a:lnTo>
                  <a:pt x="14516" y="16721"/>
                </a:lnTo>
                <a:lnTo>
                  <a:pt x="14516" y="16783"/>
                </a:lnTo>
                <a:lnTo>
                  <a:pt x="14606" y="16774"/>
                </a:lnTo>
                <a:lnTo>
                  <a:pt x="14622" y="16727"/>
                </a:lnTo>
                <a:lnTo>
                  <a:pt x="14622" y="16699"/>
                </a:lnTo>
                <a:lnTo>
                  <a:pt x="14564" y="16686"/>
                </a:lnTo>
                <a:lnTo>
                  <a:pt x="14526" y="16652"/>
                </a:lnTo>
                <a:close/>
                <a:moveTo>
                  <a:pt x="7084" y="16940"/>
                </a:moveTo>
                <a:lnTo>
                  <a:pt x="7053" y="16989"/>
                </a:lnTo>
                <a:lnTo>
                  <a:pt x="6999" y="16961"/>
                </a:lnTo>
                <a:lnTo>
                  <a:pt x="6931" y="17030"/>
                </a:lnTo>
                <a:lnTo>
                  <a:pt x="6963" y="17084"/>
                </a:lnTo>
                <a:lnTo>
                  <a:pt x="7011" y="17030"/>
                </a:lnTo>
                <a:lnTo>
                  <a:pt x="7038" y="17071"/>
                </a:lnTo>
                <a:lnTo>
                  <a:pt x="7117" y="17036"/>
                </a:lnTo>
                <a:lnTo>
                  <a:pt x="7132" y="16996"/>
                </a:lnTo>
                <a:lnTo>
                  <a:pt x="7084" y="16940"/>
                </a:lnTo>
                <a:close/>
                <a:moveTo>
                  <a:pt x="6458" y="17112"/>
                </a:moveTo>
                <a:lnTo>
                  <a:pt x="6404" y="17167"/>
                </a:lnTo>
                <a:lnTo>
                  <a:pt x="6383" y="17249"/>
                </a:lnTo>
                <a:lnTo>
                  <a:pt x="6356" y="17311"/>
                </a:lnTo>
                <a:lnTo>
                  <a:pt x="6276" y="17264"/>
                </a:lnTo>
                <a:lnTo>
                  <a:pt x="6197" y="17180"/>
                </a:lnTo>
                <a:lnTo>
                  <a:pt x="6148" y="17152"/>
                </a:lnTo>
                <a:lnTo>
                  <a:pt x="6228" y="17290"/>
                </a:lnTo>
                <a:lnTo>
                  <a:pt x="6286" y="17367"/>
                </a:lnTo>
                <a:lnTo>
                  <a:pt x="6361" y="17436"/>
                </a:lnTo>
                <a:lnTo>
                  <a:pt x="6419" y="17455"/>
                </a:lnTo>
                <a:lnTo>
                  <a:pt x="6463" y="17496"/>
                </a:lnTo>
                <a:lnTo>
                  <a:pt x="6526" y="17511"/>
                </a:lnTo>
                <a:lnTo>
                  <a:pt x="6574" y="17470"/>
                </a:lnTo>
                <a:lnTo>
                  <a:pt x="6596" y="17414"/>
                </a:lnTo>
                <a:lnTo>
                  <a:pt x="6627" y="17462"/>
                </a:lnTo>
                <a:lnTo>
                  <a:pt x="6680" y="17455"/>
                </a:lnTo>
                <a:lnTo>
                  <a:pt x="6707" y="17387"/>
                </a:lnTo>
                <a:lnTo>
                  <a:pt x="6627" y="17359"/>
                </a:lnTo>
                <a:lnTo>
                  <a:pt x="6547" y="17277"/>
                </a:lnTo>
                <a:lnTo>
                  <a:pt x="6521" y="17187"/>
                </a:lnTo>
                <a:lnTo>
                  <a:pt x="6499" y="17127"/>
                </a:lnTo>
                <a:lnTo>
                  <a:pt x="6458" y="17112"/>
                </a:lnTo>
                <a:close/>
                <a:moveTo>
                  <a:pt x="7127" y="18651"/>
                </a:moveTo>
                <a:lnTo>
                  <a:pt x="7084" y="18673"/>
                </a:lnTo>
                <a:lnTo>
                  <a:pt x="7053" y="18720"/>
                </a:lnTo>
                <a:lnTo>
                  <a:pt x="7011" y="18767"/>
                </a:lnTo>
                <a:lnTo>
                  <a:pt x="6963" y="18789"/>
                </a:lnTo>
                <a:lnTo>
                  <a:pt x="6920" y="18823"/>
                </a:lnTo>
                <a:lnTo>
                  <a:pt x="6883" y="18870"/>
                </a:lnTo>
                <a:lnTo>
                  <a:pt x="6825" y="18886"/>
                </a:lnTo>
                <a:lnTo>
                  <a:pt x="6792" y="18933"/>
                </a:lnTo>
                <a:lnTo>
                  <a:pt x="6760" y="18982"/>
                </a:lnTo>
                <a:lnTo>
                  <a:pt x="6733" y="19057"/>
                </a:lnTo>
                <a:lnTo>
                  <a:pt x="6685" y="19111"/>
                </a:lnTo>
                <a:lnTo>
                  <a:pt x="6649" y="19167"/>
                </a:lnTo>
                <a:lnTo>
                  <a:pt x="6612" y="19242"/>
                </a:lnTo>
                <a:lnTo>
                  <a:pt x="6579" y="19298"/>
                </a:lnTo>
                <a:lnTo>
                  <a:pt x="6547" y="19379"/>
                </a:lnTo>
                <a:lnTo>
                  <a:pt x="6559" y="19463"/>
                </a:lnTo>
                <a:lnTo>
                  <a:pt x="6569" y="19545"/>
                </a:lnTo>
                <a:lnTo>
                  <a:pt x="6559" y="19626"/>
                </a:lnTo>
                <a:lnTo>
                  <a:pt x="6537" y="19710"/>
                </a:lnTo>
                <a:lnTo>
                  <a:pt x="6511" y="19792"/>
                </a:lnTo>
                <a:lnTo>
                  <a:pt x="6506" y="19876"/>
                </a:lnTo>
                <a:lnTo>
                  <a:pt x="6506" y="19964"/>
                </a:lnTo>
                <a:lnTo>
                  <a:pt x="6521" y="20039"/>
                </a:lnTo>
                <a:lnTo>
                  <a:pt x="6542" y="20129"/>
                </a:lnTo>
                <a:lnTo>
                  <a:pt x="6559" y="20219"/>
                </a:lnTo>
                <a:lnTo>
                  <a:pt x="6579" y="20314"/>
                </a:lnTo>
                <a:lnTo>
                  <a:pt x="6586" y="20410"/>
                </a:lnTo>
                <a:lnTo>
                  <a:pt x="6574" y="20520"/>
                </a:lnTo>
                <a:lnTo>
                  <a:pt x="6537" y="20597"/>
                </a:lnTo>
                <a:lnTo>
                  <a:pt x="6479" y="20651"/>
                </a:lnTo>
                <a:lnTo>
                  <a:pt x="6404" y="20685"/>
                </a:lnTo>
                <a:lnTo>
                  <a:pt x="6325" y="20720"/>
                </a:lnTo>
                <a:lnTo>
                  <a:pt x="6255" y="20754"/>
                </a:lnTo>
                <a:lnTo>
                  <a:pt x="6192" y="20823"/>
                </a:lnTo>
                <a:lnTo>
                  <a:pt x="6133" y="20878"/>
                </a:lnTo>
                <a:lnTo>
                  <a:pt x="6054" y="20906"/>
                </a:lnTo>
                <a:lnTo>
                  <a:pt x="6015" y="20816"/>
                </a:lnTo>
                <a:lnTo>
                  <a:pt x="5957" y="20760"/>
                </a:lnTo>
                <a:lnTo>
                  <a:pt x="5877" y="20788"/>
                </a:lnTo>
                <a:lnTo>
                  <a:pt x="5819" y="20685"/>
                </a:lnTo>
                <a:lnTo>
                  <a:pt x="5793" y="20775"/>
                </a:lnTo>
                <a:lnTo>
                  <a:pt x="5749" y="20878"/>
                </a:lnTo>
                <a:lnTo>
                  <a:pt x="5681" y="20816"/>
                </a:lnTo>
                <a:lnTo>
                  <a:pt x="5607" y="20788"/>
                </a:lnTo>
                <a:lnTo>
                  <a:pt x="5532" y="20775"/>
                </a:lnTo>
                <a:lnTo>
                  <a:pt x="5484" y="20672"/>
                </a:lnTo>
                <a:lnTo>
                  <a:pt x="5409" y="20700"/>
                </a:lnTo>
                <a:lnTo>
                  <a:pt x="5341" y="20651"/>
                </a:lnTo>
                <a:lnTo>
                  <a:pt x="5297" y="20541"/>
                </a:lnTo>
                <a:lnTo>
                  <a:pt x="5244" y="20735"/>
                </a:lnTo>
                <a:lnTo>
                  <a:pt x="5169" y="20754"/>
                </a:lnTo>
                <a:lnTo>
                  <a:pt x="5106" y="20692"/>
                </a:lnTo>
                <a:lnTo>
                  <a:pt x="5036" y="20726"/>
                </a:lnTo>
                <a:lnTo>
                  <a:pt x="4957" y="20775"/>
                </a:lnTo>
                <a:lnTo>
                  <a:pt x="4883" y="20810"/>
                </a:lnTo>
                <a:lnTo>
                  <a:pt x="4804" y="20795"/>
                </a:lnTo>
                <a:lnTo>
                  <a:pt x="4777" y="20707"/>
                </a:lnTo>
                <a:lnTo>
                  <a:pt x="4717" y="20631"/>
                </a:lnTo>
                <a:lnTo>
                  <a:pt x="4649" y="20589"/>
                </a:lnTo>
                <a:lnTo>
                  <a:pt x="4574" y="20604"/>
                </a:lnTo>
                <a:lnTo>
                  <a:pt x="4495" y="20589"/>
                </a:lnTo>
                <a:lnTo>
                  <a:pt x="4451" y="20554"/>
                </a:lnTo>
                <a:lnTo>
                  <a:pt x="4473" y="20747"/>
                </a:lnTo>
                <a:lnTo>
                  <a:pt x="4485" y="20844"/>
                </a:lnTo>
                <a:lnTo>
                  <a:pt x="4521" y="20947"/>
                </a:lnTo>
                <a:lnTo>
                  <a:pt x="4596" y="20966"/>
                </a:lnTo>
                <a:lnTo>
                  <a:pt x="4623" y="21063"/>
                </a:lnTo>
                <a:lnTo>
                  <a:pt x="4659" y="21160"/>
                </a:lnTo>
                <a:lnTo>
                  <a:pt x="4628" y="21291"/>
                </a:lnTo>
                <a:lnTo>
                  <a:pt x="4548" y="21235"/>
                </a:lnTo>
                <a:lnTo>
                  <a:pt x="4473" y="21194"/>
                </a:lnTo>
                <a:lnTo>
                  <a:pt x="4383" y="21181"/>
                </a:lnTo>
                <a:lnTo>
                  <a:pt x="4308" y="21235"/>
                </a:lnTo>
                <a:lnTo>
                  <a:pt x="4229" y="21250"/>
                </a:lnTo>
                <a:lnTo>
                  <a:pt x="4159" y="21173"/>
                </a:lnTo>
                <a:lnTo>
                  <a:pt x="4079" y="21138"/>
                </a:lnTo>
                <a:lnTo>
                  <a:pt x="4011" y="21029"/>
                </a:lnTo>
                <a:lnTo>
                  <a:pt x="3946" y="21119"/>
                </a:lnTo>
                <a:lnTo>
                  <a:pt x="3909" y="21022"/>
                </a:lnTo>
                <a:lnTo>
                  <a:pt x="3893" y="20926"/>
                </a:lnTo>
                <a:lnTo>
                  <a:pt x="3851" y="20838"/>
                </a:lnTo>
                <a:lnTo>
                  <a:pt x="3793" y="20932"/>
                </a:lnTo>
                <a:lnTo>
                  <a:pt x="3723" y="20982"/>
                </a:lnTo>
                <a:lnTo>
                  <a:pt x="3648" y="20926"/>
                </a:lnTo>
                <a:lnTo>
                  <a:pt x="3574" y="20966"/>
                </a:lnTo>
                <a:lnTo>
                  <a:pt x="3516" y="21050"/>
                </a:lnTo>
                <a:lnTo>
                  <a:pt x="3436" y="21063"/>
                </a:lnTo>
                <a:lnTo>
                  <a:pt x="3351" y="21057"/>
                </a:lnTo>
                <a:lnTo>
                  <a:pt x="3266" y="21050"/>
                </a:lnTo>
                <a:lnTo>
                  <a:pt x="3186" y="21063"/>
                </a:lnTo>
                <a:lnTo>
                  <a:pt x="3095" y="21029"/>
                </a:lnTo>
                <a:lnTo>
                  <a:pt x="3022" y="21009"/>
                </a:lnTo>
                <a:lnTo>
                  <a:pt x="2942" y="21044"/>
                </a:lnTo>
                <a:lnTo>
                  <a:pt x="2862" y="21050"/>
                </a:lnTo>
                <a:lnTo>
                  <a:pt x="2782" y="21001"/>
                </a:lnTo>
                <a:lnTo>
                  <a:pt x="2696" y="21035"/>
                </a:lnTo>
                <a:lnTo>
                  <a:pt x="2659" y="21016"/>
                </a:lnTo>
                <a:lnTo>
                  <a:pt x="2611" y="21001"/>
                </a:lnTo>
                <a:lnTo>
                  <a:pt x="2543" y="21063"/>
                </a:lnTo>
                <a:lnTo>
                  <a:pt x="2478" y="21119"/>
                </a:lnTo>
                <a:lnTo>
                  <a:pt x="2399" y="21188"/>
                </a:lnTo>
                <a:lnTo>
                  <a:pt x="2319" y="21216"/>
                </a:lnTo>
                <a:lnTo>
                  <a:pt x="2239" y="21222"/>
                </a:lnTo>
                <a:lnTo>
                  <a:pt x="2171" y="21297"/>
                </a:lnTo>
                <a:lnTo>
                  <a:pt x="2079" y="21359"/>
                </a:lnTo>
                <a:lnTo>
                  <a:pt x="2048" y="21256"/>
                </a:lnTo>
                <a:lnTo>
                  <a:pt x="1968" y="21310"/>
                </a:lnTo>
                <a:lnTo>
                  <a:pt x="1951" y="21413"/>
                </a:lnTo>
                <a:lnTo>
                  <a:pt x="1985" y="21600"/>
                </a:lnTo>
                <a:lnTo>
                  <a:pt x="6393" y="21600"/>
                </a:lnTo>
                <a:lnTo>
                  <a:pt x="6511" y="21503"/>
                </a:lnTo>
                <a:lnTo>
                  <a:pt x="6579" y="21435"/>
                </a:lnTo>
                <a:lnTo>
                  <a:pt x="6659" y="21387"/>
                </a:lnTo>
                <a:lnTo>
                  <a:pt x="6750" y="21276"/>
                </a:lnTo>
                <a:lnTo>
                  <a:pt x="6782" y="21181"/>
                </a:lnTo>
                <a:lnTo>
                  <a:pt x="6808" y="21078"/>
                </a:lnTo>
                <a:lnTo>
                  <a:pt x="6888" y="21035"/>
                </a:lnTo>
                <a:lnTo>
                  <a:pt x="6920" y="20947"/>
                </a:lnTo>
                <a:lnTo>
                  <a:pt x="6951" y="20838"/>
                </a:lnTo>
                <a:lnTo>
                  <a:pt x="6963" y="20692"/>
                </a:lnTo>
                <a:lnTo>
                  <a:pt x="6941" y="20597"/>
                </a:lnTo>
                <a:lnTo>
                  <a:pt x="6941" y="20494"/>
                </a:lnTo>
                <a:lnTo>
                  <a:pt x="6920" y="20404"/>
                </a:lnTo>
                <a:lnTo>
                  <a:pt x="6915" y="20185"/>
                </a:lnTo>
                <a:lnTo>
                  <a:pt x="6898" y="20095"/>
                </a:lnTo>
                <a:lnTo>
                  <a:pt x="6866" y="20019"/>
                </a:lnTo>
                <a:lnTo>
                  <a:pt x="6851" y="19936"/>
                </a:lnTo>
                <a:lnTo>
                  <a:pt x="6840" y="19854"/>
                </a:lnTo>
                <a:lnTo>
                  <a:pt x="6813" y="19772"/>
                </a:lnTo>
                <a:lnTo>
                  <a:pt x="6772" y="19704"/>
                </a:lnTo>
                <a:lnTo>
                  <a:pt x="6724" y="19654"/>
                </a:lnTo>
                <a:lnTo>
                  <a:pt x="6692" y="19592"/>
                </a:lnTo>
                <a:lnTo>
                  <a:pt x="6670" y="19504"/>
                </a:lnTo>
                <a:lnTo>
                  <a:pt x="6680" y="19435"/>
                </a:lnTo>
                <a:lnTo>
                  <a:pt x="6719" y="19345"/>
                </a:lnTo>
                <a:lnTo>
                  <a:pt x="6750" y="19291"/>
                </a:lnTo>
                <a:lnTo>
                  <a:pt x="6782" y="19223"/>
                </a:lnTo>
                <a:lnTo>
                  <a:pt x="6840" y="19208"/>
                </a:lnTo>
                <a:lnTo>
                  <a:pt x="6878" y="19167"/>
                </a:lnTo>
                <a:lnTo>
                  <a:pt x="6851" y="19105"/>
                </a:lnTo>
                <a:lnTo>
                  <a:pt x="6845" y="19036"/>
                </a:lnTo>
                <a:lnTo>
                  <a:pt x="6856" y="18967"/>
                </a:lnTo>
                <a:lnTo>
                  <a:pt x="6883" y="18913"/>
                </a:lnTo>
                <a:lnTo>
                  <a:pt x="6925" y="18864"/>
                </a:lnTo>
                <a:lnTo>
                  <a:pt x="6968" y="18830"/>
                </a:lnTo>
                <a:lnTo>
                  <a:pt x="7016" y="18810"/>
                </a:lnTo>
                <a:lnTo>
                  <a:pt x="7058" y="18836"/>
                </a:lnTo>
                <a:lnTo>
                  <a:pt x="7084" y="18802"/>
                </a:lnTo>
                <a:lnTo>
                  <a:pt x="7144" y="18748"/>
                </a:lnTo>
                <a:lnTo>
                  <a:pt x="7164" y="18692"/>
                </a:lnTo>
                <a:lnTo>
                  <a:pt x="7127" y="18651"/>
                </a:lnTo>
                <a:close/>
                <a:moveTo>
                  <a:pt x="18387" y="19001"/>
                </a:moveTo>
                <a:lnTo>
                  <a:pt x="18387" y="19077"/>
                </a:lnTo>
                <a:lnTo>
                  <a:pt x="18372" y="19167"/>
                </a:lnTo>
                <a:lnTo>
                  <a:pt x="18319" y="19180"/>
                </a:lnTo>
                <a:lnTo>
                  <a:pt x="18266" y="19201"/>
                </a:lnTo>
                <a:lnTo>
                  <a:pt x="18196" y="19201"/>
                </a:lnTo>
                <a:lnTo>
                  <a:pt x="18138" y="19208"/>
                </a:lnTo>
                <a:lnTo>
                  <a:pt x="18075" y="19242"/>
                </a:lnTo>
                <a:lnTo>
                  <a:pt x="18021" y="19270"/>
                </a:lnTo>
                <a:lnTo>
                  <a:pt x="17968" y="19257"/>
                </a:lnTo>
                <a:lnTo>
                  <a:pt x="17915" y="19236"/>
                </a:lnTo>
                <a:lnTo>
                  <a:pt x="17867" y="19236"/>
                </a:lnTo>
                <a:lnTo>
                  <a:pt x="17809" y="19263"/>
                </a:lnTo>
                <a:lnTo>
                  <a:pt x="17749" y="19248"/>
                </a:lnTo>
                <a:lnTo>
                  <a:pt x="17696" y="19223"/>
                </a:lnTo>
                <a:lnTo>
                  <a:pt x="17642" y="19236"/>
                </a:lnTo>
                <a:lnTo>
                  <a:pt x="17606" y="19298"/>
                </a:lnTo>
                <a:lnTo>
                  <a:pt x="17558" y="19352"/>
                </a:lnTo>
                <a:lnTo>
                  <a:pt x="17499" y="19373"/>
                </a:lnTo>
                <a:lnTo>
                  <a:pt x="17425" y="19352"/>
                </a:lnTo>
                <a:lnTo>
                  <a:pt x="17356" y="19304"/>
                </a:lnTo>
                <a:lnTo>
                  <a:pt x="17313" y="19257"/>
                </a:lnTo>
                <a:lnTo>
                  <a:pt x="17250" y="19263"/>
                </a:lnTo>
                <a:lnTo>
                  <a:pt x="17212" y="19201"/>
                </a:lnTo>
                <a:lnTo>
                  <a:pt x="17180" y="19145"/>
                </a:lnTo>
                <a:lnTo>
                  <a:pt x="17132" y="19105"/>
                </a:lnTo>
                <a:lnTo>
                  <a:pt x="17091" y="19145"/>
                </a:lnTo>
                <a:lnTo>
                  <a:pt x="17026" y="19154"/>
                </a:lnTo>
                <a:lnTo>
                  <a:pt x="16989" y="19208"/>
                </a:lnTo>
                <a:lnTo>
                  <a:pt x="16936" y="19263"/>
                </a:lnTo>
                <a:lnTo>
                  <a:pt x="16878" y="19291"/>
                </a:lnTo>
                <a:lnTo>
                  <a:pt x="16813" y="19311"/>
                </a:lnTo>
                <a:lnTo>
                  <a:pt x="16760" y="19311"/>
                </a:lnTo>
                <a:lnTo>
                  <a:pt x="16702" y="19304"/>
                </a:lnTo>
                <a:lnTo>
                  <a:pt x="16627" y="19195"/>
                </a:lnTo>
                <a:lnTo>
                  <a:pt x="16590" y="19126"/>
                </a:lnTo>
                <a:lnTo>
                  <a:pt x="16542" y="19077"/>
                </a:lnTo>
                <a:lnTo>
                  <a:pt x="16505" y="19051"/>
                </a:lnTo>
                <a:lnTo>
                  <a:pt x="16431" y="19188"/>
                </a:lnTo>
                <a:lnTo>
                  <a:pt x="16392" y="19242"/>
                </a:lnTo>
                <a:lnTo>
                  <a:pt x="16361" y="19304"/>
                </a:lnTo>
                <a:lnTo>
                  <a:pt x="16324" y="19367"/>
                </a:lnTo>
                <a:lnTo>
                  <a:pt x="16266" y="19339"/>
                </a:lnTo>
                <a:lnTo>
                  <a:pt x="16213" y="19367"/>
                </a:lnTo>
                <a:lnTo>
                  <a:pt x="16148" y="19367"/>
                </a:lnTo>
                <a:lnTo>
                  <a:pt x="16095" y="19394"/>
                </a:lnTo>
                <a:lnTo>
                  <a:pt x="16047" y="19352"/>
                </a:lnTo>
                <a:lnTo>
                  <a:pt x="16000" y="19339"/>
                </a:lnTo>
                <a:lnTo>
                  <a:pt x="15962" y="19360"/>
                </a:lnTo>
                <a:lnTo>
                  <a:pt x="15909" y="19352"/>
                </a:lnTo>
                <a:lnTo>
                  <a:pt x="15851" y="19339"/>
                </a:lnTo>
                <a:lnTo>
                  <a:pt x="15792" y="19367"/>
                </a:lnTo>
                <a:lnTo>
                  <a:pt x="15739" y="19345"/>
                </a:lnTo>
                <a:lnTo>
                  <a:pt x="15691" y="19311"/>
                </a:lnTo>
                <a:lnTo>
                  <a:pt x="15659" y="19223"/>
                </a:lnTo>
                <a:lnTo>
                  <a:pt x="15638" y="19167"/>
                </a:lnTo>
                <a:lnTo>
                  <a:pt x="15611" y="19298"/>
                </a:lnTo>
                <a:lnTo>
                  <a:pt x="15568" y="19345"/>
                </a:lnTo>
                <a:lnTo>
                  <a:pt x="15505" y="19339"/>
                </a:lnTo>
                <a:lnTo>
                  <a:pt x="15447" y="19360"/>
                </a:lnTo>
                <a:lnTo>
                  <a:pt x="15393" y="19379"/>
                </a:lnTo>
                <a:lnTo>
                  <a:pt x="15335" y="19360"/>
                </a:lnTo>
                <a:lnTo>
                  <a:pt x="15292" y="19386"/>
                </a:lnTo>
                <a:lnTo>
                  <a:pt x="15260" y="19429"/>
                </a:lnTo>
                <a:lnTo>
                  <a:pt x="15229" y="19489"/>
                </a:lnTo>
                <a:lnTo>
                  <a:pt x="15181" y="19532"/>
                </a:lnTo>
                <a:lnTo>
                  <a:pt x="15122" y="19579"/>
                </a:lnTo>
                <a:lnTo>
                  <a:pt x="15079" y="19661"/>
                </a:lnTo>
                <a:lnTo>
                  <a:pt x="15063" y="19738"/>
                </a:lnTo>
                <a:lnTo>
                  <a:pt x="15036" y="19820"/>
                </a:lnTo>
                <a:lnTo>
                  <a:pt x="14978" y="19854"/>
                </a:lnTo>
                <a:lnTo>
                  <a:pt x="14920" y="19882"/>
                </a:lnTo>
                <a:lnTo>
                  <a:pt x="14850" y="19888"/>
                </a:lnTo>
                <a:lnTo>
                  <a:pt x="14813" y="19910"/>
                </a:lnTo>
                <a:lnTo>
                  <a:pt x="14787" y="20019"/>
                </a:lnTo>
                <a:lnTo>
                  <a:pt x="14770" y="20095"/>
                </a:lnTo>
                <a:lnTo>
                  <a:pt x="14734" y="20163"/>
                </a:lnTo>
                <a:lnTo>
                  <a:pt x="14702" y="20238"/>
                </a:lnTo>
                <a:lnTo>
                  <a:pt x="14680" y="20329"/>
                </a:lnTo>
                <a:lnTo>
                  <a:pt x="14649" y="20425"/>
                </a:lnTo>
                <a:lnTo>
                  <a:pt x="14584" y="20466"/>
                </a:lnTo>
                <a:lnTo>
                  <a:pt x="14516" y="20438"/>
                </a:lnTo>
                <a:lnTo>
                  <a:pt x="14468" y="20363"/>
                </a:lnTo>
                <a:lnTo>
                  <a:pt x="14499" y="20266"/>
                </a:lnTo>
                <a:lnTo>
                  <a:pt x="14526" y="20176"/>
                </a:lnTo>
                <a:lnTo>
                  <a:pt x="14537" y="20088"/>
                </a:lnTo>
                <a:lnTo>
                  <a:pt x="14468" y="20095"/>
                </a:lnTo>
                <a:lnTo>
                  <a:pt x="14463" y="20004"/>
                </a:lnTo>
                <a:lnTo>
                  <a:pt x="14511" y="19923"/>
                </a:lnTo>
                <a:lnTo>
                  <a:pt x="14564" y="19867"/>
                </a:lnTo>
                <a:lnTo>
                  <a:pt x="14569" y="19772"/>
                </a:lnTo>
                <a:lnTo>
                  <a:pt x="14574" y="19717"/>
                </a:lnTo>
                <a:lnTo>
                  <a:pt x="14526" y="19504"/>
                </a:lnTo>
                <a:lnTo>
                  <a:pt x="14468" y="19504"/>
                </a:lnTo>
                <a:lnTo>
                  <a:pt x="14409" y="19489"/>
                </a:lnTo>
                <a:lnTo>
                  <a:pt x="14356" y="19463"/>
                </a:lnTo>
                <a:lnTo>
                  <a:pt x="14298" y="19442"/>
                </a:lnTo>
                <a:lnTo>
                  <a:pt x="14245" y="19401"/>
                </a:lnTo>
                <a:lnTo>
                  <a:pt x="14192" y="19476"/>
                </a:lnTo>
                <a:lnTo>
                  <a:pt x="14143" y="19517"/>
                </a:lnTo>
                <a:lnTo>
                  <a:pt x="14090" y="19504"/>
                </a:lnTo>
                <a:lnTo>
                  <a:pt x="14042" y="19448"/>
                </a:lnTo>
                <a:lnTo>
                  <a:pt x="14006" y="19401"/>
                </a:lnTo>
                <a:lnTo>
                  <a:pt x="13931" y="19373"/>
                </a:lnTo>
                <a:lnTo>
                  <a:pt x="13899" y="19326"/>
                </a:lnTo>
                <a:lnTo>
                  <a:pt x="13846" y="19257"/>
                </a:lnTo>
                <a:lnTo>
                  <a:pt x="13839" y="19173"/>
                </a:lnTo>
                <a:lnTo>
                  <a:pt x="13793" y="19126"/>
                </a:lnTo>
                <a:lnTo>
                  <a:pt x="13740" y="19105"/>
                </a:lnTo>
                <a:lnTo>
                  <a:pt x="13686" y="19098"/>
                </a:lnTo>
                <a:lnTo>
                  <a:pt x="13633" y="19111"/>
                </a:lnTo>
                <a:lnTo>
                  <a:pt x="13573" y="19139"/>
                </a:lnTo>
                <a:lnTo>
                  <a:pt x="13527" y="19173"/>
                </a:lnTo>
                <a:lnTo>
                  <a:pt x="13479" y="19229"/>
                </a:lnTo>
                <a:lnTo>
                  <a:pt x="13467" y="19298"/>
                </a:lnTo>
                <a:lnTo>
                  <a:pt x="13420" y="19339"/>
                </a:lnTo>
                <a:lnTo>
                  <a:pt x="13361" y="19339"/>
                </a:lnTo>
                <a:lnTo>
                  <a:pt x="13324" y="19386"/>
                </a:lnTo>
                <a:lnTo>
                  <a:pt x="13271" y="19463"/>
                </a:lnTo>
                <a:lnTo>
                  <a:pt x="13218" y="19435"/>
                </a:lnTo>
                <a:lnTo>
                  <a:pt x="13174" y="19476"/>
                </a:lnTo>
                <a:lnTo>
                  <a:pt x="13121" y="19523"/>
                </a:lnTo>
                <a:lnTo>
                  <a:pt x="13080" y="19573"/>
                </a:lnTo>
                <a:lnTo>
                  <a:pt x="13010" y="19607"/>
                </a:lnTo>
                <a:lnTo>
                  <a:pt x="12952" y="19641"/>
                </a:lnTo>
                <a:lnTo>
                  <a:pt x="12894" y="19710"/>
                </a:lnTo>
                <a:lnTo>
                  <a:pt x="12840" y="19745"/>
                </a:lnTo>
                <a:lnTo>
                  <a:pt x="12819" y="19833"/>
                </a:lnTo>
                <a:lnTo>
                  <a:pt x="12761" y="19888"/>
                </a:lnTo>
                <a:lnTo>
                  <a:pt x="12717" y="19833"/>
                </a:lnTo>
                <a:lnTo>
                  <a:pt x="12676" y="19757"/>
                </a:lnTo>
                <a:lnTo>
                  <a:pt x="12616" y="19772"/>
                </a:lnTo>
                <a:lnTo>
                  <a:pt x="12563" y="19723"/>
                </a:lnTo>
                <a:lnTo>
                  <a:pt x="12543" y="19648"/>
                </a:lnTo>
                <a:lnTo>
                  <a:pt x="12478" y="19620"/>
                </a:lnTo>
                <a:lnTo>
                  <a:pt x="12446" y="19689"/>
                </a:lnTo>
                <a:lnTo>
                  <a:pt x="12415" y="19807"/>
                </a:lnTo>
                <a:lnTo>
                  <a:pt x="12372" y="19860"/>
                </a:lnTo>
                <a:lnTo>
                  <a:pt x="12313" y="19882"/>
                </a:lnTo>
                <a:lnTo>
                  <a:pt x="12255" y="19923"/>
                </a:lnTo>
                <a:lnTo>
                  <a:pt x="12207" y="19985"/>
                </a:lnTo>
                <a:lnTo>
                  <a:pt x="12144" y="20013"/>
                </a:lnTo>
                <a:lnTo>
                  <a:pt x="12084" y="20039"/>
                </a:lnTo>
                <a:lnTo>
                  <a:pt x="12021" y="20047"/>
                </a:lnTo>
                <a:lnTo>
                  <a:pt x="11951" y="20047"/>
                </a:lnTo>
                <a:lnTo>
                  <a:pt x="11888" y="20054"/>
                </a:lnTo>
                <a:lnTo>
                  <a:pt x="11818" y="20095"/>
                </a:lnTo>
                <a:lnTo>
                  <a:pt x="11782" y="20026"/>
                </a:lnTo>
                <a:lnTo>
                  <a:pt x="11755" y="19951"/>
                </a:lnTo>
                <a:lnTo>
                  <a:pt x="11692" y="19936"/>
                </a:lnTo>
                <a:lnTo>
                  <a:pt x="11627" y="19916"/>
                </a:lnTo>
                <a:lnTo>
                  <a:pt x="11569" y="19910"/>
                </a:lnTo>
                <a:lnTo>
                  <a:pt x="11499" y="19916"/>
                </a:lnTo>
                <a:lnTo>
                  <a:pt x="11436" y="19944"/>
                </a:lnTo>
                <a:lnTo>
                  <a:pt x="11388" y="20026"/>
                </a:lnTo>
                <a:lnTo>
                  <a:pt x="11366" y="19944"/>
                </a:lnTo>
                <a:lnTo>
                  <a:pt x="11286" y="19929"/>
                </a:lnTo>
                <a:lnTo>
                  <a:pt x="11228" y="19991"/>
                </a:lnTo>
                <a:lnTo>
                  <a:pt x="11201" y="20082"/>
                </a:lnTo>
                <a:lnTo>
                  <a:pt x="11138" y="20122"/>
                </a:lnTo>
                <a:lnTo>
                  <a:pt x="11100" y="20047"/>
                </a:lnTo>
                <a:lnTo>
                  <a:pt x="11058" y="19936"/>
                </a:lnTo>
                <a:lnTo>
                  <a:pt x="11000" y="19970"/>
                </a:lnTo>
                <a:lnTo>
                  <a:pt x="10957" y="19916"/>
                </a:lnTo>
                <a:lnTo>
                  <a:pt x="10921" y="19991"/>
                </a:lnTo>
                <a:lnTo>
                  <a:pt x="10872" y="20039"/>
                </a:lnTo>
                <a:lnTo>
                  <a:pt x="10802" y="20073"/>
                </a:lnTo>
                <a:lnTo>
                  <a:pt x="10744" y="20129"/>
                </a:lnTo>
                <a:lnTo>
                  <a:pt x="10681" y="20163"/>
                </a:lnTo>
                <a:lnTo>
                  <a:pt x="10616" y="20191"/>
                </a:lnTo>
                <a:lnTo>
                  <a:pt x="10553" y="20232"/>
                </a:lnTo>
                <a:lnTo>
                  <a:pt x="10488" y="20314"/>
                </a:lnTo>
                <a:lnTo>
                  <a:pt x="10468" y="20219"/>
                </a:lnTo>
                <a:lnTo>
                  <a:pt x="10399" y="20204"/>
                </a:lnTo>
                <a:lnTo>
                  <a:pt x="10324" y="20232"/>
                </a:lnTo>
                <a:lnTo>
                  <a:pt x="10249" y="20273"/>
                </a:lnTo>
                <a:lnTo>
                  <a:pt x="10181" y="20260"/>
                </a:lnTo>
                <a:lnTo>
                  <a:pt x="10164" y="20170"/>
                </a:lnTo>
                <a:lnTo>
                  <a:pt x="10101" y="20150"/>
                </a:lnTo>
                <a:lnTo>
                  <a:pt x="10074" y="20238"/>
                </a:lnTo>
                <a:lnTo>
                  <a:pt x="10069" y="20329"/>
                </a:lnTo>
                <a:lnTo>
                  <a:pt x="10000" y="20314"/>
                </a:lnTo>
                <a:lnTo>
                  <a:pt x="9973" y="20238"/>
                </a:lnTo>
                <a:lnTo>
                  <a:pt x="9903" y="20226"/>
                </a:lnTo>
                <a:lnTo>
                  <a:pt x="9862" y="20288"/>
                </a:lnTo>
                <a:lnTo>
                  <a:pt x="9835" y="20404"/>
                </a:lnTo>
                <a:lnTo>
                  <a:pt x="9787" y="20500"/>
                </a:lnTo>
                <a:lnTo>
                  <a:pt x="9729" y="20576"/>
                </a:lnTo>
                <a:lnTo>
                  <a:pt x="9664" y="20638"/>
                </a:lnTo>
                <a:lnTo>
                  <a:pt x="9601" y="20685"/>
                </a:lnTo>
                <a:lnTo>
                  <a:pt x="9564" y="20769"/>
                </a:lnTo>
                <a:lnTo>
                  <a:pt x="9543" y="20878"/>
                </a:lnTo>
                <a:lnTo>
                  <a:pt x="9606" y="20947"/>
                </a:lnTo>
                <a:lnTo>
                  <a:pt x="9591" y="21057"/>
                </a:lnTo>
                <a:lnTo>
                  <a:pt x="9531" y="21138"/>
                </a:lnTo>
                <a:lnTo>
                  <a:pt x="9484" y="21235"/>
                </a:lnTo>
                <a:lnTo>
                  <a:pt x="9398" y="21325"/>
                </a:lnTo>
                <a:lnTo>
                  <a:pt x="9335" y="21400"/>
                </a:lnTo>
                <a:lnTo>
                  <a:pt x="9265" y="21469"/>
                </a:lnTo>
                <a:lnTo>
                  <a:pt x="9192" y="21531"/>
                </a:lnTo>
                <a:lnTo>
                  <a:pt x="9105" y="21579"/>
                </a:lnTo>
                <a:lnTo>
                  <a:pt x="8979" y="21600"/>
                </a:lnTo>
                <a:lnTo>
                  <a:pt x="20048" y="21600"/>
                </a:lnTo>
                <a:lnTo>
                  <a:pt x="20069" y="21463"/>
                </a:lnTo>
                <a:lnTo>
                  <a:pt x="20089" y="21332"/>
                </a:lnTo>
                <a:lnTo>
                  <a:pt x="20132" y="21241"/>
                </a:lnTo>
                <a:lnTo>
                  <a:pt x="20176" y="21132"/>
                </a:lnTo>
                <a:lnTo>
                  <a:pt x="20195" y="21022"/>
                </a:lnTo>
                <a:lnTo>
                  <a:pt x="20275" y="20960"/>
                </a:lnTo>
                <a:lnTo>
                  <a:pt x="20308" y="20863"/>
                </a:lnTo>
                <a:lnTo>
                  <a:pt x="20382" y="20823"/>
                </a:lnTo>
                <a:lnTo>
                  <a:pt x="20415" y="20713"/>
                </a:lnTo>
                <a:lnTo>
                  <a:pt x="20435" y="20623"/>
                </a:lnTo>
                <a:lnTo>
                  <a:pt x="20456" y="20507"/>
                </a:lnTo>
                <a:lnTo>
                  <a:pt x="20488" y="20425"/>
                </a:lnTo>
                <a:lnTo>
                  <a:pt x="20500" y="20329"/>
                </a:lnTo>
                <a:lnTo>
                  <a:pt x="20456" y="20260"/>
                </a:lnTo>
                <a:lnTo>
                  <a:pt x="20393" y="20211"/>
                </a:lnTo>
                <a:lnTo>
                  <a:pt x="20335" y="20157"/>
                </a:lnTo>
                <a:lnTo>
                  <a:pt x="20270" y="20122"/>
                </a:lnTo>
                <a:lnTo>
                  <a:pt x="20202" y="20107"/>
                </a:lnTo>
                <a:lnTo>
                  <a:pt x="20132" y="20107"/>
                </a:lnTo>
                <a:lnTo>
                  <a:pt x="20069" y="20095"/>
                </a:lnTo>
                <a:lnTo>
                  <a:pt x="19999" y="20101"/>
                </a:lnTo>
                <a:lnTo>
                  <a:pt x="19936" y="20067"/>
                </a:lnTo>
                <a:lnTo>
                  <a:pt x="19888" y="19985"/>
                </a:lnTo>
                <a:lnTo>
                  <a:pt x="19823" y="19936"/>
                </a:lnTo>
                <a:lnTo>
                  <a:pt x="19797" y="19848"/>
                </a:lnTo>
                <a:lnTo>
                  <a:pt x="19728" y="19826"/>
                </a:lnTo>
                <a:lnTo>
                  <a:pt x="19659" y="19807"/>
                </a:lnTo>
                <a:lnTo>
                  <a:pt x="19605" y="19751"/>
                </a:lnTo>
                <a:lnTo>
                  <a:pt x="19564" y="19689"/>
                </a:lnTo>
                <a:lnTo>
                  <a:pt x="19511" y="19626"/>
                </a:lnTo>
                <a:lnTo>
                  <a:pt x="19472" y="19695"/>
                </a:lnTo>
                <a:lnTo>
                  <a:pt x="19404" y="19695"/>
                </a:lnTo>
                <a:lnTo>
                  <a:pt x="19344" y="19661"/>
                </a:lnTo>
                <a:lnTo>
                  <a:pt x="19265" y="19626"/>
                </a:lnTo>
                <a:lnTo>
                  <a:pt x="19192" y="19592"/>
                </a:lnTo>
                <a:lnTo>
                  <a:pt x="19127" y="19545"/>
                </a:lnTo>
                <a:lnTo>
                  <a:pt x="19064" y="19498"/>
                </a:lnTo>
                <a:lnTo>
                  <a:pt x="19025" y="19435"/>
                </a:lnTo>
                <a:lnTo>
                  <a:pt x="19037" y="19367"/>
                </a:lnTo>
                <a:lnTo>
                  <a:pt x="18994" y="19304"/>
                </a:lnTo>
                <a:lnTo>
                  <a:pt x="18931" y="19291"/>
                </a:lnTo>
                <a:lnTo>
                  <a:pt x="18856" y="19276"/>
                </a:lnTo>
                <a:lnTo>
                  <a:pt x="18798" y="19283"/>
                </a:lnTo>
                <a:lnTo>
                  <a:pt x="18723" y="19283"/>
                </a:lnTo>
                <a:lnTo>
                  <a:pt x="18670" y="19298"/>
                </a:lnTo>
                <a:lnTo>
                  <a:pt x="18595" y="19298"/>
                </a:lnTo>
                <a:lnTo>
                  <a:pt x="18527" y="19311"/>
                </a:lnTo>
                <a:lnTo>
                  <a:pt x="18478" y="19276"/>
                </a:lnTo>
                <a:lnTo>
                  <a:pt x="18452" y="19214"/>
                </a:lnTo>
                <a:lnTo>
                  <a:pt x="18435" y="19139"/>
                </a:lnTo>
                <a:lnTo>
                  <a:pt x="18425" y="19051"/>
                </a:lnTo>
                <a:lnTo>
                  <a:pt x="18387" y="19001"/>
                </a:lnTo>
                <a:close/>
                <a:moveTo>
                  <a:pt x="6404" y="19695"/>
                </a:moveTo>
                <a:lnTo>
                  <a:pt x="6351" y="19729"/>
                </a:lnTo>
                <a:lnTo>
                  <a:pt x="6320" y="19826"/>
                </a:lnTo>
                <a:lnTo>
                  <a:pt x="6320" y="20004"/>
                </a:lnTo>
                <a:lnTo>
                  <a:pt x="6313" y="20088"/>
                </a:lnTo>
                <a:lnTo>
                  <a:pt x="6298" y="20204"/>
                </a:lnTo>
                <a:lnTo>
                  <a:pt x="6228" y="20198"/>
                </a:lnTo>
                <a:lnTo>
                  <a:pt x="6192" y="20226"/>
                </a:lnTo>
                <a:lnTo>
                  <a:pt x="6127" y="20322"/>
                </a:lnTo>
                <a:lnTo>
                  <a:pt x="6127" y="20417"/>
                </a:lnTo>
                <a:lnTo>
                  <a:pt x="6175" y="20494"/>
                </a:lnTo>
                <a:lnTo>
                  <a:pt x="6240" y="20460"/>
                </a:lnTo>
                <a:lnTo>
                  <a:pt x="6308" y="20425"/>
                </a:lnTo>
                <a:lnTo>
                  <a:pt x="6276" y="20520"/>
                </a:lnTo>
                <a:lnTo>
                  <a:pt x="6356" y="20528"/>
                </a:lnTo>
                <a:lnTo>
                  <a:pt x="6419" y="20473"/>
                </a:lnTo>
                <a:lnTo>
                  <a:pt x="6489" y="20445"/>
                </a:lnTo>
                <a:lnTo>
                  <a:pt x="6506" y="20348"/>
                </a:lnTo>
                <a:lnTo>
                  <a:pt x="6516" y="20260"/>
                </a:lnTo>
                <a:lnTo>
                  <a:pt x="6511" y="20150"/>
                </a:lnTo>
                <a:lnTo>
                  <a:pt x="6494" y="20047"/>
                </a:lnTo>
                <a:lnTo>
                  <a:pt x="6473" y="19951"/>
                </a:lnTo>
                <a:lnTo>
                  <a:pt x="6446" y="19854"/>
                </a:lnTo>
                <a:lnTo>
                  <a:pt x="6436" y="19772"/>
                </a:lnTo>
                <a:lnTo>
                  <a:pt x="6404" y="19695"/>
                </a:lnTo>
                <a:close/>
                <a:moveTo>
                  <a:pt x="4569" y="20335"/>
                </a:moveTo>
                <a:lnTo>
                  <a:pt x="4531" y="20376"/>
                </a:lnTo>
                <a:lnTo>
                  <a:pt x="4564" y="20473"/>
                </a:lnTo>
                <a:lnTo>
                  <a:pt x="4623" y="20520"/>
                </a:lnTo>
                <a:lnTo>
                  <a:pt x="4702" y="20507"/>
                </a:lnTo>
                <a:lnTo>
                  <a:pt x="4770" y="20520"/>
                </a:lnTo>
                <a:lnTo>
                  <a:pt x="4845" y="20507"/>
                </a:lnTo>
                <a:lnTo>
                  <a:pt x="4888" y="20528"/>
                </a:lnTo>
                <a:lnTo>
                  <a:pt x="4857" y="20391"/>
                </a:lnTo>
                <a:lnTo>
                  <a:pt x="4792" y="20417"/>
                </a:lnTo>
                <a:lnTo>
                  <a:pt x="4729" y="20382"/>
                </a:lnTo>
                <a:lnTo>
                  <a:pt x="4644" y="20363"/>
                </a:lnTo>
                <a:lnTo>
                  <a:pt x="4569" y="20335"/>
                </a:lnTo>
                <a:close/>
                <a:moveTo>
                  <a:pt x="3117" y="20713"/>
                </a:moveTo>
                <a:lnTo>
                  <a:pt x="3075" y="20769"/>
                </a:lnTo>
                <a:lnTo>
                  <a:pt x="3155" y="20844"/>
                </a:lnTo>
                <a:lnTo>
                  <a:pt x="3228" y="20872"/>
                </a:lnTo>
                <a:lnTo>
                  <a:pt x="3266" y="20885"/>
                </a:lnTo>
                <a:lnTo>
                  <a:pt x="3175" y="20775"/>
                </a:lnTo>
                <a:lnTo>
                  <a:pt x="3117" y="20713"/>
                </a:lnTo>
                <a:close/>
                <a:moveTo>
                  <a:pt x="3361" y="20735"/>
                </a:moveTo>
                <a:lnTo>
                  <a:pt x="3346" y="20823"/>
                </a:lnTo>
                <a:lnTo>
                  <a:pt x="3404" y="20919"/>
                </a:lnTo>
                <a:lnTo>
                  <a:pt x="3484" y="20941"/>
                </a:lnTo>
                <a:lnTo>
                  <a:pt x="3542" y="20872"/>
                </a:lnTo>
                <a:lnTo>
                  <a:pt x="3574" y="20775"/>
                </a:lnTo>
                <a:lnTo>
                  <a:pt x="3506" y="20823"/>
                </a:lnTo>
                <a:lnTo>
                  <a:pt x="3431" y="20782"/>
                </a:lnTo>
                <a:lnTo>
                  <a:pt x="3361" y="20735"/>
                </a:lnTo>
                <a:close/>
              </a:path>
            </a:pathLst>
          </a:custGeom>
          <a:solidFill>
            <a:srgbClr val="32263A"/>
          </a:solidFill>
          <a:ln w="50800">
            <a:solidFill>
              <a:srgbClr val="32263A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Circle"/>
          <p:cNvSpPr/>
          <p:nvPr/>
        </p:nvSpPr>
        <p:spPr>
          <a:xfrm>
            <a:off x="12193730" y="6572245"/>
            <a:ext cx="396121" cy="39612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3" name="Circle"/>
          <p:cNvSpPr/>
          <p:nvPr/>
        </p:nvSpPr>
        <p:spPr>
          <a:xfrm>
            <a:off x="18802599" y="7030711"/>
            <a:ext cx="396121" cy="39612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Circle"/>
          <p:cNvSpPr/>
          <p:nvPr/>
        </p:nvSpPr>
        <p:spPr>
          <a:xfrm>
            <a:off x="21241196" y="11959471"/>
            <a:ext cx="396121" cy="396121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Circle"/>
          <p:cNvSpPr/>
          <p:nvPr/>
        </p:nvSpPr>
        <p:spPr>
          <a:xfrm>
            <a:off x="6038640" y="7974696"/>
            <a:ext cx="396121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Circle"/>
          <p:cNvSpPr/>
          <p:nvPr/>
        </p:nvSpPr>
        <p:spPr>
          <a:xfrm>
            <a:off x="7037143" y="7030711"/>
            <a:ext cx="396120" cy="39612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7" name="Circle"/>
          <p:cNvSpPr/>
          <p:nvPr/>
        </p:nvSpPr>
        <p:spPr>
          <a:xfrm>
            <a:off x="11405950" y="6799134"/>
            <a:ext cx="396120" cy="396121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Circle"/>
          <p:cNvSpPr/>
          <p:nvPr/>
        </p:nvSpPr>
        <p:spPr>
          <a:xfrm>
            <a:off x="16034689" y="7974696"/>
            <a:ext cx="396121" cy="396120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9" name="Circle"/>
          <p:cNvSpPr/>
          <p:nvPr/>
        </p:nvSpPr>
        <p:spPr>
          <a:xfrm>
            <a:off x="15374647" y="6572245"/>
            <a:ext cx="396121" cy="396120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0" name="Circle"/>
          <p:cNvSpPr/>
          <p:nvPr/>
        </p:nvSpPr>
        <p:spPr>
          <a:xfrm>
            <a:off x="17436403" y="9229294"/>
            <a:ext cx="396121" cy="396120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1" name="Circle"/>
          <p:cNvSpPr/>
          <p:nvPr/>
        </p:nvSpPr>
        <p:spPr>
          <a:xfrm>
            <a:off x="17577074" y="6960788"/>
            <a:ext cx="1016001" cy="101600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2" name="Circle"/>
          <p:cNvSpPr/>
          <p:nvPr/>
        </p:nvSpPr>
        <p:spPr>
          <a:xfrm>
            <a:off x="13613029" y="5405919"/>
            <a:ext cx="396121" cy="396121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3" name="Circle"/>
          <p:cNvSpPr/>
          <p:nvPr/>
        </p:nvSpPr>
        <p:spPr>
          <a:xfrm>
            <a:off x="13626662" y="6799134"/>
            <a:ext cx="396121" cy="396121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4" name="Circle"/>
          <p:cNvSpPr/>
          <p:nvPr/>
        </p:nvSpPr>
        <p:spPr>
          <a:xfrm>
            <a:off x="12585392" y="6117527"/>
            <a:ext cx="396120" cy="396121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5" name="Circle"/>
          <p:cNvSpPr/>
          <p:nvPr/>
        </p:nvSpPr>
        <p:spPr>
          <a:xfrm>
            <a:off x="12193730" y="6117527"/>
            <a:ext cx="396121" cy="396121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6" name="Circle"/>
          <p:cNvSpPr/>
          <p:nvPr/>
        </p:nvSpPr>
        <p:spPr>
          <a:xfrm>
            <a:off x="11797873" y="6256176"/>
            <a:ext cx="396121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7" name="Circle"/>
          <p:cNvSpPr/>
          <p:nvPr/>
        </p:nvSpPr>
        <p:spPr>
          <a:xfrm>
            <a:off x="13335082" y="7497618"/>
            <a:ext cx="396120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8" name="Circle"/>
          <p:cNvSpPr/>
          <p:nvPr/>
        </p:nvSpPr>
        <p:spPr>
          <a:xfrm>
            <a:off x="14663607" y="7974696"/>
            <a:ext cx="396120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9" name="Circle"/>
          <p:cNvSpPr/>
          <p:nvPr/>
        </p:nvSpPr>
        <p:spPr>
          <a:xfrm>
            <a:off x="17436403" y="8269230"/>
            <a:ext cx="396121" cy="39612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0" name="Circle"/>
          <p:cNvSpPr/>
          <p:nvPr/>
        </p:nvSpPr>
        <p:spPr>
          <a:xfrm>
            <a:off x="15374647" y="6117527"/>
            <a:ext cx="396121" cy="39612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1" name="Circle"/>
          <p:cNvSpPr/>
          <p:nvPr/>
        </p:nvSpPr>
        <p:spPr>
          <a:xfrm>
            <a:off x="14663607" y="7270728"/>
            <a:ext cx="396120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2" name="Circle"/>
          <p:cNvSpPr/>
          <p:nvPr/>
        </p:nvSpPr>
        <p:spPr>
          <a:xfrm>
            <a:off x="16034689" y="7270728"/>
            <a:ext cx="396121" cy="396120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3" name="Circle"/>
          <p:cNvSpPr/>
          <p:nvPr/>
        </p:nvSpPr>
        <p:spPr>
          <a:xfrm>
            <a:off x="9083241" y="9876211"/>
            <a:ext cx="396121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4" name="Circle"/>
          <p:cNvSpPr/>
          <p:nvPr/>
        </p:nvSpPr>
        <p:spPr>
          <a:xfrm>
            <a:off x="7381568" y="9486185"/>
            <a:ext cx="396121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Circle"/>
          <p:cNvSpPr/>
          <p:nvPr/>
        </p:nvSpPr>
        <p:spPr>
          <a:xfrm>
            <a:off x="18802599" y="8654567"/>
            <a:ext cx="396121" cy="39612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Circle"/>
          <p:cNvSpPr/>
          <p:nvPr/>
        </p:nvSpPr>
        <p:spPr>
          <a:xfrm>
            <a:off x="12833846" y="5795944"/>
            <a:ext cx="396120" cy="396120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Circle"/>
          <p:cNvSpPr/>
          <p:nvPr/>
        </p:nvSpPr>
        <p:spPr>
          <a:xfrm>
            <a:off x="17024813" y="7754464"/>
            <a:ext cx="396121" cy="39612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8" name="Circle"/>
          <p:cNvSpPr/>
          <p:nvPr/>
        </p:nvSpPr>
        <p:spPr>
          <a:xfrm>
            <a:off x="18164888" y="9229294"/>
            <a:ext cx="396120" cy="396120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9" name="Circle"/>
          <p:cNvSpPr/>
          <p:nvPr/>
        </p:nvSpPr>
        <p:spPr>
          <a:xfrm>
            <a:off x="11415024" y="4474452"/>
            <a:ext cx="1584480" cy="1584479"/>
          </a:xfrm>
          <a:prstGeom prst="ellipse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00" name="IMG_5831.PNG" descr="IMG_5831.PNG"/>
          <p:cNvPicPr>
            <a:picLocks noChangeAspect="1"/>
          </p:cNvPicPr>
          <p:nvPr/>
        </p:nvPicPr>
        <p:blipFill>
          <a:blip r:embed="rId4">
            <a:extLst/>
          </a:blip>
          <a:srcRect l="18314" t="38457" r="63786" b="35699"/>
          <a:stretch>
            <a:fillRect/>
          </a:stretch>
        </p:blipFill>
        <p:spPr>
          <a:xfrm>
            <a:off x="11712115" y="4745546"/>
            <a:ext cx="958698" cy="978705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Sellers</a:t>
            </a:r>
          </a:p>
        </p:txBody>
      </p:sp>
      <p:sp>
        <p:nvSpPr>
          <p:cNvPr id="902" name="Oval 9"/>
          <p:cNvSpPr/>
          <p:nvPr/>
        </p:nvSpPr>
        <p:spPr>
          <a:xfrm>
            <a:off x="4258461" y="1281810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3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04" name="Google Shape;384;geb2bbfe1c7_0_373" descr="Google Shape;384;geb2bbfe1c7_0_373"/>
          <p:cNvPicPr>
            <a:picLocks noChangeAspect="1"/>
          </p:cNvPicPr>
          <p:nvPr/>
        </p:nvPicPr>
        <p:blipFill>
          <a:blip r:embed="rId5">
            <a:extLst/>
          </a:blip>
          <a:srcRect l="0" t="6330" r="58479" b="0"/>
          <a:stretch>
            <a:fillRect/>
          </a:stretch>
        </p:blipFill>
        <p:spPr>
          <a:xfrm>
            <a:off x="333160" y="8905607"/>
            <a:ext cx="3111145" cy="3014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202;p8"/>
          <p:cNvSpPr txBox="1"/>
          <p:nvPr/>
        </p:nvSpPr>
        <p:spPr>
          <a:xfrm>
            <a:off x="708358" y="918195"/>
            <a:ext cx="4082383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Belgium</a:t>
            </a:r>
          </a:p>
        </p:txBody>
      </p:sp>
      <p:sp>
        <p:nvSpPr>
          <p:cNvPr id="909" name="Oval 9"/>
          <p:cNvSpPr/>
          <p:nvPr/>
        </p:nvSpPr>
        <p:spPr>
          <a:xfrm>
            <a:off x="4258461" y="1281810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0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24" name="Group"/>
          <p:cNvGrpSpPr/>
          <p:nvPr/>
        </p:nvGrpSpPr>
        <p:grpSpPr>
          <a:xfrm rot="21563379">
            <a:off x="5750666" y="-11516448"/>
            <a:ext cx="29365126" cy="26187125"/>
            <a:chOff x="0" y="0"/>
            <a:chExt cx="29365125" cy="26187124"/>
          </a:xfrm>
        </p:grpSpPr>
        <p:sp>
          <p:nvSpPr>
            <p:cNvPr id="911" name="Europe"/>
            <p:cNvSpPr/>
            <p:nvPr/>
          </p:nvSpPr>
          <p:spPr>
            <a:xfrm>
              <a:off x="0" y="0"/>
              <a:ext cx="29365127" cy="2618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14" y="0"/>
                  </a:moveTo>
                  <a:lnTo>
                    <a:pt x="12063" y="18"/>
                  </a:lnTo>
                  <a:lnTo>
                    <a:pt x="12029" y="44"/>
                  </a:lnTo>
                  <a:lnTo>
                    <a:pt x="12022" y="82"/>
                  </a:lnTo>
                  <a:lnTo>
                    <a:pt x="12058" y="120"/>
                  </a:lnTo>
                  <a:lnTo>
                    <a:pt x="12136" y="114"/>
                  </a:lnTo>
                  <a:lnTo>
                    <a:pt x="12200" y="96"/>
                  </a:lnTo>
                  <a:lnTo>
                    <a:pt x="12239" y="64"/>
                  </a:lnTo>
                  <a:lnTo>
                    <a:pt x="12221" y="24"/>
                  </a:lnTo>
                  <a:lnTo>
                    <a:pt x="12171" y="6"/>
                  </a:lnTo>
                  <a:lnTo>
                    <a:pt x="12114" y="0"/>
                  </a:lnTo>
                  <a:close/>
                  <a:moveTo>
                    <a:pt x="11376" y="432"/>
                  </a:moveTo>
                  <a:lnTo>
                    <a:pt x="11324" y="438"/>
                  </a:lnTo>
                  <a:lnTo>
                    <a:pt x="11249" y="490"/>
                  </a:lnTo>
                  <a:lnTo>
                    <a:pt x="11187" y="534"/>
                  </a:lnTo>
                  <a:lnTo>
                    <a:pt x="11141" y="574"/>
                  </a:lnTo>
                  <a:lnTo>
                    <a:pt x="11169" y="574"/>
                  </a:lnTo>
                  <a:lnTo>
                    <a:pt x="11244" y="534"/>
                  </a:lnTo>
                  <a:lnTo>
                    <a:pt x="11283" y="502"/>
                  </a:lnTo>
                  <a:lnTo>
                    <a:pt x="11352" y="464"/>
                  </a:lnTo>
                  <a:lnTo>
                    <a:pt x="11386" y="438"/>
                  </a:lnTo>
                  <a:lnTo>
                    <a:pt x="11392" y="432"/>
                  </a:lnTo>
                  <a:lnTo>
                    <a:pt x="11376" y="432"/>
                  </a:lnTo>
                  <a:close/>
                  <a:moveTo>
                    <a:pt x="10562" y="956"/>
                  </a:moveTo>
                  <a:lnTo>
                    <a:pt x="10510" y="988"/>
                  </a:lnTo>
                  <a:lnTo>
                    <a:pt x="10438" y="1032"/>
                  </a:lnTo>
                  <a:lnTo>
                    <a:pt x="10278" y="1191"/>
                  </a:lnTo>
                  <a:lnTo>
                    <a:pt x="10296" y="1191"/>
                  </a:lnTo>
                  <a:lnTo>
                    <a:pt x="10459" y="1076"/>
                  </a:lnTo>
                  <a:lnTo>
                    <a:pt x="10562" y="994"/>
                  </a:lnTo>
                  <a:lnTo>
                    <a:pt x="10580" y="968"/>
                  </a:lnTo>
                  <a:lnTo>
                    <a:pt x="10562" y="956"/>
                  </a:lnTo>
                  <a:close/>
                  <a:moveTo>
                    <a:pt x="9994" y="1394"/>
                  </a:moveTo>
                  <a:lnTo>
                    <a:pt x="9942" y="1402"/>
                  </a:lnTo>
                  <a:lnTo>
                    <a:pt x="9885" y="1440"/>
                  </a:lnTo>
                  <a:lnTo>
                    <a:pt x="9828" y="1478"/>
                  </a:lnTo>
                  <a:lnTo>
                    <a:pt x="9818" y="1516"/>
                  </a:lnTo>
                  <a:lnTo>
                    <a:pt x="9846" y="1542"/>
                  </a:lnTo>
                  <a:lnTo>
                    <a:pt x="9903" y="1605"/>
                  </a:lnTo>
                  <a:lnTo>
                    <a:pt x="9942" y="1605"/>
                  </a:lnTo>
                  <a:lnTo>
                    <a:pt x="9983" y="1562"/>
                  </a:lnTo>
                  <a:lnTo>
                    <a:pt x="9954" y="1542"/>
                  </a:lnTo>
                  <a:lnTo>
                    <a:pt x="9970" y="1516"/>
                  </a:lnTo>
                  <a:lnTo>
                    <a:pt x="10017" y="1478"/>
                  </a:lnTo>
                  <a:lnTo>
                    <a:pt x="10056" y="1440"/>
                  </a:lnTo>
                  <a:lnTo>
                    <a:pt x="10022" y="1434"/>
                  </a:lnTo>
                  <a:lnTo>
                    <a:pt x="9983" y="1426"/>
                  </a:lnTo>
                  <a:lnTo>
                    <a:pt x="9994" y="1394"/>
                  </a:lnTo>
                  <a:close/>
                  <a:moveTo>
                    <a:pt x="15120" y="1420"/>
                  </a:moveTo>
                  <a:lnTo>
                    <a:pt x="15104" y="1426"/>
                  </a:lnTo>
                  <a:lnTo>
                    <a:pt x="15099" y="1452"/>
                  </a:lnTo>
                  <a:lnTo>
                    <a:pt x="15099" y="1472"/>
                  </a:lnTo>
                  <a:lnTo>
                    <a:pt x="15092" y="1484"/>
                  </a:lnTo>
                  <a:lnTo>
                    <a:pt x="15086" y="1498"/>
                  </a:lnTo>
                  <a:lnTo>
                    <a:pt x="15070" y="1530"/>
                  </a:lnTo>
                  <a:lnTo>
                    <a:pt x="15058" y="1510"/>
                  </a:lnTo>
                  <a:lnTo>
                    <a:pt x="15053" y="1478"/>
                  </a:lnTo>
                  <a:lnTo>
                    <a:pt x="15047" y="1472"/>
                  </a:lnTo>
                  <a:lnTo>
                    <a:pt x="15042" y="1472"/>
                  </a:lnTo>
                  <a:lnTo>
                    <a:pt x="15029" y="1478"/>
                  </a:lnTo>
                  <a:lnTo>
                    <a:pt x="15029" y="1498"/>
                  </a:lnTo>
                  <a:lnTo>
                    <a:pt x="15024" y="1536"/>
                  </a:lnTo>
                  <a:lnTo>
                    <a:pt x="15035" y="1548"/>
                  </a:lnTo>
                  <a:lnTo>
                    <a:pt x="15006" y="1562"/>
                  </a:lnTo>
                  <a:lnTo>
                    <a:pt x="14996" y="1548"/>
                  </a:lnTo>
                  <a:lnTo>
                    <a:pt x="14990" y="1530"/>
                  </a:lnTo>
                  <a:lnTo>
                    <a:pt x="14978" y="1516"/>
                  </a:lnTo>
                  <a:lnTo>
                    <a:pt x="14910" y="1510"/>
                  </a:lnTo>
                  <a:lnTo>
                    <a:pt x="14887" y="1516"/>
                  </a:lnTo>
                  <a:lnTo>
                    <a:pt x="14900" y="1542"/>
                  </a:lnTo>
                  <a:lnTo>
                    <a:pt x="14910" y="1562"/>
                  </a:lnTo>
                  <a:lnTo>
                    <a:pt x="14949" y="1580"/>
                  </a:lnTo>
                  <a:lnTo>
                    <a:pt x="14928" y="1599"/>
                  </a:lnTo>
                  <a:lnTo>
                    <a:pt x="14910" y="1605"/>
                  </a:lnTo>
                  <a:lnTo>
                    <a:pt x="14871" y="1611"/>
                  </a:lnTo>
                  <a:lnTo>
                    <a:pt x="14864" y="1631"/>
                  </a:lnTo>
                  <a:lnTo>
                    <a:pt x="14864" y="1643"/>
                  </a:lnTo>
                  <a:lnTo>
                    <a:pt x="14864" y="1657"/>
                  </a:lnTo>
                  <a:lnTo>
                    <a:pt x="14882" y="1695"/>
                  </a:lnTo>
                  <a:lnTo>
                    <a:pt x="14893" y="1707"/>
                  </a:lnTo>
                  <a:lnTo>
                    <a:pt x="14933" y="1727"/>
                  </a:lnTo>
                  <a:lnTo>
                    <a:pt x="14957" y="1727"/>
                  </a:lnTo>
                  <a:lnTo>
                    <a:pt x="14985" y="1727"/>
                  </a:lnTo>
                  <a:lnTo>
                    <a:pt x="15013" y="1721"/>
                  </a:lnTo>
                  <a:lnTo>
                    <a:pt x="15042" y="1733"/>
                  </a:lnTo>
                  <a:lnTo>
                    <a:pt x="15063" y="1753"/>
                  </a:lnTo>
                  <a:lnTo>
                    <a:pt x="15047" y="1765"/>
                  </a:lnTo>
                  <a:lnTo>
                    <a:pt x="15035" y="1765"/>
                  </a:lnTo>
                  <a:lnTo>
                    <a:pt x="15019" y="1791"/>
                  </a:lnTo>
                  <a:lnTo>
                    <a:pt x="14985" y="1785"/>
                  </a:lnTo>
                  <a:lnTo>
                    <a:pt x="14973" y="1777"/>
                  </a:lnTo>
                  <a:lnTo>
                    <a:pt x="14957" y="1771"/>
                  </a:lnTo>
                  <a:lnTo>
                    <a:pt x="14944" y="1777"/>
                  </a:lnTo>
                  <a:lnTo>
                    <a:pt x="14933" y="1791"/>
                  </a:lnTo>
                  <a:lnTo>
                    <a:pt x="14939" y="1817"/>
                  </a:lnTo>
                  <a:lnTo>
                    <a:pt x="14957" y="1841"/>
                  </a:lnTo>
                  <a:lnTo>
                    <a:pt x="14973" y="1860"/>
                  </a:lnTo>
                  <a:lnTo>
                    <a:pt x="15001" y="1872"/>
                  </a:lnTo>
                  <a:lnTo>
                    <a:pt x="15001" y="1892"/>
                  </a:lnTo>
                  <a:lnTo>
                    <a:pt x="15006" y="1898"/>
                  </a:lnTo>
                  <a:lnTo>
                    <a:pt x="15104" y="1930"/>
                  </a:lnTo>
                  <a:lnTo>
                    <a:pt x="15200" y="1936"/>
                  </a:lnTo>
                  <a:lnTo>
                    <a:pt x="15166" y="1968"/>
                  </a:lnTo>
                  <a:lnTo>
                    <a:pt x="15166" y="1994"/>
                  </a:lnTo>
                  <a:lnTo>
                    <a:pt x="15172" y="2014"/>
                  </a:lnTo>
                  <a:lnTo>
                    <a:pt x="15251" y="2046"/>
                  </a:lnTo>
                  <a:lnTo>
                    <a:pt x="15262" y="2052"/>
                  </a:lnTo>
                  <a:lnTo>
                    <a:pt x="15285" y="2046"/>
                  </a:lnTo>
                  <a:lnTo>
                    <a:pt x="15308" y="2032"/>
                  </a:lnTo>
                  <a:lnTo>
                    <a:pt x="15326" y="2014"/>
                  </a:lnTo>
                  <a:lnTo>
                    <a:pt x="15370" y="1994"/>
                  </a:lnTo>
                  <a:lnTo>
                    <a:pt x="15383" y="2000"/>
                  </a:lnTo>
                  <a:lnTo>
                    <a:pt x="15404" y="2014"/>
                  </a:lnTo>
                  <a:lnTo>
                    <a:pt x="15417" y="2014"/>
                  </a:lnTo>
                  <a:lnTo>
                    <a:pt x="15461" y="2000"/>
                  </a:lnTo>
                  <a:lnTo>
                    <a:pt x="15479" y="1982"/>
                  </a:lnTo>
                  <a:lnTo>
                    <a:pt x="15513" y="1936"/>
                  </a:lnTo>
                  <a:lnTo>
                    <a:pt x="15530" y="1912"/>
                  </a:lnTo>
                  <a:lnTo>
                    <a:pt x="15564" y="1892"/>
                  </a:lnTo>
                  <a:lnTo>
                    <a:pt x="15672" y="1829"/>
                  </a:lnTo>
                  <a:lnTo>
                    <a:pt x="15688" y="1817"/>
                  </a:lnTo>
                  <a:lnTo>
                    <a:pt x="15706" y="1745"/>
                  </a:lnTo>
                  <a:lnTo>
                    <a:pt x="15701" y="1713"/>
                  </a:lnTo>
                  <a:lnTo>
                    <a:pt x="15696" y="1701"/>
                  </a:lnTo>
                  <a:lnTo>
                    <a:pt x="15655" y="1689"/>
                  </a:lnTo>
                  <a:lnTo>
                    <a:pt x="15603" y="1675"/>
                  </a:lnTo>
                  <a:lnTo>
                    <a:pt x="15598" y="1669"/>
                  </a:lnTo>
                  <a:lnTo>
                    <a:pt x="15593" y="1657"/>
                  </a:lnTo>
                  <a:lnTo>
                    <a:pt x="15575" y="1643"/>
                  </a:lnTo>
                  <a:lnTo>
                    <a:pt x="15536" y="1617"/>
                  </a:lnTo>
                  <a:lnTo>
                    <a:pt x="15525" y="1605"/>
                  </a:lnTo>
                  <a:lnTo>
                    <a:pt x="15525" y="1599"/>
                  </a:lnTo>
                  <a:lnTo>
                    <a:pt x="15507" y="1605"/>
                  </a:lnTo>
                  <a:lnTo>
                    <a:pt x="15507" y="1599"/>
                  </a:lnTo>
                  <a:lnTo>
                    <a:pt x="15502" y="1574"/>
                  </a:lnTo>
                  <a:lnTo>
                    <a:pt x="15497" y="1568"/>
                  </a:lnTo>
                  <a:lnTo>
                    <a:pt x="15484" y="1580"/>
                  </a:lnTo>
                  <a:lnTo>
                    <a:pt x="15479" y="1594"/>
                  </a:lnTo>
                  <a:lnTo>
                    <a:pt x="15468" y="1594"/>
                  </a:lnTo>
                  <a:lnTo>
                    <a:pt x="15456" y="1586"/>
                  </a:lnTo>
                  <a:lnTo>
                    <a:pt x="15427" y="1605"/>
                  </a:lnTo>
                  <a:lnTo>
                    <a:pt x="15411" y="1617"/>
                  </a:lnTo>
                  <a:lnTo>
                    <a:pt x="15376" y="1625"/>
                  </a:lnTo>
                  <a:lnTo>
                    <a:pt x="15360" y="1617"/>
                  </a:lnTo>
                  <a:lnTo>
                    <a:pt x="15394" y="1568"/>
                  </a:lnTo>
                  <a:lnTo>
                    <a:pt x="15404" y="1542"/>
                  </a:lnTo>
                  <a:lnTo>
                    <a:pt x="15417" y="1522"/>
                  </a:lnTo>
                  <a:lnTo>
                    <a:pt x="15417" y="1510"/>
                  </a:lnTo>
                  <a:lnTo>
                    <a:pt x="15399" y="1498"/>
                  </a:lnTo>
                  <a:lnTo>
                    <a:pt x="15388" y="1498"/>
                  </a:lnTo>
                  <a:lnTo>
                    <a:pt x="15376" y="1510"/>
                  </a:lnTo>
                  <a:lnTo>
                    <a:pt x="15360" y="1516"/>
                  </a:lnTo>
                  <a:lnTo>
                    <a:pt x="15347" y="1510"/>
                  </a:lnTo>
                  <a:lnTo>
                    <a:pt x="15337" y="1516"/>
                  </a:lnTo>
                  <a:lnTo>
                    <a:pt x="15331" y="1530"/>
                  </a:lnTo>
                  <a:lnTo>
                    <a:pt x="15319" y="1554"/>
                  </a:lnTo>
                  <a:lnTo>
                    <a:pt x="15298" y="1599"/>
                  </a:lnTo>
                  <a:lnTo>
                    <a:pt x="15275" y="1643"/>
                  </a:lnTo>
                  <a:lnTo>
                    <a:pt x="15257" y="1657"/>
                  </a:lnTo>
                  <a:lnTo>
                    <a:pt x="15251" y="1649"/>
                  </a:lnTo>
                  <a:lnTo>
                    <a:pt x="15241" y="1611"/>
                  </a:lnTo>
                  <a:lnTo>
                    <a:pt x="15228" y="1611"/>
                  </a:lnTo>
                  <a:lnTo>
                    <a:pt x="15228" y="1599"/>
                  </a:lnTo>
                  <a:lnTo>
                    <a:pt x="15234" y="1574"/>
                  </a:lnTo>
                  <a:lnTo>
                    <a:pt x="15228" y="1562"/>
                  </a:lnTo>
                  <a:lnTo>
                    <a:pt x="15177" y="1548"/>
                  </a:lnTo>
                  <a:lnTo>
                    <a:pt x="15172" y="1542"/>
                  </a:lnTo>
                  <a:lnTo>
                    <a:pt x="15166" y="1516"/>
                  </a:lnTo>
                  <a:lnTo>
                    <a:pt x="15161" y="1484"/>
                  </a:lnTo>
                  <a:lnTo>
                    <a:pt x="15156" y="1472"/>
                  </a:lnTo>
                  <a:lnTo>
                    <a:pt x="15138" y="1452"/>
                  </a:lnTo>
                  <a:lnTo>
                    <a:pt x="15127" y="1426"/>
                  </a:lnTo>
                  <a:lnTo>
                    <a:pt x="15120" y="1420"/>
                  </a:lnTo>
                  <a:close/>
                  <a:moveTo>
                    <a:pt x="14967" y="1434"/>
                  </a:moveTo>
                  <a:lnTo>
                    <a:pt x="14957" y="1446"/>
                  </a:lnTo>
                  <a:lnTo>
                    <a:pt x="14944" y="1458"/>
                  </a:lnTo>
                  <a:lnTo>
                    <a:pt x="14967" y="1490"/>
                  </a:lnTo>
                  <a:lnTo>
                    <a:pt x="14996" y="1472"/>
                  </a:lnTo>
                  <a:lnTo>
                    <a:pt x="14985" y="1446"/>
                  </a:lnTo>
                  <a:lnTo>
                    <a:pt x="14967" y="1434"/>
                  </a:lnTo>
                  <a:close/>
                  <a:moveTo>
                    <a:pt x="14182" y="1446"/>
                  </a:moveTo>
                  <a:lnTo>
                    <a:pt x="14166" y="1452"/>
                  </a:lnTo>
                  <a:lnTo>
                    <a:pt x="14161" y="1466"/>
                  </a:lnTo>
                  <a:lnTo>
                    <a:pt x="14154" y="1484"/>
                  </a:lnTo>
                  <a:lnTo>
                    <a:pt x="14148" y="1504"/>
                  </a:lnTo>
                  <a:lnTo>
                    <a:pt x="14125" y="1530"/>
                  </a:lnTo>
                  <a:lnTo>
                    <a:pt x="14115" y="1536"/>
                  </a:lnTo>
                  <a:lnTo>
                    <a:pt x="14109" y="1548"/>
                  </a:lnTo>
                  <a:lnTo>
                    <a:pt x="14097" y="1580"/>
                  </a:lnTo>
                  <a:lnTo>
                    <a:pt x="14092" y="1599"/>
                  </a:lnTo>
                  <a:lnTo>
                    <a:pt x="14076" y="1625"/>
                  </a:lnTo>
                  <a:lnTo>
                    <a:pt x="14068" y="1643"/>
                  </a:lnTo>
                  <a:lnTo>
                    <a:pt x="14063" y="1675"/>
                  </a:lnTo>
                  <a:lnTo>
                    <a:pt x="14040" y="1721"/>
                  </a:lnTo>
                  <a:lnTo>
                    <a:pt x="14047" y="1733"/>
                  </a:lnTo>
                  <a:lnTo>
                    <a:pt x="14076" y="1727"/>
                  </a:lnTo>
                  <a:lnTo>
                    <a:pt x="14097" y="1707"/>
                  </a:lnTo>
                  <a:lnTo>
                    <a:pt x="14115" y="1675"/>
                  </a:lnTo>
                  <a:lnTo>
                    <a:pt x="14125" y="1675"/>
                  </a:lnTo>
                  <a:lnTo>
                    <a:pt x="14154" y="1681"/>
                  </a:lnTo>
                  <a:lnTo>
                    <a:pt x="14161" y="1695"/>
                  </a:lnTo>
                  <a:lnTo>
                    <a:pt x="14138" y="1713"/>
                  </a:lnTo>
                  <a:lnTo>
                    <a:pt x="14109" y="1739"/>
                  </a:lnTo>
                  <a:lnTo>
                    <a:pt x="14104" y="1753"/>
                  </a:lnTo>
                  <a:lnTo>
                    <a:pt x="14092" y="1765"/>
                  </a:lnTo>
                  <a:lnTo>
                    <a:pt x="14086" y="1791"/>
                  </a:lnTo>
                  <a:lnTo>
                    <a:pt x="14081" y="1809"/>
                  </a:lnTo>
                  <a:lnTo>
                    <a:pt x="14081" y="1817"/>
                  </a:lnTo>
                  <a:lnTo>
                    <a:pt x="14097" y="1823"/>
                  </a:lnTo>
                  <a:lnTo>
                    <a:pt x="14109" y="1829"/>
                  </a:lnTo>
                  <a:lnTo>
                    <a:pt x="14104" y="1835"/>
                  </a:lnTo>
                  <a:lnTo>
                    <a:pt x="14086" y="1848"/>
                  </a:lnTo>
                  <a:lnTo>
                    <a:pt x="14081" y="1848"/>
                  </a:lnTo>
                  <a:lnTo>
                    <a:pt x="14035" y="1791"/>
                  </a:lnTo>
                  <a:lnTo>
                    <a:pt x="14024" y="1791"/>
                  </a:lnTo>
                  <a:lnTo>
                    <a:pt x="14006" y="1797"/>
                  </a:lnTo>
                  <a:lnTo>
                    <a:pt x="14012" y="1835"/>
                  </a:lnTo>
                  <a:lnTo>
                    <a:pt x="14024" y="1860"/>
                  </a:lnTo>
                  <a:lnTo>
                    <a:pt x="14006" y="1866"/>
                  </a:lnTo>
                  <a:lnTo>
                    <a:pt x="13996" y="1886"/>
                  </a:lnTo>
                  <a:lnTo>
                    <a:pt x="13983" y="1904"/>
                  </a:lnTo>
                  <a:lnTo>
                    <a:pt x="13983" y="1924"/>
                  </a:lnTo>
                  <a:lnTo>
                    <a:pt x="13983" y="1944"/>
                  </a:lnTo>
                  <a:lnTo>
                    <a:pt x="13990" y="1962"/>
                  </a:lnTo>
                  <a:lnTo>
                    <a:pt x="14001" y="1968"/>
                  </a:lnTo>
                  <a:lnTo>
                    <a:pt x="13990" y="2020"/>
                  </a:lnTo>
                  <a:lnTo>
                    <a:pt x="13983" y="2072"/>
                  </a:lnTo>
                  <a:lnTo>
                    <a:pt x="13990" y="2089"/>
                  </a:lnTo>
                  <a:lnTo>
                    <a:pt x="13990" y="2095"/>
                  </a:lnTo>
                  <a:lnTo>
                    <a:pt x="13990" y="2115"/>
                  </a:lnTo>
                  <a:lnTo>
                    <a:pt x="13996" y="2147"/>
                  </a:lnTo>
                  <a:lnTo>
                    <a:pt x="14047" y="2159"/>
                  </a:lnTo>
                  <a:lnTo>
                    <a:pt x="14081" y="2159"/>
                  </a:lnTo>
                  <a:lnTo>
                    <a:pt x="14097" y="2167"/>
                  </a:lnTo>
                  <a:lnTo>
                    <a:pt x="14120" y="2153"/>
                  </a:lnTo>
                  <a:lnTo>
                    <a:pt x="14148" y="2141"/>
                  </a:lnTo>
                  <a:lnTo>
                    <a:pt x="14166" y="2127"/>
                  </a:lnTo>
                  <a:lnTo>
                    <a:pt x="14189" y="2121"/>
                  </a:lnTo>
                  <a:lnTo>
                    <a:pt x="14189" y="2103"/>
                  </a:lnTo>
                  <a:lnTo>
                    <a:pt x="14182" y="2084"/>
                  </a:lnTo>
                  <a:lnTo>
                    <a:pt x="14200" y="2072"/>
                  </a:lnTo>
                  <a:lnTo>
                    <a:pt x="14218" y="2052"/>
                  </a:lnTo>
                  <a:lnTo>
                    <a:pt x="14228" y="2032"/>
                  </a:lnTo>
                  <a:lnTo>
                    <a:pt x="14234" y="2014"/>
                  </a:lnTo>
                  <a:lnTo>
                    <a:pt x="14251" y="2008"/>
                  </a:lnTo>
                  <a:lnTo>
                    <a:pt x="14267" y="2000"/>
                  </a:lnTo>
                  <a:lnTo>
                    <a:pt x="14274" y="2014"/>
                  </a:lnTo>
                  <a:lnTo>
                    <a:pt x="14267" y="2026"/>
                  </a:lnTo>
                  <a:lnTo>
                    <a:pt x="14267" y="2040"/>
                  </a:lnTo>
                  <a:lnTo>
                    <a:pt x="14274" y="2052"/>
                  </a:lnTo>
                  <a:lnTo>
                    <a:pt x="14296" y="2040"/>
                  </a:lnTo>
                  <a:lnTo>
                    <a:pt x="14319" y="2014"/>
                  </a:lnTo>
                  <a:lnTo>
                    <a:pt x="14342" y="2000"/>
                  </a:lnTo>
                  <a:lnTo>
                    <a:pt x="14337" y="2026"/>
                  </a:lnTo>
                  <a:lnTo>
                    <a:pt x="14314" y="2046"/>
                  </a:lnTo>
                  <a:lnTo>
                    <a:pt x="14296" y="2064"/>
                  </a:lnTo>
                  <a:lnTo>
                    <a:pt x="14290" y="2072"/>
                  </a:lnTo>
                  <a:lnTo>
                    <a:pt x="14285" y="2089"/>
                  </a:lnTo>
                  <a:lnTo>
                    <a:pt x="14274" y="2115"/>
                  </a:lnTo>
                  <a:lnTo>
                    <a:pt x="14280" y="2127"/>
                  </a:lnTo>
                  <a:lnTo>
                    <a:pt x="14303" y="2135"/>
                  </a:lnTo>
                  <a:lnTo>
                    <a:pt x="14337" y="2135"/>
                  </a:lnTo>
                  <a:lnTo>
                    <a:pt x="14365" y="2121"/>
                  </a:lnTo>
                  <a:lnTo>
                    <a:pt x="14417" y="2089"/>
                  </a:lnTo>
                  <a:lnTo>
                    <a:pt x="14433" y="2084"/>
                  </a:lnTo>
                  <a:lnTo>
                    <a:pt x="14456" y="2089"/>
                  </a:lnTo>
                  <a:lnTo>
                    <a:pt x="14438" y="2109"/>
                  </a:lnTo>
                  <a:lnTo>
                    <a:pt x="14388" y="2147"/>
                  </a:lnTo>
                  <a:lnTo>
                    <a:pt x="14381" y="2173"/>
                  </a:lnTo>
                  <a:lnTo>
                    <a:pt x="14393" y="2191"/>
                  </a:lnTo>
                  <a:lnTo>
                    <a:pt x="14399" y="2199"/>
                  </a:lnTo>
                  <a:lnTo>
                    <a:pt x="14422" y="2205"/>
                  </a:lnTo>
                  <a:lnTo>
                    <a:pt x="14438" y="2205"/>
                  </a:lnTo>
                  <a:lnTo>
                    <a:pt x="14417" y="2217"/>
                  </a:lnTo>
                  <a:lnTo>
                    <a:pt x="14388" y="2217"/>
                  </a:lnTo>
                  <a:lnTo>
                    <a:pt x="14324" y="2199"/>
                  </a:lnTo>
                  <a:lnTo>
                    <a:pt x="14290" y="2191"/>
                  </a:lnTo>
                  <a:lnTo>
                    <a:pt x="14280" y="2199"/>
                  </a:lnTo>
                  <a:lnTo>
                    <a:pt x="14262" y="2205"/>
                  </a:lnTo>
                  <a:lnTo>
                    <a:pt x="14257" y="2217"/>
                  </a:lnTo>
                  <a:lnTo>
                    <a:pt x="14251" y="2237"/>
                  </a:lnTo>
                  <a:lnTo>
                    <a:pt x="14234" y="2231"/>
                  </a:lnTo>
                  <a:lnTo>
                    <a:pt x="14211" y="2223"/>
                  </a:lnTo>
                  <a:lnTo>
                    <a:pt x="14161" y="2243"/>
                  </a:lnTo>
                  <a:lnTo>
                    <a:pt x="14063" y="2249"/>
                  </a:lnTo>
                  <a:lnTo>
                    <a:pt x="14058" y="2281"/>
                  </a:lnTo>
                  <a:lnTo>
                    <a:pt x="14047" y="2249"/>
                  </a:lnTo>
                  <a:lnTo>
                    <a:pt x="14035" y="2237"/>
                  </a:lnTo>
                  <a:lnTo>
                    <a:pt x="14024" y="2231"/>
                  </a:lnTo>
                  <a:lnTo>
                    <a:pt x="14019" y="2237"/>
                  </a:lnTo>
                  <a:lnTo>
                    <a:pt x="14006" y="2237"/>
                  </a:lnTo>
                  <a:lnTo>
                    <a:pt x="13996" y="2249"/>
                  </a:lnTo>
                  <a:lnTo>
                    <a:pt x="13973" y="2295"/>
                  </a:lnTo>
                  <a:lnTo>
                    <a:pt x="13967" y="2313"/>
                  </a:lnTo>
                  <a:lnTo>
                    <a:pt x="13967" y="2327"/>
                  </a:lnTo>
                  <a:lnTo>
                    <a:pt x="13973" y="2350"/>
                  </a:lnTo>
                  <a:lnTo>
                    <a:pt x="13978" y="2370"/>
                  </a:lnTo>
                  <a:lnTo>
                    <a:pt x="14029" y="2390"/>
                  </a:lnTo>
                  <a:lnTo>
                    <a:pt x="14058" y="2390"/>
                  </a:lnTo>
                  <a:lnTo>
                    <a:pt x="14092" y="2390"/>
                  </a:lnTo>
                  <a:lnTo>
                    <a:pt x="14125" y="2376"/>
                  </a:lnTo>
                  <a:lnTo>
                    <a:pt x="14154" y="2376"/>
                  </a:lnTo>
                  <a:lnTo>
                    <a:pt x="14177" y="2396"/>
                  </a:lnTo>
                  <a:lnTo>
                    <a:pt x="14200" y="2402"/>
                  </a:lnTo>
                  <a:lnTo>
                    <a:pt x="14257" y="2402"/>
                  </a:lnTo>
                  <a:lnTo>
                    <a:pt x="14296" y="2402"/>
                  </a:lnTo>
                  <a:lnTo>
                    <a:pt x="14303" y="2408"/>
                  </a:lnTo>
                  <a:lnTo>
                    <a:pt x="14296" y="2434"/>
                  </a:lnTo>
                  <a:lnTo>
                    <a:pt x="14290" y="2454"/>
                  </a:lnTo>
                  <a:lnTo>
                    <a:pt x="14251" y="2440"/>
                  </a:lnTo>
                  <a:lnTo>
                    <a:pt x="14200" y="2434"/>
                  </a:lnTo>
                  <a:lnTo>
                    <a:pt x="14047" y="2428"/>
                  </a:lnTo>
                  <a:lnTo>
                    <a:pt x="13983" y="2492"/>
                  </a:lnTo>
                  <a:lnTo>
                    <a:pt x="13973" y="2478"/>
                  </a:lnTo>
                  <a:lnTo>
                    <a:pt x="13973" y="2466"/>
                  </a:lnTo>
                  <a:lnTo>
                    <a:pt x="13962" y="2454"/>
                  </a:lnTo>
                  <a:lnTo>
                    <a:pt x="13926" y="2454"/>
                  </a:lnTo>
                  <a:lnTo>
                    <a:pt x="13916" y="2460"/>
                  </a:lnTo>
                  <a:lnTo>
                    <a:pt x="13905" y="2472"/>
                  </a:lnTo>
                  <a:lnTo>
                    <a:pt x="13893" y="2498"/>
                  </a:lnTo>
                  <a:lnTo>
                    <a:pt x="13887" y="2518"/>
                  </a:lnTo>
                  <a:lnTo>
                    <a:pt x="13882" y="2550"/>
                  </a:lnTo>
                  <a:lnTo>
                    <a:pt x="13877" y="2574"/>
                  </a:lnTo>
                  <a:lnTo>
                    <a:pt x="13882" y="2593"/>
                  </a:lnTo>
                  <a:lnTo>
                    <a:pt x="13882" y="2613"/>
                  </a:lnTo>
                  <a:lnTo>
                    <a:pt x="13905" y="2637"/>
                  </a:lnTo>
                  <a:lnTo>
                    <a:pt x="13926" y="2683"/>
                  </a:lnTo>
                  <a:lnTo>
                    <a:pt x="13926" y="2779"/>
                  </a:lnTo>
                  <a:lnTo>
                    <a:pt x="13949" y="2848"/>
                  </a:lnTo>
                  <a:lnTo>
                    <a:pt x="13962" y="2860"/>
                  </a:lnTo>
                  <a:lnTo>
                    <a:pt x="13967" y="2880"/>
                  </a:lnTo>
                  <a:lnTo>
                    <a:pt x="13967" y="2906"/>
                  </a:lnTo>
                  <a:lnTo>
                    <a:pt x="13973" y="2924"/>
                  </a:lnTo>
                  <a:lnTo>
                    <a:pt x="13990" y="2944"/>
                  </a:lnTo>
                  <a:lnTo>
                    <a:pt x="14024" y="2944"/>
                  </a:lnTo>
                  <a:lnTo>
                    <a:pt x="14052" y="2924"/>
                  </a:lnTo>
                  <a:lnTo>
                    <a:pt x="14058" y="2900"/>
                  </a:lnTo>
                  <a:lnTo>
                    <a:pt x="14068" y="2874"/>
                  </a:lnTo>
                  <a:lnTo>
                    <a:pt x="14076" y="2860"/>
                  </a:lnTo>
                  <a:lnTo>
                    <a:pt x="14109" y="2828"/>
                  </a:lnTo>
                  <a:lnTo>
                    <a:pt x="14138" y="2805"/>
                  </a:lnTo>
                  <a:lnTo>
                    <a:pt x="14138" y="2785"/>
                  </a:lnTo>
                  <a:lnTo>
                    <a:pt x="14143" y="2765"/>
                  </a:lnTo>
                  <a:lnTo>
                    <a:pt x="14189" y="2727"/>
                  </a:lnTo>
                  <a:lnTo>
                    <a:pt x="14211" y="2701"/>
                  </a:lnTo>
                  <a:lnTo>
                    <a:pt x="14267" y="2637"/>
                  </a:lnTo>
                  <a:lnTo>
                    <a:pt x="14314" y="2599"/>
                  </a:lnTo>
                  <a:lnTo>
                    <a:pt x="14347" y="2605"/>
                  </a:lnTo>
                  <a:lnTo>
                    <a:pt x="14360" y="2605"/>
                  </a:lnTo>
                  <a:lnTo>
                    <a:pt x="14381" y="2581"/>
                  </a:lnTo>
                  <a:lnTo>
                    <a:pt x="14409" y="2542"/>
                  </a:lnTo>
                  <a:lnTo>
                    <a:pt x="14438" y="2498"/>
                  </a:lnTo>
                  <a:lnTo>
                    <a:pt x="14473" y="2434"/>
                  </a:lnTo>
                  <a:lnTo>
                    <a:pt x="14479" y="2414"/>
                  </a:lnTo>
                  <a:lnTo>
                    <a:pt x="14489" y="2402"/>
                  </a:lnTo>
                  <a:lnTo>
                    <a:pt x="14507" y="2396"/>
                  </a:lnTo>
                  <a:lnTo>
                    <a:pt x="14518" y="2402"/>
                  </a:lnTo>
                  <a:lnTo>
                    <a:pt x="14530" y="2408"/>
                  </a:lnTo>
                  <a:lnTo>
                    <a:pt x="14559" y="2396"/>
                  </a:lnTo>
                  <a:lnTo>
                    <a:pt x="14569" y="2376"/>
                  </a:lnTo>
                  <a:lnTo>
                    <a:pt x="14575" y="2350"/>
                  </a:lnTo>
                  <a:lnTo>
                    <a:pt x="14587" y="2332"/>
                  </a:lnTo>
                  <a:lnTo>
                    <a:pt x="14608" y="2301"/>
                  </a:lnTo>
                  <a:lnTo>
                    <a:pt x="14632" y="2275"/>
                  </a:lnTo>
                  <a:lnTo>
                    <a:pt x="14678" y="2243"/>
                  </a:lnTo>
                  <a:lnTo>
                    <a:pt x="14717" y="2211"/>
                  </a:lnTo>
                  <a:lnTo>
                    <a:pt x="14729" y="2199"/>
                  </a:lnTo>
                  <a:lnTo>
                    <a:pt x="14735" y="2191"/>
                  </a:lnTo>
                  <a:lnTo>
                    <a:pt x="14745" y="2191"/>
                  </a:lnTo>
                  <a:lnTo>
                    <a:pt x="14814" y="2199"/>
                  </a:lnTo>
                  <a:lnTo>
                    <a:pt x="14854" y="2199"/>
                  </a:lnTo>
                  <a:lnTo>
                    <a:pt x="14887" y="2205"/>
                  </a:lnTo>
                  <a:lnTo>
                    <a:pt x="14910" y="2199"/>
                  </a:lnTo>
                  <a:lnTo>
                    <a:pt x="14933" y="2185"/>
                  </a:lnTo>
                  <a:lnTo>
                    <a:pt x="14933" y="2167"/>
                  </a:lnTo>
                  <a:lnTo>
                    <a:pt x="14933" y="2159"/>
                  </a:lnTo>
                  <a:lnTo>
                    <a:pt x="14921" y="2127"/>
                  </a:lnTo>
                  <a:lnTo>
                    <a:pt x="14893" y="2095"/>
                  </a:lnTo>
                  <a:lnTo>
                    <a:pt x="14887" y="2058"/>
                  </a:lnTo>
                  <a:lnTo>
                    <a:pt x="14928" y="2032"/>
                  </a:lnTo>
                  <a:lnTo>
                    <a:pt x="14921" y="2014"/>
                  </a:lnTo>
                  <a:lnTo>
                    <a:pt x="14916" y="2000"/>
                  </a:lnTo>
                  <a:lnTo>
                    <a:pt x="14887" y="1982"/>
                  </a:lnTo>
                  <a:lnTo>
                    <a:pt x="14882" y="1994"/>
                  </a:lnTo>
                  <a:lnTo>
                    <a:pt x="14871" y="2014"/>
                  </a:lnTo>
                  <a:lnTo>
                    <a:pt x="14843" y="2014"/>
                  </a:lnTo>
                  <a:lnTo>
                    <a:pt x="14848" y="1976"/>
                  </a:lnTo>
                  <a:lnTo>
                    <a:pt x="14830" y="1956"/>
                  </a:lnTo>
                  <a:lnTo>
                    <a:pt x="14786" y="1950"/>
                  </a:lnTo>
                  <a:lnTo>
                    <a:pt x="14779" y="1936"/>
                  </a:lnTo>
                  <a:lnTo>
                    <a:pt x="14786" y="1912"/>
                  </a:lnTo>
                  <a:lnTo>
                    <a:pt x="14779" y="1898"/>
                  </a:lnTo>
                  <a:lnTo>
                    <a:pt x="14768" y="1898"/>
                  </a:lnTo>
                  <a:lnTo>
                    <a:pt x="14779" y="1892"/>
                  </a:lnTo>
                  <a:lnTo>
                    <a:pt x="14791" y="1886"/>
                  </a:lnTo>
                  <a:lnTo>
                    <a:pt x="14797" y="1872"/>
                  </a:lnTo>
                  <a:lnTo>
                    <a:pt x="14807" y="1848"/>
                  </a:lnTo>
                  <a:lnTo>
                    <a:pt x="14820" y="1835"/>
                  </a:lnTo>
                  <a:lnTo>
                    <a:pt x="14820" y="1817"/>
                  </a:lnTo>
                  <a:lnTo>
                    <a:pt x="14825" y="1803"/>
                  </a:lnTo>
                  <a:lnTo>
                    <a:pt x="14825" y="1765"/>
                  </a:lnTo>
                  <a:lnTo>
                    <a:pt x="14814" y="1745"/>
                  </a:lnTo>
                  <a:lnTo>
                    <a:pt x="14802" y="1745"/>
                  </a:lnTo>
                  <a:lnTo>
                    <a:pt x="14729" y="1803"/>
                  </a:lnTo>
                  <a:lnTo>
                    <a:pt x="14701" y="1823"/>
                  </a:lnTo>
                  <a:lnTo>
                    <a:pt x="14717" y="1803"/>
                  </a:lnTo>
                  <a:lnTo>
                    <a:pt x="14729" y="1785"/>
                  </a:lnTo>
                  <a:lnTo>
                    <a:pt x="14735" y="1759"/>
                  </a:lnTo>
                  <a:lnTo>
                    <a:pt x="14745" y="1745"/>
                  </a:lnTo>
                  <a:lnTo>
                    <a:pt x="14774" y="1721"/>
                  </a:lnTo>
                  <a:lnTo>
                    <a:pt x="14797" y="1695"/>
                  </a:lnTo>
                  <a:lnTo>
                    <a:pt x="14807" y="1657"/>
                  </a:lnTo>
                  <a:lnTo>
                    <a:pt x="14807" y="1625"/>
                  </a:lnTo>
                  <a:lnTo>
                    <a:pt x="14802" y="1611"/>
                  </a:lnTo>
                  <a:lnTo>
                    <a:pt x="14786" y="1580"/>
                  </a:lnTo>
                  <a:lnTo>
                    <a:pt x="14763" y="1568"/>
                  </a:lnTo>
                  <a:lnTo>
                    <a:pt x="14758" y="1574"/>
                  </a:lnTo>
                  <a:lnTo>
                    <a:pt x="14751" y="1580"/>
                  </a:lnTo>
                  <a:lnTo>
                    <a:pt x="14740" y="1586"/>
                  </a:lnTo>
                  <a:lnTo>
                    <a:pt x="14740" y="1580"/>
                  </a:lnTo>
                  <a:lnTo>
                    <a:pt x="14740" y="1530"/>
                  </a:lnTo>
                  <a:lnTo>
                    <a:pt x="14735" y="1510"/>
                  </a:lnTo>
                  <a:lnTo>
                    <a:pt x="14722" y="1510"/>
                  </a:lnTo>
                  <a:lnTo>
                    <a:pt x="14701" y="1522"/>
                  </a:lnTo>
                  <a:lnTo>
                    <a:pt x="14683" y="1542"/>
                  </a:lnTo>
                  <a:lnTo>
                    <a:pt x="14672" y="1574"/>
                  </a:lnTo>
                  <a:lnTo>
                    <a:pt x="14649" y="1586"/>
                  </a:lnTo>
                  <a:lnTo>
                    <a:pt x="14616" y="1625"/>
                  </a:lnTo>
                  <a:lnTo>
                    <a:pt x="14603" y="1637"/>
                  </a:lnTo>
                  <a:lnTo>
                    <a:pt x="14598" y="1643"/>
                  </a:lnTo>
                  <a:lnTo>
                    <a:pt x="14580" y="1689"/>
                  </a:lnTo>
                  <a:lnTo>
                    <a:pt x="14564" y="1713"/>
                  </a:lnTo>
                  <a:lnTo>
                    <a:pt x="14541" y="1791"/>
                  </a:lnTo>
                  <a:lnTo>
                    <a:pt x="14507" y="1892"/>
                  </a:lnTo>
                  <a:lnTo>
                    <a:pt x="14484" y="1950"/>
                  </a:lnTo>
                  <a:lnTo>
                    <a:pt x="14479" y="1944"/>
                  </a:lnTo>
                  <a:lnTo>
                    <a:pt x="14479" y="1860"/>
                  </a:lnTo>
                  <a:lnTo>
                    <a:pt x="14473" y="1854"/>
                  </a:lnTo>
                  <a:lnTo>
                    <a:pt x="14479" y="1823"/>
                  </a:lnTo>
                  <a:lnTo>
                    <a:pt x="14502" y="1745"/>
                  </a:lnTo>
                  <a:lnTo>
                    <a:pt x="14518" y="1681"/>
                  </a:lnTo>
                  <a:lnTo>
                    <a:pt x="14530" y="1625"/>
                  </a:lnTo>
                  <a:lnTo>
                    <a:pt x="14530" y="1580"/>
                  </a:lnTo>
                  <a:lnTo>
                    <a:pt x="14518" y="1562"/>
                  </a:lnTo>
                  <a:lnTo>
                    <a:pt x="14484" y="1586"/>
                  </a:lnTo>
                  <a:lnTo>
                    <a:pt x="14438" y="1625"/>
                  </a:lnTo>
                  <a:lnTo>
                    <a:pt x="14417" y="1631"/>
                  </a:lnTo>
                  <a:lnTo>
                    <a:pt x="14404" y="1649"/>
                  </a:lnTo>
                  <a:lnTo>
                    <a:pt x="14388" y="1675"/>
                  </a:lnTo>
                  <a:lnTo>
                    <a:pt x="14376" y="1695"/>
                  </a:lnTo>
                  <a:lnTo>
                    <a:pt x="14365" y="1713"/>
                  </a:lnTo>
                  <a:lnTo>
                    <a:pt x="14353" y="1727"/>
                  </a:lnTo>
                  <a:lnTo>
                    <a:pt x="14347" y="1727"/>
                  </a:lnTo>
                  <a:lnTo>
                    <a:pt x="14347" y="1707"/>
                  </a:lnTo>
                  <a:lnTo>
                    <a:pt x="14347" y="1681"/>
                  </a:lnTo>
                  <a:lnTo>
                    <a:pt x="14342" y="1669"/>
                  </a:lnTo>
                  <a:lnTo>
                    <a:pt x="14331" y="1657"/>
                  </a:lnTo>
                  <a:lnTo>
                    <a:pt x="14353" y="1611"/>
                  </a:lnTo>
                  <a:lnTo>
                    <a:pt x="14342" y="1605"/>
                  </a:lnTo>
                  <a:lnTo>
                    <a:pt x="14280" y="1594"/>
                  </a:lnTo>
                  <a:lnTo>
                    <a:pt x="14353" y="1562"/>
                  </a:lnTo>
                  <a:lnTo>
                    <a:pt x="14427" y="1574"/>
                  </a:lnTo>
                  <a:lnTo>
                    <a:pt x="14445" y="1562"/>
                  </a:lnTo>
                  <a:lnTo>
                    <a:pt x="14450" y="1562"/>
                  </a:lnTo>
                  <a:lnTo>
                    <a:pt x="14456" y="1548"/>
                  </a:lnTo>
                  <a:lnTo>
                    <a:pt x="14461" y="1536"/>
                  </a:lnTo>
                  <a:lnTo>
                    <a:pt x="14456" y="1510"/>
                  </a:lnTo>
                  <a:lnTo>
                    <a:pt x="14399" y="1504"/>
                  </a:lnTo>
                  <a:lnTo>
                    <a:pt x="14353" y="1516"/>
                  </a:lnTo>
                  <a:lnTo>
                    <a:pt x="14337" y="1510"/>
                  </a:lnTo>
                  <a:lnTo>
                    <a:pt x="14319" y="1484"/>
                  </a:lnTo>
                  <a:lnTo>
                    <a:pt x="14308" y="1490"/>
                  </a:lnTo>
                  <a:lnTo>
                    <a:pt x="14303" y="1510"/>
                  </a:lnTo>
                  <a:lnTo>
                    <a:pt x="14296" y="1530"/>
                  </a:lnTo>
                  <a:lnTo>
                    <a:pt x="14290" y="1522"/>
                  </a:lnTo>
                  <a:lnTo>
                    <a:pt x="14285" y="1510"/>
                  </a:lnTo>
                  <a:lnTo>
                    <a:pt x="14274" y="1466"/>
                  </a:lnTo>
                  <a:lnTo>
                    <a:pt x="14234" y="1458"/>
                  </a:lnTo>
                  <a:lnTo>
                    <a:pt x="14223" y="1466"/>
                  </a:lnTo>
                  <a:lnTo>
                    <a:pt x="14200" y="1484"/>
                  </a:lnTo>
                  <a:lnTo>
                    <a:pt x="14195" y="1484"/>
                  </a:lnTo>
                  <a:lnTo>
                    <a:pt x="14200" y="1466"/>
                  </a:lnTo>
                  <a:lnTo>
                    <a:pt x="14195" y="1446"/>
                  </a:lnTo>
                  <a:lnTo>
                    <a:pt x="14189" y="1446"/>
                  </a:lnTo>
                  <a:lnTo>
                    <a:pt x="14182" y="1446"/>
                  </a:lnTo>
                  <a:close/>
                  <a:moveTo>
                    <a:pt x="13921" y="1791"/>
                  </a:moveTo>
                  <a:lnTo>
                    <a:pt x="13905" y="1817"/>
                  </a:lnTo>
                  <a:lnTo>
                    <a:pt x="13887" y="1848"/>
                  </a:lnTo>
                  <a:lnTo>
                    <a:pt x="13882" y="1886"/>
                  </a:lnTo>
                  <a:lnTo>
                    <a:pt x="13877" y="1898"/>
                  </a:lnTo>
                  <a:lnTo>
                    <a:pt x="13853" y="1982"/>
                  </a:lnTo>
                  <a:lnTo>
                    <a:pt x="13859" y="1994"/>
                  </a:lnTo>
                  <a:lnTo>
                    <a:pt x="13877" y="2000"/>
                  </a:lnTo>
                  <a:lnTo>
                    <a:pt x="13882" y="2032"/>
                  </a:lnTo>
                  <a:lnTo>
                    <a:pt x="13882" y="2058"/>
                  </a:lnTo>
                  <a:lnTo>
                    <a:pt x="13877" y="2109"/>
                  </a:lnTo>
                  <a:lnTo>
                    <a:pt x="13893" y="2109"/>
                  </a:lnTo>
                  <a:lnTo>
                    <a:pt x="13905" y="2084"/>
                  </a:lnTo>
                  <a:lnTo>
                    <a:pt x="13910" y="2046"/>
                  </a:lnTo>
                  <a:lnTo>
                    <a:pt x="13916" y="2032"/>
                  </a:lnTo>
                  <a:lnTo>
                    <a:pt x="13916" y="2020"/>
                  </a:lnTo>
                  <a:lnTo>
                    <a:pt x="13905" y="1994"/>
                  </a:lnTo>
                  <a:lnTo>
                    <a:pt x="13910" y="1962"/>
                  </a:lnTo>
                  <a:lnTo>
                    <a:pt x="13887" y="1956"/>
                  </a:lnTo>
                  <a:lnTo>
                    <a:pt x="13910" y="1930"/>
                  </a:lnTo>
                  <a:lnTo>
                    <a:pt x="13905" y="1918"/>
                  </a:lnTo>
                  <a:lnTo>
                    <a:pt x="13910" y="1892"/>
                  </a:lnTo>
                  <a:lnTo>
                    <a:pt x="13926" y="1880"/>
                  </a:lnTo>
                  <a:lnTo>
                    <a:pt x="13933" y="1866"/>
                  </a:lnTo>
                  <a:lnTo>
                    <a:pt x="13944" y="1829"/>
                  </a:lnTo>
                  <a:lnTo>
                    <a:pt x="13939" y="1803"/>
                  </a:lnTo>
                  <a:lnTo>
                    <a:pt x="13921" y="1791"/>
                  </a:lnTo>
                  <a:close/>
                  <a:moveTo>
                    <a:pt x="7095" y="1962"/>
                  </a:moveTo>
                  <a:lnTo>
                    <a:pt x="7038" y="1988"/>
                  </a:lnTo>
                  <a:lnTo>
                    <a:pt x="7004" y="2020"/>
                  </a:lnTo>
                  <a:lnTo>
                    <a:pt x="6963" y="2032"/>
                  </a:lnTo>
                  <a:lnTo>
                    <a:pt x="6935" y="2026"/>
                  </a:lnTo>
                  <a:lnTo>
                    <a:pt x="6924" y="2026"/>
                  </a:lnTo>
                  <a:lnTo>
                    <a:pt x="6878" y="2046"/>
                  </a:lnTo>
                  <a:lnTo>
                    <a:pt x="6867" y="2052"/>
                  </a:lnTo>
                  <a:lnTo>
                    <a:pt x="6862" y="2064"/>
                  </a:lnTo>
                  <a:lnTo>
                    <a:pt x="6862" y="2078"/>
                  </a:lnTo>
                  <a:lnTo>
                    <a:pt x="6896" y="2095"/>
                  </a:lnTo>
                  <a:lnTo>
                    <a:pt x="6976" y="2141"/>
                  </a:lnTo>
                  <a:lnTo>
                    <a:pt x="7032" y="2191"/>
                  </a:lnTo>
                  <a:lnTo>
                    <a:pt x="7038" y="2237"/>
                  </a:lnTo>
                  <a:lnTo>
                    <a:pt x="7015" y="2263"/>
                  </a:lnTo>
                  <a:lnTo>
                    <a:pt x="7020" y="2269"/>
                  </a:lnTo>
                  <a:lnTo>
                    <a:pt x="7066" y="2269"/>
                  </a:lnTo>
                  <a:lnTo>
                    <a:pt x="7105" y="2263"/>
                  </a:lnTo>
                  <a:lnTo>
                    <a:pt x="7128" y="2263"/>
                  </a:lnTo>
                  <a:lnTo>
                    <a:pt x="7198" y="2287"/>
                  </a:lnTo>
                  <a:lnTo>
                    <a:pt x="7219" y="2281"/>
                  </a:lnTo>
                  <a:lnTo>
                    <a:pt x="7231" y="2275"/>
                  </a:lnTo>
                  <a:lnTo>
                    <a:pt x="7237" y="2263"/>
                  </a:lnTo>
                  <a:lnTo>
                    <a:pt x="7247" y="2243"/>
                  </a:lnTo>
                  <a:lnTo>
                    <a:pt x="7260" y="2243"/>
                  </a:lnTo>
                  <a:lnTo>
                    <a:pt x="7270" y="2237"/>
                  </a:lnTo>
                  <a:lnTo>
                    <a:pt x="7283" y="2231"/>
                  </a:lnTo>
                  <a:lnTo>
                    <a:pt x="7294" y="2223"/>
                  </a:lnTo>
                  <a:lnTo>
                    <a:pt x="7317" y="2199"/>
                  </a:lnTo>
                  <a:lnTo>
                    <a:pt x="7327" y="2191"/>
                  </a:lnTo>
                  <a:lnTo>
                    <a:pt x="7327" y="2159"/>
                  </a:lnTo>
                  <a:lnTo>
                    <a:pt x="7333" y="2147"/>
                  </a:lnTo>
                  <a:lnTo>
                    <a:pt x="7345" y="2127"/>
                  </a:lnTo>
                  <a:lnTo>
                    <a:pt x="7340" y="2115"/>
                  </a:lnTo>
                  <a:lnTo>
                    <a:pt x="7231" y="2103"/>
                  </a:lnTo>
                  <a:lnTo>
                    <a:pt x="7185" y="2084"/>
                  </a:lnTo>
                  <a:lnTo>
                    <a:pt x="7146" y="2052"/>
                  </a:lnTo>
                  <a:lnTo>
                    <a:pt x="7123" y="2020"/>
                  </a:lnTo>
                  <a:lnTo>
                    <a:pt x="7112" y="2000"/>
                  </a:lnTo>
                  <a:lnTo>
                    <a:pt x="7112" y="1962"/>
                  </a:lnTo>
                  <a:lnTo>
                    <a:pt x="7095" y="1962"/>
                  </a:lnTo>
                  <a:close/>
                  <a:moveTo>
                    <a:pt x="14910" y="2243"/>
                  </a:moveTo>
                  <a:lnTo>
                    <a:pt x="14859" y="2249"/>
                  </a:lnTo>
                  <a:lnTo>
                    <a:pt x="14786" y="2249"/>
                  </a:lnTo>
                  <a:lnTo>
                    <a:pt x="14763" y="2263"/>
                  </a:lnTo>
                  <a:lnTo>
                    <a:pt x="14768" y="2295"/>
                  </a:lnTo>
                  <a:lnTo>
                    <a:pt x="14786" y="2295"/>
                  </a:lnTo>
                  <a:lnTo>
                    <a:pt x="14763" y="2332"/>
                  </a:lnTo>
                  <a:lnTo>
                    <a:pt x="14779" y="2370"/>
                  </a:lnTo>
                  <a:lnTo>
                    <a:pt x="14768" y="2408"/>
                  </a:lnTo>
                  <a:lnTo>
                    <a:pt x="14768" y="2460"/>
                  </a:lnTo>
                  <a:lnTo>
                    <a:pt x="14774" y="2486"/>
                  </a:lnTo>
                  <a:lnTo>
                    <a:pt x="14807" y="2530"/>
                  </a:lnTo>
                  <a:lnTo>
                    <a:pt x="14802" y="2536"/>
                  </a:lnTo>
                  <a:lnTo>
                    <a:pt x="14763" y="2574"/>
                  </a:lnTo>
                  <a:lnTo>
                    <a:pt x="14745" y="2587"/>
                  </a:lnTo>
                  <a:lnTo>
                    <a:pt x="14729" y="2613"/>
                  </a:lnTo>
                  <a:lnTo>
                    <a:pt x="14706" y="2645"/>
                  </a:lnTo>
                  <a:lnTo>
                    <a:pt x="14660" y="2663"/>
                  </a:lnTo>
                  <a:lnTo>
                    <a:pt x="14644" y="2709"/>
                  </a:lnTo>
                  <a:lnTo>
                    <a:pt x="14655" y="2721"/>
                  </a:lnTo>
                  <a:lnTo>
                    <a:pt x="14751" y="2715"/>
                  </a:lnTo>
                  <a:lnTo>
                    <a:pt x="14774" y="2721"/>
                  </a:lnTo>
                  <a:lnTo>
                    <a:pt x="14802" y="2715"/>
                  </a:lnTo>
                  <a:lnTo>
                    <a:pt x="14825" y="2701"/>
                  </a:lnTo>
                  <a:lnTo>
                    <a:pt x="14830" y="2701"/>
                  </a:lnTo>
                  <a:lnTo>
                    <a:pt x="14848" y="2715"/>
                  </a:lnTo>
                  <a:lnTo>
                    <a:pt x="14854" y="2715"/>
                  </a:lnTo>
                  <a:lnTo>
                    <a:pt x="14859" y="2721"/>
                  </a:lnTo>
                  <a:lnTo>
                    <a:pt x="14848" y="2733"/>
                  </a:lnTo>
                  <a:lnTo>
                    <a:pt x="14807" y="2759"/>
                  </a:lnTo>
                  <a:lnTo>
                    <a:pt x="14802" y="2791"/>
                  </a:lnTo>
                  <a:lnTo>
                    <a:pt x="14791" y="2805"/>
                  </a:lnTo>
                  <a:lnTo>
                    <a:pt x="14786" y="2805"/>
                  </a:lnTo>
                  <a:lnTo>
                    <a:pt x="14791" y="2828"/>
                  </a:lnTo>
                  <a:lnTo>
                    <a:pt x="14820" y="2836"/>
                  </a:lnTo>
                  <a:lnTo>
                    <a:pt x="14836" y="2823"/>
                  </a:lnTo>
                  <a:lnTo>
                    <a:pt x="14859" y="2805"/>
                  </a:lnTo>
                  <a:lnTo>
                    <a:pt x="14871" y="2797"/>
                  </a:lnTo>
                  <a:lnTo>
                    <a:pt x="14905" y="2805"/>
                  </a:lnTo>
                  <a:lnTo>
                    <a:pt x="14921" y="2797"/>
                  </a:lnTo>
                  <a:lnTo>
                    <a:pt x="14957" y="2779"/>
                  </a:lnTo>
                  <a:lnTo>
                    <a:pt x="14973" y="2765"/>
                  </a:lnTo>
                  <a:lnTo>
                    <a:pt x="14996" y="2741"/>
                  </a:lnTo>
                  <a:lnTo>
                    <a:pt x="15019" y="2715"/>
                  </a:lnTo>
                  <a:lnTo>
                    <a:pt x="15029" y="2701"/>
                  </a:lnTo>
                  <a:lnTo>
                    <a:pt x="15132" y="2683"/>
                  </a:lnTo>
                  <a:lnTo>
                    <a:pt x="15109" y="2637"/>
                  </a:lnTo>
                  <a:lnTo>
                    <a:pt x="15081" y="2605"/>
                  </a:lnTo>
                  <a:lnTo>
                    <a:pt x="15042" y="2613"/>
                  </a:lnTo>
                  <a:lnTo>
                    <a:pt x="15019" y="2599"/>
                  </a:lnTo>
                  <a:lnTo>
                    <a:pt x="14996" y="2562"/>
                  </a:lnTo>
                  <a:lnTo>
                    <a:pt x="14978" y="2542"/>
                  </a:lnTo>
                  <a:lnTo>
                    <a:pt x="14996" y="2498"/>
                  </a:lnTo>
                  <a:lnTo>
                    <a:pt x="15024" y="2492"/>
                  </a:lnTo>
                  <a:lnTo>
                    <a:pt x="15042" y="2478"/>
                  </a:lnTo>
                  <a:lnTo>
                    <a:pt x="15035" y="2466"/>
                  </a:lnTo>
                  <a:lnTo>
                    <a:pt x="15019" y="2434"/>
                  </a:lnTo>
                  <a:lnTo>
                    <a:pt x="15006" y="2428"/>
                  </a:lnTo>
                  <a:lnTo>
                    <a:pt x="14978" y="2428"/>
                  </a:lnTo>
                  <a:lnTo>
                    <a:pt x="14944" y="2428"/>
                  </a:lnTo>
                  <a:lnTo>
                    <a:pt x="14933" y="2422"/>
                  </a:lnTo>
                  <a:lnTo>
                    <a:pt x="14957" y="2344"/>
                  </a:lnTo>
                  <a:lnTo>
                    <a:pt x="14967" y="2269"/>
                  </a:lnTo>
                  <a:lnTo>
                    <a:pt x="14939" y="2263"/>
                  </a:lnTo>
                  <a:lnTo>
                    <a:pt x="14928" y="2249"/>
                  </a:lnTo>
                  <a:lnTo>
                    <a:pt x="14910" y="2243"/>
                  </a:lnTo>
                  <a:close/>
                  <a:moveTo>
                    <a:pt x="20129" y="2874"/>
                  </a:moveTo>
                  <a:lnTo>
                    <a:pt x="20083" y="2880"/>
                  </a:lnTo>
                  <a:lnTo>
                    <a:pt x="20072" y="2880"/>
                  </a:lnTo>
                  <a:lnTo>
                    <a:pt x="20049" y="2912"/>
                  </a:lnTo>
                  <a:lnTo>
                    <a:pt x="20003" y="2938"/>
                  </a:lnTo>
                  <a:lnTo>
                    <a:pt x="19969" y="2996"/>
                  </a:lnTo>
                  <a:lnTo>
                    <a:pt x="19946" y="3034"/>
                  </a:lnTo>
                  <a:lnTo>
                    <a:pt x="19946" y="3060"/>
                  </a:lnTo>
                  <a:lnTo>
                    <a:pt x="19946" y="3097"/>
                  </a:lnTo>
                  <a:lnTo>
                    <a:pt x="19941" y="3109"/>
                  </a:lnTo>
                  <a:lnTo>
                    <a:pt x="19923" y="3115"/>
                  </a:lnTo>
                  <a:lnTo>
                    <a:pt x="19918" y="3123"/>
                  </a:lnTo>
                  <a:lnTo>
                    <a:pt x="19895" y="3147"/>
                  </a:lnTo>
                  <a:lnTo>
                    <a:pt x="19889" y="3161"/>
                  </a:lnTo>
                  <a:lnTo>
                    <a:pt x="19873" y="3167"/>
                  </a:lnTo>
                  <a:lnTo>
                    <a:pt x="19861" y="3173"/>
                  </a:lnTo>
                  <a:lnTo>
                    <a:pt x="19838" y="3205"/>
                  </a:lnTo>
                  <a:lnTo>
                    <a:pt x="19822" y="3231"/>
                  </a:lnTo>
                  <a:lnTo>
                    <a:pt x="19719" y="3283"/>
                  </a:lnTo>
                  <a:lnTo>
                    <a:pt x="19662" y="3326"/>
                  </a:lnTo>
                  <a:lnTo>
                    <a:pt x="19634" y="3326"/>
                  </a:lnTo>
                  <a:lnTo>
                    <a:pt x="19600" y="3338"/>
                  </a:lnTo>
                  <a:lnTo>
                    <a:pt x="19571" y="3346"/>
                  </a:lnTo>
                  <a:lnTo>
                    <a:pt x="19509" y="3332"/>
                  </a:lnTo>
                  <a:lnTo>
                    <a:pt x="19481" y="3332"/>
                  </a:lnTo>
                  <a:lnTo>
                    <a:pt x="19440" y="3346"/>
                  </a:lnTo>
                  <a:lnTo>
                    <a:pt x="19435" y="3352"/>
                  </a:lnTo>
                  <a:lnTo>
                    <a:pt x="19424" y="3370"/>
                  </a:lnTo>
                  <a:lnTo>
                    <a:pt x="19435" y="3402"/>
                  </a:lnTo>
                  <a:lnTo>
                    <a:pt x="19440" y="3422"/>
                  </a:lnTo>
                  <a:lnTo>
                    <a:pt x="19440" y="3434"/>
                  </a:lnTo>
                  <a:lnTo>
                    <a:pt x="19435" y="3442"/>
                  </a:lnTo>
                  <a:lnTo>
                    <a:pt x="19419" y="3448"/>
                  </a:lnTo>
                  <a:lnTo>
                    <a:pt x="19401" y="3434"/>
                  </a:lnTo>
                  <a:lnTo>
                    <a:pt x="19390" y="3434"/>
                  </a:lnTo>
                  <a:lnTo>
                    <a:pt x="19349" y="3448"/>
                  </a:lnTo>
                  <a:lnTo>
                    <a:pt x="19333" y="3460"/>
                  </a:lnTo>
                  <a:lnTo>
                    <a:pt x="19333" y="3498"/>
                  </a:lnTo>
                  <a:lnTo>
                    <a:pt x="19305" y="3524"/>
                  </a:lnTo>
                  <a:lnTo>
                    <a:pt x="19253" y="3550"/>
                  </a:lnTo>
                  <a:lnTo>
                    <a:pt x="19230" y="3569"/>
                  </a:lnTo>
                  <a:lnTo>
                    <a:pt x="19213" y="3569"/>
                  </a:lnTo>
                  <a:lnTo>
                    <a:pt x="19202" y="3575"/>
                  </a:lnTo>
                  <a:lnTo>
                    <a:pt x="19184" y="3613"/>
                  </a:lnTo>
                  <a:lnTo>
                    <a:pt x="19156" y="3645"/>
                  </a:lnTo>
                  <a:lnTo>
                    <a:pt x="19117" y="3677"/>
                  </a:lnTo>
                  <a:lnTo>
                    <a:pt x="19127" y="3697"/>
                  </a:lnTo>
                  <a:lnTo>
                    <a:pt x="19134" y="3703"/>
                  </a:lnTo>
                  <a:lnTo>
                    <a:pt x="19099" y="3747"/>
                  </a:lnTo>
                  <a:lnTo>
                    <a:pt x="19094" y="3773"/>
                  </a:lnTo>
                  <a:lnTo>
                    <a:pt x="19094" y="3816"/>
                  </a:lnTo>
                  <a:lnTo>
                    <a:pt x="19094" y="3824"/>
                  </a:lnTo>
                  <a:lnTo>
                    <a:pt x="19055" y="3810"/>
                  </a:lnTo>
                  <a:lnTo>
                    <a:pt x="19021" y="3810"/>
                  </a:lnTo>
                  <a:lnTo>
                    <a:pt x="19008" y="3816"/>
                  </a:lnTo>
                  <a:lnTo>
                    <a:pt x="18992" y="3830"/>
                  </a:lnTo>
                  <a:lnTo>
                    <a:pt x="18992" y="3842"/>
                  </a:lnTo>
                  <a:lnTo>
                    <a:pt x="18998" y="3862"/>
                  </a:lnTo>
                  <a:lnTo>
                    <a:pt x="19008" y="3874"/>
                  </a:lnTo>
                  <a:lnTo>
                    <a:pt x="18980" y="3944"/>
                  </a:lnTo>
                  <a:lnTo>
                    <a:pt x="18969" y="3944"/>
                  </a:lnTo>
                  <a:lnTo>
                    <a:pt x="18952" y="3932"/>
                  </a:lnTo>
                  <a:lnTo>
                    <a:pt x="18941" y="3920"/>
                  </a:lnTo>
                  <a:lnTo>
                    <a:pt x="18918" y="3912"/>
                  </a:lnTo>
                  <a:lnTo>
                    <a:pt x="18900" y="3912"/>
                  </a:lnTo>
                  <a:lnTo>
                    <a:pt x="18889" y="3926"/>
                  </a:lnTo>
                  <a:lnTo>
                    <a:pt x="18879" y="3944"/>
                  </a:lnTo>
                  <a:lnTo>
                    <a:pt x="18884" y="3958"/>
                  </a:lnTo>
                  <a:lnTo>
                    <a:pt x="18889" y="3970"/>
                  </a:lnTo>
                  <a:lnTo>
                    <a:pt x="18912" y="3996"/>
                  </a:lnTo>
                  <a:lnTo>
                    <a:pt x="18957" y="3984"/>
                  </a:lnTo>
                  <a:lnTo>
                    <a:pt x="18975" y="4002"/>
                  </a:lnTo>
                  <a:lnTo>
                    <a:pt x="18985" y="4008"/>
                  </a:lnTo>
                  <a:lnTo>
                    <a:pt x="18952" y="4034"/>
                  </a:lnTo>
                  <a:lnTo>
                    <a:pt x="18923" y="4085"/>
                  </a:lnTo>
                  <a:lnTo>
                    <a:pt x="18900" y="4149"/>
                  </a:lnTo>
                  <a:lnTo>
                    <a:pt x="18889" y="4161"/>
                  </a:lnTo>
                  <a:lnTo>
                    <a:pt x="18900" y="4181"/>
                  </a:lnTo>
                  <a:lnTo>
                    <a:pt x="18907" y="4193"/>
                  </a:lnTo>
                  <a:lnTo>
                    <a:pt x="18923" y="4199"/>
                  </a:lnTo>
                  <a:lnTo>
                    <a:pt x="18952" y="4193"/>
                  </a:lnTo>
                  <a:lnTo>
                    <a:pt x="18980" y="4213"/>
                  </a:lnTo>
                  <a:lnTo>
                    <a:pt x="18975" y="4219"/>
                  </a:lnTo>
                  <a:lnTo>
                    <a:pt x="18884" y="4251"/>
                  </a:lnTo>
                  <a:lnTo>
                    <a:pt x="18879" y="4257"/>
                  </a:lnTo>
                  <a:lnTo>
                    <a:pt x="18850" y="4366"/>
                  </a:lnTo>
                  <a:lnTo>
                    <a:pt x="18843" y="4390"/>
                  </a:lnTo>
                  <a:lnTo>
                    <a:pt x="18833" y="4404"/>
                  </a:lnTo>
                  <a:lnTo>
                    <a:pt x="18822" y="4436"/>
                  </a:lnTo>
                  <a:lnTo>
                    <a:pt x="18815" y="4468"/>
                  </a:lnTo>
                  <a:lnTo>
                    <a:pt x="18809" y="4468"/>
                  </a:lnTo>
                  <a:lnTo>
                    <a:pt x="18781" y="4480"/>
                  </a:lnTo>
                  <a:lnTo>
                    <a:pt x="18753" y="4506"/>
                  </a:lnTo>
                  <a:lnTo>
                    <a:pt x="18729" y="4538"/>
                  </a:lnTo>
                  <a:lnTo>
                    <a:pt x="18713" y="4543"/>
                  </a:lnTo>
                  <a:lnTo>
                    <a:pt x="18708" y="4563"/>
                  </a:lnTo>
                  <a:lnTo>
                    <a:pt x="18719" y="4589"/>
                  </a:lnTo>
                  <a:lnTo>
                    <a:pt x="18786" y="4653"/>
                  </a:lnTo>
                  <a:lnTo>
                    <a:pt x="18781" y="4677"/>
                  </a:lnTo>
                  <a:lnTo>
                    <a:pt x="18815" y="4735"/>
                  </a:lnTo>
                  <a:lnTo>
                    <a:pt x="18850" y="4703"/>
                  </a:lnTo>
                  <a:lnTo>
                    <a:pt x="18879" y="4685"/>
                  </a:lnTo>
                  <a:lnTo>
                    <a:pt x="18912" y="4677"/>
                  </a:lnTo>
                  <a:lnTo>
                    <a:pt x="18957" y="4703"/>
                  </a:lnTo>
                  <a:lnTo>
                    <a:pt x="18998" y="4709"/>
                  </a:lnTo>
                  <a:lnTo>
                    <a:pt x="19071" y="4709"/>
                  </a:lnTo>
                  <a:lnTo>
                    <a:pt x="19099" y="4723"/>
                  </a:lnTo>
                  <a:lnTo>
                    <a:pt x="19134" y="4723"/>
                  </a:lnTo>
                  <a:lnTo>
                    <a:pt x="19163" y="4717"/>
                  </a:lnTo>
                  <a:lnTo>
                    <a:pt x="19202" y="4685"/>
                  </a:lnTo>
                  <a:lnTo>
                    <a:pt x="19213" y="4621"/>
                  </a:lnTo>
                  <a:lnTo>
                    <a:pt x="19253" y="4569"/>
                  </a:lnTo>
                  <a:lnTo>
                    <a:pt x="19259" y="4549"/>
                  </a:lnTo>
                  <a:lnTo>
                    <a:pt x="19241" y="4512"/>
                  </a:lnTo>
                  <a:lnTo>
                    <a:pt x="19207" y="4486"/>
                  </a:lnTo>
                  <a:lnTo>
                    <a:pt x="19207" y="4474"/>
                  </a:lnTo>
                  <a:lnTo>
                    <a:pt x="19230" y="4480"/>
                  </a:lnTo>
                  <a:lnTo>
                    <a:pt x="19259" y="4500"/>
                  </a:lnTo>
                  <a:lnTo>
                    <a:pt x="19264" y="4500"/>
                  </a:lnTo>
                  <a:lnTo>
                    <a:pt x="19282" y="4494"/>
                  </a:lnTo>
                  <a:lnTo>
                    <a:pt x="19287" y="4480"/>
                  </a:lnTo>
                  <a:lnTo>
                    <a:pt x="19287" y="4462"/>
                  </a:lnTo>
                  <a:lnTo>
                    <a:pt x="19282" y="4436"/>
                  </a:lnTo>
                  <a:lnTo>
                    <a:pt x="19259" y="4410"/>
                  </a:lnTo>
                  <a:lnTo>
                    <a:pt x="19253" y="4390"/>
                  </a:lnTo>
                  <a:lnTo>
                    <a:pt x="19339" y="4326"/>
                  </a:lnTo>
                  <a:lnTo>
                    <a:pt x="19349" y="4283"/>
                  </a:lnTo>
                  <a:lnTo>
                    <a:pt x="19349" y="4257"/>
                  </a:lnTo>
                  <a:lnTo>
                    <a:pt x="19344" y="4239"/>
                  </a:lnTo>
                  <a:lnTo>
                    <a:pt x="19321" y="4199"/>
                  </a:lnTo>
                  <a:lnTo>
                    <a:pt x="19310" y="4181"/>
                  </a:lnTo>
                  <a:lnTo>
                    <a:pt x="19310" y="4167"/>
                  </a:lnTo>
                  <a:lnTo>
                    <a:pt x="19367" y="4175"/>
                  </a:lnTo>
                  <a:lnTo>
                    <a:pt x="19378" y="4161"/>
                  </a:lnTo>
                  <a:lnTo>
                    <a:pt x="19390" y="4155"/>
                  </a:lnTo>
                  <a:lnTo>
                    <a:pt x="19390" y="4129"/>
                  </a:lnTo>
                  <a:lnTo>
                    <a:pt x="19383" y="4103"/>
                  </a:lnTo>
                  <a:lnTo>
                    <a:pt x="19378" y="4085"/>
                  </a:lnTo>
                  <a:lnTo>
                    <a:pt x="19383" y="4071"/>
                  </a:lnTo>
                  <a:lnTo>
                    <a:pt x="19440" y="4097"/>
                  </a:lnTo>
                  <a:lnTo>
                    <a:pt x="19452" y="4097"/>
                  </a:lnTo>
                  <a:lnTo>
                    <a:pt x="19458" y="4085"/>
                  </a:lnTo>
                  <a:lnTo>
                    <a:pt x="19458" y="4071"/>
                  </a:lnTo>
                  <a:lnTo>
                    <a:pt x="19452" y="4059"/>
                  </a:lnTo>
                  <a:lnTo>
                    <a:pt x="19447" y="4034"/>
                  </a:lnTo>
                  <a:lnTo>
                    <a:pt x="19481" y="4034"/>
                  </a:lnTo>
                  <a:lnTo>
                    <a:pt x="19492" y="4028"/>
                  </a:lnTo>
                  <a:lnTo>
                    <a:pt x="19504" y="4002"/>
                  </a:lnTo>
                  <a:lnTo>
                    <a:pt x="19509" y="3984"/>
                  </a:lnTo>
                  <a:lnTo>
                    <a:pt x="19525" y="3964"/>
                  </a:lnTo>
                  <a:lnTo>
                    <a:pt x="19525" y="3952"/>
                  </a:lnTo>
                  <a:lnTo>
                    <a:pt x="19515" y="3938"/>
                  </a:lnTo>
                  <a:lnTo>
                    <a:pt x="19486" y="3932"/>
                  </a:lnTo>
                  <a:lnTo>
                    <a:pt x="19486" y="3912"/>
                  </a:lnTo>
                  <a:lnTo>
                    <a:pt x="19504" y="3888"/>
                  </a:lnTo>
                  <a:lnTo>
                    <a:pt x="19515" y="3888"/>
                  </a:lnTo>
                  <a:lnTo>
                    <a:pt x="19532" y="3888"/>
                  </a:lnTo>
                  <a:lnTo>
                    <a:pt x="19538" y="3874"/>
                  </a:lnTo>
                  <a:lnTo>
                    <a:pt x="19543" y="3856"/>
                  </a:lnTo>
                  <a:lnTo>
                    <a:pt x="19554" y="3830"/>
                  </a:lnTo>
                  <a:lnTo>
                    <a:pt x="19571" y="3805"/>
                  </a:lnTo>
                  <a:lnTo>
                    <a:pt x="19577" y="3773"/>
                  </a:lnTo>
                  <a:lnTo>
                    <a:pt x="19589" y="3761"/>
                  </a:lnTo>
                  <a:lnTo>
                    <a:pt x="19605" y="3753"/>
                  </a:lnTo>
                  <a:lnTo>
                    <a:pt x="19623" y="3747"/>
                  </a:lnTo>
                  <a:lnTo>
                    <a:pt x="19662" y="3697"/>
                  </a:lnTo>
                  <a:lnTo>
                    <a:pt x="19770" y="3607"/>
                  </a:lnTo>
                  <a:lnTo>
                    <a:pt x="19799" y="3587"/>
                  </a:lnTo>
                  <a:lnTo>
                    <a:pt x="19833" y="3550"/>
                  </a:lnTo>
                  <a:lnTo>
                    <a:pt x="19845" y="3550"/>
                  </a:lnTo>
                  <a:lnTo>
                    <a:pt x="19902" y="3518"/>
                  </a:lnTo>
                  <a:lnTo>
                    <a:pt x="19946" y="3474"/>
                  </a:lnTo>
                  <a:lnTo>
                    <a:pt x="19998" y="3442"/>
                  </a:lnTo>
                  <a:lnTo>
                    <a:pt x="20037" y="3402"/>
                  </a:lnTo>
                  <a:lnTo>
                    <a:pt x="20106" y="3346"/>
                  </a:lnTo>
                  <a:lnTo>
                    <a:pt x="20140" y="3314"/>
                  </a:lnTo>
                  <a:lnTo>
                    <a:pt x="20163" y="3295"/>
                  </a:lnTo>
                  <a:lnTo>
                    <a:pt x="20186" y="3269"/>
                  </a:lnTo>
                  <a:lnTo>
                    <a:pt x="20207" y="3243"/>
                  </a:lnTo>
                  <a:lnTo>
                    <a:pt x="20243" y="3199"/>
                  </a:lnTo>
                  <a:lnTo>
                    <a:pt x="20282" y="3167"/>
                  </a:lnTo>
                  <a:lnTo>
                    <a:pt x="20282" y="3155"/>
                  </a:lnTo>
                  <a:lnTo>
                    <a:pt x="20293" y="3083"/>
                  </a:lnTo>
                  <a:lnTo>
                    <a:pt x="20310" y="3028"/>
                  </a:lnTo>
                  <a:lnTo>
                    <a:pt x="20300" y="3008"/>
                  </a:lnTo>
                  <a:lnTo>
                    <a:pt x="20293" y="2988"/>
                  </a:lnTo>
                  <a:lnTo>
                    <a:pt x="20287" y="2970"/>
                  </a:lnTo>
                  <a:lnTo>
                    <a:pt x="20277" y="2944"/>
                  </a:lnTo>
                  <a:lnTo>
                    <a:pt x="20264" y="2938"/>
                  </a:lnTo>
                  <a:lnTo>
                    <a:pt x="20230" y="2906"/>
                  </a:lnTo>
                  <a:lnTo>
                    <a:pt x="20191" y="2886"/>
                  </a:lnTo>
                  <a:lnTo>
                    <a:pt x="20129" y="2874"/>
                  </a:lnTo>
                  <a:close/>
                  <a:moveTo>
                    <a:pt x="9322" y="3709"/>
                  </a:moveTo>
                  <a:lnTo>
                    <a:pt x="9260" y="3735"/>
                  </a:lnTo>
                  <a:lnTo>
                    <a:pt x="9164" y="3741"/>
                  </a:lnTo>
                  <a:lnTo>
                    <a:pt x="9123" y="3753"/>
                  </a:lnTo>
                  <a:lnTo>
                    <a:pt x="9123" y="3767"/>
                  </a:lnTo>
                  <a:lnTo>
                    <a:pt x="9136" y="3773"/>
                  </a:lnTo>
                  <a:lnTo>
                    <a:pt x="9216" y="3761"/>
                  </a:lnTo>
                  <a:lnTo>
                    <a:pt x="9272" y="3773"/>
                  </a:lnTo>
                  <a:lnTo>
                    <a:pt x="9335" y="3773"/>
                  </a:lnTo>
                  <a:lnTo>
                    <a:pt x="9363" y="3747"/>
                  </a:lnTo>
                  <a:lnTo>
                    <a:pt x="9379" y="3721"/>
                  </a:lnTo>
                  <a:lnTo>
                    <a:pt x="9322" y="3709"/>
                  </a:lnTo>
                  <a:close/>
                  <a:moveTo>
                    <a:pt x="5549" y="4022"/>
                  </a:moveTo>
                  <a:lnTo>
                    <a:pt x="5526" y="4028"/>
                  </a:lnTo>
                  <a:lnTo>
                    <a:pt x="5521" y="4034"/>
                  </a:lnTo>
                  <a:lnTo>
                    <a:pt x="5531" y="4059"/>
                  </a:lnTo>
                  <a:lnTo>
                    <a:pt x="5555" y="4071"/>
                  </a:lnTo>
                  <a:lnTo>
                    <a:pt x="5578" y="4085"/>
                  </a:lnTo>
                  <a:lnTo>
                    <a:pt x="5565" y="4097"/>
                  </a:lnTo>
                  <a:lnTo>
                    <a:pt x="5565" y="4103"/>
                  </a:lnTo>
                  <a:lnTo>
                    <a:pt x="5571" y="4123"/>
                  </a:lnTo>
                  <a:lnTo>
                    <a:pt x="5571" y="4135"/>
                  </a:lnTo>
                  <a:lnTo>
                    <a:pt x="5565" y="4135"/>
                  </a:lnTo>
                  <a:lnTo>
                    <a:pt x="5531" y="4103"/>
                  </a:lnTo>
                  <a:lnTo>
                    <a:pt x="5514" y="4097"/>
                  </a:lnTo>
                  <a:lnTo>
                    <a:pt x="5498" y="4091"/>
                  </a:lnTo>
                  <a:lnTo>
                    <a:pt x="5485" y="4097"/>
                  </a:lnTo>
                  <a:lnTo>
                    <a:pt x="5480" y="4123"/>
                  </a:lnTo>
                  <a:lnTo>
                    <a:pt x="5480" y="4135"/>
                  </a:lnTo>
                  <a:lnTo>
                    <a:pt x="5492" y="4213"/>
                  </a:lnTo>
                  <a:lnTo>
                    <a:pt x="5492" y="4219"/>
                  </a:lnTo>
                  <a:lnTo>
                    <a:pt x="5464" y="4239"/>
                  </a:lnTo>
                  <a:lnTo>
                    <a:pt x="5436" y="4263"/>
                  </a:lnTo>
                  <a:lnTo>
                    <a:pt x="5423" y="4271"/>
                  </a:lnTo>
                  <a:lnTo>
                    <a:pt x="5412" y="4257"/>
                  </a:lnTo>
                  <a:lnTo>
                    <a:pt x="5391" y="4261"/>
                  </a:lnTo>
                  <a:lnTo>
                    <a:pt x="5418" y="4239"/>
                  </a:lnTo>
                  <a:lnTo>
                    <a:pt x="5428" y="4225"/>
                  </a:lnTo>
                  <a:lnTo>
                    <a:pt x="5441" y="4219"/>
                  </a:lnTo>
                  <a:lnTo>
                    <a:pt x="5446" y="4199"/>
                  </a:lnTo>
                  <a:lnTo>
                    <a:pt x="5441" y="4187"/>
                  </a:lnTo>
                  <a:lnTo>
                    <a:pt x="5407" y="4199"/>
                  </a:lnTo>
                  <a:lnTo>
                    <a:pt x="5400" y="4193"/>
                  </a:lnTo>
                  <a:lnTo>
                    <a:pt x="5395" y="4181"/>
                  </a:lnTo>
                  <a:lnTo>
                    <a:pt x="5379" y="4175"/>
                  </a:lnTo>
                  <a:lnTo>
                    <a:pt x="5384" y="4167"/>
                  </a:lnTo>
                  <a:lnTo>
                    <a:pt x="5400" y="4155"/>
                  </a:lnTo>
                  <a:lnTo>
                    <a:pt x="5412" y="4143"/>
                  </a:lnTo>
                  <a:lnTo>
                    <a:pt x="5418" y="4129"/>
                  </a:lnTo>
                  <a:lnTo>
                    <a:pt x="5423" y="4071"/>
                  </a:lnTo>
                  <a:lnTo>
                    <a:pt x="5418" y="4059"/>
                  </a:lnTo>
                  <a:lnTo>
                    <a:pt x="5407" y="4053"/>
                  </a:lnTo>
                  <a:lnTo>
                    <a:pt x="5389" y="4048"/>
                  </a:lnTo>
                  <a:lnTo>
                    <a:pt x="5384" y="4053"/>
                  </a:lnTo>
                  <a:lnTo>
                    <a:pt x="5372" y="4059"/>
                  </a:lnTo>
                  <a:lnTo>
                    <a:pt x="5361" y="4059"/>
                  </a:lnTo>
                  <a:lnTo>
                    <a:pt x="5356" y="4065"/>
                  </a:lnTo>
                  <a:lnTo>
                    <a:pt x="5350" y="4097"/>
                  </a:lnTo>
                  <a:lnTo>
                    <a:pt x="5343" y="4111"/>
                  </a:lnTo>
                  <a:lnTo>
                    <a:pt x="5338" y="4103"/>
                  </a:lnTo>
                  <a:lnTo>
                    <a:pt x="5322" y="4059"/>
                  </a:lnTo>
                  <a:lnTo>
                    <a:pt x="5315" y="4059"/>
                  </a:lnTo>
                  <a:lnTo>
                    <a:pt x="5309" y="4065"/>
                  </a:lnTo>
                  <a:lnTo>
                    <a:pt x="5299" y="4071"/>
                  </a:lnTo>
                  <a:lnTo>
                    <a:pt x="5286" y="4079"/>
                  </a:lnTo>
                  <a:lnTo>
                    <a:pt x="5281" y="4111"/>
                  </a:lnTo>
                  <a:lnTo>
                    <a:pt x="5270" y="4155"/>
                  </a:lnTo>
                  <a:lnTo>
                    <a:pt x="5242" y="4123"/>
                  </a:lnTo>
                  <a:lnTo>
                    <a:pt x="5229" y="4123"/>
                  </a:lnTo>
                  <a:lnTo>
                    <a:pt x="5219" y="4129"/>
                  </a:lnTo>
                  <a:lnTo>
                    <a:pt x="5208" y="4149"/>
                  </a:lnTo>
                  <a:lnTo>
                    <a:pt x="5201" y="4167"/>
                  </a:lnTo>
                  <a:lnTo>
                    <a:pt x="5213" y="4187"/>
                  </a:lnTo>
                  <a:lnTo>
                    <a:pt x="5247" y="4219"/>
                  </a:lnTo>
                  <a:lnTo>
                    <a:pt x="5247" y="4231"/>
                  </a:lnTo>
                  <a:lnTo>
                    <a:pt x="5224" y="4225"/>
                  </a:lnTo>
                  <a:lnTo>
                    <a:pt x="5196" y="4225"/>
                  </a:lnTo>
                  <a:lnTo>
                    <a:pt x="5173" y="4213"/>
                  </a:lnTo>
                  <a:lnTo>
                    <a:pt x="5173" y="4149"/>
                  </a:lnTo>
                  <a:lnTo>
                    <a:pt x="5162" y="4129"/>
                  </a:lnTo>
                  <a:lnTo>
                    <a:pt x="5151" y="4123"/>
                  </a:lnTo>
                  <a:lnTo>
                    <a:pt x="5139" y="4123"/>
                  </a:lnTo>
                  <a:lnTo>
                    <a:pt x="5128" y="4149"/>
                  </a:lnTo>
                  <a:lnTo>
                    <a:pt x="5123" y="4161"/>
                  </a:lnTo>
                  <a:lnTo>
                    <a:pt x="5105" y="4181"/>
                  </a:lnTo>
                  <a:lnTo>
                    <a:pt x="5094" y="4193"/>
                  </a:lnTo>
                  <a:lnTo>
                    <a:pt x="5082" y="4239"/>
                  </a:lnTo>
                  <a:lnTo>
                    <a:pt x="5071" y="4219"/>
                  </a:lnTo>
                  <a:lnTo>
                    <a:pt x="5071" y="4175"/>
                  </a:lnTo>
                  <a:lnTo>
                    <a:pt x="5059" y="4161"/>
                  </a:lnTo>
                  <a:lnTo>
                    <a:pt x="5043" y="4155"/>
                  </a:lnTo>
                  <a:lnTo>
                    <a:pt x="4991" y="4167"/>
                  </a:lnTo>
                  <a:lnTo>
                    <a:pt x="4986" y="4181"/>
                  </a:lnTo>
                  <a:lnTo>
                    <a:pt x="5009" y="4213"/>
                  </a:lnTo>
                  <a:lnTo>
                    <a:pt x="5020" y="4251"/>
                  </a:lnTo>
                  <a:lnTo>
                    <a:pt x="5020" y="4283"/>
                  </a:lnTo>
                  <a:lnTo>
                    <a:pt x="5038" y="4289"/>
                  </a:lnTo>
                  <a:lnTo>
                    <a:pt x="5082" y="4295"/>
                  </a:lnTo>
                  <a:lnTo>
                    <a:pt x="5180" y="4326"/>
                  </a:lnTo>
                  <a:lnTo>
                    <a:pt x="5224" y="4334"/>
                  </a:lnTo>
                  <a:lnTo>
                    <a:pt x="5224" y="4358"/>
                  </a:lnTo>
                  <a:lnTo>
                    <a:pt x="5253" y="4372"/>
                  </a:lnTo>
                  <a:lnTo>
                    <a:pt x="5276" y="4416"/>
                  </a:lnTo>
                  <a:lnTo>
                    <a:pt x="5265" y="4442"/>
                  </a:lnTo>
                  <a:lnTo>
                    <a:pt x="5309" y="4474"/>
                  </a:lnTo>
                  <a:lnTo>
                    <a:pt x="5315" y="4512"/>
                  </a:lnTo>
                  <a:lnTo>
                    <a:pt x="5304" y="4518"/>
                  </a:lnTo>
                  <a:lnTo>
                    <a:pt x="5286" y="4518"/>
                  </a:lnTo>
                  <a:lnTo>
                    <a:pt x="5229" y="4512"/>
                  </a:lnTo>
                  <a:lnTo>
                    <a:pt x="5185" y="4512"/>
                  </a:lnTo>
                  <a:lnTo>
                    <a:pt x="5134" y="4518"/>
                  </a:lnTo>
                  <a:lnTo>
                    <a:pt x="5116" y="4526"/>
                  </a:lnTo>
                  <a:lnTo>
                    <a:pt x="5116" y="4549"/>
                  </a:lnTo>
                  <a:lnTo>
                    <a:pt x="5144" y="4601"/>
                  </a:lnTo>
                  <a:lnTo>
                    <a:pt x="5151" y="4607"/>
                  </a:lnTo>
                  <a:lnTo>
                    <a:pt x="5213" y="4613"/>
                  </a:lnTo>
                  <a:lnTo>
                    <a:pt x="5213" y="4621"/>
                  </a:lnTo>
                  <a:lnTo>
                    <a:pt x="5180" y="4645"/>
                  </a:lnTo>
                  <a:lnTo>
                    <a:pt x="5162" y="4653"/>
                  </a:lnTo>
                  <a:lnTo>
                    <a:pt x="5139" y="4653"/>
                  </a:lnTo>
                  <a:lnTo>
                    <a:pt x="5082" y="4607"/>
                  </a:lnTo>
                  <a:lnTo>
                    <a:pt x="5054" y="4589"/>
                  </a:lnTo>
                  <a:lnTo>
                    <a:pt x="5031" y="4575"/>
                  </a:lnTo>
                  <a:lnTo>
                    <a:pt x="5020" y="4569"/>
                  </a:lnTo>
                  <a:lnTo>
                    <a:pt x="5015" y="4549"/>
                  </a:lnTo>
                  <a:lnTo>
                    <a:pt x="5009" y="4549"/>
                  </a:lnTo>
                  <a:lnTo>
                    <a:pt x="5002" y="4549"/>
                  </a:lnTo>
                  <a:lnTo>
                    <a:pt x="4986" y="4549"/>
                  </a:lnTo>
                  <a:lnTo>
                    <a:pt x="4940" y="4538"/>
                  </a:lnTo>
                  <a:lnTo>
                    <a:pt x="4945" y="4526"/>
                  </a:lnTo>
                  <a:lnTo>
                    <a:pt x="4940" y="4512"/>
                  </a:lnTo>
                  <a:lnTo>
                    <a:pt x="4935" y="4512"/>
                  </a:lnTo>
                  <a:lnTo>
                    <a:pt x="4906" y="4518"/>
                  </a:lnTo>
                  <a:lnTo>
                    <a:pt x="4901" y="4512"/>
                  </a:lnTo>
                  <a:lnTo>
                    <a:pt x="4878" y="4500"/>
                  </a:lnTo>
                  <a:lnTo>
                    <a:pt x="4839" y="4486"/>
                  </a:lnTo>
                  <a:lnTo>
                    <a:pt x="4816" y="4462"/>
                  </a:lnTo>
                  <a:lnTo>
                    <a:pt x="4803" y="4462"/>
                  </a:lnTo>
                  <a:lnTo>
                    <a:pt x="4787" y="4454"/>
                  </a:lnTo>
                  <a:lnTo>
                    <a:pt x="4769" y="4468"/>
                  </a:lnTo>
                  <a:lnTo>
                    <a:pt x="4759" y="4486"/>
                  </a:lnTo>
                  <a:lnTo>
                    <a:pt x="4746" y="4506"/>
                  </a:lnTo>
                  <a:lnTo>
                    <a:pt x="4741" y="4526"/>
                  </a:lnTo>
                  <a:lnTo>
                    <a:pt x="4746" y="4538"/>
                  </a:lnTo>
                  <a:lnTo>
                    <a:pt x="4769" y="4543"/>
                  </a:lnTo>
                  <a:lnTo>
                    <a:pt x="4821" y="4549"/>
                  </a:lnTo>
                  <a:lnTo>
                    <a:pt x="4844" y="4563"/>
                  </a:lnTo>
                  <a:lnTo>
                    <a:pt x="4917" y="4653"/>
                  </a:lnTo>
                  <a:lnTo>
                    <a:pt x="4958" y="4677"/>
                  </a:lnTo>
                  <a:lnTo>
                    <a:pt x="4952" y="4723"/>
                  </a:lnTo>
                  <a:lnTo>
                    <a:pt x="4958" y="4735"/>
                  </a:lnTo>
                  <a:lnTo>
                    <a:pt x="4958" y="4741"/>
                  </a:lnTo>
                  <a:lnTo>
                    <a:pt x="4917" y="4755"/>
                  </a:lnTo>
                  <a:lnTo>
                    <a:pt x="4906" y="4761"/>
                  </a:lnTo>
                  <a:lnTo>
                    <a:pt x="4896" y="4781"/>
                  </a:lnTo>
                  <a:lnTo>
                    <a:pt x="4896" y="4792"/>
                  </a:lnTo>
                  <a:lnTo>
                    <a:pt x="4896" y="4812"/>
                  </a:lnTo>
                  <a:lnTo>
                    <a:pt x="4901" y="4824"/>
                  </a:lnTo>
                  <a:lnTo>
                    <a:pt x="4935" y="4830"/>
                  </a:lnTo>
                  <a:lnTo>
                    <a:pt x="5009" y="4830"/>
                  </a:lnTo>
                  <a:lnTo>
                    <a:pt x="5015" y="4836"/>
                  </a:lnTo>
                  <a:lnTo>
                    <a:pt x="5009" y="4850"/>
                  </a:lnTo>
                  <a:lnTo>
                    <a:pt x="5002" y="4850"/>
                  </a:lnTo>
                  <a:lnTo>
                    <a:pt x="4986" y="4844"/>
                  </a:lnTo>
                  <a:lnTo>
                    <a:pt x="4912" y="4850"/>
                  </a:lnTo>
                  <a:lnTo>
                    <a:pt x="4883" y="4862"/>
                  </a:lnTo>
                  <a:lnTo>
                    <a:pt x="4867" y="4882"/>
                  </a:lnTo>
                  <a:lnTo>
                    <a:pt x="4860" y="4888"/>
                  </a:lnTo>
                  <a:lnTo>
                    <a:pt x="4872" y="4900"/>
                  </a:lnTo>
                  <a:lnTo>
                    <a:pt x="4839" y="4900"/>
                  </a:lnTo>
                  <a:lnTo>
                    <a:pt x="4821" y="4908"/>
                  </a:lnTo>
                  <a:lnTo>
                    <a:pt x="4816" y="4914"/>
                  </a:lnTo>
                  <a:lnTo>
                    <a:pt x="4832" y="4926"/>
                  </a:lnTo>
                  <a:lnTo>
                    <a:pt x="4912" y="4926"/>
                  </a:lnTo>
                  <a:lnTo>
                    <a:pt x="4924" y="4940"/>
                  </a:lnTo>
                  <a:lnTo>
                    <a:pt x="4929" y="4958"/>
                  </a:lnTo>
                  <a:lnTo>
                    <a:pt x="4901" y="4946"/>
                  </a:lnTo>
                  <a:lnTo>
                    <a:pt x="4888" y="4946"/>
                  </a:lnTo>
                  <a:lnTo>
                    <a:pt x="4867" y="4946"/>
                  </a:lnTo>
                  <a:lnTo>
                    <a:pt x="4844" y="4958"/>
                  </a:lnTo>
                  <a:lnTo>
                    <a:pt x="4803" y="4978"/>
                  </a:lnTo>
                  <a:lnTo>
                    <a:pt x="4787" y="4984"/>
                  </a:lnTo>
                  <a:lnTo>
                    <a:pt x="4769" y="4984"/>
                  </a:lnTo>
                  <a:lnTo>
                    <a:pt x="4736" y="4996"/>
                  </a:lnTo>
                  <a:lnTo>
                    <a:pt x="4718" y="5004"/>
                  </a:lnTo>
                  <a:lnTo>
                    <a:pt x="4684" y="4996"/>
                  </a:lnTo>
                  <a:lnTo>
                    <a:pt x="4617" y="4978"/>
                  </a:lnTo>
                  <a:lnTo>
                    <a:pt x="4622" y="4964"/>
                  </a:lnTo>
                  <a:lnTo>
                    <a:pt x="4627" y="4946"/>
                  </a:lnTo>
                  <a:lnTo>
                    <a:pt x="4633" y="4926"/>
                  </a:lnTo>
                  <a:lnTo>
                    <a:pt x="4627" y="4920"/>
                  </a:lnTo>
                  <a:lnTo>
                    <a:pt x="4611" y="4926"/>
                  </a:lnTo>
                  <a:lnTo>
                    <a:pt x="4599" y="4940"/>
                  </a:lnTo>
                  <a:lnTo>
                    <a:pt x="4576" y="4964"/>
                  </a:lnTo>
                  <a:lnTo>
                    <a:pt x="4542" y="5004"/>
                  </a:lnTo>
                  <a:lnTo>
                    <a:pt x="4531" y="5022"/>
                  </a:lnTo>
                  <a:lnTo>
                    <a:pt x="4542" y="5022"/>
                  </a:lnTo>
                  <a:lnTo>
                    <a:pt x="4576" y="5053"/>
                  </a:lnTo>
                  <a:lnTo>
                    <a:pt x="4718" y="5155"/>
                  </a:lnTo>
                  <a:lnTo>
                    <a:pt x="4736" y="5163"/>
                  </a:lnTo>
                  <a:lnTo>
                    <a:pt x="4782" y="5149"/>
                  </a:lnTo>
                  <a:lnTo>
                    <a:pt x="4798" y="5163"/>
                  </a:lnTo>
                  <a:lnTo>
                    <a:pt x="4803" y="5169"/>
                  </a:lnTo>
                  <a:lnTo>
                    <a:pt x="4782" y="5175"/>
                  </a:lnTo>
                  <a:lnTo>
                    <a:pt x="4782" y="5181"/>
                  </a:lnTo>
                  <a:lnTo>
                    <a:pt x="4775" y="5219"/>
                  </a:lnTo>
                  <a:lnTo>
                    <a:pt x="4782" y="5245"/>
                  </a:lnTo>
                  <a:lnTo>
                    <a:pt x="4803" y="5271"/>
                  </a:lnTo>
                  <a:lnTo>
                    <a:pt x="4792" y="5277"/>
                  </a:lnTo>
                  <a:lnTo>
                    <a:pt x="4792" y="5296"/>
                  </a:lnTo>
                  <a:lnTo>
                    <a:pt x="4798" y="5308"/>
                  </a:lnTo>
                  <a:lnTo>
                    <a:pt x="4844" y="5302"/>
                  </a:lnTo>
                  <a:lnTo>
                    <a:pt x="4855" y="5302"/>
                  </a:lnTo>
                  <a:lnTo>
                    <a:pt x="4844" y="5322"/>
                  </a:lnTo>
                  <a:lnTo>
                    <a:pt x="4832" y="5314"/>
                  </a:lnTo>
                  <a:lnTo>
                    <a:pt x="4821" y="5314"/>
                  </a:lnTo>
                  <a:lnTo>
                    <a:pt x="4816" y="5322"/>
                  </a:lnTo>
                  <a:lnTo>
                    <a:pt x="4803" y="5328"/>
                  </a:lnTo>
                  <a:lnTo>
                    <a:pt x="4792" y="5334"/>
                  </a:lnTo>
                  <a:lnTo>
                    <a:pt x="4787" y="5366"/>
                  </a:lnTo>
                  <a:lnTo>
                    <a:pt x="4787" y="5424"/>
                  </a:lnTo>
                  <a:lnTo>
                    <a:pt x="4826" y="5456"/>
                  </a:lnTo>
                  <a:lnTo>
                    <a:pt x="4844" y="5482"/>
                  </a:lnTo>
                  <a:lnTo>
                    <a:pt x="4867" y="5537"/>
                  </a:lnTo>
                  <a:lnTo>
                    <a:pt x="4888" y="5577"/>
                  </a:lnTo>
                  <a:lnTo>
                    <a:pt x="4968" y="5659"/>
                  </a:lnTo>
                  <a:lnTo>
                    <a:pt x="5043" y="5685"/>
                  </a:lnTo>
                  <a:lnTo>
                    <a:pt x="5066" y="5685"/>
                  </a:lnTo>
                  <a:lnTo>
                    <a:pt x="5071" y="5665"/>
                  </a:lnTo>
                  <a:lnTo>
                    <a:pt x="5077" y="5659"/>
                  </a:lnTo>
                  <a:lnTo>
                    <a:pt x="5082" y="5659"/>
                  </a:lnTo>
                  <a:lnTo>
                    <a:pt x="5082" y="5685"/>
                  </a:lnTo>
                  <a:lnTo>
                    <a:pt x="5094" y="5691"/>
                  </a:lnTo>
                  <a:lnTo>
                    <a:pt x="5128" y="5691"/>
                  </a:lnTo>
                  <a:lnTo>
                    <a:pt x="5162" y="5679"/>
                  </a:lnTo>
                  <a:lnTo>
                    <a:pt x="5167" y="5673"/>
                  </a:lnTo>
                  <a:lnTo>
                    <a:pt x="5167" y="5659"/>
                  </a:lnTo>
                  <a:lnTo>
                    <a:pt x="5173" y="5653"/>
                  </a:lnTo>
                  <a:lnTo>
                    <a:pt x="5201" y="5647"/>
                  </a:lnTo>
                  <a:lnTo>
                    <a:pt x="5219" y="5633"/>
                  </a:lnTo>
                  <a:lnTo>
                    <a:pt x="5258" y="5647"/>
                  </a:lnTo>
                  <a:lnTo>
                    <a:pt x="5366" y="5679"/>
                  </a:lnTo>
                  <a:lnTo>
                    <a:pt x="5407" y="5685"/>
                  </a:lnTo>
                  <a:lnTo>
                    <a:pt x="5441" y="5705"/>
                  </a:lnTo>
                  <a:lnTo>
                    <a:pt x="5457" y="5711"/>
                  </a:lnTo>
                  <a:lnTo>
                    <a:pt x="5508" y="5711"/>
                  </a:lnTo>
                  <a:lnTo>
                    <a:pt x="5588" y="5685"/>
                  </a:lnTo>
                  <a:lnTo>
                    <a:pt x="5645" y="5679"/>
                  </a:lnTo>
                  <a:lnTo>
                    <a:pt x="5702" y="5673"/>
                  </a:lnTo>
                  <a:lnTo>
                    <a:pt x="5787" y="5679"/>
                  </a:lnTo>
                  <a:lnTo>
                    <a:pt x="5839" y="5691"/>
                  </a:lnTo>
                  <a:lnTo>
                    <a:pt x="5872" y="5717"/>
                  </a:lnTo>
                  <a:lnTo>
                    <a:pt x="5901" y="5717"/>
                  </a:lnTo>
                  <a:lnTo>
                    <a:pt x="5940" y="5705"/>
                  </a:lnTo>
                  <a:lnTo>
                    <a:pt x="5981" y="5711"/>
                  </a:lnTo>
                  <a:lnTo>
                    <a:pt x="6004" y="5705"/>
                  </a:lnTo>
                  <a:lnTo>
                    <a:pt x="6032" y="5691"/>
                  </a:lnTo>
                  <a:lnTo>
                    <a:pt x="6054" y="5679"/>
                  </a:lnTo>
                  <a:lnTo>
                    <a:pt x="6077" y="5665"/>
                  </a:lnTo>
                  <a:lnTo>
                    <a:pt x="6077" y="5653"/>
                  </a:lnTo>
                  <a:lnTo>
                    <a:pt x="6089" y="5641"/>
                  </a:lnTo>
                  <a:lnTo>
                    <a:pt x="6118" y="5633"/>
                  </a:lnTo>
                  <a:lnTo>
                    <a:pt x="6139" y="5601"/>
                  </a:lnTo>
                  <a:lnTo>
                    <a:pt x="6146" y="5621"/>
                  </a:lnTo>
                  <a:lnTo>
                    <a:pt x="6167" y="5641"/>
                  </a:lnTo>
                  <a:lnTo>
                    <a:pt x="6190" y="5641"/>
                  </a:lnTo>
                  <a:lnTo>
                    <a:pt x="6219" y="5633"/>
                  </a:lnTo>
                  <a:lnTo>
                    <a:pt x="6265" y="5615"/>
                  </a:lnTo>
                  <a:lnTo>
                    <a:pt x="6288" y="5595"/>
                  </a:lnTo>
                  <a:lnTo>
                    <a:pt x="6304" y="5577"/>
                  </a:lnTo>
                  <a:lnTo>
                    <a:pt x="6309" y="5563"/>
                  </a:lnTo>
                  <a:lnTo>
                    <a:pt x="6333" y="5563"/>
                  </a:lnTo>
                  <a:lnTo>
                    <a:pt x="6350" y="5577"/>
                  </a:lnTo>
                  <a:lnTo>
                    <a:pt x="6366" y="5569"/>
                  </a:lnTo>
                  <a:lnTo>
                    <a:pt x="6384" y="5563"/>
                  </a:lnTo>
                  <a:lnTo>
                    <a:pt x="6395" y="5551"/>
                  </a:lnTo>
                  <a:lnTo>
                    <a:pt x="6407" y="5537"/>
                  </a:lnTo>
                  <a:lnTo>
                    <a:pt x="6407" y="5531"/>
                  </a:lnTo>
                  <a:lnTo>
                    <a:pt x="6402" y="5494"/>
                  </a:lnTo>
                  <a:lnTo>
                    <a:pt x="6418" y="5494"/>
                  </a:lnTo>
                  <a:lnTo>
                    <a:pt x="6423" y="5494"/>
                  </a:lnTo>
                  <a:lnTo>
                    <a:pt x="6436" y="5488"/>
                  </a:lnTo>
                  <a:lnTo>
                    <a:pt x="6441" y="5482"/>
                  </a:lnTo>
                  <a:lnTo>
                    <a:pt x="6446" y="5474"/>
                  </a:lnTo>
                  <a:lnTo>
                    <a:pt x="6452" y="5468"/>
                  </a:lnTo>
                  <a:lnTo>
                    <a:pt x="6441" y="5462"/>
                  </a:lnTo>
                  <a:lnTo>
                    <a:pt x="6446" y="5442"/>
                  </a:lnTo>
                  <a:lnTo>
                    <a:pt x="6452" y="5424"/>
                  </a:lnTo>
                  <a:lnTo>
                    <a:pt x="6459" y="5424"/>
                  </a:lnTo>
                  <a:lnTo>
                    <a:pt x="6475" y="5424"/>
                  </a:lnTo>
                  <a:lnTo>
                    <a:pt x="6487" y="5424"/>
                  </a:lnTo>
                  <a:lnTo>
                    <a:pt x="6503" y="5410"/>
                  </a:lnTo>
                  <a:lnTo>
                    <a:pt x="6526" y="5392"/>
                  </a:lnTo>
                  <a:lnTo>
                    <a:pt x="6537" y="5378"/>
                  </a:lnTo>
                  <a:lnTo>
                    <a:pt x="6544" y="5366"/>
                  </a:lnTo>
                  <a:lnTo>
                    <a:pt x="6537" y="5360"/>
                  </a:lnTo>
                  <a:lnTo>
                    <a:pt x="6521" y="5360"/>
                  </a:lnTo>
                  <a:lnTo>
                    <a:pt x="6532" y="5334"/>
                  </a:lnTo>
                  <a:lnTo>
                    <a:pt x="6526" y="5308"/>
                  </a:lnTo>
                  <a:lnTo>
                    <a:pt x="6503" y="5277"/>
                  </a:lnTo>
                  <a:lnTo>
                    <a:pt x="6475" y="5271"/>
                  </a:lnTo>
                  <a:lnTo>
                    <a:pt x="6430" y="5271"/>
                  </a:lnTo>
                  <a:lnTo>
                    <a:pt x="6480" y="5259"/>
                  </a:lnTo>
                  <a:lnTo>
                    <a:pt x="6492" y="5245"/>
                  </a:lnTo>
                  <a:lnTo>
                    <a:pt x="6498" y="5233"/>
                  </a:lnTo>
                  <a:lnTo>
                    <a:pt x="6503" y="5219"/>
                  </a:lnTo>
                  <a:lnTo>
                    <a:pt x="6516" y="5207"/>
                  </a:lnTo>
                  <a:lnTo>
                    <a:pt x="6521" y="5201"/>
                  </a:lnTo>
                  <a:lnTo>
                    <a:pt x="6516" y="5195"/>
                  </a:lnTo>
                  <a:lnTo>
                    <a:pt x="6452" y="5175"/>
                  </a:lnTo>
                  <a:lnTo>
                    <a:pt x="6446" y="5163"/>
                  </a:lnTo>
                  <a:lnTo>
                    <a:pt x="6452" y="5155"/>
                  </a:lnTo>
                  <a:lnTo>
                    <a:pt x="6487" y="5143"/>
                  </a:lnTo>
                  <a:lnTo>
                    <a:pt x="6516" y="5123"/>
                  </a:lnTo>
                  <a:lnTo>
                    <a:pt x="6544" y="5105"/>
                  </a:lnTo>
                  <a:lnTo>
                    <a:pt x="6555" y="5091"/>
                  </a:lnTo>
                  <a:lnTo>
                    <a:pt x="6560" y="5079"/>
                  </a:lnTo>
                  <a:lnTo>
                    <a:pt x="6565" y="5059"/>
                  </a:lnTo>
                  <a:lnTo>
                    <a:pt x="6560" y="5053"/>
                  </a:lnTo>
                  <a:lnTo>
                    <a:pt x="6537" y="5047"/>
                  </a:lnTo>
                  <a:lnTo>
                    <a:pt x="6532" y="5028"/>
                  </a:lnTo>
                  <a:lnTo>
                    <a:pt x="6532" y="5004"/>
                  </a:lnTo>
                  <a:lnTo>
                    <a:pt x="6537" y="4996"/>
                  </a:lnTo>
                  <a:lnTo>
                    <a:pt x="6572" y="4984"/>
                  </a:lnTo>
                  <a:lnTo>
                    <a:pt x="6629" y="4952"/>
                  </a:lnTo>
                  <a:lnTo>
                    <a:pt x="6663" y="4946"/>
                  </a:lnTo>
                  <a:lnTo>
                    <a:pt x="6679" y="4952"/>
                  </a:lnTo>
                  <a:lnTo>
                    <a:pt x="6707" y="4952"/>
                  </a:lnTo>
                  <a:lnTo>
                    <a:pt x="6714" y="4946"/>
                  </a:lnTo>
                  <a:lnTo>
                    <a:pt x="6697" y="4940"/>
                  </a:lnTo>
                  <a:lnTo>
                    <a:pt x="6674" y="4920"/>
                  </a:lnTo>
                  <a:lnTo>
                    <a:pt x="6651" y="4920"/>
                  </a:lnTo>
                  <a:lnTo>
                    <a:pt x="6588" y="4926"/>
                  </a:lnTo>
                  <a:lnTo>
                    <a:pt x="6572" y="4932"/>
                  </a:lnTo>
                  <a:lnTo>
                    <a:pt x="6532" y="4926"/>
                  </a:lnTo>
                  <a:lnTo>
                    <a:pt x="6516" y="4908"/>
                  </a:lnTo>
                  <a:lnTo>
                    <a:pt x="6516" y="4888"/>
                  </a:lnTo>
                  <a:lnTo>
                    <a:pt x="6516" y="4868"/>
                  </a:lnTo>
                  <a:lnTo>
                    <a:pt x="6544" y="4844"/>
                  </a:lnTo>
                  <a:lnTo>
                    <a:pt x="6549" y="4824"/>
                  </a:lnTo>
                  <a:lnTo>
                    <a:pt x="6549" y="4798"/>
                  </a:lnTo>
                  <a:lnTo>
                    <a:pt x="6560" y="4755"/>
                  </a:lnTo>
                  <a:lnTo>
                    <a:pt x="6560" y="4749"/>
                  </a:lnTo>
                  <a:lnTo>
                    <a:pt x="6526" y="4723"/>
                  </a:lnTo>
                  <a:lnTo>
                    <a:pt x="6475" y="4717"/>
                  </a:lnTo>
                  <a:lnTo>
                    <a:pt x="6459" y="4723"/>
                  </a:lnTo>
                  <a:lnTo>
                    <a:pt x="6407" y="4798"/>
                  </a:lnTo>
                  <a:lnTo>
                    <a:pt x="6395" y="4804"/>
                  </a:lnTo>
                  <a:lnTo>
                    <a:pt x="6366" y="4824"/>
                  </a:lnTo>
                  <a:lnTo>
                    <a:pt x="6338" y="4818"/>
                  </a:lnTo>
                  <a:lnTo>
                    <a:pt x="6304" y="4824"/>
                  </a:lnTo>
                  <a:lnTo>
                    <a:pt x="6288" y="4812"/>
                  </a:lnTo>
                  <a:lnTo>
                    <a:pt x="6281" y="4798"/>
                  </a:lnTo>
                  <a:lnTo>
                    <a:pt x="6288" y="4786"/>
                  </a:lnTo>
                  <a:lnTo>
                    <a:pt x="6288" y="4761"/>
                  </a:lnTo>
                  <a:lnTo>
                    <a:pt x="6281" y="4755"/>
                  </a:lnTo>
                  <a:lnTo>
                    <a:pt x="6276" y="4755"/>
                  </a:lnTo>
                  <a:lnTo>
                    <a:pt x="6203" y="4773"/>
                  </a:lnTo>
                  <a:lnTo>
                    <a:pt x="6167" y="4792"/>
                  </a:lnTo>
                  <a:lnTo>
                    <a:pt x="6151" y="4792"/>
                  </a:lnTo>
                  <a:lnTo>
                    <a:pt x="6134" y="4792"/>
                  </a:lnTo>
                  <a:lnTo>
                    <a:pt x="6123" y="4798"/>
                  </a:lnTo>
                  <a:lnTo>
                    <a:pt x="6123" y="4792"/>
                  </a:lnTo>
                  <a:lnTo>
                    <a:pt x="6128" y="4781"/>
                  </a:lnTo>
                  <a:lnTo>
                    <a:pt x="6146" y="4717"/>
                  </a:lnTo>
                  <a:lnTo>
                    <a:pt x="6146" y="4691"/>
                  </a:lnTo>
                  <a:lnTo>
                    <a:pt x="6111" y="4659"/>
                  </a:lnTo>
                  <a:lnTo>
                    <a:pt x="6095" y="4645"/>
                  </a:lnTo>
                  <a:lnTo>
                    <a:pt x="6082" y="4653"/>
                  </a:lnTo>
                  <a:lnTo>
                    <a:pt x="6066" y="4665"/>
                  </a:lnTo>
                  <a:lnTo>
                    <a:pt x="6015" y="4755"/>
                  </a:lnTo>
                  <a:lnTo>
                    <a:pt x="5992" y="4792"/>
                  </a:lnTo>
                  <a:lnTo>
                    <a:pt x="5968" y="4812"/>
                  </a:lnTo>
                  <a:lnTo>
                    <a:pt x="5958" y="4818"/>
                  </a:lnTo>
                  <a:lnTo>
                    <a:pt x="5947" y="4824"/>
                  </a:lnTo>
                  <a:lnTo>
                    <a:pt x="5947" y="4818"/>
                  </a:lnTo>
                  <a:lnTo>
                    <a:pt x="5952" y="4812"/>
                  </a:lnTo>
                  <a:lnTo>
                    <a:pt x="5992" y="4749"/>
                  </a:lnTo>
                  <a:lnTo>
                    <a:pt x="5997" y="4703"/>
                  </a:lnTo>
                  <a:lnTo>
                    <a:pt x="6020" y="4645"/>
                  </a:lnTo>
                  <a:lnTo>
                    <a:pt x="6025" y="4607"/>
                  </a:lnTo>
                  <a:lnTo>
                    <a:pt x="6032" y="4589"/>
                  </a:lnTo>
                  <a:lnTo>
                    <a:pt x="6025" y="4575"/>
                  </a:lnTo>
                  <a:lnTo>
                    <a:pt x="6020" y="4569"/>
                  </a:lnTo>
                  <a:lnTo>
                    <a:pt x="5997" y="4569"/>
                  </a:lnTo>
                  <a:lnTo>
                    <a:pt x="5968" y="4569"/>
                  </a:lnTo>
                  <a:lnTo>
                    <a:pt x="5947" y="4569"/>
                  </a:lnTo>
                  <a:lnTo>
                    <a:pt x="5912" y="4557"/>
                  </a:lnTo>
                  <a:lnTo>
                    <a:pt x="5890" y="4569"/>
                  </a:lnTo>
                  <a:lnTo>
                    <a:pt x="5862" y="4581"/>
                  </a:lnTo>
                  <a:lnTo>
                    <a:pt x="5798" y="4653"/>
                  </a:lnTo>
                  <a:lnTo>
                    <a:pt x="5787" y="4659"/>
                  </a:lnTo>
                  <a:lnTo>
                    <a:pt x="5777" y="4665"/>
                  </a:lnTo>
                  <a:lnTo>
                    <a:pt x="5769" y="4659"/>
                  </a:lnTo>
                  <a:lnTo>
                    <a:pt x="5759" y="4645"/>
                  </a:lnTo>
                  <a:lnTo>
                    <a:pt x="5764" y="4633"/>
                  </a:lnTo>
                  <a:lnTo>
                    <a:pt x="5777" y="4595"/>
                  </a:lnTo>
                  <a:lnTo>
                    <a:pt x="5782" y="4557"/>
                  </a:lnTo>
                  <a:lnTo>
                    <a:pt x="5810" y="4494"/>
                  </a:lnTo>
                  <a:lnTo>
                    <a:pt x="5810" y="4474"/>
                  </a:lnTo>
                  <a:lnTo>
                    <a:pt x="5805" y="4454"/>
                  </a:lnTo>
                  <a:lnTo>
                    <a:pt x="5787" y="4454"/>
                  </a:lnTo>
                  <a:lnTo>
                    <a:pt x="5759" y="4462"/>
                  </a:lnTo>
                  <a:lnTo>
                    <a:pt x="5720" y="4494"/>
                  </a:lnTo>
                  <a:lnTo>
                    <a:pt x="5674" y="4543"/>
                  </a:lnTo>
                  <a:lnTo>
                    <a:pt x="5627" y="4581"/>
                  </a:lnTo>
                  <a:lnTo>
                    <a:pt x="5583" y="4613"/>
                  </a:lnTo>
                  <a:lnTo>
                    <a:pt x="5555" y="4627"/>
                  </a:lnTo>
                  <a:lnTo>
                    <a:pt x="5549" y="4621"/>
                  </a:lnTo>
                  <a:lnTo>
                    <a:pt x="5549" y="4613"/>
                  </a:lnTo>
                  <a:lnTo>
                    <a:pt x="5565" y="4569"/>
                  </a:lnTo>
                  <a:lnTo>
                    <a:pt x="5565" y="4563"/>
                  </a:lnTo>
                  <a:lnTo>
                    <a:pt x="5555" y="4563"/>
                  </a:lnTo>
                  <a:lnTo>
                    <a:pt x="5537" y="4563"/>
                  </a:lnTo>
                  <a:lnTo>
                    <a:pt x="5485" y="4569"/>
                  </a:lnTo>
                  <a:lnTo>
                    <a:pt x="5441" y="4601"/>
                  </a:lnTo>
                  <a:lnTo>
                    <a:pt x="5428" y="4607"/>
                  </a:lnTo>
                  <a:lnTo>
                    <a:pt x="5418" y="4613"/>
                  </a:lnTo>
                  <a:lnTo>
                    <a:pt x="5418" y="4607"/>
                  </a:lnTo>
                  <a:lnTo>
                    <a:pt x="5395" y="4627"/>
                  </a:lnTo>
                  <a:lnTo>
                    <a:pt x="5356" y="4653"/>
                  </a:lnTo>
                  <a:lnTo>
                    <a:pt x="5338" y="4665"/>
                  </a:lnTo>
                  <a:lnTo>
                    <a:pt x="5350" y="4645"/>
                  </a:lnTo>
                  <a:lnTo>
                    <a:pt x="5389" y="4595"/>
                  </a:lnTo>
                  <a:lnTo>
                    <a:pt x="5389" y="4569"/>
                  </a:lnTo>
                  <a:lnTo>
                    <a:pt x="5389" y="4563"/>
                  </a:lnTo>
                  <a:lnTo>
                    <a:pt x="5379" y="4557"/>
                  </a:lnTo>
                  <a:lnTo>
                    <a:pt x="5384" y="4549"/>
                  </a:lnTo>
                  <a:lnTo>
                    <a:pt x="5395" y="4543"/>
                  </a:lnTo>
                  <a:lnTo>
                    <a:pt x="5412" y="4532"/>
                  </a:lnTo>
                  <a:lnTo>
                    <a:pt x="5436" y="4518"/>
                  </a:lnTo>
                  <a:lnTo>
                    <a:pt x="5436" y="4512"/>
                  </a:lnTo>
                  <a:lnTo>
                    <a:pt x="5423" y="4512"/>
                  </a:lnTo>
                  <a:lnTo>
                    <a:pt x="5423" y="4506"/>
                  </a:lnTo>
                  <a:lnTo>
                    <a:pt x="5436" y="4500"/>
                  </a:lnTo>
                  <a:lnTo>
                    <a:pt x="5441" y="4486"/>
                  </a:lnTo>
                  <a:lnTo>
                    <a:pt x="5441" y="4454"/>
                  </a:lnTo>
                  <a:lnTo>
                    <a:pt x="5452" y="4430"/>
                  </a:lnTo>
                  <a:lnTo>
                    <a:pt x="5469" y="4462"/>
                  </a:lnTo>
                  <a:lnTo>
                    <a:pt x="5480" y="4462"/>
                  </a:lnTo>
                  <a:lnTo>
                    <a:pt x="5498" y="4454"/>
                  </a:lnTo>
                  <a:lnTo>
                    <a:pt x="5565" y="4416"/>
                  </a:lnTo>
                  <a:lnTo>
                    <a:pt x="5571" y="4404"/>
                  </a:lnTo>
                  <a:lnTo>
                    <a:pt x="5578" y="4384"/>
                  </a:lnTo>
                  <a:lnTo>
                    <a:pt x="5571" y="4366"/>
                  </a:lnTo>
                  <a:lnTo>
                    <a:pt x="5571" y="4358"/>
                  </a:lnTo>
                  <a:lnTo>
                    <a:pt x="5594" y="4358"/>
                  </a:lnTo>
                  <a:lnTo>
                    <a:pt x="5606" y="4352"/>
                  </a:lnTo>
                  <a:lnTo>
                    <a:pt x="5611" y="4346"/>
                  </a:lnTo>
                  <a:lnTo>
                    <a:pt x="5611" y="4302"/>
                  </a:lnTo>
                  <a:lnTo>
                    <a:pt x="5627" y="4231"/>
                  </a:lnTo>
                  <a:lnTo>
                    <a:pt x="5627" y="4207"/>
                  </a:lnTo>
                  <a:lnTo>
                    <a:pt x="5634" y="4199"/>
                  </a:lnTo>
                  <a:lnTo>
                    <a:pt x="5627" y="4155"/>
                  </a:lnTo>
                  <a:lnTo>
                    <a:pt x="5645" y="4111"/>
                  </a:lnTo>
                  <a:lnTo>
                    <a:pt x="5645" y="4079"/>
                  </a:lnTo>
                  <a:lnTo>
                    <a:pt x="5640" y="4059"/>
                  </a:lnTo>
                  <a:lnTo>
                    <a:pt x="5611" y="4048"/>
                  </a:lnTo>
                  <a:lnTo>
                    <a:pt x="5594" y="4022"/>
                  </a:lnTo>
                  <a:lnTo>
                    <a:pt x="5583" y="4022"/>
                  </a:lnTo>
                  <a:lnTo>
                    <a:pt x="5549" y="4022"/>
                  </a:lnTo>
                  <a:close/>
                  <a:moveTo>
                    <a:pt x="18884" y="4709"/>
                  </a:moveTo>
                  <a:lnTo>
                    <a:pt x="18866" y="4723"/>
                  </a:lnTo>
                  <a:lnTo>
                    <a:pt x="18822" y="4755"/>
                  </a:lnTo>
                  <a:lnTo>
                    <a:pt x="18804" y="4767"/>
                  </a:lnTo>
                  <a:lnTo>
                    <a:pt x="18786" y="4767"/>
                  </a:lnTo>
                  <a:lnTo>
                    <a:pt x="18753" y="4761"/>
                  </a:lnTo>
                  <a:lnTo>
                    <a:pt x="18737" y="4767"/>
                  </a:lnTo>
                  <a:lnTo>
                    <a:pt x="18724" y="4786"/>
                  </a:lnTo>
                  <a:lnTo>
                    <a:pt x="18708" y="4792"/>
                  </a:lnTo>
                  <a:lnTo>
                    <a:pt x="18685" y="4804"/>
                  </a:lnTo>
                  <a:lnTo>
                    <a:pt x="18673" y="4824"/>
                  </a:lnTo>
                  <a:lnTo>
                    <a:pt x="18667" y="4836"/>
                  </a:lnTo>
                  <a:lnTo>
                    <a:pt x="18667" y="4856"/>
                  </a:lnTo>
                  <a:lnTo>
                    <a:pt x="18680" y="4894"/>
                  </a:lnTo>
                  <a:lnTo>
                    <a:pt x="18685" y="4914"/>
                  </a:lnTo>
                  <a:lnTo>
                    <a:pt x="18708" y="4932"/>
                  </a:lnTo>
                  <a:lnTo>
                    <a:pt x="18690" y="4946"/>
                  </a:lnTo>
                  <a:lnTo>
                    <a:pt x="18673" y="4940"/>
                  </a:lnTo>
                  <a:lnTo>
                    <a:pt x="18657" y="4940"/>
                  </a:lnTo>
                  <a:lnTo>
                    <a:pt x="18639" y="4946"/>
                  </a:lnTo>
                  <a:lnTo>
                    <a:pt x="18628" y="4958"/>
                  </a:lnTo>
                  <a:lnTo>
                    <a:pt x="18594" y="5004"/>
                  </a:lnTo>
                  <a:lnTo>
                    <a:pt x="18594" y="5010"/>
                  </a:lnTo>
                  <a:lnTo>
                    <a:pt x="18594" y="5022"/>
                  </a:lnTo>
                  <a:lnTo>
                    <a:pt x="18605" y="5035"/>
                  </a:lnTo>
                  <a:lnTo>
                    <a:pt x="18616" y="5047"/>
                  </a:lnTo>
                  <a:lnTo>
                    <a:pt x="18657" y="5047"/>
                  </a:lnTo>
                  <a:lnTo>
                    <a:pt x="18644" y="5073"/>
                  </a:lnTo>
                  <a:lnTo>
                    <a:pt x="18644" y="5085"/>
                  </a:lnTo>
                  <a:lnTo>
                    <a:pt x="18657" y="5099"/>
                  </a:lnTo>
                  <a:lnTo>
                    <a:pt x="18639" y="5131"/>
                  </a:lnTo>
                  <a:lnTo>
                    <a:pt x="18639" y="5149"/>
                  </a:lnTo>
                  <a:lnTo>
                    <a:pt x="18639" y="5175"/>
                  </a:lnTo>
                  <a:lnTo>
                    <a:pt x="18639" y="5195"/>
                  </a:lnTo>
                  <a:lnTo>
                    <a:pt x="18634" y="5213"/>
                  </a:lnTo>
                  <a:lnTo>
                    <a:pt x="18628" y="5219"/>
                  </a:lnTo>
                  <a:lnTo>
                    <a:pt x="18610" y="5233"/>
                  </a:lnTo>
                  <a:lnTo>
                    <a:pt x="18605" y="5259"/>
                  </a:lnTo>
                  <a:lnTo>
                    <a:pt x="18600" y="5277"/>
                  </a:lnTo>
                  <a:lnTo>
                    <a:pt x="18587" y="5290"/>
                  </a:lnTo>
                  <a:lnTo>
                    <a:pt x="18559" y="5290"/>
                  </a:lnTo>
                  <a:lnTo>
                    <a:pt x="18525" y="5282"/>
                  </a:lnTo>
                  <a:lnTo>
                    <a:pt x="18515" y="5290"/>
                  </a:lnTo>
                  <a:lnTo>
                    <a:pt x="18491" y="5308"/>
                  </a:lnTo>
                  <a:lnTo>
                    <a:pt x="18486" y="5322"/>
                  </a:lnTo>
                  <a:lnTo>
                    <a:pt x="18474" y="5366"/>
                  </a:lnTo>
                  <a:lnTo>
                    <a:pt x="18468" y="5386"/>
                  </a:lnTo>
                  <a:lnTo>
                    <a:pt x="18474" y="5430"/>
                  </a:lnTo>
                  <a:lnTo>
                    <a:pt x="18481" y="5456"/>
                  </a:lnTo>
                  <a:lnTo>
                    <a:pt x="18497" y="5506"/>
                  </a:lnTo>
                  <a:lnTo>
                    <a:pt x="18515" y="5537"/>
                  </a:lnTo>
                  <a:lnTo>
                    <a:pt x="18531" y="5557"/>
                  </a:lnTo>
                  <a:lnTo>
                    <a:pt x="18554" y="5569"/>
                  </a:lnTo>
                  <a:lnTo>
                    <a:pt x="18577" y="5577"/>
                  </a:lnTo>
                  <a:lnTo>
                    <a:pt x="18610" y="5569"/>
                  </a:lnTo>
                  <a:lnTo>
                    <a:pt x="18651" y="5545"/>
                  </a:lnTo>
                  <a:lnTo>
                    <a:pt x="18690" y="5557"/>
                  </a:lnTo>
                  <a:lnTo>
                    <a:pt x="18729" y="5557"/>
                  </a:lnTo>
                  <a:lnTo>
                    <a:pt x="18799" y="5531"/>
                  </a:lnTo>
                  <a:lnTo>
                    <a:pt x="18809" y="5537"/>
                  </a:lnTo>
                  <a:lnTo>
                    <a:pt x="18799" y="5557"/>
                  </a:lnTo>
                  <a:lnTo>
                    <a:pt x="18804" y="5595"/>
                  </a:lnTo>
                  <a:lnTo>
                    <a:pt x="18822" y="5621"/>
                  </a:lnTo>
                  <a:lnTo>
                    <a:pt x="18838" y="5615"/>
                  </a:lnTo>
                  <a:lnTo>
                    <a:pt x="18856" y="5621"/>
                  </a:lnTo>
                  <a:lnTo>
                    <a:pt x="18856" y="5633"/>
                  </a:lnTo>
                  <a:lnTo>
                    <a:pt x="18907" y="5673"/>
                  </a:lnTo>
                  <a:lnTo>
                    <a:pt x="18957" y="5697"/>
                  </a:lnTo>
                  <a:lnTo>
                    <a:pt x="18946" y="5711"/>
                  </a:lnTo>
                  <a:lnTo>
                    <a:pt x="18918" y="5697"/>
                  </a:lnTo>
                  <a:lnTo>
                    <a:pt x="18907" y="5705"/>
                  </a:lnTo>
                  <a:lnTo>
                    <a:pt x="18912" y="5729"/>
                  </a:lnTo>
                  <a:lnTo>
                    <a:pt x="18879" y="5723"/>
                  </a:lnTo>
                  <a:lnTo>
                    <a:pt x="18866" y="5743"/>
                  </a:lnTo>
                  <a:lnTo>
                    <a:pt x="18872" y="5761"/>
                  </a:lnTo>
                  <a:lnTo>
                    <a:pt x="18879" y="5786"/>
                  </a:lnTo>
                  <a:lnTo>
                    <a:pt x="18884" y="5800"/>
                  </a:lnTo>
                  <a:lnTo>
                    <a:pt x="18861" y="5806"/>
                  </a:lnTo>
                  <a:lnTo>
                    <a:pt x="18850" y="5818"/>
                  </a:lnTo>
                  <a:lnTo>
                    <a:pt x="18907" y="5844"/>
                  </a:lnTo>
                  <a:lnTo>
                    <a:pt x="18992" y="5856"/>
                  </a:lnTo>
                  <a:lnTo>
                    <a:pt x="19014" y="5864"/>
                  </a:lnTo>
                  <a:lnTo>
                    <a:pt x="19049" y="5882"/>
                  </a:lnTo>
                  <a:lnTo>
                    <a:pt x="19065" y="5888"/>
                  </a:lnTo>
                  <a:lnTo>
                    <a:pt x="19060" y="5870"/>
                  </a:lnTo>
                  <a:lnTo>
                    <a:pt x="19065" y="5856"/>
                  </a:lnTo>
                  <a:lnTo>
                    <a:pt x="19106" y="5882"/>
                  </a:lnTo>
                  <a:lnTo>
                    <a:pt x="19140" y="5882"/>
                  </a:lnTo>
                  <a:lnTo>
                    <a:pt x="19168" y="5882"/>
                  </a:lnTo>
                  <a:lnTo>
                    <a:pt x="19241" y="5864"/>
                  </a:lnTo>
                  <a:lnTo>
                    <a:pt x="19248" y="5870"/>
                  </a:lnTo>
                  <a:lnTo>
                    <a:pt x="19248" y="5882"/>
                  </a:lnTo>
                  <a:lnTo>
                    <a:pt x="19264" y="5896"/>
                  </a:lnTo>
                  <a:lnTo>
                    <a:pt x="19287" y="5888"/>
                  </a:lnTo>
                  <a:lnTo>
                    <a:pt x="19287" y="5876"/>
                  </a:lnTo>
                  <a:lnTo>
                    <a:pt x="19316" y="5888"/>
                  </a:lnTo>
                  <a:lnTo>
                    <a:pt x="19316" y="5876"/>
                  </a:lnTo>
                  <a:lnTo>
                    <a:pt x="19321" y="5870"/>
                  </a:lnTo>
                  <a:lnTo>
                    <a:pt x="19378" y="5902"/>
                  </a:lnTo>
                  <a:lnTo>
                    <a:pt x="19390" y="5902"/>
                  </a:lnTo>
                  <a:lnTo>
                    <a:pt x="19396" y="5888"/>
                  </a:lnTo>
                  <a:lnTo>
                    <a:pt x="19367" y="5864"/>
                  </a:lnTo>
                  <a:lnTo>
                    <a:pt x="19349" y="5856"/>
                  </a:lnTo>
                  <a:lnTo>
                    <a:pt x="19333" y="5844"/>
                  </a:lnTo>
                  <a:lnTo>
                    <a:pt x="19355" y="5832"/>
                  </a:lnTo>
                  <a:lnTo>
                    <a:pt x="19378" y="5832"/>
                  </a:lnTo>
                  <a:lnTo>
                    <a:pt x="19390" y="5844"/>
                  </a:lnTo>
                  <a:lnTo>
                    <a:pt x="19401" y="5864"/>
                  </a:lnTo>
                  <a:lnTo>
                    <a:pt x="19406" y="5864"/>
                  </a:lnTo>
                  <a:lnTo>
                    <a:pt x="19492" y="5882"/>
                  </a:lnTo>
                  <a:lnTo>
                    <a:pt x="19509" y="5870"/>
                  </a:lnTo>
                  <a:lnTo>
                    <a:pt x="19509" y="5856"/>
                  </a:lnTo>
                  <a:lnTo>
                    <a:pt x="19538" y="5844"/>
                  </a:lnTo>
                  <a:lnTo>
                    <a:pt x="19561" y="5812"/>
                  </a:lnTo>
                  <a:lnTo>
                    <a:pt x="19543" y="5792"/>
                  </a:lnTo>
                  <a:lnTo>
                    <a:pt x="19532" y="5786"/>
                  </a:lnTo>
                  <a:lnTo>
                    <a:pt x="19452" y="5755"/>
                  </a:lnTo>
                  <a:lnTo>
                    <a:pt x="19424" y="5737"/>
                  </a:lnTo>
                  <a:lnTo>
                    <a:pt x="19333" y="5673"/>
                  </a:lnTo>
                  <a:lnTo>
                    <a:pt x="19248" y="5577"/>
                  </a:lnTo>
                  <a:lnTo>
                    <a:pt x="19197" y="5506"/>
                  </a:lnTo>
                  <a:lnTo>
                    <a:pt x="19150" y="5430"/>
                  </a:lnTo>
                  <a:lnTo>
                    <a:pt x="19127" y="5392"/>
                  </a:lnTo>
                  <a:lnTo>
                    <a:pt x="19111" y="5360"/>
                  </a:lnTo>
                  <a:lnTo>
                    <a:pt x="19078" y="5334"/>
                  </a:lnTo>
                  <a:lnTo>
                    <a:pt x="19083" y="5296"/>
                  </a:lnTo>
                  <a:lnTo>
                    <a:pt x="19083" y="5259"/>
                  </a:lnTo>
                  <a:lnTo>
                    <a:pt x="19088" y="5219"/>
                  </a:lnTo>
                  <a:lnTo>
                    <a:pt x="19088" y="5207"/>
                  </a:lnTo>
                  <a:lnTo>
                    <a:pt x="19065" y="5169"/>
                  </a:lnTo>
                  <a:lnTo>
                    <a:pt x="19055" y="5137"/>
                  </a:lnTo>
                  <a:lnTo>
                    <a:pt x="19049" y="5123"/>
                  </a:lnTo>
                  <a:lnTo>
                    <a:pt x="19042" y="5099"/>
                  </a:lnTo>
                  <a:lnTo>
                    <a:pt x="19049" y="5085"/>
                  </a:lnTo>
                  <a:lnTo>
                    <a:pt x="19042" y="5067"/>
                  </a:lnTo>
                  <a:lnTo>
                    <a:pt x="19049" y="5053"/>
                  </a:lnTo>
                  <a:lnTo>
                    <a:pt x="19071" y="5041"/>
                  </a:lnTo>
                  <a:lnTo>
                    <a:pt x="19078" y="5010"/>
                  </a:lnTo>
                  <a:lnTo>
                    <a:pt x="19078" y="4984"/>
                  </a:lnTo>
                  <a:lnTo>
                    <a:pt x="19078" y="4964"/>
                  </a:lnTo>
                  <a:lnTo>
                    <a:pt x="19088" y="4952"/>
                  </a:lnTo>
                  <a:lnTo>
                    <a:pt x="19127" y="4952"/>
                  </a:lnTo>
                  <a:lnTo>
                    <a:pt x="19127" y="4940"/>
                  </a:lnTo>
                  <a:lnTo>
                    <a:pt x="19134" y="4920"/>
                  </a:lnTo>
                  <a:lnTo>
                    <a:pt x="19134" y="4894"/>
                  </a:lnTo>
                  <a:lnTo>
                    <a:pt x="19122" y="4862"/>
                  </a:lnTo>
                  <a:lnTo>
                    <a:pt x="19122" y="4844"/>
                  </a:lnTo>
                  <a:lnTo>
                    <a:pt x="19134" y="4804"/>
                  </a:lnTo>
                  <a:lnTo>
                    <a:pt x="19140" y="4792"/>
                  </a:lnTo>
                  <a:lnTo>
                    <a:pt x="19140" y="4767"/>
                  </a:lnTo>
                  <a:lnTo>
                    <a:pt x="19127" y="4755"/>
                  </a:lnTo>
                  <a:lnTo>
                    <a:pt x="19094" y="4749"/>
                  </a:lnTo>
                  <a:lnTo>
                    <a:pt x="19042" y="4749"/>
                  </a:lnTo>
                  <a:lnTo>
                    <a:pt x="18969" y="4735"/>
                  </a:lnTo>
                  <a:lnTo>
                    <a:pt x="18936" y="4723"/>
                  </a:lnTo>
                  <a:lnTo>
                    <a:pt x="18907" y="4709"/>
                  </a:lnTo>
                  <a:lnTo>
                    <a:pt x="18884" y="4709"/>
                  </a:lnTo>
                  <a:close/>
                  <a:moveTo>
                    <a:pt x="14285" y="5520"/>
                  </a:moveTo>
                  <a:lnTo>
                    <a:pt x="14257" y="5531"/>
                  </a:lnTo>
                  <a:lnTo>
                    <a:pt x="14228" y="5545"/>
                  </a:lnTo>
                  <a:lnTo>
                    <a:pt x="14228" y="5557"/>
                  </a:lnTo>
                  <a:lnTo>
                    <a:pt x="14251" y="5563"/>
                  </a:lnTo>
                  <a:lnTo>
                    <a:pt x="14262" y="5595"/>
                  </a:lnTo>
                  <a:lnTo>
                    <a:pt x="14290" y="5601"/>
                  </a:lnTo>
                  <a:lnTo>
                    <a:pt x="14296" y="5601"/>
                  </a:lnTo>
                  <a:lnTo>
                    <a:pt x="14331" y="5601"/>
                  </a:lnTo>
                  <a:lnTo>
                    <a:pt x="14353" y="5595"/>
                  </a:lnTo>
                  <a:lnTo>
                    <a:pt x="14365" y="5577"/>
                  </a:lnTo>
                  <a:lnTo>
                    <a:pt x="14353" y="5577"/>
                  </a:lnTo>
                  <a:lnTo>
                    <a:pt x="14337" y="5545"/>
                  </a:lnTo>
                  <a:lnTo>
                    <a:pt x="14324" y="5537"/>
                  </a:lnTo>
                  <a:lnTo>
                    <a:pt x="14285" y="5520"/>
                  </a:lnTo>
                  <a:close/>
                  <a:moveTo>
                    <a:pt x="14120" y="5551"/>
                  </a:moveTo>
                  <a:lnTo>
                    <a:pt x="14068" y="5589"/>
                  </a:lnTo>
                  <a:lnTo>
                    <a:pt x="14029" y="5615"/>
                  </a:lnTo>
                  <a:lnTo>
                    <a:pt x="14024" y="5633"/>
                  </a:lnTo>
                  <a:lnTo>
                    <a:pt x="14040" y="5653"/>
                  </a:lnTo>
                  <a:lnTo>
                    <a:pt x="14040" y="5673"/>
                  </a:lnTo>
                  <a:lnTo>
                    <a:pt x="14029" y="5673"/>
                  </a:lnTo>
                  <a:lnTo>
                    <a:pt x="14012" y="5685"/>
                  </a:lnTo>
                  <a:lnTo>
                    <a:pt x="13944" y="5755"/>
                  </a:lnTo>
                  <a:lnTo>
                    <a:pt x="13921" y="5749"/>
                  </a:lnTo>
                  <a:lnTo>
                    <a:pt x="13869" y="5780"/>
                  </a:lnTo>
                  <a:lnTo>
                    <a:pt x="13807" y="5832"/>
                  </a:lnTo>
                  <a:lnTo>
                    <a:pt x="13791" y="5850"/>
                  </a:lnTo>
                  <a:lnTo>
                    <a:pt x="13768" y="5896"/>
                  </a:lnTo>
                  <a:lnTo>
                    <a:pt x="13768" y="5908"/>
                  </a:lnTo>
                  <a:lnTo>
                    <a:pt x="13774" y="5934"/>
                  </a:lnTo>
                  <a:lnTo>
                    <a:pt x="13763" y="5946"/>
                  </a:lnTo>
                  <a:lnTo>
                    <a:pt x="13750" y="5940"/>
                  </a:lnTo>
                  <a:lnTo>
                    <a:pt x="13740" y="5920"/>
                  </a:lnTo>
                  <a:lnTo>
                    <a:pt x="13727" y="5888"/>
                  </a:lnTo>
                  <a:lnTo>
                    <a:pt x="13740" y="5824"/>
                  </a:lnTo>
                  <a:lnTo>
                    <a:pt x="13740" y="5792"/>
                  </a:lnTo>
                  <a:lnTo>
                    <a:pt x="13734" y="5780"/>
                  </a:lnTo>
                  <a:lnTo>
                    <a:pt x="13711" y="5755"/>
                  </a:lnTo>
                  <a:lnTo>
                    <a:pt x="13660" y="5768"/>
                  </a:lnTo>
                  <a:lnTo>
                    <a:pt x="13642" y="5786"/>
                  </a:lnTo>
                  <a:lnTo>
                    <a:pt x="13631" y="5792"/>
                  </a:lnTo>
                  <a:lnTo>
                    <a:pt x="13626" y="5768"/>
                  </a:lnTo>
                  <a:lnTo>
                    <a:pt x="13592" y="5780"/>
                  </a:lnTo>
                  <a:lnTo>
                    <a:pt x="13585" y="5768"/>
                  </a:lnTo>
                  <a:lnTo>
                    <a:pt x="13541" y="5786"/>
                  </a:lnTo>
                  <a:lnTo>
                    <a:pt x="13500" y="5768"/>
                  </a:lnTo>
                  <a:lnTo>
                    <a:pt x="13472" y="5774"/>
                  </a:lnTo>
                  <a:lnTo>
                    <a:pt x="13466" y="5780"/>
                  </a:lnTo>
                  <a:lnTo>
                    <a:pt x="13466" y="5800"/>
                  </a:lnTo>
                  <a:lnTo>
                    <a:pt x="13489" y="5838"/>
                  </a:lnTo>
                  <a:lnTo>
                    <a:pt x="13518" y="5856"/>
                  </a:lnTo>
                  <a:lnTo>
                    <a:pt x="13523" y="5888"/>
                  </a:lnTo>
                  <a:lnTo>
                    <a:pt x="13512" y="5966"/>
                  </a:lnTo>
                  <a:lnTo>
                    <a:pt x="13500" y="5972"/>
                  </a:lnTo>
                  <a:lnTo>
                    <a:pt x="13484" y="5934"/>
                  </a:lnTo>
                  <a:lnTo>
                    <a:pt x="13461" y="5908"/>
                  </a:lnTo>
                  <a:lnTo>
                    <a:pt x="13450" y="5870"/>
                  </a:lnTo>
                  <a:lnTo>
                    <a:pt x="13415" y="5870"/>
                  </a:lnTo>
                  <a:lnTo>
                    <a:pt x="13381" y="5914"/>
                  </a:lnTo>
                  <a:lnTo>
                    <a:pt x="13365" y="5908"/>
                  </a:lnTo>
                  <a:lnTo>
                    <a:pt x="13358" y="5896"/>
                  </a:lnTo>
                  <a:lnTo>
                    <a:pt x="13329" y="5896"/>
                  </a:lnTo>
                  <a:lnTo>
                    <a:pt x="13296" y="5882"/>
                  </a:lnTo>
                  <a:lnTo>
                    <a:pt x="13273" y="5908"/>
                  </a:lnTo>
                  <a:lnTo>
                    <a:pt x="13244" y="5972"/>
                  </a:lnTo>
                  <a:lnTo>
                    <a:pt x="13244" y="6004"/>
                  </a:lnTo>
                  <a:lnTo>
                    <a:pt x="13251" y="6023"/>
                  </a:lnTo>
                  <a:lnTo>
                    <a:pt x="13257" y="6047"/>
                  </a:lnTo>
                  <a:lnTo>
                    <a:pt x="13257" y="6055"/>
                  </a:lnTo>
                  <a:lnTo>
                    <a:pt x="13216" y="6035"/>
                  </a:lnTo>
                  <a:lnTo>
                    <a:pt x="13138" y="6099"/>
                  </a:lnTo>
                  <a:lnTo>
                    <a:pt x="13120" y="6105"/>
                  </a:lnTo>
                  <a:lnTo>
                    <a:pt x="13109" y="6111"/>
                  </a:lnTo>
                  <a:lnTo>
                    <a:pt x="13109" y="6099"/>
                  </a:lnTo>
                  <a:lnTo>
                    <a:pt x="13177" y="6029"/>
                  </a:lnTo>
                  <a:lnTo>
                    <a:pt x="13205" y="5998"/>
                  </a:lnTo>
                  <a:lnTo>
                    <a:pt x="13210" y="5972"/>
                  </a:lnTo>
                  <a:lnTo>
                    <a:pt x="13251" y="5896"/>
                  </a:lnTo>
                  <a:lnTo>
                    <a:pt x="13257" y="5870"/>
                  </a:lnTo>
                  <a:lnTo>
                    <a:pt x="13257" y="5856"/>
                  </a:lnTo>
                  <a:lnTo>
                    <a:pt x="13234" y="5864"/>
                  </a:lnTo>
                  <a:lnTo>
                    <a:pt x="13216" y="5870"/>
                  </a:lnTo>
                  <a:lnTo>
                    <a:pt x="13200" y="5876"/>
                  </a:lnTo>
                  <a:lnTo>
                    <a:pt x="13171" y="5896"/>
                  </a:lnTo>
                  <a:lnTo>
                    <a:pt x="13143" y="5934"/>
                  </a:lnTo>
                  <a:lnTo>
                    <a:pt x="13086" y="6023"/>
                  </a:lnTo>
                  <a:lnTo>
                    <a:pt x="13052" y="6055"/>
                  </a:lnTo>
                  <a:lnTo>
                    <a:pt x="13068" y="6023"/>
                  </a:lnTo>
                  <a:lnTo>
                    <a:pt x="13097" y="5978"/>
                  </a:lnTo>
                  <a:lnTo>
                    <a:pt x="13125" y="5908"/>
                  </a:lnTo>
                  <a:lnTo>
                    <a:pt x="13125" y="5896"/>
                  </a:lnTo>
                  <a:lnTo>
                    <a:pt x="13035" y="5902"/>
                  </a:lnTo>
                  <a:lnTo>
                    <a:pt x="12996" y="5934"/>
                  </a:lnTo>
                  <a:lnTo>
                    <a:pt x="12983" y="5946"/>
                  </a:lnTo>
                  <a:lnTo>
                    <a:pt x="12978" y="5960"/>
                  </a:lnTo>
                  <a:lnTo>
                    <a:pt x="12967" y="5972"/>
                  </a:lnTo>
                  <a:lnTo>
                    <a:pt x="12944" y="5984"/>
                  </a:lnTo>
                  <a:lnTo>
                    <a:pt x="12921" y="5984"/>
                  </a:lnTo>
                  <a:lnTo>
                    <a:pt x="12910" y="5978"/>
                  </a:lnTo>
                  <a:lnTo>
                    <a:pt x="12893" y="5984"/>
                  </a:lnTo>
                  <a:lnTo>
                    <a:pt x="12887" y="6010"/>
                  </a:lnTo>
                  <a:lnTo>
                    <a:pt x="12898" y="6041"/>
                  </a:lnTo>
                  <a:lnTo>
                    <a:pt x="12916" y="6067"/>
                  </a:lnTo>
                  <a:lnTo>
                    <a:pt x="12903" y="6073"/>
                  </a:lnTo>
                  <a:lnTo>
                    <a:pt x="12869" y="6061"/>
                  </a:lnTo>
                  <a:lnTo>
                    <a:pt x="12846" y="6035"/>
                  </a:lnTo>
                  <a:lnTo>
                    <a:pt x="12846" y="5998"/>
                  </a:lnTo>
                  <a:lnTo>
                    <a:pt x="12836" y="5978"/>
                  </a:lnTo>
                  <a:lnTo>
                    <a:pt x="12830" y="5978"/>
                  </a:lnTo>
                  <a:lnTo>
                    <a:pt x="12813" y="5992"/>
                  </a:lnTo>
                  <a:lnTo>
                    <a:pt x="12773" y="6035"/>
                  </a:lnTo>
                  <a:lnTo>
                    <a:pt x="12756" y="6073"/>
                  </a:lnTo>
                  <a:lnTo>
                    <a:pt x="12756" y="6099"/>
                  </a:lnTo>
                  <a:lnTo>
                    <a:pt x="12750" y="6105"/>
                  </a:lnTo>
                  <a:lnTo>
                    <a:pt x="12670" y="6119"/>
                  </a:lnTo>
                  <a:lnTo>
                    <a:pt x="12626" y="6151"/>
                  </a:lnTo>
                  <a:lnTo>
                    <a:pt x="12598" y="6201"/>
                  </a:lnTo>
                  <a:lnTo>
                    <a:pt x="12562" y="6227"/>
                  </a:lnTo>
                  <a:lnTo>
                    <a:pt x="12500" y="6264"/>
                  </a:lnTo>
                  <a:lnTo>
                    <a:pt x="12456" y="6259"/>
                  </a:lnTo>
                  <a:lnTo>
                    <a:pt x="12404" y="6270"/>
                  </a:lnTo>
                  <a:lnTo>
                    <a:pt x="12386" y="6284"/>
                  </a:lnTo>
                  <a:lnTo>
                    <a:pt x="12363" y="6302"/>
                  </a:lnTo>
                  <a:lnTo>
                    <a:pt x="12358" y="6322"/>
                  </a:lnTo>
                  <a:lnTo>
                    <a:pt x="12363" y="6334"/>
                  </a:lnTo>
                  <a:lnTo>
                    <a:pt x="12472" y="6366"/>
                  </a:lnTo>
                  <a:lnTo>
                    <a:pt x="12512" y="6366"/>
                  </a:lnTo>
                  <a:lnTo>
                    <a:pt x="12523" y="6374"/>
                  </a:lnTo>
                  <a:lnTo>
                    <a:pt x="12523" y="6380"/>
                  </a:lnTo>
                  <a:lnTo>
                    <a:pt x="12534" y="6386"/>
                  </a:lnTo>
                  <a:lnTo>
                    <a:pt x="12523" y="6392"/>
                  </a:lnTo>
                  <a:lnTo>
                    <a:pt x="12512" y="6392"/>
                  </a:lnTo>
                  <a:lnTo>
                    <a:pt x="12484" y="6392"/>
                  </a:lnTo>
                  <a:lnTo>
                    <a:pt x="12438" y="6398"/>
                  </a:lnTo>
                  <a:lnTo>
                    <a:pt x="12409" y="6398"/>
                  </a:lnTo>
                  <a:lnTo>
                    <a:pt x="12392" y="6392"/>
                  </a:lnTo>
                  <a:lnTo>
                    <a:pt x="12358" y="6360"/>
                  </a:lnTo>
                  <a:lnTo>
                    <a:pt x="12319" y="6360"/>
                  </a:lnTo>
                  <a:lnTo>
                    <a:pt x="12273" y="6380"/>
                  </a:lnTo>
                  <a:lnTo>
                    <a:pt x="12262" y="6398"/>
                  </a:lnTo>
                  <a:lnTo>
                    <a:pt x="12249" y="6456"/>
                  </a:lnTo>
                  <a:lnTo>
                    <a:pt x="12249" y="6482"/>
                  </a:lnTo>
                  <a:lnTo>
                    <a:pt x="12262" y="6488"/>
                  </a:lnTo>
                  <a:lnTo>
                    <a:pt x="12257" y="6502"/>
                  </a:lnTo>
                  <a:lnTo>
                    <a:pt x="12239" y="6507"/>
                  </a:lnTo>
                  <a:lnTo>
                    <a:pt x="12221" y="6519"/>
                  </a:lnTo>
                  <a:lnTo>
                    <a:pt x="12210" y="6571"/>
                  </a:lnTo>
                  <a:lnTo>
                    <a:pt x="12205" y="6565"/>
                  </a:lnTo>
                  <a:lnTo>
                    <a:pt x="12205" y="6502"/>
                  </a:lnTo>
                  <a:lnTo>
                    <a:pt x="12228" y="6424"/>
                  </a:lnTo>
                  <a:lnTo>
                    <a:pt x="12221" y="6418"/>
                  </a:lnTo>
                  <a:lnTo>
                    <a:pt x="12221" y="6412"/>
                  </a:lnTo>
                  <a:lnTo>
                    <a:pt x="12187" y="6424"/>
                  </a:lnTo>
                  <a:lnTo>
                    <a:pt x="12148" y="6424"/>
                  </a:lnTo>
                  <a:lnTo>
                    <a:pt x="12107" y="6444"/>
                  </a:lnTo>
                  <a:lnTo>
                    <a:pt x="12068" y="6450"/>
                  </a:lnTo>
                  <a:lnTo>
                    <a:pt x="12063" y="6462"/>
                  </a:lnTo>
                  <a:lnTo>
                    <a:pt x="12063" y="6476"/>
                  </a:lnTo>
                  <a:lnTo>
                    <a:pt x="12107" y="6494"/>
                  </a:lnTo>
                  <a:lnTo>
                    <a:pt x="12102" y="6513"/>
                  </a:lnTo>
                  <a:lnTo>
                    <a:pt x="12079" y="6513"/>
                  </a:lnTo>
                  <a:lnTo>
                    <a:pt x="12058" y="6513"/>
                  </a:lnTo>
                  <a:lnTo>
                    <a:pt x="12040" y="6488"/>
                  </a:lnTo>
                  <a:lnTo>
                    <a:pt x="12022" y="6482"/>
                  </a:lnTo>
                  <a:lnTo>
                    <a:pt x="12001" y="6482"/>
                  </a:lnTo>
                  <a:lnTo>
                    <a:pt x="11932" y="6533"/>
                  </a:lnTo>
                  <a:lnTo>
                    <a:pt x="11921" y="6557"/>
                  </a:lnTo>
                  <a:lnTo>
                    <a:pt x="11903" y="6589"/>
                  </a:lnTo>
                  <a:lnTo>
                    <a:pt x="11916" y="6597"/>
                  </a:lnTo>
                  <a:lnTo>
                    <a:pt x="11949" y="6597"/>
                  </a:lnTo>
                  <a:lnTo>
                    <a:pt x="12011" y="6577"/>
                  </a:lnTo>
                  <a:lnTo>
                    <a:pt x="12011" y="6589"/>
                  </a:lnTo>
                  <a:lnTo>
                    <a:pt x="11994" y="6597"/>
                  </a:lnTo>
                  <a:lnTo>
                    <a:pt x="11978" y="6615"/>
                  </a:lnTo>
                  <a:lnTo>
                    <a:pt x="11972" y="6641"/>
                  </a:lnTo>
                  <a:lnTo>
                    <a:pt x="11978" y="6673"/>
                  </a:lnTo>
                  <a:lnTo>
                    <a:pt x="11994" y="6693"/>
                  </a:lnTo>
                  <a:lnTo>
                    <a:pt x="12035" y="6685"/>
                  </a:lnTo>
                  <a:lnTo>
                    <a:pt x="12035" y="6699"/>
                  </a:lnTo>
                  <a:lnTo>
                    <a:pt x="12001" y="6725"/>
                  </a:lnTo>
                  <a:lnTo>
                    <a:pt x="11983" y="6762"/>
                  </a:lnTo>
                  <a:lnTo>
                    <a:pt x="11978" y="6762"/>
                  </a:lnTo>
                  <a:lnTo>
                    <a:pt x="11983" y="6717"/>
                  </a:lnTo>
                  <a:lnTo>
                    <a:pt x="11978" y="6705"/>
                  </a:lnTo>
                  <a:lnTo>
                    <a:pt x="11955" y="6693"/>
                  </a:lnTo>
                  <a:lnTo>
                    <a:pt x="11937" y="6653"/>
                  </a:lnTo>
                  <a:lnTo>
                    <a:pt x="11916" y="6641"/>
                  </a:lnTo>
                  <a:lnTo>
                    <a:pt x="11864" y="6661"/>
                  </a:lnTo>
                  <a:lnTo>
                    <a:pt x="11813" y="6699"/>
                  </a:lnTo>
                  <a:lnTo>
                    <a:pt x="11795" y="6717"/>
                  </a:lnTo>
                  <a:lnTo>
                    <a:pt x="11766" y="6731"/>
                  </a:lnTo>
                  <a:lnTo>
                    <a:pt x="11761" y="6743"/>
                  </a:lnTo>
                  <a:lnTo>
                    <a:pt x="11766" y="6749"/>
                  </a:lnTo>
                  <a:lnTo>
                    <a:pt x="11789" y="6749"/>
                  </a:lnTo>
                  <a:lnTo>
                    <a:pt x="11830" y="6762"/>
                  </a:lnTo>
                  <a:lnTo>
                    <a:pt x="11916" y="6788"/>
                  </a:lnTo>
                  <a:lnTo>
                    <a:pt x="11937" y="6800"/>
                  </a:lnTo>
                  <a:lnTo>
                    <a:pt x="11926" y="6820"/>
                  </a:lnTo>
                  <a:lnTo>
                    <a:pt x="11807" y="6794"/>
                  </a:lnTo>
                  <a:lnTo>
                    <a:pt x="11773" y="6794"/>
                  </a:lnTo>
                  <a:lnTo>
                    <a:pt x="11745" y="6800"/>
                  </a:lnTo>
                  <a:lnTo>
                    <a:pt x="11722" y="6788"/>
                  </a:lnTo>
                  <a:lnTo>
                    <a:pt x="11688" y="6800"/>
                  </a:lnTo>
                  <a:lnTo>
                    <a:pt x="11676" y="6794"/>
                  </a:lnTo>
                  <a:lnTo>
                    <a:pt x="11647" y="6806"/>
                  </a:lnTo>
                  <a:lnTo>
                    <a:pt x="11603" y="6844"/>
                  </a:lnTo>
                  <a:lnTo>
                    <a:pt x="11590" y="6844"/>
                  </a:lnTo>
                  <a:lnTo>
                    <a:pt x="11567" y="6852"/>
                  </a:lnTo>
                  <a:lnTo>
                    <a:pt x="11551" y="6858"/>
                  </a:lnTo>
                  <a:lnTo>
                    <a:pt x="11551" y="6884"/>
                  </a:lnTo>
                  <a:lnTo>
                    <a:pt x="11580" y="6908"/>
                  </a:lnTo>
                  <a:lnTo>
                    <a:pt x="11585" y="6922"/>
                  </a:lnTo>
                  <a:lnTo>
                    <a:pt x="11551" y="6916"/>
                  </a:lnTo>
                  <a:lnTo>
                    <a:pt x="11523" y="6902"/>
                  </a:lnTo>
                  <a:lnTo>
                    <a:pt x="11495" y="6922"/>
                  </a:lnTo>
                  <a:lnTo>
                    <a:pt x="11477" y="6928"/>
                  </a:lnTo>
                  <a:lnTo>
                    <a:pt x="11448" y="6928"/>
                  </a:lnTo>
                  <a:lnTo>
                    <a:pt x="11420" y="6948"/>
                  </a:lnTo>
                  <a:lnTo>
                    <a:pt x="11392" y="6992"/>
                  </a:lnTo>
                  <a:lnTo>
                    <a:pt x="11381" y="6986"/>
                  </a:lnTo>
                  <a:lnTo>
                    <a:pt x="11352" y="7029"/>
                  </a:lnTo>
                  <a:lnTo>
                    <a:pt x="11319" y="7119"/>
                  </a:lnTo>
                  <a:lnTo>
                    <a:pt x="11363" y="7125"/>
                  </a:lnTo>
                  <a:lnTo>
                    <a:pt x="11381" y="7125"/>
                  </a:lnTo>
                  <a:lnTo>
                    <a:pt x="11392" y="7125"/>
                  </a:lnTo>
                  <a:lnTo>
                    <a:pt x="11432" y="7125"/>
                  </a:lnTo>
                  <a:lnTo>
                    <a:pt x="11495" y="7125"/>
                  </a:lnTo>
                  <a:lnTo>
                    <a:pt x="11500" y="7139"/>
                  </a:lnTo>
                  <a:lnTo>
                    <a:pt x="11471" y="7151"/>
                  </a:lnTo>
                  <a:lnTo>
                    <a:pt x="11438" y="7157"/>
                  </a:lnTo>
                  <a:lnTo>
                    <a:pt x="11415" y="7171"/>
                  </a:lnTo>
                  <a:lnTo>
                    <a:pt x="11358" y="7151"/>
                  </a:lnTo>
                  <a:lnTo>
                    <a:pt x="11233" y="7157"/>
                  </a:lnTo>
                  <a:lnTo>
                    <a:pt x="11226" y="7171"/>
                  </a:lnTo>
                  <a:lnTo>
                    <a:pt x="11249" y="7203"/>
                  </a:lnTo>
                  <a:lnTo>
                    <a:pt x="11249" y="7227"/>
                  </a:lnTo>
                  <a:lnTo>
                    <a:pt x="11239" y="7235"/>
                  </a:lnTo>
                  <a:lnTo>
                    <a:pt x="11210" y="7221"/>
                  </a:lnTo>
                  <a:lnTo>
                    <a:pt x="11177" y="7235"/>
                  </a:lnTo>
                  <a:lnTo>
                    <a:pt x="11148" y="7272"/>
                  </a:lnTo>
                  <a:lnTo>
                    <a:pt x="11056" y="7330"/>
                  </a:lnTo>
                  <a:lnTo>
                    <a:pt x="11027" y="7354"/>
                  </a:lnTo>
                  <a:lnTo>
                    <a:pt x="10999" y="7386"/>
                  </a:lnTo>
                  <a:lnTo>
                    <a:pt x="10960" y="7432"/>
                  </a:lnTo>
                  <a:lnTo>
                    <a:pt x="10949" y="7470"/>
                  </a:lnTo>
                  <a:lnTo>
                    <a:pt x="10955" y="7489"/>
                  </a:lnTo>
                  <a:lnTo>
                    <a:pt x="10965" y="7482"/>
                  </a:lnTo>
                  <a:lnTo>
                    <a:pt x="10978" y="7495"/>
                  </a:lnTo>
                  <a:lnTo>
                    <a:pt x="10971" y="7513"/>
                  </a:lnTo>
                  <a:lnTo>
                    <a:pt x="10983" y="7527"/>
                  </a:lnTo>
                  <a:lnTo>
                    <a:pt x="10999" y="7527"/>
                  </a:lnTo>
                  <a:lnTo>
                    <a:pt x="11056" y="7507"/>
                  </a:lnTo>
                  <a:lnTo>
                    <a:pt x="11084" y="7489"/>
                  </a:lnTo>
                  <a:lnTo>
                    <a:pt x="11107" y="7482"/>
                  </a:lnTo>
                  <a:lnTo>
                    <a:pt x="11050" y="7527"/>
                  </a:lnTo>
                  <a:lnTo>
                    <a:pt x="10983" y="7565"/>
                  </a:lnTo>
                  <a:lnTo>
                    <a:pt x="10942" y="7559"/>
                  </a:lnTo>
                  <a:lnTo>
                    <a:pt x="10937" y="7533"/>
                  </a:lnTo>
                  <a:lnTo>
                    <a:pt x="10931" y="7513"/>
                  </a:lnTo>
                  <a:lnTo>
                    <a:pt x="10761" y="7559"/>
                  </a:lnTo>
                  <a:lnTo>
                    <a:pt x="10722" y="7585"/>
                  </a:lnTo>
                  <a:lnTo>
                    <a:pt x="10699" y="7617"/>
                  </a:lnTo>
                  <a:lnTo>
                    <a:pt x="10681" y="7649"/>
                  </a:lnTo>
                  <a:lnTo>
                    <a:pt x="10704" y="7641"/>
                  </a:lnTo>
                  <a:lnTo>
                    <a:pt x="10743" y="7635"/>
                  </a:lnTo>
                  <a:lnTo>
                    <a:pt x="10761" y="7641"/>
                  </a:lnTo>
                  <a:lnTo>
                    <a:pt x="10722" y="7661"/>
                  </a:lnTo>
                  <a:lnTo>
                    <a:pt x="10676" y="7673"/>
                  </a:lnTo>
                  <a:lnTo>
                    <a:pt x="10653" y="7673"/>
                  </a:lnTo>
                  <a:lnTo>
                    <a:pt x="10613" y="7693"/>
                  </a:lnTo>
                  <a:lnTo>
                    <a:pt x="10573" y="7699"/>
                  </a:lnTo>
                  <a:lnTo>
                    <a:pt x="10539" y="7731"/>
                  </a:lnTo>
                  <a:lnTo>
                    <a:pt x="10471" y="7744"/>
                  </a:lnTo>
                  <a:lnTo>
                    <a:pt x="10358" y="7826"/>
                  </a:lnTo>
                  <a:lnTo>
                    <a:pt x="10296" y="7858"/>
                  </a:lnTo>
                  <a:lnTo>
                    <a:pt x="10260" y="7896"/>
                  </a:lnTo>
                  <a:lnTo>
                    <a:pt x="10232" y="7916"/>
                  </a:lnTo>
                  <a:lnTo>
                    <a:pt x="10192" y="7928"/>
                  </a:lnTo>
                  <a:lnTo>
                    <a:pt x="10159" y="7954"/>
                  </a:lnTo>
                  <a:lnTo>
                    <a:pt x="10130" y="7991"/>
                  </a:lnTo>
                  <a:lnTo>
                    <a:pt x="10130" y="8005"/>
                  </a:lnTo>
                  <a:lnTo>
                    <a:pt x="10146" y="7999"/>
                  </a:lnTo>
                  <a:lnTo>
                    <a:pt x="10169" y="8005"/>
                  </a:lnTo>
                  <a:lnTo>
                    <a:pt x="10164" y="8043"/>
                  </a:lnTo>
                  <a:lnTo>
                    <a:pt x="10164" y="8063"/>
                  </a:lnTo>
                  <a:lnTo>
                    <a:pt x="10164" y="8087"/>
                  </a:lnTo>
                  <a:lnTo>
                    <a:pt x="10187" y="8101"/>
                  </a:lnTo>
                  <a:lnTo>
                    <a:pt x="10255" y="8095"/>
                  </a:lnTo>
                  <a:lnTo>
                    <a:pt x="10415" y="8043"/>
                  </a:lnTo>
                  <a:lnTo>
                    <a:pt x="10448" y="8017"/>
                  </a:lnTo>
                  <a:lnTo>
                    <a:pt x="10443" y="7985"/>
                  </a:lnTo>
                  <a:lnTo>
                    <a:pt x="10438" y="7979"/>
                  </a:lnTo>
                  <a:lnTo>
                    <a:pt x="10482" y="7960"/>
                  </a:lnTo>
                  <a:lnTo>
                    <a:pt x="10523" y="7948"/>
                  </a:lnTo>
                  <a:lnTo>
                    <a:pt x="10539" y="7948"/>
                  </a:lnTo>
                  <a:lnTo>
                    <a:pt x="10562" y="7960"/>
                  </a:lnTo>
                  <a:lnTo>
                    <a:pt x="10562" y="7974"/>
                  </a:lnTo>
                  <a:lnTo>
                    <a:pt x="10516" y="7985"/>
                  </a:lnTo>
                  <a:lnTo>
                    <a:pt x="10487" y="7999"/>
                  </a:lnTo>
                  <a:lnTo>
                    <a:pt x="10487" y="8011"/>
                  </a:lnTo>
                  <a:lnTo>
                    <a:pt x="10505" y="8017"/>
                  </a:lnTo>
                  <a:lnTo>
                    <a:pt x="10505" y="8037"/>
                  </a:lnTo>
                  <a:lnTo>
                    <a:pt x="10505" y="8049"/>
                  </a:lnTo>
                  <a:lnTo>
                    <a:pt x="10471" y="8063"/>
                  </a:lnTo>
                  <a:lnTo>
                    <a:pt x="10438" y="8075"/>
                  </a:lnTo>
                  <a:lnTo>
                    <a:pt x="10402" y="8075"/>
                  </a:lnTo>
                  <a:lnTo>
                    <a:pt x="10358" y="8081"/>
                  </a:lnTo>
                  <a:lnTo>
                    <a:pt x="10340" y="8095"/>
                  </a:lnTo>
                  <a:lnTo>
                    <a:pt x="10317" y="8119"/>
                  </a:lnTo>
                  <a:lnTo>
                    <a:pt x="10317" y="8127"/>
                  </a:lnTo>
                  <a:lnTo>
                    <a:pt x="10317" y="8165"/>
                  </a:lnTo>
                  <a:lnTo>
                    <a:pt x="10306" y="8159"/>
                  </a:lnTo>
                  <a:lnTo>
                    <a:pt x="10278" y="8159"/>
                  </a:lnTo>
                  <a:lnTo>
                    <a:pt x="10232" y="8139"/>
                  </a:lnTo>
                  <a:lnTo>
                    <a:pt x="10198" y="8133"/>
                  </a:lnTo>
                  <a:lnTo>
                    <a:pt x="10175" y="8139"/>
                  </a:lnTo>
                  <a:lnTo>
                    <a:pt x="10153" y="8151"/>
                  </a:lnTo>
                  <a:lnTo>
                    <a:pt x="10146" y="8145"/>
                  </a:lnTo>
                  <a:lnTo>
                    <a:pt x="10153" y="8107"/>
                  </a:lnTo>
                  <a:lnTo>
                    <a:pt x="10146" y="8101"/>
                  </a:lnTo>
                  <a:lnTo>
                    <a:pt x="10141" y="8081"/>
                  </a:lnTo>
                  <a:lnTo>
                    <a:pt x="10136" y="8031"/>
                  </a:lnTo>
                  <a:lnTo>
                    <a:pt x="10113" y="8031"/>
                  </a:lnTo>
                  <a:lnTo>
                    <a:pt x="10097" y="8037"/>
                  </a:lnTo>
                  <a:lnTo>
                    <a:pt x="10050" y="8031"/>
                  </a:lnTo>
                  <a:lnTo>
                    <a:pt x="9994" y="8069"/>
                  </a:lnTo>
                  <a:lnTo>
                    <a:pt x="9983" y="8063"/>
                  </a:lnTo>
                  <a:lnTo>
                    <a:pt x="9988" y="8049"/>
                  </a:lnTo>
                  <a:lnTo>
                    <a:pt x="10017" y="8023"/>
                  </a:lnTo>
                  <a:lnTo>
                    <a:pt x="10022" y="8011"/>
                  </a:lnTo>
                  <a:lnTo>
                    <a:pt x="9970" y="7974"/>
                  </a:lnTo>
                  <a:lnTo>
                    <a:pt x="9937" y="7974"/>
                  </a:lnTo>
                  <a:lnTo>
                    <a:pt x="9914" y="7974"/>
                  </a:lnTo>
                  <a:lnTo>
                    <a:pt x="9862" y="7991"/>
                  </a:lnTo>
                  <a:lnTo>
                    <a:pt x="9846" y="8005"/>
                  </a:lnTo>
                  <a:lnTo>
                    <a:pt x="9841" y="8031"/>
                  </a:lnTo>
                  <a:lnTo>
                    <a:pt x="9857" y="8043"/>
                  </a:lnTo>
                  <a:lnTo>
                    <a:pt x="9880" y="8049"/>
                  </a:lnTo>
                  <a:lnTo>
                    <a:pt x="9880" y="8069"/>
                  </a:lnTo>
                  <a:lnTo>
                    <a:pt x="9869" y="8087"/>
                  </a:lnTo>
                  <a:lnTo>
                    <a:pt x="9851" y="8095"/>
                  </a:lnTo>
                  <a:lnTo>
                    <a:pt x="9784" y="8087"/>
                  </a:lnTo>
                  <a:lnTo>
                    <a:pt x="9756" y="8107"/>
                  </a:lnTo>
                  <a:lnTo>
                    <a:pt x="9732" y="8133"/>
                  </a:lnTo>
                  <a:lnTo>
                    <a:pt x="9732" y="8171"/>
                  </a:lnTo>
                  <a:lnTo>
                    <a:pt x="9743" y="8197"/>
                  </a:lnTo>
                  <a:lnTo>
                    <a:pt x="9766" y="8278"/>
                  </a:lnTo>
                  <a:lnTo>
                    <a:pt x="9761" y="8298"/>
                  </a:lnTo>
                  <a:lnTo>
                    <a:pt x="9720" y="8228"/>
                  </a:lnTo>
                  <a:lnTo>
                    <a:pt x="9709" y="8209"/>
                  </a:lnTo>
                  <a:lnTo>
                    <a:pt x="9709" y="8159"/>
                  </a:lnTo>
                  <a:lnTo>
                    <a:pt x="9663" y="8139"/>
                  </a:lnTo>
                  <a:lnTo>
                    <a:pt x="9635" y="8133"/>
                  </a:lnTo>
                  <a:lnTo>
                    <a:pt x="9624" y="8127"/>
                  </a:lnTo>
                  <a:lnTo>
                    <a:pt x="9601" y="8127"/>
                  </a:lnTo>
                  <a:lnTo>
                    <a:pt x="9549" y="8145"/>
                  </a:lnTo>
                  <a:lnTo>
                    <a:pt x="9459" y="8145"/>
                  </a:lnTo>
                  <a:lnTo>
                    <a:pt x="9443" y="8151"/>
                  </a:lnTo>
                  <a:lnTo>
                    <a:pt x="9430" y="8165"/>
                  </a:lnTo>
                  <a:lnTo>
                    <a:pt x="9379" y="8203"/>
                  </a:lnTo>
                  <a:lnTo>
                    <a:pt x="9351" y="8228"/>
                  </a:lnTo>
                  <a:lnTo>
                    <a:pt x="9358" y="8240"/>
                  </a:lnTo>
                  <a:lnTo>
                    <a:pt x="9414" y="8246"/>
                  </a:lnTo>
                  <a:lnTo>
                    <a:pt x="9436" y="8240"/>
                  </a:lnTo>
                  <a:lnTo>
                    <a:pt x="9464" y="8246"/>
                  </a:lnTo>
                  <a:lnTo>
                    <a:pt x="9487" y="8278"/>
                  </a:lnTo>
                  <a:lnTo>
                    <a:pt x="9629" y="8292"/>
                  </a:lnTo>
                  <a:lnTo>
                    <a:pt x="9629" y="8310"/>
                  </a:lnTo>
                  <a:lnTo>
                    <a:pt x="9567" y="8298"/>
                  </a:lnTo>
                  <a:lnTo>
                    <a:pt x="9505" y="8304"/>
                  </a:lnTo>
                  <a:lnTo>
                    <a:pt x="9493" y="8310"/>
                  </a:lnTo>
                  <a:lnTo>
                    <a:pt x="9487" y="8330"/>
                  </a:lnTo>
                  <a:lnTo>
                    <a:pt x="9516" y="8350"/>
                  </a:lnTo>
                  <a:lnTo>
                    <a:pt x="9505" y="8356"/>
                  </a:lnTo>
                  <a:lnTo>
                    <a:pt x="9482" y="8356"/>
                  </a:lnTo>
                  <a:lnTo>
                    <a:pt x="9464" y="8356"/>
                  </a:lnTo>
                  <a:lnTo>
                    <a:pt x="9436" y="8318"/>
                  </a:lnTo>
                  <a:lnTo>
                    <a:pt x="9379" y="8286"/>
                  </a:lnTo>
                  <a:lnTo>
                    <a:pt x="9340" y="8266"/>
                  </a:lnTo>
                  <a:lnTo>
                    <a:pt x="9306" y="8266"/>
                  </a:lnTo>
                  <a:lnTo>
                    <a:pt x="9272" y="8260"/>
                  </a:lnTo>
                  <a:lnTo>
                    <a:pt x="9255" y="8254"/>
                  </a:lnTo>
                  <a:lnTo>
                    <a:pt x="9232" y="8260"/>
                  </a:lnTo>
                  <a:lnTo>
                    <a:pt x="9208" y="8278"/>
                  </a:lnTo>
                  <a:lnTo>
                    <a:pt x="9187" y="8292"/>
                  </a:lnTo>
                  <a:lnTo>
                    <a:pt x="9169" y="8304"/>
                  </a:lnTo>
                  <a:lnTo>
                    <a:pt x="9164" y="8324"/>
                  </a:lnTo>
                  <a:lnTo>
                    <a:pt x="9192" y="8330"/>
                  </a:lnTo>
                  <a:lnTo>
                    <a:pt x="9237" y="8330"/>
                  </a:lnTo>
                  <a:lnTo>
                    <a:pt x="9288" y="8336"/>
                  </a:lnTo>
                  <a:lnTo>
                    <a:pt x="9265" y="8350"/>
                  </a:lnTo>
                  <a:lnTo>
                    <a:pt x="9255" y="8356"/>
                  </a:lnTo>
                  <a:lnTo>
                    <a:pt x="9164" y="8350"/>
                  </a:lnTo>
                  <a:lnTo>
                    <a:pt x="9141" y="8342"/>
                  </a:lnTo>
                  <a:lnTo>
                    <a:pt x="9136" y="8330"/>
                  </a:lnTo>
                  <a:lnTo>
                    <a:pt x="9130" y="8310"/>
                  </a:lnTo>
                  <a:lnTo>
                    <a:pt x="9118" y="8304"/>
                  </a:lnTo>
                  <a:lnTo>
                    <a:pt x="9089" y="8310"/>
                  </a:lnTo>
                  <a:lnTo>
                    <a:pt x="9073" y="8304"/>
                  </a:lnTo>
                  <a:lnTo>
                    <a:pt x="9022" y="8324"/>
                  </a:lnTo>
                  <a:lnTo>
                    <a:pt x="8993" y="8350"/>
                  </a:lnTo>
                  <a:lnTo>
                    <a:pt x="8976" y="8362"/>
                  </a:lnTo>
                  <a:lnTo>
                    <a:pt x="8947" y="8382"/>
                  </a:lnTo>
                  <a:lnTo>
                    <a:pt x="8937" y="8374"/>
                  </a:lnTo>
                  <a:lnTo>
                    <a:pt x="8931" y="8356"/>
                  </a:lnTo>
                  <a:lnTo>
                    <a:pt x="8908" y="8362"/>
                  </a:lnTo>
                  <a:lnTo>
                    <a:pt x="8867" y="8414"/>
                  </a:lnTo>
                  <a:lnTo>
                    <a:pt x="8862" y="8446"/>
                  </a:lnTo>
                  <a:lnTo>
                    <a:pt x="8880" y="8464"/>
                  </a:lnTo>
                  <a:lnTo>
                    <a:pt x="8924" y="8477"/>
                  </a:lnTo>
                  <a:lnTo>
                    <a:pt x="8960" y="8495"/>
                  </a:lnTo>
                  <a:lnTo>
                    <a:pt x="9038" y="8559"/>
                  </a:lnTo>
                  <a:lnTo>
                    <a:pt x="9095" y="8579"/>
                  </a:lnTo>
                  <a:lnTo>
                    <a:pt x="9159" y="8579"/>
                  </a:lnTo>
                  <a:lnTo>
                    <a:pt x="9164" y="8591"/>
                  </a:lnTo>
                  <a:lnTo>
                    <a:pt x="9095" y="8597"/>
                  </a:lnTo>
                  <a:lnTo>
                    <a:pt x="8999" y="8579"/>
                  </a:lnTo>
                  <a:lnTo>
                    <a:pt x="8965" y="8547"/>
                  </a:lnTo>
                  <a:lnTo>
                    <a:pt x="8914" y="8495"/>
                  </a:lnTo>
                  <a:lnTo>
                    <a:pt x="8839" y="8477"/>
                  </a:lnTo>
                  <a:lnTo>
                    <a:pt x="8818" y="8458"/>
                  </a:lnTo>
                  <a:lnTo>
                    <a:pt x="8800" y="8464"/>
                  </a:lnTo>
                  <a:lnTo>
                    <a:pt x="8777" y="8495"/>
                  </a:lnTo>
                  <a:lnTo>
                    <a:pt x="8761" y="8533"/>
                  </a:lnTo>
                  <a:lnTo>
                    <a:pt x="8761" y="8565"/>
                  </a:lnTo>
                  <a:lnTo>
                    <a:pt x="8777" y="8585"/>
                  </a:lnTo>
                  <a:lnTo>
                    <a:pt x="8771" y="8623"/>
                  </a:lnTo>
                  <a:lnTo>
                    <a:pt x="8782" y="8649"/>
                  </a:lnTo>
                  <a:lnTo>
                    <a:pt x="8795" y="8661"/>
                  </a:lnTo>
                  <a:lnTo>
                    <a:pt x="8771" y="8669"/>
                  </a:lnTo>
                  <a:lnTo>
                    <a:pt x="8754" y="8661"/>
                  </a:lnTo>
                  <a:lnTo>
                    <a:pt x="8715" y="8661"/>
                  </a:lnTo>
                  <a:lnTo>
                    <a:pt x="8697" y="8681"/>
                  </a:lnTo>
                  <a:lnTo>
                    <a:pt x="8676" y="8738"/>
                  </a:lnTo>
                  <a:lnTo>
                    <a:pt x="8681" y="8770"/>
                  </a:lnTo>
                  <a:lnTo>
                    <a:pt x="8709" y="8820"/>
                  </a:lnTo>
                  <a:lnTo>
                    <a:pt x="8732" y="8834"/>
                  </a:lnTo>
                  <a:lnTo>
                    <a:pt x="8782" y="8828"/>
                  </a:lnTo>
                  <a:lnTo>
                    <a:pt x="8880" y="8846"/>
                  </a:lnTo>
                  <a:lnTo>
                    <a:pt x="8931" y="8878"/>
                  </a:lnTo>
                  <a:lnTo>
                    <a:pt x="8960" y="8878"/>
                  </a:lnTo>
                  <a:lnTo>
                    <a:pt x="8993" y="8846"/>
                  </a:lnTo>
                  <a:lnTo>
                    <a:pt x="9009" y="8828"/>
                  </a:lnTo>
                  <a:lnTo>
                    <a:pt x="9017" y="8834"/>
                  </a:lnTo>
                  <a:lnTo>
                    <a:pt x="8999" y="8860"/>
                  </a:lnTo>
                  <a:lnTo>
                    <a:pt x="9004" y="8872"/>
                  </a:lnTo>
                  <a:lnTo>
                    <a:pt x="9033" y="8884"/>
                  </a:lnTo>
                  <a:lnTo>
                    <a:pt x="9056" y="8910"/>
                  </a:lnTo>
                  <a:lnTo>
                    <a:pt x="9107" y="8924"/>
                  </a:lnTo>
                  <a:lnTo>
                    <a:pt x="9130" y="8924"/>
                  </a:lnTo>
                  <a:lnTo>
                    <a:pt x="9141" y="8910"/>
                  </a:lnTo>
                  <a:lnTo>
                    <a:pt x="9152" y="8878"/>
                  </a:lnTo>
                  <a:lnTo>
                    <a:pt x="9180" y="8840"/>
                  </a:lnTo>
                  <a:lnTo>
                    <a:pt x="9221" y="8820"/>
                  </a:lnTo>
                  <a:lnTo>
                    <a:pt x="9221" y="8834"/>
                  </a:lnTo>
                  <a:lnTo>
                    <a:pt x="9169" y="8872"/>
                  </a:lnTo>
                  <a:lnTo>
                    <a:pt x="9164" y="8910"/>
                  </a:lnTo>
                  <a:lnTo>
                    <a:pt x="9203" y="8930"/>
                  </a:lnTo>
                  <a:lnTo>
                    <a:pt x="9187" y="8942"/>
                  </a:lnTo>
                  <a:lnTo>
                    <a:pt x="9061" y="8942"/>
                  </a:lnTo>
                  <a:lnTo>
                    <a:pt x="9050" y="8973"/>
                  </a:lnTo>
                  <a:lnTo>
                    <a:pt x="9045" y="8999"/>
                  </a:lnTo>
                  <a:lnTo>
                    <a:pt x="9033" y="8999"/>
                  </a:lnTo>
                  <a:lnTo>
                    <a:pt x="9027" y="8979"/>
                  </a:lnTo>
                  <a:lnTo>
                    <a:pt x="9038" y="8956"/>
                  </a:lnTo>
                  <a:lnTo>
                    <a:pt x="9033" y="8930"/>
                  </a:lnTo>
                  <a:lnTo>
                    <a:pt x="9017" y="8904"/>
                  </a:lnTo>
                  <a:lnTo>
                    <a:pt x="8981" y="8898"/>
                  </a:lnTo>
                  <a:lnTo>
                    <a:pt x="8931" y="8904"/>
                  </a:lnTo>
                  <a:lnTo>
                    <a:pt x="8903" y="8898"/>
                  </a:lnTo>
                  <a:lnTo>
                    <a:pt x="8846" y="8860"/>
                  </a:lnTo>
                  <a:lnTo>
                    <a:pt x="8732" y="8852"/>
                  </a:lnTo>
                  <a:lnTo>
                    <a:pt x="8686" y="8846"/>
                  </a:lnTo>
                  <a:lnTo>
                    <a:pt x="8668" y="8834"/>
                  </a:lnTo>
                  <a:lnTo>
                    <a:pt x="8652" y="8820"/>
                  </a:lnTo>
                  <a:lnTo>
                    <a:pt x="8624" y="8828"/>
                  </a:lnTo>
                  <a:lnTo>
                    <a:pt x="8606" y="8872"/>
                  </a:lnTo>
                  <a:lnTo>
                    <a:pt x="8583" y="8904"/>
                  </a:lnTo>
                  <a:lnTo>
                    <a:pt x="8562" y="8973"/>
                  </a:lnTo>
                  <a:lnTo>
                    <a:pt x="8555" y="9005"/>
                  </a:lnTo>
                  <a:lnTo>
                    <a:pt x="8572" y="9043"/>
                  </a:lnTo>
                  <a:lnTo>
                    <a:pt x="8624" y="9037"/>
                  </a:lnTo>
                  <a:lnTo>
                    <a:pt x="8668" y="9011"/>
                  </a:lnTo>
                  <a:lnTo>
                    <a:pt x="8681" y="9019"/>
                  </a:lnTo>
                  <a:lnTo>
                    <a:pt x="8647" y="9043"/>
                  </a:lnTo>
                  <a:lnTo>
                    <a:pt x="8533" y="9075"/>
                  </a:lnTo>
                  <a:lnTo>
                    <a:pt x="8521" y="9089"/>
                  </a:lnTo>
                  <a:lnTo>
                    <a:pt x="8498" y="9153"/>
                  </a:lnTo>
                  <a:lnTo>
                    <a:pt x="8498" y="9203"/>
                  </a:lnTo>
                  <a:lnTo>
                    <a:pt x="8516" y="9234"/>
                  </a:lnTo>
                  <a:lnTo>
                    <a:pt x="8549" y="9242"/>
                  </a:lnTo>
                  <a:lnTo>
                    <a:pt x="8567" y="9248"/>
                  </a:lnTo>
                  <a:lnTo>
                    <a:pt x="8567" y="9266"/>
                  </a:lnTo>
                  <a:lnTo>
                    <a:pt x="8516" y="9274"/>
                  </a:lnTo>
                  <a:lnTo>
                    <a:pt x="8487" y="9266"/>
                  </a:lnTo>
                  <a:lnTo>
                    <a:pt x="8469" y="9254"/>
                  </a:lnTo>
                  <a:lnTo>
                    <a:pt x="8453" y="9248"/>
                  </a:lnTo>
                  <a:lnTo>
                    <a:pt x="8441" y="9260"/>
                  </a:lnTo>
                  <a:lnTo>
                    <a:pt x="8436" y="9292"/>
                  </a:lnTo>
                  <a:lnTo>
                    <a:pt x="8413" y="9324"/>
                  </a:lnTo>
                  <a:lnTo>
                    <a:pt x="8379" y="9350"/>
                  </a:lnTo>
                  <a:lnTo>
                    <a:pt x="8356" y="9394"/>
                  </a:lnTo>
                  <a:lnTo>
                    <a:pt x="8345" y="9420"/>
                  </a:lnTo>
                  <a:lnTo>
                    <a:pt x="8345" y="9434"/>
                  </a:lnTo>
                  <a:lnTo>
                    <a:pt x="8356" y="9440"/>
                  </a:lnTo>
                  <a:lnTo>
                    <a:pt x="8374" y="9420"/>
                  </a:lnTo>
                  <a:lnTo>
                    <a:pt x="8384" y="9414"/>
                  </a:lnTo>
                  <a:lnTo>
                    <a:pt x="8413" y="9402"/>
                  </a:lnTo>
                  <a:lnTo>
                    <a:pt x="8459" y="9382"/>
                  </a:lnTo>
                  <a:lnTo>
                    <a:pt x="8493" y="9350"/>
                  </a:lnTo>
                  <a:lnTo>
                    <a:pt x="8544" y="9312"/>
                  </a:lnTo>
                  <a:lnTo>
                    <a:pt x="8572" y="9318"/>
                  </a:lnTo>
                  <a:lnTo>
                    <a:pt x="8596" y="9298"/>
                  </a:lnTo>
                  <a:lnTo>
                    <a:pt x="8619" y="9266"/>
                  </a:lnTo>
                  <a:lnTo>
                    <a:pt x="8647" y="9248"/>
                  </a:lnTo>
                  <a:lnTo>
                    <a:pt x="8692" y="9222"/>
                  </a:lnTo>
                  <a:lnTo>
                    <a:pt x="8715" y="9203"/>
                  </a:lnTo>
                  <a:lnTo>
                    <a:pt x="8771" y="9185"/>
                  </a:lnTo>
                  <a:lnTo>
                    <a:pt x="8885" y="9179"/>
                  </a:lnTo>
                  <a:lnTo>
                    <a:pt x="8931" y="9191"/>
                  </a:lnTo>
                  <a:lnTo>
                    <a:pt x="8914" y="9197"/>
                  </a:lnTo>
                  <a:lnTo>
                    <a:pt x="8874" y="9197"/>
                  </a:lnTo>
                  <a:lnTo>
                    <a:pt x="8851" y="9210"/>
                  </a:lnTo>
                  <a:lnTo>
                    <a:pt x="8828" y="9228"/>
                  </a:lnTo>
                  <a:lnTo>
                    <a:pt x="8754" y="9312"/>
                  </a:lnTo>
                  <a:lnTo>
                    <a:pt x="8766" y="9286"/>
                  </a:lnTo>
                  <a:lnTo>
                    <a:pt x="8805" y="9222"/>
                  </a:lnTo>
                  <a:lnTo>
                    <a:pt x="8805" y="9203"/>
                  </a:lnTo>
                  <a:lnTo>
                    <a:pt x="8761" y="9210"/>
                  </a:lnTo>
                  <a:lnTo>
                    <a:pt x="8686" y="9248"/>
                  </a:lnTo>
                  <a:lnTo>
                    <a:pt x="8663" y="9274"/>
                  </a:lnTo>
                  <a:lnTo>
                    <a:pt x="8658" y="9292"/>
                  </a:lnTo>
                  <a:lnTo>
                    <a:pt x="8640" y="9312"/>
                  </a:lnTo>
                  <a:lnTo>
                    <a:pt x="8612" y="9324"/>
                  </a:lnTo>
                  <a:lnTo>
                    <a:pt x="8544" y="9362"/>
                  </a:lnTo>
                  <a:lnTo>
                    <a:pt x="8521" y="9382"/>
                  </a:lnTo>
                  <a:lnTo>
                    <a:pt x="8516" y="9408"/>
                  </a:lnTo>
                  <a:lnTo>
                    <a:pt x="8526" y="9414"/>
                  </a:lnTo>
                  <a:lnTo>
                    <a:pt x="8562" y="9420"/>
                  </a:lnTo>
                  <a:lnTo>
                    <a:pt x="8578" y="9420"/>
                  </a:lnTo>
                  <a:lnTo>
                    <a:pt x="8619" y="9426"/>
                  </a:lnTo>
                  <a:lnTo>
                    <a:pt x="8619" y="9434"/>
                  </a:lnTo>
                  <a:lnTo>
                    <a:pt x="8549" y="9446"/>
                  </a:lnTo>
                  <a:lnTo>
                    <a:pt x="8521" y="9446"/>
                  </a:lnTo>
                  <a:lnTo>
                    <a:pt x="8487" y="9471"/>
                  </a:lnTo>
                  <a:lnTo>
                    <a:pt x="8448" y="9446"/>
                  </a:lnTo>
                  <a:lnTo>
                    <a:pt x="8441" y="9434"/>
                  </a:lnTo>
                  <a:lnTo>
                    <a:pt x="8430" y="9426"/>
                  </a:lnTo>
                  <a:lnTo>
                    <a:pt x="8402" y="9446"/>
                  </a:lnTo>
                  <a:lnTo>
                    <a:pt x="8379" y="9446"/>
                  </a:lnTo>
                  <a:lnTo>
                    <a:pt x="8350" y="9471"/>
                  </a:lnTo>
                  <a:lnTo>
                    <a:pt x="8311" y="9515"/>
                  </a:lnTo>
                  <a:lnTo>
                    <a:pt x="8255" y="9611"/>
                  </a:lnTo>
                  <a:lnTo>
                    <a:pt x="8249" y="9643"/>
                  </a:lnTo>
                  <a:lnTo>
                    <a:pt x="8288" y="9657"/>
                  </a:lnTo>
                  <a:lnTo>
                    <a:pt x="8322" y="9643"/>
                  </a:lnTo>
                  <a:lnTo>
                    <a:pt x="8363" y="9611"/>
                  </a:lnTo>
                  <a:lnTo>
                    <a:pt x="8384" y="9611"/>
                  </a:lnTo>
                  <a:lnTo>
                    <a:pt x="8402" y="9605"/>
                  </a:lnTo>
                  <a:lnTo>
                    <a:pt x="8436" y="9605"/>
                  </a:lnTo>
                  <a:lnTo>
                    <a:pt x="8487" y="9593"/>
                  </a:lnTo>
                  <a:lnTo>
                    <a:pt x="8533" y="9567"/>
                  </a:lnTo>
                  <a:lnTo>
                    <a:pt x="8567" y="9561"/>
                  </a:lnTo>
                  <a:lnTo>
                    <a:pt x="8601" y="9553"/>
                  </a:lnTo>
                  <a:lnTo>
                    <a:pt x="8601" y="9561"/>
                  </a:lnTo>
                  <a:lnTo>
                    <a:pt x="8567" y="9573"/>
                  </a:lnTo>
                  <a:lnTo>
                    <a:pt x="8533" y="9593"/>
                  </a:lnTo>
                  <a:lnTo>
                    <a:pt x="8482" y="9611"/>
                  </a:lnTo>
                  <a:lnTo>
                    <a:pt x="8448" y="9637"/>
                  </a:lnTo>
                  <a:lnTo>
                    <a:pt x="8430" y="9663"/>
                  </a:lnTo>
                  <a:lnTo>
                    <a:pt x="8430" y="9689"/>
                  </a:lnTo>
                  <a:lnTo>
                    <a:pt x="8413" y="9706"/>
                  </a:lnTo>
                  <a:lnTo>
                    <a:pt x="8391" y="9720"/>
                  </a:lnTo>
                  <a:lnTo>
                    <a:pt x="8384" y="9732"/>
                  </a:lnTo>
                  <a:lnTo>
                    <a:pt x="8397" y="9776"/>
                  </a:lnTo>
                  <a:lnTo>
                    <a:pt x="8407" y="9796"/>
                  </a:lnTo>
                  <a:lnTo>
                    <a:pt x="8469" y="9784"/>
                  </a:lnTo>
                  <a:lnTo>
                    <a:pt x="8477" y="9796"/>
                  </a:lnTo>
                  <a:lnTo>
                    <a:pt x="8430" y="9808"/>
                  </a:lnTo>
                  <a:lnTo>
                    <a:pt x="8402" y="9834"/>
                  </a:lnTo>
                  <a:lnTo>
                    <a:pt x="8391" y="9834"/>
                  </a:lnTo>
                  <a:lnTo>
                    <a:pt x="8356" y="9776"/>
                  </a:lnTo>
                  <a:lnTo>
                    <a:pt x="8311" y="9738"/>
                  </a:lnTo>
                  <a:lnTo>
                    <a:pt x="8294" y="9752"/>
                  </a:lnTo>
                  <a:lnTo>
                    <a:pt x="8255" y="9816"/>
                  </a:lnTo>
                  <a:lnTo>
                    <a:pt x="8231" y="9854"/>
                  </a:lnTo>
                  <a:lnTo>
                    <a:pt x="8226" y="9904"/>
                  </a:lnTo>
                  <a:lnTo>
                    <a:pt x="8231" y="9955"/>
                  </a:lnTo>
                  <a:lnTo>
                    <a:pt x="8271" y="10013"/>
                  </a:lnTo>
                  <a:lnTo>
                    <a:pt x="8278" y="10045"/>
                  </a:lnTo>
                  <a:lnTo>
                    <a:pt x="8327" y="10109"/>
                  </a:lnTo>
                  <a:lnTo>
                    <a:pt x="8350" y="10121"/>
                  </a:lnTo>
                  <a:lnTo>
                    <a:pt x="8384" y="10127"/>
                  </a:lnTo>
                  <a:lnTo>
                    <a:pt x="8391" y="10135"/>
                  </a:lnTo>
                  <a:lnTo>
                    <a:pt x="8391" y="10147"/>
                  </a:lnTo>
                  <a:lnTo>
                    <a:pt x="8391" y="10153"/>
                  </a:lnTo>
                  <a:lnTo>
                    <a:pt x="8363" y="10167"/>
                  </a:lnTo>
                  <a:lnTo>
                    <a:pt x="8340" y="10185"/>
                  </a:lnTo>
                  <a:lnTo>
                    <a:pt x="8340" y="10198"/>
                  </a:lnTo>
                  <a:lnTo>
                    <a:pt x="8368" y="10222"/>
                  </a:lnTo>
                  <a:lnTo>
                    <a:pt x="8379" y="10216"/>
                  </a:lnTo>
                  <a:lnTo>
                    <a:pt x="8391" y="10198"/>
                  </a:lnTo>
                  <a:lnTo>
                    <a:pt x="8402" y="10190"/>
                  </a:lnTo>
                  <a:lnTo>
                    <a:pt x="8420" y="10198"/>
                  </a:lnTo>
                  <a:lnTo>
                    <a:pt x="8425" y="10198"/>
                  </a:lnTo>
                  <a:lnTo>
                    <a:pt x="8413" y="10210"/>
                  </a:lnTo>
                  <a:lnTo>
                    <a:pt x="8413" y="10216"/>
                  </a:lnTo>
                  <a:lnTo>
                    <a:pt x="8407" y="10230"/>
                  </a:lnTo>
                  <a:lnTo>
                    <a:pt x="8420" y="10254"/>
                  </a:lnTo>
                  <a:lnTo>
                    <a:pt x="8469" y="10262"/>
                  </a:lnTo>
                  <a:lnTo>
                    <a:pt x="8526" y="10294"/>
                  </a:lnTo>
                  <a:lnTo>
                    <a:pt x="8629" y="10294"/>
                  </a:lnTo>
                  <a:lnTo>
                    <a:pt x="8681" y="10274"/>
                  </a:lnTo>
                  <a:lnTo>
                    <a:pt x="8709" y="10280"/>
                  </a:lnTo>
                  <a:lnTo>
                    <a:pt x="8761" y="10254"/>
                  </a:lnTo>
                  <a:lnTo>
                    <a:pt x="8823" y="10236"/>
                  </a:lnTo>
                  <a:lnTo>
                    <a:pt x="8965" y="10147"/>
                  </a:lnTo>
                  <a:lnTo>
                    <a:pt x="9045" y="10121"/>
                  </a:lnTo>
                  <a:lnTo>
                    <a:pt x="9056" y="10103"/>
                  </a:lnTo>
                  <a:lnTo>
                    <a:pt x="9066" y="10095"/>
                  </a:lnTo>
                  <a:lnTo>
                    <a:pt x="9089" y="10095"/>
                  </a:lnTo>
                  <a:lnTo>
                    <a:pt x="9118" y="10077"/>
                  </a:lnTo>
                  <a:lnTo>
                    <a:pt x="9107" y="10051"/>
                  </a:lnTo>
                  <a:lnTo>
                    <a:pt x="9175" y="10031"/>
                  </a:lnTo>
                  <a:lnTo>
                    <a:pt x="9192" y="10031"/>
                  </a:lnTo>
                  <a:lnTo>
                    <a:pt x="9208" y="10019"/>
                  </a:lnTo>
                  <a:lnTo>
                    <a:pt x="9221" y="10007"/>
                  </a:lnTo>
                  <a:lnTo>
                    <a:pt x="9221" y="9975"/>
                  </a:lnTo>
                  <a:lnTo>
                    <a:pt x="9208" y="9955"/>
                  </a:lnTo>
                  <a:lnTo>
                    <a:pt x="9232" y="9955"/>
                  </a:lnTo>
                  <a:lnTo>
                    <a:pt x="9249" y="10007"/>
                  </a:lnTo>
                  <a:lnTo>
                    <a:pt x="9244" y="10039"/>
                  </a:lnTo>
                  <a:lnTo>
                    <a:pt x="9272" y="10039"/>
                  </a:lnTo>
                  <a:lnTo>
                    <a:pt x="9311" y="10025"/>
                  </a:lnTo>
                  <a:lnTo>
                    <a:pt x="9335" y="10039"/>
                  </a:lnTo>
                  <a:lnTo>
                    <a:pt x="9345" y="10025"/>
                  </a:lnTo>
                  <a:lnTo>
                    <a:pt x="9358" y="10019"/>
                  </a:lnTo>
                  <a:lnTo>
                    <a:pt x="9436" y="9936"/>
                  </a:lnTo>
                  <a:lnTo>
                    <a:pt x="9459" y="9892"/>
                  </a:lnTo>
                  <a:lnTo>
                    <a:pt x="9471" y="9866"/>
                  </a:lnTo>
                  <a:lnTo>
                    <a:pt x="9464" y="9860"/>
                  </a:lnTo>
                  <a:lnTo>
                    <a:pt x="9477" y="9828"/>
                  </a:lnTo>
                  <a:lnTo>
                    <a:pt x="9500" y="9828"/>
                  </a:lnTo>
                  <a:lnTo>
                    <a:pt x="9528" y="9808"/>
                  </a:lnTo>
                  <a:lnTo>
                    <a:pt x="9539" y="9764"/>
                  </a:lnTo>
                  <a:lnTo>
                    <a:pt x="9567" y="9738"/>
                  </a:lnTo>
                  <a:lnTo>
                    <a:pt x="9549" y="9770"/>
                  </a:lnTo>
                  <a:lnTo>
                    <a:pt x="9544" y="9808"/>
                  </a:lnTo>
                  <a:lnTo>
                    <a:pt x="9510" y="9886"/>
                  </a:lnTo>
                  <a:lnTo>
                    <a:pt x="9505" y="9898"/>
                  </a:lnTo>
                  <a:lnTo>
                    <a:pt x="9510" y="9949"/>
                  </a:lnTo>
                  <a:lnTo>
                    <a:pt x="9510" y="9999"/>
                  </a:lnTo>
                  <a:lnTo>
                    <a:pt x="9533" y="10013"/>
                  </a:lnTo>
                  <a:lnTo>
                    <a:pt x="9544" y="10019"/>
                  </a:lnTo>
                  <a:lnTo>
                    <a:pt x="9562" y="10031"/>
                  </a:lnTo>
                  <a:lnTo>
                    <a:pt x="9573" y="10039"/>
                  </a:lnTo>
                  <a:lnTo>
                    <a:pt x="9619" y="10063"/>
                  </a:lnTo>
                  <a:lnTo>
                    <a:pt x="9613" y="10083"/>
                  </a:lnTo>
                  <a:lnTo>
                    <a:pt x="9606" y="10095"/>
                  </a:lnTo>
                  <a:lnTo>
                    <a:pt x="9596" y="10071"/>
                  </a:lnTo>
                  <a:lnTo>
                    <a:pt x="9573" y="10071"/>
                  </a:lnTo>
                  <a:lnTo>
                    <a:pt x="9562" y="10083"/>
                  </a:lnTo>
                  <a:lnTo>
                    <a:pt x="9544" y="10103"/>
                  </a:lnTo>
                  <a:lnTo>
                    <a:pt x="9539" y="10135"/>
                  </a:lnTo>
                  <a:lnTo>
                    <a:pt x="9539" y="10159"/>
                  </a:lnTo>
                  <a:lnTo>
                    <a:pt x="9510" y="10242"/>
                  </a:lnTo>
                  <a:lnTo>
                    <a:pt x="9482" y="10332"/>
                  </a:lnTo>
                  <a:lnTo>
                    <a:pt x="9471" y="10350"/>
                  </a:lnTo>
                  <a:lnTo>
                    <a:pt x="9459" y="10376"/>
                  </a:lnTo>
                  <a:lnTo>
                    <a:pt x="9482" y="10376"/>
                  </a:lnTo>
                  <a:lnTo>
                    <a:pt x="9493" y="10402"/>
                  </a:lnTo>
                  <a:lnTo>
                    <a:pt x="9459" y="10497"/>
                  </a:lnTo>
                  <a:lnTo>
                    <a:pt x="9464" y="10555"/>
                  </a:lnTo>
                  <a:lnTo>
                    <a:pt x="9493" y="10573"/>
                  </a:lnTo>
                  <a:lnTo>
                    <a:pt x="9464" y="10669"/>
                  </a:lnTo>
                  <a:lnTo>
                    <a:pt x="9459" y="10688"/>
                  </a:lnTo>
                  <a:lnTo>
                    <a:pt x="9482" y="10714"/>
                  </a:lnTo>
                  <a:lnTo>
                    <a:pt x="9477" y="10740"/>
                  </a:lnTo>
                  <a:lnTo>
                    <a:pt x="9464" y="10784"/>
                  </a:lnTo>
                  <a:lnTo>
                    <a:pt x="9459" y="10828"/>
                  </a:lnTo>
                  <a:lnTo>
                    <a:pt x="9487" y="10822"/>
                  </a:lnTo>
                  <a:lnTo>
                    <a:pt x="9471" y="10923"/>
                  </a:lnTo>
                  <a:lnTo>
                    <a:pt x="9482" y="11077"/>
                  </a:lnTo>
                  <a:lnTo>
                    <a:pt x="9505" y="11123"/>
                  </a:lnTo>
                  <a:lnTo>
                    <a:pt x="9516" y="11204"/>
                  </a:lnTo>
                  <a:lnTo>
                    <a:pt x="9528" y="11210"/>
                  </a:lnTo>
                  <a:lnTo>
                    <a:pt x="9544" y="11230"/>
                  </a:lnTo>
                  <a:lnTo>
                    <a:pt x="9539" y="11274"/>
                  </a:lnTo>
                  <a:lnTo>
                    <a:pt x="9510" y="11300"/>
                  </a:lnTo>
                  <a:lnTo>
                    <a:pt x="9493" y="11294"/>
                  </a:lnTo>
                  <a:lnTo>
                    <a:pt x="9464" y="11294"/>
                  </a:lnTo>
                  <a:lnTo>
                    <a:pt x="9459" y="11320"/>
                  </a:lnTo>
                  <a:lnTo>
                    <a:pt x="9471" y="11338"/>
                  </a:lnTo>
                  <a:lnTo>
                    <a:pt x="9471" y="11378"/>
                  </a:lnTo>
                  <a:lnTo>
                    <a:pt x="9454" y="11390"/>
                  </a:lnTo>
                  <a:lnTo>
                    <a:pt x="9443" y="11390"/>
                  </a:lnTo>
                  <a:lnTo>
                    <a:pt x="9402" y="11352"/>
                  </a:lnTo>
                  <a:lnTo>
                    <a:pt x="9391" y="11352"/>
                  </a:lnTo>
                  <a:lnTo>
                    <a:pt x="9397" y="11370"/>
                  </a:lnTo>
                  <a:lnTo>
                    <a:pt x="9397" y="11421"/>
                  </a:lnTo>
                  <a:lnTo>
                    <a:pt x="9414" y="11549"/>
                  </a:lnTo>
                  <a:lnTo>
                    <a:pt x="9430" y="11587"/>
                  </a:lnTo>
                  <a:lnTo>
                    <a:pt x="9430" y="11613"/>
                  </a:lnTo>
                  <a:lnTo>
                    <a:pt x="9420" y="11639"/>
                  </a:lnTo>
                  <a:lnTo>
                    <a:pt x="9402" y="11670"/>
                  </a:lnTo>
                  <a:lnTo>
                    <a:pt x="9386" y="11708"/>
                  </a:lnTo>
                  <a:lnTo>
                    <a:pt x="9379" y="11728"/>
                  </a:lnTo>
                  <a:lnTo>
                    <a:pt x="9351" y="11752"/>
                  </a:lnTo>
                  <a:lnTo>
                    <a:pt x="9454" y="11810"/>
                  </a:lnTo>
                  <a:lnTo>
                    <a:pt x="9585" y="11798"/>
                  </a:lnTo>
                  <a:lnTo>
                    <a:pt x="9647" y="11830"/>
                  </a:lnTo>
                  <a:lnTo>
                    <a:pt x="9670" y="11836"/>
                  </a:lnTo>
                  <a:lnTo>
                    <a:pt x="9732" y="11784"/>
                  </a:lnTo>
                  <a:lnTo>
                    <a:pt x="9732" y="11734"/>
                  </a:lnTo>
                  <a:lnTo>
                    <a:pt x="9727" y="11688"/>
                  </a:lnTo>
                  <a:lnTo>
                    <a:pt x="9748" y="11645"/>
                  </a:lnTo>
                  <a:lnTo>
                    <a:pt x="9766" y="11625"/>
                  </a:lnTo>
                  <a:lnTo>
                    <a:pt x="9818" y="11593"/>
                  </a:lnTo>
                  <a:lnTo>
                    <a:pt x="9841" y="11581"/>
                  </a:lnTo>
                  <a:lnTo>
                    <a:pt x="9862" y="11569"/>
                  </a:lnTo>
                  <a:lnTo>
                    <a:pt x="9885" y="11587"/>
                  </a:lnTo>
                  <a:lnTo>
                    <a:pt x="9908" y="11587"/>
                  </a:lnTo>
                  <a:lnTo>
                    <a:pt x="9914" y="11543"/>
                  </a:lnTo>
                  <a:lnTo>
                    <a:pt x="9937" y="11529"/>
                  </a:lnTo>
                  <a:lnTo>
                    <a:pt x="10004" y="11543"/>
                  </a:lnTo>
                  <a:lnTo>
                    <a:pt x="10068" y="11569"/>
                  </a:lnTo>
                  <a:lnTo>
                    <a:pt x="10118" y="11561"/>
                  </a:lnTo>
                  <a:lnTo>
                    <a:pt x="10146" y="11569"/>
                  </a:lnTo>
                  <a:lnTo>
                    <a:pt x="10164" y="11581"/>
                  </a:lnTo>
                  <a:lnTo>
                    <a:pt x="10187" y="11601"/>
                  </a:lnTo>
                  <a:lnTo>
                    <a:pt x="10216" y="11587"/>
                  </a:lnTo>
                  <a:lnTo>
                    <a:pt x="10244" y="11569"/>
                  </a:lnTo>
                  <a:lnTo>
                    <a:pt x="10324" y="11453"/>
                  </a:lnTo>
                  <a:lnTo>
                    <a:pt x="10352" y="11421"/>
                  </a:lnTo>
                  <a:lnTo>
                    <a:pt x="10397" y="11378"/>
                  </a:lnTo>
                  <a:lnTo>
                    <a:pt x="10425" y="11332"/>
                  </a:lnTo>
                  <a:lnTo>
                    <a:pt x="10454" y="11288"/>
                  </a:lnTo>
                  <a:lnTo>
                    <a:pt x="10494" y="11224"/>
                  </a:lnTo>
                  <a:lnTo>
                    <a:pt x="10500" y="11192"/>
                  </a:lnTo>
                  <a:lnTo>
                    <a:pt x="10500" y="11172"/>
                  </a:lnTo>
                  <a:lnTo>
                    <a:pt x="10510" y="11141"/>
                  </a:lnTo>
                  <a:lnTo>
                    <a:pt x="10573" y="11077"/>
                  </a:lnTo>
                  <a:lnTo>
                    <a:pt x="10585" y="11045"/>
                  </a:lnTo>
                  <a:lnTo>
                    <a:pt x="10585" y="11013"/>
                  </a:lnTo>
                  <a:lnTo>
                    <a:pt x="10590" y="10981"/>
                  </a:lnTo>
                  <a:lnTo>
                    <a:pt x="10608" y="10931"/>
                  </a:lnTo>
                  <a:lnTo>
                    <a:pt x="10608" y="10906"/>
                  </a:lnTo>
                  <a:lnTo>
                    <a:pt x="10637" y="10860"/>
                  </a:lnTo>
                  <a:lnTo>
                    <a:pt x="10658" y="10868"/>
                  </a:lnTo>
                  <a:lnTo>
                    <a:pt x="10693" y="10758"/>
                  </a:lnTo>
                  <a:lnTo>
                    <a:pt x="10715" y="10740"/>
                  </a:lnTo>
                  <a:lnTo>
                    <a:pt x="10722" y="10700"/>
                  </a:lnTo>
                  <a:lnTo>
                    <a:pt x="10722" y="10637"/>
                  </a:lnTo>
                  <a:lnTo>
                    <a:pt x="10766" y="10637"/>
                  </a:lnTo>
                  <a:lnTo>
                    <a:pt x="10795" y="10631"/>
                  </a:lnTo>
                  <a:lnTo>
                    <a:pt x="10779" y="10581"/>
                  </a:lnTo>
                  <a:lnTo>
                    <a:pt x="10756" y="10567"/>
                  </a:lnTo>
                  <a:lnTo>
                    <a:pt x="10709" y="10555"/>
                  </a:lnTo>
                  <a:lnTo>
                    <a:pt x="10686" y="10555"/>
                  </a:lnTo>
                  <a:lnTo>
                    <a:pt x="10676" y="10541"/>
                  </a:lnTo>
                  <a:lnTo>
                    <a:pt x="10653" y="10529"/>
                  </a:lnTo>
                  <a:lnTo>
                    <a:pt x="10681" y="10523"/>
                  </a:lnTo>
                  <a:lnTo>
                    <a:pt x="10750" y="10549"/>
                  </a:lnTo>
                  <a:lnTo>
                    <a:pt x="10828" y="10561"/>
                  </a:lnTo>
                  <a:lnTo>
                    <a:pt x="10869" y="10541"/>
                  </a:lnTo>
                  <a:lnTo>
                    <a:pt x="10937" y="10523"/>
                  </a:lnTo>
                  <a:lnTo>
                    <a:pt x="10971" y="10497"/>
                  </a:lnTo>
                  <a:lnTo>
                    <a:pt x="11027" y="10477"/>
                  </a:lnTo>
                  <a:lnTo>
                    <a:pt x="11056" y="10465"/>
                  </a:lnTo>
                  <a:lnTo>
                    <a:pt x="11074" y="10471"/>
                  </a:lnTo>
                  <a:lnTo>
                    <a:pt x="11113" y="10459"/>
                  </a:lnTo>
                  <a:lnTo>
                    <a:pt x="11148" y="10439"/>
                  </a:lnTo>
                  <a:lnTo>
                    <a:pt x="11198" y="10428"/>
                  </a:lnTo>
                  <a:lnTo>
                    <a:pt x="11210" y="10414"/>
                  </a:lnTo>
                  <a:lnTo>
                    <a:pt x="11233" y="10402"/>
                  </a:lnTo>
                  <a:lnTo>
                    <a:pt x="11255" y="10350"/>
                  </a:lnTo>
                  <a:lnTo>
                    <a:pt x="11273" y="10358"/>
                  </a:lnTo>
                  <a:lnTo>
                    <a:pt x="11306" y="10344"/>
                  </a:lnTo>
                  <a:lnTo>
                    <a:pt x="11301" y="10312"/>
                  </a:lnTo>
                  <a:lnTo>
                    <a:pt x="11296" y="10306"/>
                  </a:lnTo>
                  <a:lnTo>
                    <a:pt x="11278" y="10306"/>
                  </a:lnTo>
                  <a:lnTo>
                    <a:pt x="11262" y="10318"/>
                  </a:lnTo>
                  <a:lnTo>
                    <a:pt x="11249" y="10312"/>
                  </a:lnTo>
                  <a:lnTo>
                    <a:pt x="11233" y="10312"/>
                  </a:lnTo>
                  <a:lnTo>
                    <a:pt x="11216" y="10326"/>
                  </a:lnTo>
                  <a:lnTo>
                    <a:pt x="11193" y="10332"/>
                  </a:lnTo>
                  <a:lnTo>
                    <a:pt x="11159" y="10318"/>
                  </a:lnTo>
                  <a:lnTo>
                    <a:pt x="11164" y="10300"/>
                  </a:lnTo>
                  <a:lnTo>
                    <a:pt x="11216" y="10280"/>
                  </a:lnTo>
                  <a:lnTo>
                    <a:pt x="11226" y="10286"/>
                  </a:lnTo>
                  <a:lnTo>
                    <a:pt x="11244" y="10280"/>
                  </a:lnTo>
                  <a:lnTo>
                    <a:pt x="11267" y="10268"/>
                  </a:lnTo>
                  <a:lnTo>
                    <a:pt x="11278" y="10268"/>
                  </a:lnTo>
                  <a:lnTo>
                    <a:pt x="11329" y="10242"/>
                  </a:lnTo>
                  <a:lnTo>
                    <a:pt x="11352" y="10230"/>
                  </a:lnTo>
                  <a:lnTo>
                    <a:pt x="11376" y="10210"/>
                  </a:lnTo>
                  <a:lnTo>
                    <a:pt x="11425" y="10185"/>
                  </a:lnTo>
                  <a:lnTo>
                    <a:pt x="11448" y="10179"/>
                  </a:lnTo>
                  <a:lnTo>
                    <a:pt x="11461" y="10147"/>
                  </a:lnTo>
                  <a:lnTo>
                    <a:pt x="11466" y="10095"/>
                  </a:lnTo>
                  <a:lnTo>
                    <a:pt x="11461" y="10077"/>
                  </a:lnTo>
                  <a:lnTo>
                    <a:pt x="11461" y="10051"/>
                  </a:lnTo>
                  <a:lnTo>
                    <a:pt x="11454" y="10025"/>
                  </a:lnTo>
                  <a:lnTo>
                    <a:pt x="11415" y="9999"/>
                  </a:lnTo>
                  <a:lnTo>
                    <a:pt x="11404" y="9987"/>
                  </a:lnTo>
                  <a:lnTo>
                    <a:pt x="11425" y="9943"/>
                  </a:lnTo>
                  <a:lnTo>
                    <a:pt x="11404" y="9898"/>
                  </a:lnTo>
                  <a:lnTo>
                    <a:pt x="11368" y="9880"/>
                  </a:lnTo>
                  <a:lnTo>
                    <a:pt x="11358" y="9860"/>
                  </a:lnTo>
                  <a:lnTo>
                    <a:pt x="11340" y="9808"/>
                  </a:lnTo>
                  <a:lnTo>
                    <a:pt x="11340" y="9770"/>
                  </a:lnTo>
                  <a:lnTo>
                    <a:pt x="11319" y="9770"/>
                  </a:lnTo>
                  <a:lnTo>
                    <a:pt x="11283" y="9784"/>
                  </a:lnTo>
                  <a:lnTo>
                    <a:pt x="11267" y="9776"/>
                  </a:lnTo>
                  <a:lnTo>
                    <a:pt x="11267" y="9758"/>
                  </a:lnTo>
                  <a:lnTo>
                    <a:pt x="11262" y="9738"/>
                  </a:lnTo>
                  <a:lnTo>
                    <a:pt x="11255" y="9726"/>
                  </a:lnTo>
                  <a:lnTo>
                    <a:pt x="11239" y="9726"/>
                  </a:lnTo>
                  <a:lnTo>
                    <a:pt x="11216" y="9720"/>
                  </a:lnTo>
                  <a:lnTo>
                    <a:pt x="11198" y="9689"/>
                  </a:lnTo>
                  <a:lnTo>
                    <a:pt x="11210" y="9663"/>
                  </a:lnTo>
                  <a:lnTo>
                    <a:pt x="11221" y="9643"/>
                  </a:lnTo>
                  <a:lnTo>
                    <a:pt x="11226" y="9579"/>
                  </a:lnTo>
                  <a:lnTo>
                    <a:pt x="11233" y="9567"/>
                  </a:lnTo>
                  <a:lnTo>
                    <a:pt x="11255" y="9497"/>
                  </a:lnTo>
                  <a:lnTo>
                    <a:pt x="11267" y="9451"/>
                  </a:lnTo>
                  <a:lnTo>
                    <a:pt x="11267" y="9434"/>
                  </a:lnTo>
                  <a:lnTo>
                    <a:pt x="11283" y="9420"/>
                  </a:lnTo>
                  <a:lnTo>
                    <a:pt x="11283" y="9402"/>
                  </a:lnTo>
                  <a:lnTo>
                    <a:pt x="11278" y="9388"/>
                  </a:lnTo>
                  <a:lnTo>
                    <a:pt x="11296" y="9356"/>
                  </a:lnTo>
                  <a:lnTo>
                    <a:pt x="11301" y="9338"/>
                  </a:lnTo>
                  <a:lnTo>
                    <a:pt x="11306" y="9306"/>
                  </a:lnTo>
                  <a:lnTo>
                    <a:pt x="11340" y="9274"/>
                  </a:lnTo>
                  <a:lnTo>
                    <a:pt x="11347" y="9248"/>
                  </a:lnTo>
                  <a:lnTo>
                    <a:pt x="11368" y="9266"/>
                  </a:lnTo>
                  <a:lnTo>
                    <a:pt x="11397" y="9274"/>
                  </a:lnTo>
                  <a:lnTo>
                    <a:pt x="11392" y="9248"/>
                  </a:lnTo>
                  <a:lnTo>
                    <a:pt x="11397" y="9228"/>
                  </a:lnTo>
                  <a:lnTo>
                    <a:pt x="11404" y="9191"/>
                  </a:lnTo>
                  <a:lnTo>
                    <a:pt x="11425" y="9153"/>
                  </a:lnTo>
                  <a:lnTo>
                    <a:pt x="11443" y="9127"/>
                  </a:lnTo>
                  <a:lnTo>
                    <a:pt x="11482" y="9069"/>
                  </a:lnTo>
                  <a:lnTo>
                    <a:pt x="11500" y="9051"/>
                  </a:lnTo>
                  <a:lnTo>
                    <a:pt x="11518" y="9043"/>
                  </a:lnTo>
                  <a:lnTo>
                    <a:pt x="11500" y="9031"/>
                  </a:lnTo>
                  <a:lnTo>
                    <a:pt x="11489" y="8993"/>
                  </a:lnTo>
                  <a:lnTo>
                    <a:pt x="11495" y="8948"/>
                  </a:lnTo>
                  <a:lnTo>
                    <a:pt x="11500" y="8936"/>
                  </a:lnTo>
                  <a:lnTo>
                    <a:pt x="11511" y="8916"/>
                  </a:lnTo>
                  <a:lnTo>
                    <a:pt x="11528" y="8936"/>
                  </a:lnTo>
                  <a:lnTo>
                    <a:pt x="11539" y="8948"/>
                  </a:lnTo>
                  <a:lnTo>
                    <a:pt x="11551" y="8956"/>
                  </a:lnTo>
                  <a:lnTo>
                    <a:pt x="11574" y="8936"/>
                  </a:lnTo>
                  <a:lnTo>
                    <a:pt x="11603" y="8942"/>
                  </a:lnTo>
                  <a:lnTo>
                    <a:pt x="11637" y="8910"/>
                  </a:lnTo>
                  <a:lnTo>
                    <a:pt x="11660" y="8904"/>
                  </a:lnTo>
                  <a:lnTo>
                    <a:pt x="11660" y="8892"/>
                  </a:lnTo>
                  <a:lnTo>
                    <a:pt x="11642" y="8884"/>
                  </a:lnTo>
                  <a:lnTo>
                    <a:pt x="11642" y="8878"/>
                  </a:lnTo>
                  <a:lnTo>
                    <a:pt x="11653" y="8866"/>
                  </a:lnTo>
                  <a:lnTo>
                    <a:pt x="11665" y="8852"/>
                  </a:lnTo>
                  <a:lnTo>
                    <a:pt x="11665" y="8820"/>
                  </a:lnTo>
                  <a:lnTo>
                    <a:pt x="11665" y="8802"/>
                  </a:lnTo>
                  <a:lnTo>
                    <a:pt x="11670" y="8782"/>
                  </a:lnTo>
                  <a:lnTo>
                    <a:pt x="11676" y="8776"/>
                  </a:lnTo>
                  <a:lnTo>
                    <a:pt x="11676" y="8802"/>
                  </a:lnTo>
                  <a:lnTo>
                    <a:pt x="11704" y="8808"/>
                  </a:lnTo>
                  <a:lnTo>
                    <a:pt x="11699" y="8814"/>
                  </a:lnTo>
                  <a:lnTo>
                    <a:pt x="11699" y="8828"/>
                  </a:lnTo>
                  <a:lnTo>
                    <a:pt x="11717" y="8834"/>
                  </a:lnTo>
                  <a:lnTo>
                    <a:pt x="11727" y="8820"/>
                  </a:lnTo>
                  <a:lnTo>
                    <a:pt x="11738" y="8808"/>
                  </a:lnTo>
                  <a:lnTo>
                    <a:pt x="11795" y="8796"/>
                  </a:lnTo>
                  <a:lnTo>
                    <a:pt x="11802" y="8782"/>
                  </a:lnTo>
                  <a:lnTo>
                    <a:pt x="11807" y="8770"/>
                  </a:lnTo>
                  <a:lnTo>
                    <a:pt x="11818" y="8756"/>
                  </a:lnTo>
                  <a:lnTo>
                    <a:pt x="11779" y="8750"/>
                  </a:lnTo>
                  <a:lnTo>
                    <a:pt x="11789" y="8732"/>
                  </a:lnTo>
                  <a:lnTo>
                    <a:pt x="11802" y="8738"/>
                  </a:lnTo>
                  <a:lnTo>
                    <a:pt x="11836" y="8732"/>
                  </a:lnTo>
                  <a:lnTo>
                    <a:pt x="11852" y="8707"/>
                  </a:lnTo>
                  <a:lnTo>
                    <a:pt x="11864" y="8681"/>
                  </a:lnTo>
                  <a:lnTo>
                    <a:pt x="11880" y="8687"/>
                  </a:lnTo>
                  <a:lnTo>
                    <a:pt x="11903" y="8681"/>
                  </a:lnTo>
                  <a:lnTo>
                    <a:pt x="11916" y="8687"/>
                  </a:lnTo>
                  <a:lnTo>
                    <a:pt x="11921" y="8681"/>
                  </a:lnTo>
                  <a:lnTo>
                    <a:pt x="11926" y="8675"/>
                  </a:lnTo>
                  <a:lnTo>
                    <a:pt x="11916" y="8669"/>
                  </a:lnTo>
                  <a:lnTo>
                    <a:pt x="11921" y="8661"/>
                  </a:lnTo>
                  <a:lnTo>
                    <a:pt x="11965" y="8675"/>
                  </a:lnTo>
                  <a:lnTo>
                    <a:pt x="12022" y="8637"/>
                  </a:lnTo>
                  <a:lnTo>
                    <a:pt x="12045" y="8605"/>
                  </a:lnTo>
                  <a:lnTo>
                    <a:pt x="12068" y="8585"/>
                  </a:lnTo>
                  <a:lnTo>
                    <a:pt x="12086" y="8617"/>
                  </a:lnTo>
                  <a:lnTo>
                    <a:pt x="12091" y="8597"/>
                  </a:lnTo>
                  <a:lnTo>
                    <a:pt x="12102" y="8579"/>
                  </a:lnTo>
                  <a:lnTo>
                    <a:pt x="12114" y="8591"/>
                  </a:lnTo>
                  <a:lnTo>
                    <a:pt x="12125" y="8611"/>
                  </a:lnTo>
                  <a:lnTo>
                    <a:pt x="12143" y="8611"/>
                  </a:lnTo>
                  <a:lnTo>
                    <a:pt x="12164" y="8579"/>
                  </a:lnTo>
                  <a:lnTo>
                    <a:pt x="12200" y="8553"/>
                  </a:lnTo>
                  <a:lnTo>
                    <a:pt x="12267" y="8541"/>
                  </a:lnTo>
                  <a:lnTo>
                    <a:pt x="12313" y="8521"/>
                  </a:lnTo>
                  <a:lnTo>
                    <a:pt x="12335" y="8501"/>
                  </a:lnTo>
                  <a:lnTo>
                    <a:pt x="12386" y="8489"/>
                  </a:lnTo>
                  <a:lnTo>
                    <a:pt x="12415" y="8477"/>
                  </a:lnTo>
                  <a:lnTo>
                    <a:pt x="12505" y="8356"/>
                  </a:lnTo>
                  <a:lnTo>
                    <a:pt x="12575" y="8310"/>
                  </a:lnTo>
                  <a:lnTo>
                    <a:pt x="12626" y="8286"/>
                  </a:lnTo>
                  <a:lnTo>
                    <a:pt x="12637" y="8266"/>
                  </a:lnTo>
                  <a:lnTo>
                    <a:pt x="12647" y="8246"/>
                  </a:lnTo>
                  <a:lnTo>
                    <a:pt x="12637" y="8209"/>
                  </a:lnTo>
                  <a:lnTo>
                    <a:pt x="12637" y="8171"/>
                  </a:lnTo>
                  <a:lnTo>
                    <a:pt x="12637" y="8127"/>
                  </a:lnTo>
                  <a:lnTo>
                    <a:pt x="12631" y="8107"/>
                  </a:lnTo>
                  <a:lnTo>
                    <a:pt x="12619" y="8087"/>
                  </a:lnTo>
                  <a:lnTo>
                    <a:pt x="12642" y="8063"/>
                  </a:lnTo>
                  <a:lnTo>
                    <a:pt x="12670" y="8037"/>
                  </a:lnTo>
                  <a:lnTo>
                    <a:pt x="12704" y="8011"/>
                  </a:lnTo>
                  <a:lnTo>
                    <a:pt x="12750" y="7968"/>
                  </a:lnTo>
                  <a:lnTo>
                    <a:pt x="12756" y="7954"/>
                  </a:lnTo>
                  <a:lnTo>
                    <a:pt x="12756" y="7928"/>
                  </a:lnTo>
                  <a:lnTo>
                    <a:pt x="12756" y="7916"/>
                  </a:lnTo>
                  <a:lnTo>
                    <a:pt x="12750" y="7896"/>
                  </a:lnTo>
                  <a:lnTo>
                    <a:pt x="12745" y="7878"/>
                  </a:lnTo>
                  <a:lnTo>
                    <a:pt x="12756" y="7878"/>
                  </a:lnTo>
                  <a:lnTo>
                    <a:pt x="12768" y="7910"/>
                  </a:lnTo>
                  <a:lnTo>
                    <a:pt x="12779" y="7910"/>
                  </a:lnTo>
                  <a:lnTo>
                    <a:pt x="12784" y="7896"/>
                  </a:lnTo>
                  <a:lnTo>
                    <a:pt x="12784" y="7884"/>
                  </a:lnTo>
                  <a:lnTo>
                    <a:pt x="12773" y="7878"/>
                  </a:lnTo>
                  <a:lnTo>
                    <a:pt x="12773" y="7864"/>
                  </a:lnTo>
                  <a:lnTo>
                    <a:pt x="12779" y="7852"/>
                  </a:lnTo>
                  <a:lnTo>
                    <a:pt x="12789" y="7846"/>
                  </a:lnTo>
                  <a:lnTo>
                    <a:pt x="12813" y="7852"/>
                  </a:lnTo>
                  <a:lnTo>
                    <a:pt x="12853" y="7852"/>
                  </a:lnTo>
                  <a:lnTo>
                    <a:pt x="12864" y="7846"/>
                  </a:lnTo>
                  <a:lnTo>
                    <a:pt x="12875" y="7832"/>
                  </a:lnTo>
                  <a:lnTo>
                    <a:pt x="12869" y="7814"/>
                  </a:lnTo>
                  <a:lnTo>
                    <a:pt x="12875" y="7808"/>
                  </a:lnTo>
                  <a:lnTo>
                    <a:pt x="12910" y="7814"/>
                  </a:lnTo>
                  <a:lnTo>
                    <a:pt x="12926" y="7808"/>
                  </a:lnTo>
                  <a:lnTo>
                    <a:pt x="12926" y="7794"/>
                  </a:lnTo>
                  <a:lnTo>
                    <a:pt x="12921" y="7788"/>
                  </a:lnTo>
                  <a:lnTo>
                    <a:pt x="12921" y="7776"/>
                  </a:lnTo>
                  <a:lnTo>
                    <a:pt x="12949" y="7788"/>
                  </a:lnTo>
                  <a:lnTo>
                    <a:pt x="12955" y="7782"/>
                  </a:lnTo>
                  <a:lnTo>
                    <a:pt x="12972" y="7736"/>
                  </a:lnTo>
                  <a:lnTo>
                    <a:pt x="12978" y="7725"/>
                  </a:lnTo>
                  <a:lnTo>
                    <a:pt x="12996" y="7713"/>
                  </a:lnTo>
                  <a:lnTo>
                    <a:pt x="13006" y="7687"/>
                  </a:lnTo>
                  <a:lnTo>
                    <a:pt x="13017" y="7681"/>
                  </a:lnTo>
                  <a:lnTo>
                    <a:pt x="13029" y="7687"/>
                  </a:lnTo>
                  <a:lnTo>
                    <a:pt x="13035" y="7719"/>
                  </a:lnTo>
                  <a:lnTo>
                    <a:pt x="13052" y="7713"/>
                  </a:lnTo>
                  <a:lnTo>
                    <a:pt x="13086" y="7687"/>
                  </a:lnTo>
                  <a:lnTo>
                    <a:pt x="13109" y="7731"/>
                  </a:lnTo>
                  <a:lnTo>
                    <a:pt x="13138" y="7762"/>
                  </a:lnTo>
                  <a:lnTo>
                    <a:pt x="13148" y="7756"/>
                  </a:lnTo>
                  <a:lnTo>
                    <a:pt x="13166" y="7744"/>
                  </a:lnTo>
                  <a:lnTo>
                    <a:pt x="13205" y="7744"/>
                  </a:lnTo>
                  <a:lnTo>
                    <a:pt x="13239" y="7750"/>
                  </a:lnTo>
                  <a:lnTo>
                    <a:pt x="13262" y="7736"/>
                  </a:lnTo>
                  <a:lnTo>
                    <a:pt x="13296" y="7768"/>
                  </a:lnTo>
                  <a:lnTo>
                    <a:pt x="13347" y="7762"/>
                  </a:lnTo>
                  <a:lnTo>
                    <a:pt x="13365" y="7762"/>
                  </a:lnTo>
                  <a:lnTo>
                    <a:pt x="13393" y="7782"/>
                  </a:lnTo>
                  <a:lnTo>
                    <a:pt x="13427" y="7768"/>
                  </a:lnTo>
                  <a:lnTo>
                    <a:pt x="13443" y="7756"/>
                  </a:lnTo>
                  <a:lnTo>
                    <a:pt x="13450" y="7756"/>
                  </a:lnTo>
                  <a:lnTo>
                    <a:pt x="13443" y="7768"/>
                  </a:lnTo>
                  <a:lnTo>
                    <a:pt x="13427" y="7800"/>
                  </a:lnTo>
                  <a:lnTo>
                    <a:pt x="13433" y="7840"/>
                  </a:lnTo>
                  <a:lnTo>
                    <a:pt x="13450" y="7852"/>
                  </a:lnTo>
                  <a:lnTo>
                    <a:pt x="13466" y="7852"/>
                  </a:lnTo>
                  <a:lnTo>
                    <a:pt x="13528" y="7910"/>
                  </a:lnTo>
                  <a:lnTo>
                    <a:pt x="13546" y="7948"/>
                  </a:lnTo>
                  <a:lnTo>
                    <a:pt x="13523" y="7999"/>
                  </a:lnTo>
                  <a:lnTo>
                    <a:pt x="13507" y="8043"/>
                  </a:lnTo>
                  <a:lnTo>
                    <a:pt x="13489" y="8087"/>
                  </a:lnTo>
                  <a:lnTo>
                    <a:pt x="13500" y="8107"/>
                  </a:lnTo>
                  <a:lnTo>
                    <a:pt x="13500" y="8127"/>
                  </a:lnTo>
                  <a:lnTo>
                    <a:pt x="13495" y="8145"/>
                  </a:lnTo>
                  <a:lnTo>
                    <a:pt x="13472" y="8159"/>
                  </a:lnTo>
                  <a:lnTo>
                    <a:pt x="13461" y="8171"/>
                  </a:lnTo>
                  <a:lnTo>
                    <a:pt x="13466" y="8183"/>
                  </a:lnTo>
                  <a:lnTo>
                    <a:pt x="13461" y="8209"/>
                  </a:lnTo>
                  <a:lnTo>
                    <a:pt x="13443" y="8209"/>
                  </a:lnTo>
                  <a:lnTo>
                    <a:pt x="13433" y="8197"/>
                  </a:lnTo>
                  <a:lnTo>
                    <a:pt x="13393" y="8191"/>
                  </a:lnTo>
                  <a:lnTo>
                    <a:pt x="13353" y="8197"/>
                  </a:lnTo>
                  <a:lnTo>
                    <a:pt x="13324" y="8215"/>
                  </a:lnTo>
                  <a:lnTo>
                    <a:pt x="13308" y="8209"/>
                  </a:lnTo>
                  <a:lnTo>
                    <a:pt x="13290" y="8240"/>
                  </a:lnTo>
                  <a:lnTo>
                    <a:pt x="13267" y="8260"/>
                  </a:lnTo>
                  <a:lnTo>
                    <a:pt x="13216" y="8324"/>
                  </a:lnTo>
                  <a:lnTo>
                    <a:pt x="13148" y="8374"/>
                  </a:lnTo>
                  <a:lnTo>
                    <a:pt x="13115" y="8420"/>
                  </a:lnTo>
                  <a:lnTo>
                    <a:pt x="13097" y="8426"/>
                  </a:lnTo>
                  <a:lnTo>
                    <a:pt x="13040" y="8469"/>
                  </a:lnTo>
                  <a:lnTo>
                    <a:pt x="13017" y="8509"/>
                  </a:lnTo>
                  <a:lnTo>
                    <a:pt x="12996" y="8509"/>
                  </a:lnTo>
                  <a:lnTo>
                    <a:pt x="12926" y="8559"/>
                  </a:lnTo>
                  <a:lnTo>
                    <a:pt x="12898" y="8565"/>
                  </a:lnTo>
                  <a:lnTo>
                    <a:pt x="12869" y="8579"/>
                  </a:lnTo>
                  <a:lnTo>
                    <a:pt x="12802" y="8629"/>
                  </a:lnTo>
                  <a:lnTo>
                    <a:pt x="12750" y="8637"/>
                  </a:lnTo>
                  <a:lnTo>
                    <a:pt x="12740" y="8669"/>
                  </a:lnTo>
                  <a:lnTo>
                    <a:pt x="12699" y="8701"/>
                  </a:lnTo>
                  <a:lnTo>
                    <a:pt x="12683" y="8693"/>
                  </a:lnTo>
                  <a:lnTo>
                    <a:pt x="12683" y="8707"/>
                  </a:lnTo>
                  <a:lnTo>
                    <a:pt x="12683" y="8718"/>
                  </a:lnTo>
                  <a:lnTo>
                    <a:pt x="12670" y="8713"/>
                  </a:lnTo>
                  <a:lnTo>
                    <a:pt x="12660" y="8718"/>
                  </a:lnTo>
                  <a:lnTo>
                    <a:pt x="12660" y="8744"/>
                  </a:lnTo>
                  <a:lnTo>
                    <a:pt x="12665" y="8764"/>
                  </a:lnTo>
                  <a:lnTo>
                    <a:pt x="12660" y="8776"/>
                  </a:lnTo>
                  <a:lnTo>
                    <a:pt x="12608" y="8796"/>
                  </a:lnTo>
                  <a:lnTo>
                    <a:pt x="12557" y="8802"/>
                  </a:lnTo>
                  <a:lnTo>
                    <a:pt x="12541" y="8788"/>
                  </a:lnTo>
                  <a:lnTo>
                    <a:pt x="12484" y="8796"/>
                  </a:lnTo>
                  <a:lnTo>
                    <a:pt x="12477" y="8814"/>
                  </a:lnTo>
                  <a:lnTo>
                    <a:pt x="12477" y="8834"/>
                  </a:lnTo>
                  <a:lnTo>
                    <a:pt x="12484" y="8866"/>
                  </a:lnTo>
                  <a:lnTo>
                    <a:pt x="12443" y="8866"/>
                  </a:lnTo>
                  <a:lnTo>
                    <a:pt x="12432" y="8898"/>
                  </a:lnTo>
                  <a:lnTo>
                    <a:pt x="12353" y="8961"/>
                  </a:lnTo>
                  <a:lnTo>
                    <a:pt x="12335" y="8979"/>
                  </a:lnTo>
                  <a:lnTo>
                    <a:pt x="12324" y="8999"/>
                  </a:lnTo>
                  <a:lnTo>
                    <a:pt x="12313" y="9025"/>
                  </a:lnTo>
                  <a:lnTo>
                    <a:pt x="12306" y="9075"/>
                  </a:lnTo>
                  <a:lnTo>
                    <a:pt x="12296" y="9121"/>
                  </a:lnTo>
                  <a:lnTo>
                    <a:pt x="12324" y="9159"/>
                  </a:lnTo>
                  <a:lnTo>
                    <a:pt x="12319" y="9185"/>
                  </a:lnTo>
                  <a:lnTo>
                    <a:pt x="12313" y="9210"/>
                  </a:lnTo>
                  <a:lnTo>
                    <a:pt x="12285" y="9254"/>
                  </a:lnTo>
                  <a:lnTo>
                    <a:pt x="12262" y="9306"/>
                  </a:lnTo>
                  <a:lnTo>
                    <a:pt x="12278" y="9344"/>
                  </a:lnTo>
                  <a:lnTo>
                    <a:pt x="12285" y="9394"/>
                  </a:lnTo>
                  <a:lnTo>
                    <a:pt x="12285" y="9440"/>
                  </a:lnTo>
                  <a:lnTo>
                    <a:pt x="12285" y="9457"/>
                  </a:lnTo>
                  <a:lnTo>
                    <a:pt x="12285" y="9489"/>
                  </a:lnTo>
                  <a:lnTo>
                    <a:pt x="12278" y="9497"/>
                  </a:lnTo>
                  <a:lnTo>
                    <a:pt x="12278" y="9503"/>
                  </a:lnTo>
                  <a:lnTo>
                    <a:pt x="12262" y="9497"/>
                  </a:lnTo>
                  <a:lnTo>
                    <a:pt x="12257" y="9503"/>
                  </a:lnTo>
                  <a:lnTo>
                    <a:pt x="12257" y="9515"/>
                  </a:lnTo>
                  <a:lnTo>
                    <a:pt x="12262" y="9529"/>
                  </a:lnTo>
                  <a:lnTo>
                    <a:pt x="12262" y="9535"/>
                  </a:lnTo>
                  <a:lnTo>
                    <a:pt x="12249" y="9535"/>
                  </a:lnTo>
                  <a:lnTo>
                    <a:pt x="12244" y="9547"/>
                  </a:lnTo>
                  <a:lnTo>
                    <a:pt x="12244" y="9567"/>
                  </a:lnTo>
                  <a:lnTo>
                    <a:pt x="12221" y="9625"/>
                  </a:lnTo>
                  <a:lnTo>
                    <a:pt x="12200" y="9669"/>
                  </a:lnTo>
                  <a:lnTo>
                    <a:pt x="12187" y="9689"/>
                  </a:lnTo>
                  <a:lnTo>
                    <a:pt x="12164" y="9712"/>
                  </a:lnTo>
                  <a:lnTo>
                    <a:pt x="12148" y="9752"/>
                  </a:lnTo>
                  <a:lnTo>
                    <a:pt x="12136" y="9802"/>
                  </a:lnTo>
                  <a:lnTo>
                    <a:pt x="12130" y="9840"/>
                  </a:lnTo>
                  <a:lnTo>
                    <a:pt x="12125" y="9872"/>
                  </a:lnTo>
                  <a:lnTo>
                    <a:pt x="12120" y="9898"/>
                  </a:lnTo>
                  <a:lnTo>
                    <a:pt x="12120" y="9918"/>
                  </a:lnTo>
                  <a:lnTo>
                    <a:pt x="12136" y="9930"/>
                  </a:lnTo>
                  <a:lnTo>
                    <a:pt x="12148" y="9949"/>
                  </a:lnTo>
                  <a:lnTo>
                    <a:pt x="12182" y="9930"/>
                  </a:lnTo>
                  <a:lnTo>
                    <a:pt x="12200" y="9930"/>
                  </a:lnTo>
                  <a:lnTo>
                    <a:pt x="12200" y="9975"/>
                  </a:lnTo>
                  <a:lnTo>
                    <a:pt x="12216" y="9975"/>
                  </a:lnTo>
                  <a:lnTo>
                    <a:pt x="12278" y="10031"/>
                  </a:lnTo>
                  <a:lnTo>
                    <a:pt x="12335" y="10051"/>
                  </a:lnTo>
                  <a:lnTo>
                    <a:pt x="12347" y="10051"/>
                  </a:lnTo>
                  <a:lnTo>
                    <a:pt x="12353" y="10051"/>
                  </a:lnTo>
                  <a:lnTo>
                    <a:pt x="12347" y="10063"/>
                  </a:lnTo>
                  <a:lnTo>
                    <a:pt x="12324" y="10095"/>
                  </a:lnTo>
                  <a:lnTo>
                    <a:pt x="12324" y="10103"/>
                  </a:lnTo>
                  <a:lnTo>
                    <a:pt x="12335" y="10109"/>
                  </a:lnTo>
                  <a:lnTo>
                    <a:pt x="12335" y="10121"/>
                  </a:lnTo>
                  <a:lnTo>
                    <a:pt x="12324" y="10127"/>
                  </a:lnTo>
                  <a:lnTo>
                    <a:pt x="12313" y="10127"/>
                  </a:lnTo>
                  <a:lnTo>
                    <a:pt x="12301" y="10127"/>
                  </a:lnTo>
                  <a:lnTo>
                    <a:pt x="12290" y="10147"/>
                  </a:lnTo>
                  <a:lnTo>
                    <a:pt x="12296" y="10153"/>
                  </a:lnTo>
                  <a:lnTo>
                    <a:pt x="12285" y="10173"/>
                  </a:lnTo>
                  <a:lnTo>
                    <a:pt x="12278" y="10179"/>
                  </a:lnTo>
                  <a:lnTo>
                    <a:pt x="12278" y="10204"/>
                  </a:lnTo>
                  <a:lnTo>
                    <a:pt x="12324" y="10210"/>
                  </a:lnTo>
                  <a:lnTo>
                    <a:pt x="12335" y="10204"/>
                  </a:lnTo>
                  <a:lnTo>
                    <a:pt x="12353" y="10198"/>
                  </a:lnTo>
                  <a:lnTo>
                    <a:pt x="12363" y="10190"/>
                  </a:lnTo>
                  <a:lnTo>
                    <a:pt x="12370" y="10185"/>
                  </a:lnTo>
                  <a:lnTo>
                    <a:pt x="12386" y="10147"/>
                  </a:lnTo>
                  <a:lnTo>
                    <a:pt x="12399" y="10135"/>
                  </a:lnTo>
                  <a:lnTo>
                    <a:pt x="12404" y="10141"/>
                  </a:lnTo>
                  <a:lnTo>
                    <a:pt x="12409" y="10190"/>
                  </a:lnTo>
                  <a:lnTo>
                    <a:pt x="12427" y="10216"/>
                  </a:lnTo>
                  <a:lnTo>
                    <a:pt x="12438" y="10222"/>
                  </a:lnTo>
                  <a:lnTo>
                    <a:pt x="12448" y="10230"/>
                  </a:lnTo>
                  <a:lnTo>
                    <a:pt x="12438" y="10254"/>
                  </a:lnTo>
                  <a:lnTo>
                    <a:pt x="12415" y="10274"/>
                  </a:lnTo>
                  <a:lnTo>
                    <a:pt x="12386" y="10294"/>
                  </a:lnTo>
                  <a:lnTo>
                    <a:pt x="12370" y="10306"/>
                  </a:lnTo>
                  <a:lnTo>
                    <a:pt x="12386" y="10312"/>
                  </a:lnTo>
                  <a:lnTo>
                    <a:pt x="12427" y="10306"/>
                  </a:lnTo>
                  <a:lnTo>
                    <a:pt x="12466" y="10280"/>
                  </a:lnTo>
                  <a:lnTo>
                    <a:pt x="12505" y="10254"/>
                  </a:lnTo>
                  <a:lnTo>
                    <a:pt x="12534" y="10268"/>
                  </a:lnTo>
                  <a:lnTo>
                    <a:pt x="12562" y="10274"/>
                  </a:lnTo>
                  <a:lnTo>
                    <a:pt x="12637" y="10268"/>
                  </a:lnTo>
                  <a:lnTo>
                    <a:pt x="12711" y="10262"/>
                  </a:lnTo>
                  <a:lnTo>
                    <a:pt x="12733" y="10274"/>
                  </a:lnTo>
                  <a:lnTo>
                    <a:pt x="12756" y="10268"/>
                  </a:lnTo>
                  <a:lnTo>
                    <a:pt x="12779" y="10242"/>
                  </a:lnTo>
                  <a:lnTo>
                    <a:pt x="12841" y="10230"/>
                  </a:lnTo>
                  <a:lnTo>
                    <a:pt x="12864" y="10236"/>
                  </a:lnTo>
                  <a:lnTo>
                    <a:pt x="12916" y="10222"/>
                  </a:lnTo>
                  <a:lnTo>
                    <a:pt x="12949" y="10204"/>
                  </a:lnTo>
                  <a:lnTo>
                    <a:pt x="12988" y="10204"/>
                  </a:lnTo>
                  <a:lnTo>
                    <a:pt x="13017" y="10190"/>
                  </a:lnTo>
                  <a:lnTo>
                    <a:pt x="13045" y="10179"/>
                  </a:lnTo>
                  <a:lnTo>
                    <a:pt x="13052" y="10210"/>
                  </a:lnTo>
                  <a:lnTo>
                    <a:pt x="13063" y="10210"/>
                  </a:lnTo>
                  <a:lnTo>
                    <a:pt x="13086" y="10198"/>
                  </a:lnTo>
                  <a:lnTo>
                    <a:pt x="13115" y="10185"/>
                  </a:lnTo>
                  <a:lnTo>
                    <a:pt x="13131" y="10190"/>
                  </a:lnTo>
                  <a:lnTo>
                    <a:pt x="13138" y="10179"/>
                  </a:lnTo>
                  <a:lnTo>
                    <a:pt x="13138" y="10153"/>
                  </a:lnTo>
                  <a:lnTo>
                    <a:pt x="13125" y="10127"/>
                  </a:lnTo>
                  <a:lnTo>
                    <a:pt x="13148" y="10135"/>
                  </a:lnTo>
                  <a:lnTo>
                    <a:pt x="13177" y="10167"/>
                  </a:lnTo>
                  <a:lnTo>
                    <a:pt x="13216" y="10167"/>
                  </a:lnTo>
                  <a:lnTo>
                    <a:pt x="13239" y="10147"/>
                  </a:lnTo>
                  <a:lnTo>
                    <a:pt x="13257" y="10115"/>
                  </a:lnTo>
                  <a:lnTo>
                    <a:pt x="13285" y="10083"/>
                  </a:lnTo>
                  <a:lnTo>
                    <a:pt x="13290" y="10083"/>
                  </a:lnTo>
                  <a:lnTo>
                    <a:pt x="13285" y="10095"/>
                  </a:lnTo>
                  <a:lnTo>
                    <a:pt x="13273" y="10115"/>
                  </a:lnTo>
                  <a:lnTo>
                    <a:pt x="13257" y="10147"/>
                  </a:lnTo>
                  <a:lnTo>
                    <a:pt x="13257" y="10173"/>
                  </a:lnTo>
                  <a:lnTo>
                    <a:pt x="13273" y="10167"/>
                  </a:lnTo>
                  <a:lnTo>
                    <a:pt x="13301" y="10159"/>
                  </a:lnTo>
                  <a:lnTo>
                    <a:pt x="13353" y="10159"/>
                  </a:lnTo>
                  <a:lnTo>
                    <a:pt x="13386" y="10141"/>
                  </a:lnTo>
                  <a:lnTo>
                    <a:pt x="13422" y="10141"/>
                  </a:lnTo>
                  <a:lnTo>
                    <a:pt x="13427" y="10141"/>
                  </a:lnTo>
                  <a:lnTo>
                    <a:pt x="13472" y="10179"/>
                  </a:lnTo>
                  <a:lnTo>
                    <a:pt x="13489" y="10173"/>
                  </a:lnTo>
                  <a:lnTo>
                    <a:pt x="13523" y="10173"/>
                  </a:lnTo>
                  <a:lnTo>
                    <a:pt x="13546" y="10159"/>
                  </a:lnTo>
                  <a:lnTo>
                    <a:pt x="13552" y="10159"/>
                  </a:lnTo>
                  <a:lnTo>
                    <a:pt x="13642" y="10153"/>
                  </a:lnTo>
                  <a:lnTo>
                    <a:pt x="13727" y="10115"/>
                  </a:lnTo>
                  <a:lnTo>
                    <a:pt x="13740" y="10127"/>
                  </a:lnTo>
                  <a:lnTo>
                    <a:pt x="13756" y="10147"/>
                  </a:lnTo>
                  <a:lnTo>
                    <a:pt x="13745" y="10179"/>
                  </a:lnTo>
                  <a:lnTo>
                    <a:pt x="13740" y="10198"/>
                  </a:lnTo>
                  <a:lnTo>
                    <a:pt x="13711" y="10173"/>
                  </a:lnTo>
                  <a:lnTo>
                    <a:pt x="13717" y="10198"/>
                  </a:lnTo>
                  <a:lnTo>
                    <a:pt x="13734" y="10248"/>
                  </a:lnTo>
                  <a:lnTo>
                    <a:pt x="13768" y="10274"/>
                  </a:lnTo>
                  <a:lnTo>
                    <a:pt x="13813" y="10344"/>
                  </a:lnTo>
                  <a:lnTo>
                    <a:pt x="13882" y="10358"/>
                  </a:lnTo>
                  <a:lnTo>
                    <a:pt x="13933" y="10350"/>
                  </a:lnTo>
                  <a:lnTo>
                    <a:pt x="13967" y="10358"/>
                  </a:lnTo>
                  <a:lnTo>
                    <a:pt x="13996" y="10396"/>
                  </a:lnTo>
                  <a:lnTo>
                    <a:pt x="14012" y="10433"/>
                  </a:lnTo>
                  <a:lnTo>
                    <a:pt x="14029" y="10445"/>
                  </a:lnTo>
                  <a:lnTo>
                    <a:pt x="14052" y="10471"/>
                  </a:lnTo>
                  <a:lnTo>
                    <a:pt x="14047" y="10491"/>
                  </a:lnTo>
                  <a:lnTo>
                    <a:pt x="14035" y="10503"/>
                  </a:lnTo>
                  <a:lnTo>
                    <a:pt x="13933" y="10459"/>
                  </a:lnTo>
                  <a:lnTo>
                    <a:pt x="13820" y="10428"/>
                  </a:lnTo>
                  <a:lnTo>
                    <a:pt x="13797" y="10439"/>
                  </a:lnTo>
                  <a:lnTo>
                    <a:pt x="13779" y="10465"/>
                  </a:lnTo>
                  <a:lnTo>
                    <a:pt x="13768" y="10485"/>
                  </a:lnTo>
                  <a:lnTo>
                    <a:pt x="13756" y="10497"/>
                  </a:lnTo>
                  <a:lnTo>
                    <a:pt x="13740" y="10503"/>
                  </a:lnTo>
                  <a:lnTo>
                    <a:pt x="13711" y="10497"/>
                  </a:lnTo>
                  <a:lnTo>
                    <a:pt x="13678" y="10491"/>
                  </a:lnTo>
                  <a:lnTo>
                    <a:pt x="13660" y="10477"/>
                  </a:lnTo>
                  <a:lnTo>
                    <a:pt x="13642" y="10491"/>
                  </a:lnTo>
                  <a:lnTo>
                    <a:pt x="13626" y="10523"/>
                  </a:lnTo>
                  <a:lnTo>
                    <a:pt x="13603" y="10535"/>
                  </a:lnTo>
                  <a:lnTo>
                    <a:pt x="13575" y="10523"/>
                  </a:lnTo>
                  <a:lnTo>
                    <a:pt x="13564" y="10491"/>
                  </a:lnTo>
                  <a:lnTo>
                    <a:pt x="13546" y="10491"/>
                  </a:lnTo>
                  <a:lnTo>
                    <a:pt x="13528" y="10517"/>
                  </a:lnTo>
                  <a:lnTo>
                    <a:pt x="13528" y="10549"/>
                  </a:lnTo>
                  <a:lnTo>
                    <a:pt x="13528" y="10593"/>
                  </a:lnTo>
                  <a:lnTo>
                    <a:pt x="13512" y="10619"/>
                  </a:lnTo>
                  <a:lnTo>
                    <a:pt x="13507" y="10625"/>
                  </a:lnTo>
                  <a:lnTo>
                    <a:pt x="13472" y="10651"/>
                  </a:lnTo>
                  <a:lnTo>
                    <a:pt x="13347" y="10619"/>
                  </a:lnTo>
                  <a:lnTo>
                    <a:pt x="13262" y="10605"/>
                  </a:lnTo>
                  <a:lnTo>
                    <a:pt x="13239" y="10593"/>
                  </a:lnTo>
                  <a:lnTo>
                    <a:pt x="13194" y="10549"/>
                  </a:lnTo>
                  <a:lnTo>
                    <a:pt x="13154" y="10541"/>
                  </a:lnTo>
                  <a:lnTo>
                    <a:pt x="13006" y="10491"/>
                  </a:lnTo>
                  <a:lnTo>
                    <a:pt x="12960" y="10485"/>
                  </a:lnTo>
                  <a:lnTo>
                    <a:pt x="12939" y="10477"/>
                  </a:lnTo>
                  <a:lnTo>
                    <a:pt x="12939" y="10497"/>
                  </a:lnTo>
                  <a:lnTo>
                    <a:pt x="12932" y="10509"/>
                  </a:lnTo>
                  <a:lnTo>
                    <a:pt x="12916" y="10529"/>
                  </a:lnTo>
                  <a:lnTo>
                    <a:pt x="12779" y="10509"/>
                  </a:lnTo>
                  <a:lnTo>
                    <a:pt x="12704" y="10529"/>
                  </a:lnTo>
                  <a:lnTo>
                    <a:pt x="12660" y="10509"/>
                  </a:lnTo>
                  <a:lnTo>
                    <a:pt x="12603" y="10549"/>
                  </a:lnTo>
                  <a:lnTo>
                    <a:pt x="12575" y="10541"/>
                  </a:lnTo>
                  <a:lnTo>
                    <a:pt x="12569" y="10581"/>
                  </a:lnTo>
                  <a:lnTo>
                    <a:pt x="12500" y="10573"/>
                  </a:lnTo>
                  <a:lnTo>
                    <a:pt x="12461" y="10587"/>
                  </a:lnTo>
                  <a:lnTo>
                    <a:pt x="12420" y="10599"/>
                  </a:lnTo>
                  <a:lnTo>
                    <a:pt x="12420" y="10637"/>
                  </a:lnTo>
                  <a:lnTo>
                    <a:pt x="12404" y="10657"/>
                  </a:lnTo>
                  <a:lnTo>
                    <a:pt x="12399" y="10669"/>
                  </a:lnTo>
                  <a:lnTo>
                    <a:pt x="12404" y="10688"/>
                  </a:lnTo>
                  <a:lnTo>
                    <a:pt x="12399" y="10700"/>
                  </a:lnTo>
                  <a:lnTo>
                    <a:pt x="12376" y="10720"/>
                  </a:lnTo>
                  <a:lnTo>
                    <a:pt x="12381" y="10764"/>
                  </a:lnTo>
                  <a:lnTo>
                    <a:pt x="12381" y="10778"/>
                  </a:lnTo>
                  <a:lnTo>
                    <a:pt x="12386" y="10784"/>
                  </a:lnTo>
                  <a:lnTo>
                    <a:pt x="12420" y="10784"/>
                  </a:lnTo>
                  <a:lnTo>
                    <a:pt x="12409" y="10796"/>
                  </a:lnTo>
                  <a:lnTo>
                    <a:pt x="12376" y="10810"/>
                  </a:lnTo>
                  <a:lnTo>
                    <a:pt x="12363" y="10836"/>
                  </a:lnTo>
                  <a:lnTo>
                    <a:pt x="12370" y="10874"/>
                  </a:lnTo>
                  <a:lnTo>
                    <a:pt x="12392" y="10906"/>
                  </a:lnTo>
                  <a:lnTo>
                    <a:pt x="12386" y="10937"/>
                  </a:lnTo>
                  <a:lnTo>
                    <a:pt x="12392" y="10975"/>
                  </a:lnTo>
                  <a:lnTo>
                    <a:pt x="12448" y="11007"/>
                  </a:lnTo>
                  <a:lnTo>
                    <a:pt x="12466" y="11027"/>
                  </a:lnTo>
                  <a:lnTo>
                    <a:pt x="12500" y="11019"/>
                  </a:lnTo>
                  <a:lnTo>
                    <a:pt x="12518" y="11007"/>
                  </a:lnTo>
                  <a:lnTo>
                    <a:pt x="12534" y="10981"/>
                  </a:lnTo>
                  <a:lnTo>
                    <a:pt x="12546" y="10981"/>
                  </a:lnTo>
                  <a:lnTo>
                    <a:pt x="12575" y="11001"/>
                  </a:lnTo>
                  <a:lnTo>
                    <a:pt x="12575" y="11027"/>
                  </a:lnTo>
                  <a:lnTo>
                    <a:pt x="12569" y="11033"/>
                  </a:lnTo>
                  <a:lnTo>
                    <a:pt x="12557" y="11039"/>
                  </a:lnTo>
                  <a:lnTo>
                    <a:pt x="12534" y="11109"/>
                  </a:lnTo>
                  <a:lnTo>
                    <a:pt x="12484" y="11186"/>
                  </a:lnTo>
                  <a:lnTo>
                    <a:pt x="12477" y="11204"/>
                  </a:lnTo>
                  <a:lnTo>
                    <a:pt x="12461" y="11242"/>
                  </a:lnTo>
                  <a:lnTo>
                    <a:pt x="12461" y="11306"/>
                  </a:lnTo>
                  <a:lnTo>
                    <a:pt x="12438" y="11447"/>
                  </a:lnTo>
                  <a:lnTo>
                    <a:pt x="12427" y="11479"/>
                  </a:lnTo>
                  <a:lnTo>
                    <a:pt x="12392" y="11505"/>
                  </a:lnTo>
                  <a:lnTo>
                    <a:pt x="12324" y="11543"/>
                  </a:lnTo>
                  <a:lnTo>
                    <a:pt x="12290" y="11569"/>
                  </a:lnTo>
                  <a:lnTo>
                    <a:pt x="12216" y="11575"/>
                  </a:lnTo>
                  <a:lnTo>
                    <a:pt x="12143" y="11511"/>
                  </a:lnTo>
                  <a:lnTo>
                    <a:pt x="12130" y="11402"/>
                  </a:lnTo>
                  <a:lnTo>
                    <a:pt x="12114" y="11364"/>
                  </a:lnTo>
                  <a:lnTo>
                    <a:pt x="12040" y="11262"/>
                  </a:lnTo>
                  <a:lnTo>
                    <a:pt x="12040" y="11236"/>
                  </a:lnTo>
                  <a:lnTo>
                    <a:pt x="12035" y="11204"/>
                  </a:lnTo>
                  <a:lnTo>
                    <a:pt x="11949" y="11218"/>
                  </a:lnTo>
                  <a:lnTo>
                    <a:pt x="11869" y="11236"/>
                  </a:lnTo>
                  <a:lnTo>
                    <a:pt x="11818" y="11236"/>
                  </a:lnTo>
                  <a:lnTo>
                    <a:pt x="11722" y="11338"/>
                  </a:lnTo>
                  <a:lnTo>
                    <a:pt x="11704" y="11370"/>
                  </a:lnTo>
                  <a:lnTo>
                    <a:pt x="11688" y="11415"/>
                  </a:lnTo>
                  <a:lnTo>
                    <a:pt x="11660" y="11465"/>
                  </a:lnTo>
                  <a:lnTo>
                    <a:pt x="11624" y="11497"/>
                  </a:lnTo>
                  <a:lnTo>
                    <a:pt x="11567" y="11537"/>
                  </a:lnTo>
                  <a:lnTo>
                    <a:pt x="11534" y="11619"/>
                  </a:lnTo>
                  <a:lnTo>
                    <a:pt x="11489" y="11778"/>
                  </a:lnTo>
                  <a:lnTo>
                    <a:pt x="11471" y="11862"/>
                  </a:lnTo>
                  <a:lnTo>
                    <a:pt x="11466" y="11888"/>
                  </a:lnTo>
                  <a:lnTo>
                    <a:pt x="11443" y="11975"/>
                  </a:lnTo>
                  <a:lnTo>
                    <a:pt x="11448" y="12065"/>
                  </a:lnTo>
                  <a:lnTo>
                    <a:pt x="11448" y="12143"/>
                  </a:lnTo>
                  <a:lnTo>
                    <a:pt x="11425" y="12186"/>
                  </a:lnTo>
                  <a:lnTo>
                    <a:pt x="11425" y="12218"/>
                  </a:lnTo>
                  <a:lnTo>
                    <a:pt x="11404" y="12288"/>
                  </a:lnTo>
                  <a:lnTo>
                    <a:pt x="11376" y="12366"/>
                  </a:lnTo>
                  <a:lnTo>
                    <a:pt x="11324" y="12372"/>
                  </a:lnTo>
                  <a:lnTo>
                    <a:pt x="11296" y="12366"/>
                  </a:lnTo>
                  <a:lnTo>
                    <a:pt x="11273" y="12340"/>
                  </a:lnTo>
                  <a:lnTo>
                    <a:pt x="11249" y="12334"/>
                  </a:lnTo>
                  <a:lnTo>
                    <a:pt x="11233" y="12320"/>
                  </a:lnTo>
                  <a:lnTo>
                    <a:pt x="11324" y="12244"/>
                  </a:lnTo>
                  <a:lnTo>
                    <a:pt x="11386" y="12180"/>
                  </a:lnTo>
                  <a:lnTo>
                    <a:pt x="11420" y="12123"/>
                  </a:lnTo>
                  <a:lnTo>
                    <a:pt x="11432" y="12085"/>
                  </a:lnTo>
                  <a:lnTo>
                    <a:pt x="11438" y="12065"/>
                  </a:lnTo>
                  <a:lnTo>
                    <a:pt x="11425" y="12079"/>
                  </a:lnTo>
                  <a:lnTo>
                    <a:pt x="11404" y="12123"/>
                  </a:lnTo>
                  <a:lnTo>
                    <a:pt x="11386" y="12154"/>
                  </a:lnTo>
                  <a:lnTo>
                    <a:pt x="11347" y="12198"/>
                  </a:lnTo>
                  <a:lnTo>
                    <a:pt x="11324" y="12218"/>
                  </a:lnTo>
                  <a:lnTo>
                    <a:pt x="11267" y="12270"/>
                  </a:lnTo>
                  <a:lnTo>
                    <a:pt x="11216" y="12314"/>
                  </a:lnTo>
                  <a:lnTo>
                    <a:pt x="11177" y="12326"/>
                  </a:lnTo>
                  <a:lnTo>
                    <a:pt x="11102" y="12308"/>
                  </a:lnTo>
                  <a:lnTo>
                    <a:pt x="11068" y="12320"/>
                  </a:lnTo>
                  <a:lnTo>
                    <a:pt x="11050" y="12358"/>
                  </a:lnTo>
                  <a:lnTo>
                    <a:pt x="11040" y="12390"/>
                  </a:lnTo>
                  <a:lnTo>
                    <a:pt x="10999" y="12441"/>
                  </a:lnTo>
                  <a:lnTo>
                    <a:pt x="10965" y="12473"/>
                  </a:lnTo>
                  <a:lnTo>
                    <a:pt x="10914" y="12505"/>
                  </a:lnTo>
                  <a:lnTo>
                    <a:pt x="10903" y="12511"/>
                  </a:lnTo>
                  <a:lnTo>
                    <a:pt x="10857" y="12531"/>
                  </a:lnTo>
                  <a:lnTo>
                    <a:pt x="10738" y="12525"/>
                  </a:lnTo>
                  <a:lnTo>
                    <a:pt x="10709" y="12511"/>
                  </a:lnTo>
                  <a:lnTo>
                    <a:pt x="10670" y="12479"/>
                  </a:lnTo>
                  <a:lnTo>
                    <a:pt x="10658" y="12435"/>
                  </a:lnTo>
                  <a:lnTo>
                    <a:pt x="10653" y="12326"/>
                  </a:lnTo>
                  <a:lnTo>
                    <a:pt x="10670" y="12334"/>
                  </a:lnTo>
                  <a:lnTo>
                    <a:pt x="10704" y="12378"/>
                  </a:lnTo>
                  <a:lnTo>
                    <a:pt x="10732" y="12397"/>
                  </a:lnTo>
                  <a:lnTo>
                    <a:pt x="10727" y="12372"/>
                  </a:lnTo>
                  <a:lnTo>
                    <a:pt x="10681" y="12320"/>
                  </a:lnTo>
                  <a:lnTo>
                    <a:pt x="10637" y="12282"/>
                  </a:lnTo>
                  <a:lnTo>
                    <a:pt x="10573" y="12276"/>
                  </a:lnTo>
                  <a:lnTo>
                    <a:pt x="10510" y="12270"/>
                  </a:lnTo>
                  <a:lnTo>
                    <a:pt x="10352" y="12282"/>
                  </a:lnTo>
                  <a:lnTo>
                    <a:pt x="10278" y="12302"/>
                  </a:lnTo>
                  <a:lnTo>
                    <a:pt x="10239" y="12320"/>
                  </a:lnTo>
                  <a:lnTo>
                    <a:pt x="10146" y="12320"/>
                  </a:lnTo>
                  <a:lnTo>
                    <a:pt x="10084" y="12366"/>
                  </a:lnTo>
                  <a:lnTo>
                    <a:pt x="10056" y="12397"/>
                  </a:lnTo>
                  <a:lnTo>
                    <a:pt x="10040" y="12403"/>
                  </a:lnTo>
                  <a:lnTo>
                    <a:pt x="10017" y="12421"/>
                  </a:lnTo>
                  <a:lnTo>
                    <a:pt x="9976" y="12421"/>
                  </a:lnTo>
                  <a:lnTo>
                    <a:pt x="9942" y="12421"/>
                  </a:lnTo>
                  <a:lnTo>
                    <a:pt x="9766" y="12441"/>
                  </a:lnTo>
                  <a:lnTo>
                    <a:pt x="9601" y="12461"/>
                  </a:lnTo>
                  <a:lnTo>
                    <a:pt x="9505" y="12485"/>
                  </a:lnTo>
                  <a:lnTo>
                    <a:pt x="9471" y="12473"/>
                  </a:lnTo>
                  <a:lnTo>
                    <a:pt x="9464" y="12467"/>
                  </a:lnTo>
                  <a:lnTo>
                    <a:pt x="9430" y="12421"/>
                  </a:lnTo>
                  <a:lnTo>
                    <a:pt x="9391" y="12366"/>
                  </a:lnTo>
                  <a:lnTo>
                    <a:pt x="9386" y="12384"/>
                  </a:lnTo>
                  <a:lnTo>
                    <a:pt x="9386" y="12397"/>
                  </a:lnTo>
                  <a:lnTo>
                    <a:pt x="9391" y="12409"/>
                  </a:lnTo>
                  <a:lnTo>
                    <a:pt x="9397" y="12429"/>
                  </a:lnTo>
                  <a:lnTo>
                    <a:pt x="9386" y="12453"/>
                  </a:lnTo>
                  <a:lnTo>
                    <a:pt x="9379" y="12479"/>
                  </a:lnTo>
                  <a:lnTo>
                    <a:pt x="9407" y="12493"/>
                  </a:lnTo>
                  <a:lnTo>
                    <a:pt x="9443" y="12499"/>
                  </a:lnTo>
                  <a:lnTo>
                    <a:pt x="9487" y="12511"/>
                  </a:lnTo>
                  <a:lnTo>
                    <a:pt x="9533" y="12537"/>
                  </a:lnTo>
                  <a:lnTo>
                    <a:pt x="9528" y="12569"/>
                  </a:lnTo>
                  <a:lnTo>
                    <a:pt x="9516" y="12589"/>
                  </a:lnTo>
                  <a:lnTo>
                    <a:pt x="9516" y="12607"/>
                  </a:lnTo>
                  <a:lnTo>
                    <a:pt x="9516" y="12621"/>
                  </a:lnTo>
                  <a:lnTo>
                    <a:pt x="9493" y="12601"/>
                  </a:lnTo>
                  <a:lnTo>
                    <a:pt x="9443" y="12563"/>
                  </a:lnTo>
                  <a:lnTo>
                    <a:pt x="9391" y="12537"/>
                  </a:lnTo>
                  <a:lnTo>
                    <a:pt x="9374" y="12517"/>
                  </a:lnTo>
                  <a:lnTo>
                    <a:pt x="9363" y="12493"/>
                  </a:lnTo>
                  <a:lnTo>
                    <a:pt x="9374" y="12415"/>
                  </a:lnTo>
                  <a:lnTo>
                    <a:pt x="9368" y="12352"/>
                  </a:lnTo>
                  <a:lnTo>
                    <a:pt x="9301" y="12340"/>
                  </a:lnTo>
                  <a:lnTo>
                    <a:pt x="9244" y="12262"/>
                  </a:lnTo>
                  <a:lnTo>
                    <a:pt x="9232" y="12198"/>
                  </a:lnTo>
                  <a:lnTo>
                    <a:pt x="9203" y="12186"/>
                  </a:lnTo>
                  <a:lnTo>
                    <a:pt x="9175" y="12174"/>
                  </a:lnTo>
                  <a:lnTo>
                    <a:pt x="9130" y="12149"/>
                  </a:lnTo>
                  <a:lnTo>
                    <a:pt x="9061" y="12192"/>
                  </a:lnTo>
                  <a:lnTo>
                    <a:pt x="9027" y="12212"/>
                  </a:lnTo>
                  <a:lnTo>
                    <a:pt x="8988" y="12230"/>
                  </a:lnTo>
                  <a:lnTo>
                    <a:pt x="8965" y="12256"/>
                  </a:lnTo>
                  <a:lnTo>
                    <a:pt x="8880" y="12244"/>
                  </a:lnTo>
                  <a:lnTo>
                    <a:pt x="8851" y="12256"/>
                  </a:lnTo>
                  <a:lnTo>
                    <a:pt x="8766" y="12308"/>
                  </a:lnTo>
                  <a:lnTo>
                    <a:pt x="8748" y="12308"/>
                  </a:lnTo>
                  <a:lnTo>
                    <a:pt x="8686" y="12262"/>
                  </a:lnTo>
                  <a:lnTo>
                    <a:pt x="8635" y="12256"/>
                  </a:lnTo>
                  <a:lnTo>
                    <a:pt x="8619" y="12250"/>
                  </a:lnTo>
                  <a:lnTo>
                    <a:pt x="8619" y="12218"/>
                  </a:lnTo>
                  <a:lnTo>
                    <a:pt x="8686" y="12186"/>
                  </a:lnTo>
                  <a:lnTo>
                    <a:pt x="8720" y="12143"/>
                  </a:lnTo>
                  <a:lnTo>
                    <a:pt x="8720" y="12097"/>
                  </a:lnTo>
                  <a:lnTo>
                    <a:pt x="8704" y="12097"/>
                  </a:lnTo>
                  <a:lnTo>
                    <a:pt x="8640" y="12111"/>
                  </a:lnTo>
                  <a:lnTo>
                    <a:pt x="8567" y="12033"/>
                  </a:lnTo>
                  <a:lnTo>
                    <a:pt x="8526" y="12033"/>
                  </a:lnTo>
                  <a:lnTo>
                    <a:pt x="8521" y="12015"/>
                  </a:lnTo>
                  <a:lnTo>
                    <a:pt x="8521" y="11995"/>
                  </a:lnTo>
                  <a:lnTo>
                    <a:pt x="8448" y="11989"/>
                  </a:lnTo>
                  <a:lnTo>
                    <a:pt x="8477" y="11969"/>
                  </a:lnTo>
                  <a:lnTo>
                    <a:pt x="8510" y="11951"/>
                  </a:lnTo>
                  <a:lnTo>
                    <a:pt x="8521" y="11905"/>
                  </a:lnTo>
                  <a:lnTo>
                    <a:pt x="8516" y="11874"/>
                  </a:lnTo>
                  <a:lnTo>
                    <a:pt x="8510" y="11856"/>
                  </a:lnTo>
                  <a:lnTo>
                    <a:pt x="8477" y="11836"/>
                  </a:lnTo>
                  <a:lnTo>
                    <a:pt x="8487" y="11778"/>
                  </a:lnTo>
                  <a:lnTo>
                    <a:pt x="8498" y="11760"/>
                  </a:lnTo>
                  <a:lnTo>
                    <a:pt x="8493" y="11746"/>
                  </a:lnTo>
                  <a:lnTo>
                    <a:pt x="8487" y="11734"/>
                  </a:lnTo>
                  <a:lnTo>
                    <a:pt x="8477" y="11720"/>
                  </a:lnTo>
                  <a:lnTo>
                    <a:pt x="8441" y="11714"/>
                  </a:lnTo>
                  <a:lnTo>
                    <a:pt x="8469" y="11682"/>
                  </a:lnTo>
                  <a:lnTo>
                    <a:pt x="8521" y="11651"/>
                  </a:lnTo>
                  <a:lnTo>
                    <a:pt x="8539" y="11625"/>
                  </a:lnTo>
                  <a:lnTo>
                    <a:pt x="8544" y="11593"/>
                  </a:lnTo>
                  <a:lnTo>
                    <a:pt x="8549" y="11561"/>
                  </a:lnTo>
                  <a:lnTo>
                    <a:pt x="8555" y="11523"/>
                  </a:lnTo>
                  <a:lnTo>
                    <a:pt x="8583" y="11497"/>
                  </a:lnTo>
                  <a:lnTo>
                    <a:pt x="8624" y="11485"/>
                  </a:lnTo>
                  <a:lnTo>
                    <a:pt x="8640" y="11465"/>
                  </a:lnTo>
                  <a:lnTo>
                    <a:pt x="8668" y="11447"/>
                  </a:lnTo>
                  <a:lnTo>
                    <a:pt x="8697" y="11447"/>
                  </a:lnTo>
                  <a:lnTo>
                    <a:pt x="8709" y="11433"/>
                  </a:lnTo>
                  <a:lnTo>
                    <a:pt x="8704" y="11410"/>
                  </a:lnTo>
                  <a:lnTo>
                    <a:pt x="8697" y="11390"/>
                  </a:lnTo>
                  <a:lnTo>
                    <a:pt x="8725" y="11384"/>
                  </a:lnTo>
                  <a:lnTo>
                    <a:pt x="8748" y="11390"/>
                  </a:lnTo>
                  <a:lnTo>
                    <a:pt x="8761" y="11402"/>
                  </a:lnTo>
                  <a:lnTo>
                    <a:pt x="8766" y="11396"/>
                  </a:lnTo>
                  <a:lnTo>
                    <a:pt x="8800" y="11338"/>
                  </a:lnTo>
                  <a:lnTo>
                    <a:pt x="8862" y="11256"/>
                  </a:lnTo>
                  <a:lnTo>
                    <a:pt x="8880" y="11242"/>
                  </a:lnTo>
                  <a:lnTo>
                    <a:pt x="8896" y="11236"/>
                  </a:lnTo>
                  <a:lnTo>
                    <a:pt x="8914" y="11274"/>
                  </a:lnTo>
                  <a:lnTo>
                    <a:pt x="8931" y="11282"/>
                  </a:lnTo>
                  <a:lnTo>
                    <a:pt x="8970" y="11268"/>
                  </a:lnTo>
                  <a:lnTo>
                    <a:pt x="9004" y="11256"/>
                  </a:lnTo>
                  <a:lnTo>
                    <a:pt x="9022" y="11230"/>
                  </a:lnTo>
                  <a:lnTo>
                    <a:pt x="9045" y="11192"/>
                  </a:lnTo>
                  <a:lnTo>
                    <a:pt x="9045" y="11167"/>
                  </a:lnTo>
                  <a:lnTo>
                    <a:pt x="9038" y="11155"/>
                  </a:lnTo>
                  <a:lnTo>
                    <a:pt x="8953" y="11135"/>
                  </a:lnTo>
                  <a:lnTo>
                    <a:pt x="8937" y="11109"/>
                  </a:lnTo>
                  <a:lnTo>
                    <a:pt x="8924" y="11077"/>
                  </a:lnTo>
                  <a:lnTo>
                    <a:pt x="8953" y="11007"/>
                  </a:lnTo>
                  <a:lnTo>
                    <a:pt x="8960" y="10987"/>
                  </a:lnTo>
                  <a:lnTo>
                    <a:pt x="8993" y="10912"/>
                  </a:lnTo>
                  <a:lnTo>
                    <a:pt x="9004" y="10906"/>
                  </a:lnTo>
                  <a:lnTo>
                    <a:pt x="9056" y="10848"/>
                  </a:lnTo>
                  <a:lnTo>
                    <a:pt x="9089" y="10822"/>
                  </a:lnTo>
                  <a:lnTo>
                    <a:pt x="9112" y="10764"/>
                  </a:lnTo>
                  <a:lnTo>
                    <a:pt x="9130" y="10732"/>
                  </a:lnTo>
                  <a:lnTo>
                    <a:pt x="9130" y="10677"/>
                  </a:lnTo>
                  <a:lnTo>
                    <a:pt x="9141" y="10657"/>
                  </a:lnTo>
                  <a:lnTo>
                    <a:pt x="9152" y="10645"/>
                  </a:lnTo>
                  <a:lnTo>
                    <a:pt x="9198" y="10613"/>
                  </a:lnTo>
                  <a:lnTo>
                    <a:pt x="9180" y="10605"/>
                  </a:lnTo>
                  <a:lnTo>
                    <a:pt x="9095" y="10645"/>
                  </a:lnTo>
                  <a:lnTo>
                    <a:pt x="9022" y="10645"/>
                  </a:lnTo>
                  <a:lnTo>
                    <a:pt x="8965" y="10677"/>
                  </a:lnTo>
                  <a:lnTo>
                    <a:pt x="8862" y="10764"/>
                  </a:lnTo>
                  <a:lnTo>
                    <a:pt x="8823" y="10784"/>
                  </a:lnTo>
                  <a:lnTo>
                    <a:pt x="8782" y="10790"/>
                  </a:lnTo>
                  <a:lnTo>
                    <a:pt x="8725" y="10764"/>
                  </a:lnTo>
                  <a:lnTo>
                    <a:pt x="8704" y="10764"/>
                  </a:lnTo>
                  <a:lnTo>
                    <a:pt x="8663" y="10772"/>
                  </a:lnTo>
                  <a:lnTo>
                    <a:pt x="8619" y="10758"/>
                  </a:lnTo>
                  <a:lnTo>
                    <a:pt x="8549" y="10804"/>
                  </a:lnTo>
                  <a:lnTo>
                    <a:pt x="8493" y="10848"/>
                  </a:lnTo>
                  <a:lnTo>
                    <a:pt x="8482" y="10868"/>
                  </a:lnTo>
                  <a:lnTo>
                    <a:pt x="8469" y="10892"/>
                  </a:lnTo>
                  <a:lnTo>
                    <a:pt x="8482" y="10918"/>
                  </a:lnTo>
                  <a:lnTo>
                    <a:pt x="8498" y="10943"/>
                  </a:lnTo>
                  <a:lnTo>
                    <a:pt x="8539" y="10931"/>
                  </a:lnTo>
                  <a:lnTo>
                    <a:pt x="8583" y="10937"/>
                  </a:lnTo>
                  <a:lnTo>
                    <a:pt x="8635" y="10874"/>
                  </a:lnTo>
                  <a:lnTo>
                    <a:pt x="8686" y="10822"/>
                  </a:lnTo>
                  <a:lnTo>
                    <a:pt x="8720" y="10822"/>
                  </a:lnTo>
                  <a:lnTo>
                    <a:pt x="8748" y="10842"/>
                  </a:lnTo>
                  <a:lnTo>
                    <a:pt x="8704" y="10931"/>
                  </a:lnTo>
                  <a:lnTo>
                    <a:pt x="8681" y="10975"/>
                  </a:lnTo>
                  <a:lnTo>
                    <a:pt x="8676" y="10949"/>
                  </a:lnTo>
                  <a:lnTo>
                    <a:pt x="8663" y="10923"/>
                  </a:lnTo>
                  <a:lnTo>
                    <a:pt x="8647" y="10931"/>
                  </a:lnTo>
                  <a:lnTo>
                    <a:pt x="8612" y="10937"/>
                  </a:lnTo>
                  <a:lnTo>
                    <a:pt x="8555" y="10975"/>
                  </a:lnTo>
                  <a:lnTo>
                    <a:pt x="8539" y="11013"/>
                  </a:lnTo>
                  <a:lnTo>
                    <a:pt x="8516" y="11033"/>
                  </a:lnTo>
                  <a:lnTo>
                    <a:pt x="8505" y="11019"/>
                  </a:lnTo>
                  <a:lnTo>
                    <a:pt x="8498" y="10995"/>
                  </a:lnTo>
                  <a:lnTo>
                    <a:pt x="8482" y="10987"/>
                  </a:lnTo>
                  <a:lnTo>
                    <a:pt x="8448" y="10949"/>
                  </a:lnTo>
                  <a:lnTo>
                    <a:pt x="8436" y="10949"/>
                  </a:lnTo>
                  <a:lnTo>
                    <a:pt x="8420" y="10949"/>
                  </a:lnTo>
                  <a:lnTo>
                    <a:pt x="8356" y="11071"/>
                  </a:lnTo>
                  <a:lnTo>
                    <a:pt x="8317" y="11147"/>
                  </a:lnTo>
                  <a:lnTo>
                    <a:pt x="8311" y="11224"/>
                  </a:lnTo>
                  <a:lnTo>
                    <a:pt x="8288" y="11256"/>
                  </a:lnTo>
                  <a:lnTo>
                    <a:pt x="8221" y="11384"/>
                  </a:lnTo>
                  <a:lnTo>
                    <a:pt x="8260" y="11433"/>
                  </a:lnTo>
                  <a:lnTo>
                    <a:pt x="8306" y="11497"/>
                  </a:lnTo>
                  <a:lnTo>
                    <a:pt x="8299" y="11537"/>
                  </a:lnTo>
                  <a:lnTo>
                    <a:pt x="8271" y="11613"/>
                  </a:lnTo>
                  <a:lnTo>
                    <a:pt x="8242" y="11613"/>
                  </a:lnTo>
                  <a:lnTo>
                    <a:pt x="8242" y="11657"/>
                  </a:lnTo>
                  <a:lnTo>
                    <a:pt x="8237" y="11688"/>
                  </a:lnTo>
                  <a:lnTo>
                    <a:pt x="8208" y="11772"/>
                  </a:lnTo>
                  <a:lnTo>
                    <a:pt x="8221" y="11824"/>
                  </a:lnTo>
                  <a:lnTo>
                    <a:pt x="8226" y="11874"/>
                  </a:lnTo>
                  <a:lnTo>
                    <a:pt x="8231" y="11900"/>
                  </a:lnTo>
                  <a:lnTo>
                    <a:pt x="8221" y="11931"/>
                  </a:lnTo>
                  <a:lnTo>
                    <a:pt x="8180" y="11937"/>
                  </a:lnTo>
                  <a:lnTo>
                    <a:pt x="8136" y="11943"/>
                  </a:lnTo>
                  <a:lnTo>
                    <a:pt x="8118" y="11957"/>
                  </a:lnTo>
                  <a:lnTo>
                    <a:pt x="8112" y="11989"/>
                  </a:lnTo>
                  <a:lnTo>
                    <a:pt x="8136" y="11995"/>
                  </a:lnTo>
                  <a:lnTo>
                    <a:pt x="8152" y="11989"/>
                  </a:lnTo>
                  <a:lnTo>
                    <a:pt x="8164" y="11995"/>
                  </a:lnTo>
                  <a:lnTo>
                    <a:pt x="8175" y="12021"/>
                  </a:lnTo>
                  <a:lnTo>
                    <a:pt x="8128" y="12129"/>
                  </a:lnTo>
                  <a:lnTo>
                    <a:pt x="8123" y="12149"/>
                  </a:lnTo>
                  <a:lnTo>
                    <a:pt x="8136" y="12166"/>
                  </a:lnTo>
                  <a:lnTo>
                    <a:pt x="8152" y="12186"/>
                  </a:lnTo>
                  <a:lnTo>
                    <a:pt x="8185" y="12198"/>
                  </a:lnTo>
                  <a:lnTo>
                    <a:pt x="8203" y="12218"/>
                  </a:lnTo>
                  <a:lnTo>
                    <a:pt x="8242" y="12352"/>
                  </a:lnTo>
                  <a:lnTo>
                    <a:pt x="8271" y="12384"/>
                  </a:lnTo>
                  <a:lnTo>
                    <a:pt x="8249" y="12372"/>
                  </a:lnTo>
                  <a:lnTo>
                    <a:pt x="8231" y="12352"/>
                  </a:lnTo>
                  <a:lnTo>
                    <a:pt x="8198" y="12238"/>
                  </a:lnTo>
                  <a:lnTo>
                    <a:pt x="8180" y="12212"/>
                  </a:lnTo>
                  <a:lnTo>
                    <a:pt x="8095" y="12206"/>
                  </a:lnTo>
                  <a:lnTo>
                    <a:pt x="8032" y="12166"/>
                  </a:lnTo>
                  <a:lnTo>
                    <a:pt x="8015" y="12180"/>
                  </a:lnTo>
                  <a:lnTo>
                    <a:pt x="7993" y="12206"/>
                  </a:lnTo>
                  <a:lnTo>
                    <a:pt x="7970" y="12250"/>
                  </a:lnTo>
                  <a:lnTo>
                    <a:pt x="7958" y="12302"/>
                  </a:lnTo>
                  <a:lnTo>
                    <a:pt x="7919" y="12372"/>
                  </a:lnTo>
                  <a:lnTo>
                    <a:pt x="7937" y="12320"/>
                  </a:lnTo>
                  <a:lnTo>
                    <a:pt x="7937" y="12302"/>
                  </a:lnTo>
                  <a:lnTo>
                    <a:pt x="7913" y="12270"/>
                  </a:lnTo>
                  <a:lnTo>
                    <a:pt x="7901" y="12276"/>
                  </a:lnTo>
                  <a:lnTo>
                    <a:pt x="7885" y="12308"/>
                  </a:lnTo>
                  <a:lnTo>
                    <a:pt x="7862" y="12334"/>
                  </a:lnTo>
                  <a:lnTo>
                    <a:pt x="7851" y="12334"/>
                  </a:lnTo>
                  <a:lnTo>
                    <a:pt x="7834" y="12314"/>
                  </a:lnTo>
                  <a:lnTo>
                    <a:pt x="7862" y="12282"/>
                  </a:lnTo>
                  <a:lnTo>
                    <a:pt x="7844" y="12212"/>
                  </a:lnTo>
                  <a:lnTo>
                    <a:pt x="7754" y="12180"/>
                  </a:lnTo>
                  <a:lnTo>
                    <a:pt x="7663" y="12166"/>
                  </a:lnTo>
                  <a:lnTo>
                    <a:pt x="7640" y="12174"/>
                  </a:lnTo>
                  <a:lnTo>
                    <a:pt x="7596" y="12206"/>
                  </a:lnTo>
                  <a:lnTo>
                    <a:pt x="7572" y="12238"/>
                  </a:lnTo>
                  <a:lnTo>
                    <a:pt x="7549" y="12282"/>
                  </a:lnTo>
                  <a:lnTo>
                    <a:pt x="7567" y="12314"/>
                  </a:lnTo>
                  <a:lnTo>
                    <a:pt x="7567" y="12334"/>
                  </a:lnTo>
                  <a:lnTo>
                    <a:pt x="7539" y="12314"/>
                  </a:lnTo>
                  <a:lnTo>
                    <a:pt x="7521" y="12302"/>
                  </a:lnTo>
                  <a:lnTo>
                    <a:pt x="7516" y="12276"/>
                  </a:lnTo>
                  <a:lnTo>
                    <a:pt x="7503" y="12238"/>
                  </a:lnTo>
                  <a:lnTo>
                    <a:pt x="7436" y="12224"/>
                  </a:lnTo>
                  <a:lnTo>
                    <a:pt x="7379" y="12218"/>
                  </a:lnTo>
                  <a:lnTo>
                    <a:pt x="7304" y="12198"/>
                  </a:lnTo>
                  <a:lnTo>
                    <a:pt x="7254" y="12206"/>
                  </a:lnTo>
                  <a:lnTo>
                    <a:pt x="7146" y="12224"/>
                  </a:lnTo>
                  <a:lnTo>
                    <a:pt x="7112" y="12244"/>
                  </a:lnTo>
                  <a:lnTo>
                    <a:pt x="7072" y="12288"/>
                  </a:lnTo>
                  <a:lnTo>
                    <a:pt x="6970" y="12326"/>
                  </a:lnTo>
                  <a:lnTo>
                    <a:pt x="6913" y="12340"/>
                  </a:lnTo>
                  <a:lnTo>
                    <a:pt x="6906" y="12326"/>
                  </a:lnTo>
                  <a:lnTo>
                    <a:pt x="6890" y="12314"/>
                  </a:lnTo>
                  <a:lnTo>
                    <a:pt x="6862" y="12340"/>
                  </a:lnTo>
                  <a:lnTo>
                    <a:pt x="6844" y="12366"/>
                  </a:lnTo>
                  <a:lnTo>
                    <a:pt x="6743" y="12517"/>
                  </a:lnTo>
                  <a:lnTo>
                    <a:pt x="6697" y="12569"/>
                  </a:lnTo>
                  <a:lnTo>
                    <a:pt x="6651" y="12613"/>
                  </a:lnTo>
                  <a:lnTo>
                    <a:pt x="6583" y="12664"/>
                  </a:lnTo>
                  <a:lnTo>
                    <a:pt x="6549" y="12676"/>
                  </a:lnTo>
                  <a:lnTo>
                    <a:pt x="6537" y="12684"/>
                  </a:lnTo>
                  <a:lnTo>
                    <a:pt x="6508" y="12708"/>
                  </a:lnTo>
                  <a:lnTo>
                    <a:pt x="6480" y="12734"/>
                  </a:lnTo>
                  <a:lnTo>
                    <a:pt x="6464" y="12754"/>
                  </a:lnTo>
                  <a:lnTo>
                    <a:pt x="6487" y="12824"/>
                  </a:lnTo>
                  <a:lnTo>
                    <a:pt x="6487" y="12844"/>
                  </a:lnTo>
                  <a:lnTo>
                    <a:pt x="6487" y="12856"/>
                  </a:lnTo>
                  <a:lnTo>
                    <a:pt x="6441" y="12850"/>
                  </a:lnTo>
                  <a:lnTo>
                    <a:pt x="6452" y="12876"/>
                  </a:lnTo>
                  <a:lnTo>
                    <a:pt x="6469" y="12893"/>
                  </a:lnTo>
                  <a:lnTo>
                    <a:pt x="6487" y="12907"/>
                  </a:lnTo>
                  <a:lnTo>
                    <a:pt x="6487" y="12925"/>
                  </a:lnTo>
                  <a:lnTo>
                    <a:pt x="6464" y="12925"/>
                  </a:lnTo>
                  <a:lnTo>
                    <a:pt x="6446" y="12919"/>
                  </a:lnTo>
                  <a:lnTo>
                    <a:pt x="6407" y="12850"/>
                  </a:lnTo>
                  <a:lnTo>
                    <a:pt x="6373" y="12830"/>
                  </a:lnTo>
                  <a:lnTo>
                    <a:pt x="6322" y="12818"/>
                  </a:lnTo>
                  <a:lnTo>
                    <a:pt x="6304" y="12824"/>
                  </a:lnTo>
                  <a:lnTo>
                    <a:pt x="6288" y="12836"/>
                  </a:lnTo>
                  <a:lnTo>
                    <a:pt x="6293" y="12862"/>
                  </a:lnTo>
                  <a:lnTo>
                    <a:pt x="6304" y="12882"/>
                  </a:lnTo>
                  <a:lnTo>
                    <a:pt x="6333" y="12893"/>
                  </a:lnTo>
                  <a:lnTo>
                    <a:pt x="6356" y="12919"/>
                  </a:lnTo>
                  <a:lnTo>
                    <a:pt x="6412" y="12919"/>
                  </a:lnTo>
                  <a:lnTo>
                    <a:pt x="6441" y="12945"/>
                  </a:lnTo>
                  <a:lnTo>
                    <a:pt x="6459" y="12957"/>
                  </a:lnTo>
                  <a:lnTo>
                    <a:pt x="6423" y="12963"/>
                  </a:lnTo>
                  <a:lnTo>
                    <a:pt x="6407" y="12939"/>
                  </a:lnTo>
                  <a:lnTo>
                    <a:pt x="6361" y="12951"/>
                  </a:lnTo>
                  <a:lnTo>
                    <a:pt x="6322" y="12931"/>
                  </a:lnTo>
                  <a:lnTo>
                    <a:pt x="6293" y="12907"/>
                  </a:lnTo>
                  <a:lnTo>
                    <a:pt x="6253" y="12893"/>
                  </a:lnTo>
                  <a:lnTo>
                    <a:pt x="6231" y="12899"/>
                  </a:lnTo>
                  <a:lnTo>
                    <a:pt x="6190" y="12899"/>
                  </a:lnTo>
                  <a:lnTo>
                    <a:pt x="6105" y="12919"/>
                  </a:lnTo>
                  <a:lnTo>
                    <a:pt x="5958" y="12957"/>
                  </a:lnTo>
                  <a:lnTo>
                    <a:pt x="5935" y="12971"/>
                  </a:lnTo>
                  <a:lnTo>
                    <a:pt x="5782" y="12957"/>
                  </a:lnTo>
                  <a:lnTo>
                    <a:pt x="5730" y="12971"/>
                  </a:lnTo>
                  <a:lnTo>
                    <a:pt x="5697" y="12989"/>
                  </a:lnTo>
                  <a:lnTo>
                    <a:pt x="5668" y="13009"/>
                  </a:lnTo>
                  <a:lnTo>
                    <a:pt x="5645" y="13047"/>
                  </a:lnTo>
                  <a:lnTo>
                    <a:pt x="5549" y="13238"/>
                  </a:lnTo>
                  <a:lnTo>
                    <a:pt x="5555" y="13264"/>
                  </a:lnTo>
                  <a:lnTo>
                    <a:pt x="5537" y="13270"/>
                  </a:lnTo>
                  <a:lnTo>
                    <a:pt x="5521" y="13276"/>
                  </a:lnTo>
                  <a:lnTo>
                    <a:pt x="5469" y="13322"/>
                  </a:lnTo>
                  <a:lnTo>
                    <a:pt x="5412" y="13346"/>
                  </a:lnTo>
                  <a:lnTo>
                    <a:pt x="5309" y="13360"/>
                  </a:lnTo>
                  <a:lnTo>
                    <a:pt x="5219" y="13360"/>
                  </a:lnTo>
                  <a:lnTo>
                    <a:pt x="5071" y="13391"/>
                  </a:lnTo>
                  <a:lnTo>
                    <a:pt x="5038" y="13435"/>
                  </a:lnTo>
                  <a:lnTo>
                    <a:pt x="5025" y="13455"/>
                  </a:lnTo>
                  <a:lnTo>
                    <a:pt x="5020" y="13473"/>
                  </a:lnTo>
                  <a:lnTo>
                    <a:pt x="5048" y="13505"/>
                  </a:lnTo>
                  <a:lnTo>
                    <a:pt x="5094" y="13519"/>
                  </a:lnTo>
                  <a:lnTo>
                    <a:pt x="5082" y="13525"/>
                  </a:lnTo>
                  <a:lnTo>
                    <a:pt x="4997" y="13525"/>
                  </a:lnTo>
                  <a:lnTo>
                    <a:pt x="4945" y="13545"/>
                  </a:lnTo>
                  <a:lnTo>
                    <a:pt x="4901" y="13545"/>
                  </a:lnTo>
                  <a:lnTo>
                    <a:pt x="4816" y="13493"/>
                  </a:lnTo>
                  <a:lnTo>
                    <a:pt x="4753" y="13467"/>
                  </a:lnTo>
                  <a:lnTo>
                    <a:pt x="4707" y="13435"/>
                  </a:lnTo>
                  <a:lnTo>
                    <a:pt x="4656" y="13423"/>
                  </a:lnTo>
                  <a:lnTo>
                    <a:pt x="4656" y="13397"/>
                  </a:lnTo>
                  <a:lnTo>
                    <a:pt x="4656" y="13372"/>
                  </a:lnTo>
                  <a:lnTo>
                    <a:pt x="4668" y="13322"/>
                  </a:lnTo>
                  <a:lnTo>
                    <a:pt x="4684" y="13282"/>
                  </a:lnTo>
                  <a:lnTo>
                    <a:pt x="4661" y="13264"/>
                  </a:lnTo>
                  <a:lnTo>
                    <a:pt x="4599" y="13264"/>
                  </a:lnTo>
                  <a:lnTo>
                    <a:pt x="4570" y="13244"/>
                  </a:lnTo>
                  <a:lnTo>
                    <a:pt x="4531" y="13232"/>
                  </a:lnTo>
                  <a:lnTo>
                    <a:pt x="4514" y="13250"/>
                  </a:lnTo>
                  <a:lnTo>
                    <a:pt x="4508" y="13270"/>
                  </a:lnTo>
                  <a:lnTo>
                    <a:pt x="4503" y="13322"/>
                  </a:lnTo>
                  <a:lnTo>
                    <a:pt x="4498" y="13409"/>
                  </a:lnTo>
                  <a:lnTo>
                    <a:pt x="4503" y="13467"/>
                  </a:lnTo>
                  <a:lnTo>
                    <a:pt x="4428" y="13646"/>
                  </a:lnTo>
                  <a:lnTo>
                    <a:pt x="4428" y="13704"/>
                  </a:lnTo>
                  <a:lnTo>
                    <a:pt x="4446" y="13736"/>
                  </a:lnTo>
                  <a:lnTo>
                    <a:pt x="4428" y="13736"/>
                  </a:lnTo>
                  <a:lnTo>
                    <a:pt x="4320" y="13704"/>
                  </a:lnTo>
                  <a:lnTo>
                    <a:pt x="4320" y="13684"/>
                  </a:lnTo>
                  <a:lnTo>
                    <a:pt x="4315" y="13672"/>
                  </a:lnTo>
                  <a:lnTo>
                    <a:pt x="4281" y="13690"/>
                  </a:lnTo>
                  <a:lnTo>
                    <a:pt x="4263" y="13710"/>
                  </a:lnTo>
                  <a:lnTo>
                    <a:pt x="4258" y="13678"/>
                  </a:lnTo>
                  <a:lnTo>
                    <a:pt x="4157" y="13646"/>
                  </a:lnTo>
                  <a:lnTo>
                    <a:pt x="4071" y="13672"/>
                  </a:lnTo>
                  <a:lnTo>
                    <a:pt x="4054" y="13632"/>
                  </a:lnTo>
                  <a:lnTo>
                    <a:pt x="4043" y="13531"/>
                  </a:lnTo>
                  <a:lnTo>
                    <a:pt x="3991" y="13487"/>
                  </a:lnTo>
                  <a:lnTo>
                    <a:pt x="3922" y="13481"/>
                  </a:lnTo>
                  <a:lnTo>
                    <a:pt x="3888" y="13493"/>
                  </a:lnTo>
                  <a:lnTo>
                    <a:pt x="3832" y="13505"/>
                  </a:lnTo>
                  <a:lnTo>
                    <a:pt x="3792" y="13499"/>
                  </a:lnTo>
                  <a:lnTo>
                    <a:pt x="3741" y="13473"/>
                  </a:lnTo>
                  <a:lnTo>
                    <a:pt x="3599" y="13473"/>
                  </a:lnTo>
                  <a:lnTo>
                    <a:pt x="3531" y="13493"/>
                  </a:lnTo>
                  <a:lnTo>
                    <a:pt x="3503" y="13525"/>
                  </a:lnTo>
                  <a:lnTo>
                    <a:pt x="3496" y="13545"/>
                  </a:lnTo>
                  <a:lnTo>
                    <a:pt x="3490" y="13569"/>
                  </a:lnTo>
                  <a:lnTo>
                    <a:pt x="3524" y="13583"/>
                  </a:lnTo>
                  <a:lnTo>
                    <a:pt x="3547" y="13583"/>
                  </a:lnTo>
                  <a:lnTo>
                    <a:pt x="3581" y="13595"/>
                  </a:lnTo>
                  <a:lnTo>
                    <a:pt x="3588" y="13609"/>
                  </a:lnTo>
                  <a:lnTo>
                    <a:pt x="3599" y="13615"/>
                  </a:lnTo>
                  <a:lnTo>
                    <a:pt x="3604" y="13640"/>
                  </a:lnTo>
                  <a:lnTo>
                    <a:pt x="3560" y="13626"/>
                  </a:lnTo>
                  <a:lnTo>
                    <a:pt x="3537" y="13621"/>
                  </a:lnTo>
                  <a:lnTo>
                    <a:pt x="3531" y="13609"/>
                  </a:lnTo>
                  <a:lnTo>
                    <a:pt x="3514" y="13615"/>
                  </a:lnTo>
                  <a:lnTo>
                    <a:pt x="3514" y="13640"/>
                  </a:lnTo>
                  <a:lnTo>
                    <a:pt x="3519" y="13646"/>
                  </a:lnTo>
                  <a:lnTo>
                    <a:pt x="3537" y="13658"/>
                  </a:lnTo>
                  <a:lnTo>
                    <a:pt x="3553" y="13690"/>
                  </a:lnTo>
                  <a:lnTo>
                    <a:pt x="3531" y="13704"/>
                  </a:lnTo>
                  <a:lnTo>
                    <a:pt x="3490" y="13710"/>
                  </a:lnTo>
                  <a:lnTo>
                    <a:pt x="3457" y="13704"/>
                  </a:lnTo>
                  <a:lnTo>
                    <a:pt x="3434" y="13716"/>
                  </a:lnTo>
                  <a:lnTo>
                    <a:pt x="3485" y="13774"/>
                  </a:lnTo>
                  <a:lnTo>
                    <a:pt x="3480" y="13818"/>
                  </a:lnTo>
                  <a:lnTo>
                    <a:pt x="3485" y="13850"/>
                  </a:lnTo>
                  <a:lnTo>
                    <a:pt x="3508" y="13864"/>
                  </a:lnTo>
                  <a:lnTo>
                    <a:pt x="3553" y="13864"/>
                  </a:lnTo>
                  <a:lnTo>
                    <a:pt x="3599" y="13881"/>
                  </a:lnTo>
                  <a:lnTo>
                    <a:pt x="3689" y="13951"/>
                  </a:lnTo>
                  <a:lnTo>
                    <a:pt x="3695" y="13977"/>
                  </a:lnTo>
                  <a:lnTo>
                    <a:pt x="3712" y="13977"/>
                  </a:lnTo>
                  <a:lnTo>
                    <a:pt x="3730" y="13983"/>
                  </a:lnTo>
                  <a:lnTo>
                    <a:pt x="3741" y="14003"/>
                  </a:lnTo>
                  <a:lnTo>
                    <a:pt x="3752" y="14003"/>
                  </a:lnTo>
                  <a:lnTo>
                    <a:pt x="3769" y="14009"/>
                  </a:lnTo>
                  <a:lnTo>
                    <a:pt x="3780" y="14055"/>
                  </a:lnTo>
                  <a:lnTo>
                    <a:pt x="3803" y="14067"/>
                  </a:lnTo>
                  <a:lnTo>
                    <a:pt x="3832" y="14073"/>
                  </a:lnTo>
                  <a:lnTo>
                    <a:pt x="3855" y="14073"/>
                  </a:lnTo>
                  <a:lnTo>
                    <a:pt x="3865" y="14093"/>
                  </a:lnTo>
                  <a:lnTo>
                    <a:pt x="3837" y="14111"/>
                  </a:lnTo>
                  <a:lnTo>
                    <a:pt x="3837" y="14124"/>
                  </a:lnTo>
                  <a:lnTo>
                    <a:pt x="3872" y="14130"/>
                  </a:lnTo>
                  <a:lnTo>
                    <a:pt x="3901" y="14136"/>
                  </a:lnTo>
                  <a:lnTo>
                    <a:pt x="3917" y="14150"/>
                  </a:lnTo>
                  <a:lnTo>
                    <a:pt x="3922" y="14174"/>
                  </a:lnTo>
                  <a:lnTo>
                    <a:pt x="3901" y="14194"/>
                  </a:lnTo>
                  <a:lnTo>
                    <a:pt x="3878" y="14206"/>
                  </a:lnTo>
                  <a:lnTo>
                    <a:pt x="3872" y="14238"/>
                  </a:lnTo>
                  <a:lnTo>
                    <a:pt x="3883" y="14252"/>
                  </a:lnTo>
                  <a:lnTo>
                    <a:pt x="3906" y="14264"/>
                  </a:lnTo>
                  <a:lnTo>
                    <a:pt x="4014" y="14284"/>
                  </a:lnTo>
                  <a:lnTo>
                    <a:pt x="4059" y="14348"/>
                  </a:lnTo>
                  <a:lnTo>
                    <a:pt x="4043" y="14334"/>
                  </a:lnTo>
                  <a:lnTo>
                    <a:pt x="4020" y="14310"/>
                  </a:lnTo>
                  <a:lnTo>
                    <a:pt x="3991" y="14296"/>
                  </a:lnTo>
                  <a:lnTo>
                    <a:pt x="3968" y="14296"/>
                  </a:lnTo>
                  <a:lnTo>
                    <a:pt x="3951" y="14310"/>
                  </a:lnTo>
                  <a:lnTo>
                    <a:pt x="3922" y="14334"/>
                  </a:lnTo>
                  <a:lnTo>
                    <a:pt x="3935" y="14354"/>
                  </a:lnTo>
                  <a:lnTo>
                    <a:pt x="3945" y="14365"/>
                  </a:lnTo>
                  <a:lnTo>
                    <a:pt x="3945" y="14405"/>
                  </a:lnTo>
                  <a:lnTo>
                    <a:pt x="3906" y="14449"/>
                  </a:lnTo>
                  <a:lnTo>
                    <a:pt x="3894" y="14475"/>
                  </a:lnTo>
                  <a:lnTo>
                    <a:pt x="3894" y="14507"/>
                  </a:lnTo>
                  <a:lnTo>
                    <a:pt x="3906" y="14571"/>
                  </a:lnTo>
                  <a:lnTo>
                    <a:pt x="3911" y="14660"/>
                  </a:lnTo>
                  <a:lnTo>
                    <a:pt x="3991" y="14768"/>
                  </a:lnTo>
                  <a:lnTo>
                    <a:pt x="4007" y="14788"/>
                  </a:lnTo>
                  <a:lnTo>
                    <a:pt x="4025" y="14794"/>
                  </a:lnTo>
                  <a:lnTo>
                    <a:pt x="4048" y="14806"/>
                  </a:lnTo>
                  <a:lnTo>
                    <a:pt x="4043" y="14832"/>
                  </a:lnTo>
                  <a:lnTo>
                    <a:pt x="4030" y="14851"/>
                  </a:lnTo>
                  <a:lnTo>
                    <a:pt x="3991" y="14985"/>
                  </a:lnTo>
                  <a:lnTo>
                    <a:pt x="3974" y="15043"/>
                  </a:lnTo>
                  <a:lnTo>
                    <a:pt x="3979" y="15055"/>
                  </a:lnTo>
                  <a:lnTo>
                    <a:pt x="3974" y="15075"/>
                  </a:lnTo>
                  <a:lnTo>
                    <a:pt x="3958" y="15055"/>
                  </a:lnTo>
                  <a:lnTo>
                    <a:pt x="3929" y="15043"/>
                  </a:lnTo>
                  <a:lnTo>
                    <a:pt x="3922" y="15067"/>
                  </a:lnTo>
                  <a:lnTo>
                    <a:pt x="3922" y="15087"/>
                  </a:lnTo>
                  <a:lnTo>
                    <a:pt x="3979" y="15176"/>
                  </a:lnTo>
                  <a:lnTo>
                    <a:pt x="3991" y="15214"/>
                  </a:lnTo>
                  <a:lnTo>
                    <a:pt x="3991" y="15258"/>
                  </a:lnTo>
                  <a:lnTo>
                    <a:pt x="3963" y="15399"/>
                  </a:lnTo>
                  <a:lnTo>
                    <a:pt x="3974" y="15417"/>
                  </a:lnTo>
                  <a:lnTo>
                    <a:pt x="3974" y="15443"/>
                  </a:lnTo>
                  <a:lnTo>
                    <a:pt x="3958" y="15417"/>
                  </a:lnTo>
                  <a:lnTo>
                    <a:pt x="3951" y="15393"/>
                  </a:lnTo>
                  <a:lnTo>
                    <a:pt x="3968" y="15284"/>
                  </a:lnTo>
                  <a:lnTo>
                    <a:pt x="3968" y="15252"/>
                  </a:lnTo>
                  <a:lnTo>
                    <a:pt x="3945" y="15208"/>
                  </a:lnTo>
                  <a:lnTo>
                    <a:pt x="3922" y="15162"/>
                  </a:lnTo>
                  <a:lnTo>
                    <a:pt x="3865" y="15240"/>
                  </a:lnTo>
                  <a:lnTo>
                    <a:pt x="3821" y="15322"/>
                  </a:lnTo>
                  <a:lnTo>
                    <a:pt x="3712" y="15539"/>
                  </a:lnTo>
                  <a:lnTo>
                    <a:pt x="3723" y="15533"/>
                  </a:lnTo>
                  <a:lnTo>
                    <a:pt x="3741" y="15521"/>
                  </a:lnTo>
                  <a:lnTo>
                    <a:pt x="3759" y="15507"/>
                  </a:lnTo>
                  <a:lnTo>
                    <a:pt x="3769" y="15545"/>
                  </a:lnTo>
                  <a:lnTo>
                    <a:pt x="3736" y="15553"/>
                  </a:lnTo>
                  <a:lnTo>
                    <a:pt x="3695" y="15590"/>
                  </a:lnTo>
                  <a:lnTo>
                    <a:pt x="3570" y="15826"/>
                  </a:lnTo>
                  <a:lnTo>
                    <a:pt x="3446" y="16023"/>
                  </a:lnTo>
                  <a:lnTo>
                    <a:pt x="3382" y="16069"/>
                  </a:lnTo>
                  <a:lnTo>
                    <a:pt x="3325" y="16069"/>
                  </a:lnTo>
                  <a:lnTo>
                    <a:pt x="3315" y="16069"/>
                  </a:lnTo>
                  <a:lnTo>
                    <a:pt x="3258" y="16080"/>
                  </a:lnTo>
                  <a:lnTo>
                    <a:pt x="3196" y="16075"/>
                  </a:lnTo>
                  <a:lnTo>
                    <a:pt x="3155" y="16063"/>
                  </a:lnTo>
                  <a:lnTo>
                    <a:pt x="3093" y="15999"/>
                  </a:lnTo>
                  <a:lnTo>
                    <a:pt x="3020" y="15959"/>
                  </a:lnTo>
                  <a:lnTo>
                    <a:pt x="2997" y="15959"/>
                  </a:lnTo>
                  <a:lnTo>
                    <a:pt x="2956" y="15979"/>
                  </a:lnTo>
                  <a:lnTo>
                    <a:pt x="2860" y="15915"/>
                  </a:lnTo>
                  <a:lnTo>
                    <a:pt x="2842" y="15877"/>
                  </a:lnTo>
                  <a:lnTo>
                    <a:pt x="2821" y="15863"/>
                  </a:lnTo>
                  <a:lnTo>
                    <a:pt x="2764" y="15871"/>
                  </a:lnTo>
                  <a:lnTo>
                    <a:pt x="2736" y="15851"/>
                  </a:lnTo>
                  <a:lnTo>
                    <a:pt x="2689" y="15857"/>
                  </a:lnTo>
                  <a:lnTo>
                    <a:pt x="2599" y="15851"/>
                  </a:lnTo>
                  <a:lnTo>
                    <a:pt x="2537" y="15832"/>
                  </a:lnTo>
                  <a:lnTo>
                    <a:pt x="2382" y="15744"/>
                  </a:lnTo>
                  <a:lnTo>
                    <a:pt x="2331" y="15698"/>
                  </a:lnTo>
                  <a:lnTo>
                    <a:pt x="2240" y="15654"/>
                  </a:lnTo>
                  <a:lnTo>
                    <a:pt x="2201" y="15608"/>
                  </a:lnTo>
                  <a:lnTo>
                    <a:pt x="2121" y="15616"/>
                  </a:lnTo>
                  <a:lnTo>
                    <a:pt x="2082" y="15596"/>
                  </a:lnTo>
                  <a:lnTo>
                    <a:pt x="2007" y="15585"/>
                  </a:lnTo>
                  <a:lnTo>
                    <a:pt x="1968" y="15565"/>
                  </a:lnTo>
                  <a:lnTo>
                    <a:pt x="1883" y="15539"/>
                  </a:lnTo>
                  <a:lnTo>
                    <a:pt x="1831" y="15539"/>
                  </a:lnTo>
                  <a:lnTo>
                    <a:pt x="1785" y="15501"/>
                  </a:lnTo>
                  <a:lnTo>
                    <a:pt x="1762" y="15443"/>
                  </a:lnTo>
                  <a:lnTo>
                    <a:pt x="1746" y="15411"/>
                  </a:lnTo>
                  <a:lnTo>
                    <a:pt x="1718" y="15411"/>
                  </a:lnTo>
                  <a:lnTo>
                    <a:pt x="1695" y="15385"/>
                  </a:lnTo>
                  <a:lnTo>
                    <a:pt x="1638" y="15399"/>
                  </a:lnTo>
                  <a:lnTo>
                    <a:pt x="1592" y="15385"/>
                  </a:lnTo>
                  <a:lnTo>
                    <a:pt x="1542" y="15405"/>
                  </a:lnTo>
                  <a:lnTo>
                    <a:pt x="1496" y="15417"/>
                  </a:lnTo>
                  <a:lnTo>
                    <a:pt x="1478" y="15431"/>
                  </a:lnTo>
                  <a:lnTo>
                    <a:pt x="1478" y="15457"/>
                  </a:lnTo>
                  <a:lnTo>
                    <a:pt x="1467" y="15481"/>
                  </a:lnTo>
                  <a:lnTo>
                    <a:pt x="1428" y="15489"/>
                  </a:lnTo>
                  <a:lnTo>
                    <a:pt x="1410" y="15489"/>
                  </a:lnTo>
                  <a:lnTo>
                    <a:pt x="1364" y="15501"/>
                  </a:lnTo>
                  <a:lnTo>
                    <a:pt x="1325" y="15501"/>
                  </a:lnTo>
                  <a:lnTo>
                    <a:pt x="1268" y="15469"/>
                  </a:lnTo>
                  <a:lnTo>
                    <a:pt x="1206" y="15501"/>
                  </a:lnTo>
                  <a:lnTo>
                    <a:pt x="1178" y="15501"/>
                  </a:lnTo>
                  <a:lnTo>
                    <a:pt x="1149" y="15513"/>
                  </a:lnTo>
                  <a:lnTo>
                    <a:pt x="1103" y="15571"/>
                  </a:lnTo>
                  <a:lnTo>
                    <a:pt x="1092" y="15602"/>
                  </a:lnTo>
                  <a:lnTo>
                    <a:pt x="1092" y="15634"/>
                  </a:lnTo>
                  <a:lnTo>
                    <a:pt x="1098" y="15660"/>
                  </a:lnTo>
                  <a:lnTo>
                    <a:pt x="1108" y="15692"/>
                  </a:lnTo>
                  <a:lnTo>
                    <a:pt x="1144" y="15712"/>
                  </a:lnTo>
                  <a:lnTo>
                    <a:pt x="1132" y="15724"/>
                  </a:lnTo>
                  <a:lnTo>
                    <a:pt x="1080" y="15768"/>
                  </a:lnTo>
                  <a:lnTo>
                    <a:pt x="1069" y="15800"/>
                  </a:lnTo>
                  <a:lnTo>
                    <a:pt x="1080" y="15808"/>
                  </a:lnTo>
                  <a:lnTo>
                    <a:pt x="1144" y="15800"/>
                  </a:lnTo>
                  <a:lnTo>
                    <a:pt x="1137" y="15820"/>
                  </a:lnTo>
                  <a:lnTo>
                    <a:pt x="1126" y="15832"/>
                  </a:lnTo>
                  <a:lnTo>
                    <a:pt x="1103" y="15877"/>
                  </a:lnTo>
                  <a:lnTo>
                    <a:pt x="1108" y="15895"/>
                  </a:lnTo>
                  <a:lnTo>
                    <a:pt x="1116" y="15909"/>
                  </a:lnTo>
                  <a:lnTo>
                    <a:pt x="1098" y="15935"/>
                  </a:lnTo>
                  <a:lnTo>
                    <a:pt x="1080" y="15941"/>
                  </a:lnTo>
                  <a:lnTo>
                    <a:pt x="1069" y="15959"/>
                  </a:lnTo>
                  <a:lnTo>
                    <a:pt x="1092" y="15973"/>
                  </a:lnTo>
                  <a:lnTo>
                    <a:pt x="1098" y="15979"/>
                  </a:lnTo>
                  <a:lnTo>
                    <a:pt x="1064" y="15999"/>
                  </a:lnTo>
                  <a:lnTo>
                    <a:pt x="1007" y="16037"/>
                  </a:lnTo>
                  <a:lnTo>
                    <a:pt x="979" y="16112"/>
                  </a:lnTo>
                  <a:lnTo>
                    <a:pt x="984" y="16126"/>
                  </a:lnTo>
                  <a:lnTo>
                    <a:pt x="1007" y="16126"/>
                  </a:lnTo>
                  <a:lnTo>
                    <a:pt x="956" y="16170"/>
                  </a:lnTo>
                  <a:lnTo>
                    <a:pt x="938" y="16196"/>
                  </a:lnTo>
                  <a:lnTo>
                    <a:pt x="938" y="16228"/>
                  </a:lnTo>
                  <a:lnTo>
                    <a:pt x="966" y="16240"/>
                  </a:lnTo>
                  <a:lnTo>
                    <a:pt x="938" y="16260"/>
                  </a:lnTo>
                  <a:lnTo>
                    <a:pt x="922" y="16304"/>
                  </a:lnTo>
                  <a:lnTo>
                    <a:pt x="888" y="16437"/>
                  </a:lnTo>
                  <a:lnTo>
                    <a:pt x="881" y="16501"/>
                  </a:lnTo>
                  <a:lnTo>
                    <a:pt x="870" y="16533"/>
                  </a:lnTo>
                  <a:lnTo>
                    <a:pt x="860" y="16565"/>
                  </a:lnTo>
                  <a:lnTo>
                    <a:pt x="831" y="16616"/>
                  </a:lnTo>
                  <a:lnTo>
                    <a:pt x="796" y="16686"/>
                  </a:lnTo>
                  <a:lnTo>
                    <a:pt x="762" y="16732"/>
                  </a:lnTo>
                  <a:lnTo>
                    <a:pt x="739" y="16750"/>
                  </a:lnTo>
                  <a:lnTo>
                    <a:pt x="643" y="16903"/>
                  </a:lnTo>
                  <a:lnTo>
                    <a:pt x="625" y="16941"/>
                  </a:lnTo>
                  <a:lnTo>
                    <a:pt x="632" y="16955"/>
                  </a:lnTo>
                  <a:lnTo>
                    <a:pt x="625" y="16973"/>
                  </a:lnTo>
                  <a:lnTo>
                    <a:pt x="519" y="17094"/>
                  </a:lnTo>
                  <a:lnTo>
                    <a:pt x="421" y="17216"/>
                  </a:lnTo>
                  <a:lnTo>
                    <a:pt x="369" y="17260"/>
                  </a:lnTo>
                  <a:lnTo>
                    <a:pt x="341" y="17266"/>
                  </a:lnTo>
                  <a:lnTo>
                    <a:pt x="313" y="17286"/>
                  </a:lnTo>
                  <a:lnTo>
                    <a:pt x="307" y="17317"/>
                  </a:lnTo>
                  <a:lnTo>
                    <a:pt x="302" y="17329"/>
                  </a:lnTo>
                  <a:lnTo>
                    <a:pt x="256" y="17393"/>
                  </a:lnTo>
                  <a:lnTo>
                    <a:pt x="222" y="17465"/>
                  </a:lnTo>
                  <a:lnTo>
                    <a:pt x="188" y="17509"/>
                  </a:lnTo>
                  <a:lnTo>
                    <a:pt x="178" y="17535"/>
                  </a:lnTo>
                  <a:lnTo>
                    <a:pt x="165" y="17566"/>
                  </a:lnTo>
                  <a:lnTo>
                    <a:pt x="183" y="17584"/>
                  </a:lnTo>
                  <a:lnTo>
                    <a:pt x="199" y="17592"/>
                  </a:lnTo>
                  <a:lnTo>
                    <a:pt x="234" y="17598"/>
                  </a:lnTo>
                  <a:lnTo>
                    <a:pt x="274" y="17592"/>
                  </a:lnTo>
                  <a:lnTo>
                    <a:pt x="302" y="17552"/>
                  </a:lnTo>
                  <a:lnTo>
                    <a:pt x="382" y="17477"/>
                  </a:lnTo>
                  <a:lnTo>
                    <a:pt x="416" y="17465"/>
                  </a:lnTo>
                  <a:lnTo>
                    <a:pt x="439" y="17465"/>
                  </a:lnTo>
                  <a:lnTo>
                    <a:pt x="382" y="17489"/>
                  </a:lnTo>
                  <a:lnTo>
                    <a:pt x="341" y="17529"/>
                  </a:lnTo>
                  <a:lnTo>
                    <a:pt x="330" y="17578"/>
                  </a:lnTo>
                  <a:lnTo>
                    <a:pt x="307" y="17598"/>
                  </a:lnTo>
                  <a:lnTo>
                    <a:pt x="279" y="17616"/>
                  </a:lnTo>
                  <a:lnTo>
                    <a:pt x="250" y="17610"/>
                  </a:lnTo>
                  <a:lnTo>
                    <a:pt x="222" y="17624"/>
                  </a:lnTo>
                  <a:lnTo>
                    <a:pt x="217" y="17680"/>
                  </a:lnTo>
                  <a:lnTo>
                    <a:pt x="194" y="17726"/>
                  </a:lnTo>
                  <a:lnTo>
                    <a:pt x="199" y="17732"/>
                  </a:lnTo>
                  <a:lnTo>
                    <a:pt x="234" y="17732"/>
                  </a:lnTo>
                  <a:lnTo>
                    <a:pt x="297" y="17720"/>
                  </a:lnTo>
                  <a:lnTo>
                    <a:pt x="313" y="17726"/>
                  </a:lnTo>
                  <a:lnTo>
                    <a:pt x="336" y="17732"/>
                  </a:lnTo>
                  <a:lnTo>
                    <a:pt x="348" y="17752"/>
                  </a:lnTo>
                  <a:lnTo>
                    <a:pt x="359" y="17784"/>
                  </a:lnTo>
                  <a:lnTo>
                    <a:pt x="297" y="17758"/>
                  </a:lnTo>
                  <a:lnTo>
                    <a:pt x="291" y="17833"/>
                  </a:lnTo>
                  <a:lnTo>
                    <a:pt x="274" y="17885"/>
                  </a:lnTo>
                  <a:lnTo>
                    <a:pt x="206" y="17987"/>
                  </a:lnTo>
                  <a:lnTo>
                    <a:pt x="206" y="18031"/>
                  </a:lnTo>
                  <a:lnTo>
                    <a:pt x="194" y="18102"/>
                  </a:lnTo>
                  <a:lnTo>
                    <a:pt x="160" y="18166"/>
                  </a:lnTo>
                  <a:lnTo>
                    <a:pt x="131" y="18242"/>
                  </a:lnTo>
                  <a:lnTo>
                    <a:pt x="46" y="18357"/>
                  </a:lnTo>
                  <a:lnTo>
                    <a:pt x="0" y="18413"/>
                  </a:lnTo>
                  <a:lnTo>
                    <a:pt x="18" y="18427"/>
                  </a:lnTo>
                  <a:lnTo>
                    <a:pt x="57" y="18407"/>
                  </a:lnTo>
                  <a:lnTo>
                    <a:pt x="92" y="18421"/>
                  </a:lnTo>
                  <a:lnTo>
                    <a:pt x="142" y="18407"/>
                  </a:lnTo>
                  <a:lnTo>
                    <a:pt x="171" y="18427"/>
                  </a:lnTo>
                  <a:lnTo>
                    <a:pt x="279" y="18471"/>
                  </a:lnTo>
                  <a:lnTo>
                    <a:pt x="325" y="18523"/>
                  </a:lnTo>
                  <a:lnTo>
                    <a:pt x="359" y="18529"/>
                  </a:lnTo>
                  <a:lnTo>
                    <a:pt x="496" y="18485"/>
                  </a:lnTo>
                  <a:lnTo>
                    <a:pt x="524" y="18485"/>
                  </a:lnTo>
                  <a:lnTo>
                    <a:pt x="604" y="18491"/>
                  </a:lnTo>
                  <a:lnTo>
                    <a:pt x="666" y="18517"/>
                  </a:lnTo>
                  <a:lnTo>
                    <a:pt x="682" y="18509"/>
                  </a:lnTo>
                  <a:lnTo>
                    <a:pt x="711" y="18485"/>
                  </a:lnTo>
                  <a:lnTo>
                    <a:pt x="705" y="18497"/>
                  </a:lnTo>
                  <a:lnTo>
                    <a:pt x="689" y="18523"/>
                  </a:lnTo>
                  <a:lnTo>
                    <a:pt x="774" y="18668"/>
                  </a:lnTo>
                  <a:lnTo>
                    <a:pt x="785" y="18732"/>
                  </a:lnTo>
                  <a:lnTo>
                    <a:pt x="819" y="18708"/>
                  </a:lnTo>
                  <a:lnTo>
                    <a:pt x="853" y="18714"/>
                  </a:lnTo>
                  <a:lnTo>
                    <a:pt x="837" y="18714"/>
                  </a:lnTo>
                  <a:lnTo>
                    <a:pt x="808" y="18732"/>
                  </a:lnTo>
                  <a:lnTo>
                    <a:pt x="762" y="18783"/>
                  </a:lnTo>
                  <a:lnTo>
                    <a:pt x="751" y="18827"/>
                  </a:lnTo>
                  <a:lnTo>
                    <a:pt x="785" y="18853"/>
                  </a:lnTo>
                  <a:lnTo>
                    <a:pt x="780" y="18873"/>
                  </a:lnTo>
                  <a:lnTo>
                    <a:pt x="774" y="18891"/>
                  </a:lnTo>
                  <a:lnTo>
                    <a:pt x="767" y="18943"/>
                  </a:lnTo>
                  <a:lnTo>
                    <a:pt x="774" y="18987"/>
                  </a:lnTo>
                  <a:lnTo>
                    <a:pt x="790" y="19070"/>
                  </a:lnTo>
                  <a:lnTo>
                    <a:pt x="814" y="19076"/>
                  </a:lnTo>
                  <a:lnTo>
                    <a:pt x="847" y="19134"/>
                  </a:lnTo>
                  <a:lnTo>
                    <a:pt x="893" y="19178"/>
                  </a:lnTo>
                  <a:lnTo>
                    <a:pt x="922" y="19178"/>
                  </a:lnTo>
                  <a:lnTo>
                    <a:pt x="956" y="19172"/>
                  </a:lnTo>
                  <a:lnTo>
                    <a:pt x="973" y="19134"/>
                  </a:lnTo>
                  <a:lnTo>
                    <a:pt x="984" y="19134"/>
                  </a:lnTo>
                  <a:lnTo>
                    <a:pt x="989" y="19146"/>
                  </a:lnTo>
                  <a:lnTo>
                    <a:pt x="995" y="19146"/>
                  </a:lnTo>
                  <a:lnTo>
                    <a:pt x="1023" y="19102"/>
                  </a:lnTo>
                  <a:lnTo>
                    <a:pt x="1075" y="19044"/>
                  </a:lnTo>
                  <a:lnTo>
                    <a:pt x="1103" y="19026"/>
                  </a:lnTo>
                  <a:lnTo>
                    <a:pt x="1188" y="19013"/>
                  </a:lnTo>
                  <a:lnTo>
                    <a:pt x="1274" y="19032"/>
                  </a:lnTo>
                  <a:lnTo>
                    <a:pt x="1348" y="18987"/>
                  </a:lnTo>
                  <a:lnTo>
                    <a:pt x="1382" y="18955"/>
                  </a:lnTo>
                  <a:lnTo>
                    <a:pt x="1405" y="18955"/>
                  </a:lnTo>
                  <a:lnTo>
                    <a:pt x="1581" y="18981"/>
                  </a:lnTo>
                  <a:lnTo>
                    <a:pt x="1661" y="19007"/>
                  </a:lnTo>
                  <a:lnTo>
                    <a:pt x="1700" y="19032"/>
                  </a:lnTo>
                  <a:lnTo>
                    <a:pt x="1762" y="19026"/>
                  </a:lnTo>
                  <a:lnTo>
                    <a:pt x="1798" y="19032"/>
                  </a:lnTo>
                  <a:lnTo>
                    <a:pt x="1876" y="19058"/>
                  </a:lnTo>
                  <a:lnTo>
                    <a:pt x="1904" y="19076"/>
                  </a:lnTo>
                  <a:lnTo>
                    <a:pt x="1950" y="19070"/>
                  </a:lnTo>
                  <a:lnTo>
                    <a:pt x="1984" y="19050"/>
                  </a:lnTo>
                  <a:lnTo>
                    <a:pt x="2030" y="19050"/>
                  </a:lnTo>
                  <a:lnTo>
                    <a:pt x="2075" y="19064"/>
                  </a:lnTo>
                  <a:lnTo>
                    <a:pt x="2103" y="19108"/>
                  </a:lnTo>
                  <a:lnTo>
                    <a:pt x="2132" y="19102"/>
                  </a:lnTo>
                  <a:lnTo>
                    <a:pt x="2212" y="19032"/>
                  </a:lnTo>
                  <a:lnTo>
                    <a:pt x="2302" y="18911"/>
                  </a:lnTo>
                  <a:lnTo>
                    <a:pt x="2377" y="18853"/>
                  </a:lnTo>
                  <a:lnTo>
                    <a:pt x="2501" y="18795"/>
                  </a:lnTo>
                  <a:lnTo>
                    <a:pt x="2627" y="18821"/>
                  </a:lnTo>
                  <a:lnTo>
                    <a:pt x="2661" y="18821"/>
                  </a:lnTo>
                  <a:lnTo>
                    <a:pt x="2684" y="18821"/>
                  </a:lnTo>
                  <a:lnTo>
                    <a:pt x="2700" y="18809"/>
                  </a:lnTo>
                  <a:lnTo>
                    <a:pt x="2684" y="18764"/>
                  </a:lnTo>
                  <a:lnTo>
                    <a:pt x="2695" y="18740"/>
                  </a:lnTo>
                  <a:lnTo>
                    <a:pt x="2723" y="18700"/>
                  </a:lnTo>
                  <a:lnTo>
                    <a:pt x="2736" y="18688"/>
                  </a:lnTo>
                  <a:lnTo>
                    <a:pt x="2769" y="18644"/>
                  </a:lnTo>
                  <a:lnTo>
                    <a:pt x="2803" y="18572"/>
                  </a:lnTo>
                  <a:lnTo>
                    <a:pt x="2842" y="18554"/>
                  </a:lnTo>
                  <a:lnTo>
                    <a:pt x="2871" y="18503"/>
                  </a:lnTo>
                  <a:lnTo>
                    <a:pt x="2934" y="18459"/>
                  </a:lnTo>
                  <a:lnTo>
                    <a:pt x="3059" y="18413"/>
                  </a:lnTo>
                  <a:lnTo>
                    <a:pt x="3133" y="18375"/>
                  </a:lnTo>
                  <a:lnTo>
                    <a:pt x="3162" y="18357"/>
                  </a:lnTo>
                  <a:lnTo>
                    <a:pt x="3162" y="18317"/>
                  </a:lnTo>
                  <a:lnTo>
                    <a:pt x="3110" y="18274"/>
                  </a:lnTo>
                  <a:lnTo>
                    <a:pt x="3093" y="18236"/>
                  </a:lnTo>
                  <a:lnTo>
                    <a:pt x="3082" y="18184"/>
                  </a:lnTo>
                  <a:lnTo>
                    <a:pt x="3098" y="18013"/>
                  </a:lnTo>
                  <a:lnTo>
                    <a:pt x="3116" y="17967"/>
                  </a:lnTo>
                  <a:lnTo>
                    <a:pt x="3252" y="17821"/>
                  </a:lnTo>
                  <a:lnTo>
                    <a:pt x="3309" y="17764"/>
                  </a:lnTo>
                  <a:lnTo>
                    <a:pt x="3361" y="17732"/>
                  </a:lnTo>
                  <a:lnTo>
                    <a:pt x="3457" y="17648"/>
                  </a:lnTo>
                  <a:lnTo>
                    <a:pt x="3570" y="17535"/>
                  </a:lnTo>
                  <a:lnTo>
                    <a:pt x="3581" y="17529"/>
                  </a:lnTo>
                  <a:lnTo>
                    <a:pt x="3593" y="17535"/>
                  </a:lnTo>
                  <a:lnTo>
                    <a:pt x="3609" y="17535"/>
                  </a:lnTo>
                  <a:lnTo>
                    <a:pt x="3661" y="17515"/>
                  </a:lnTo>
                  <a:lnTo>
                    <a:pt x="3679" y="17503"/>
                  </a:lnTo>
                  <a:lnTo>
                    <a:pt x="3661" y="17457"/>
                  </a:lnTo>
                  <a:lnTo>
                    <a:pt x="3638" y="17445"/>
                  </a:lnTo>
                  <a:lnTo>
                    <a:pt x="3684" y="17419"/>
                  </a:lnTo>
                  <a:lnTo>
                    <a:pt x="3775" y="17361"/>
                  </a:lnTo>
                  <a:lnTo>
                    <a:pt x="3832" y="17355"/>
                  </a:lnTo>
                  <a:lnTo>
                    <a:pt x="3958" y="17337"/>
                  </a:lnTo>
                  <a:lnTo>
                    <a:pt x="4128" y="17329"/>
                  </a:lnTo>
                  <a:lnTo>
                    <a:pt x="4157" y="17323"/>
                  </a:lnTo>
                  <a:lnTo>
                    <a:pt x="4229" y="17266"/>
                  </a:lnTo>
                  <a:lnTo>
                    <a:pt x="4485" y="17178"/>
                  </a:lnTo>
                  <a:lnTo>
                    <a:pt x="4542" y="17146"/>
                  </a:lnTo>
                  <a:lnTo>
                    <a:pt x="4583" y="17114"/>
                  </a:lnTo>
                  <a:lnTo>
                    <a:pt x="4604" y="17051"/>
                  </a:lnTo>
                  <a:lnTo>
                    <a:pt x="4604" y="17037"/>
                  </a:lnTo>
                  <a:lnTo>
                    <a:pt x="4594" y="17025"/>
                  </a:lnTo>
                  <a:lnTo>
                    <a:pt x="4588" y="17011"/>
                  </a:lnTo>
                  <a:lnTo>
                    <a:pt x="4604" y="16967"/>
                  </a:lnTo>
                  <a:lnTo>
                    <a:pt x="4622" y="16973"/>
                  </a:lnTo>
                  <a:lnTo>
                    <a:pt x="4656" y="16967"/>
                  </a:lnTo>
                  <a:lnTo>
                    <a:pt x="4656" y="16935"/>
                  </a:lnTo>
                  <a:lnTo>
                    <a:pt x="4645" y="16923"/>
                  </a:lnTo>
                  <a:lnTo>
                    <a:pt x="4650" y="16891"/>
                  </a:lnTo>
                  <a:lnTo>
                    <a:pt x="4650" y="16877"/>
                  </a:lnTo>
                  <a:lnTo>
                    <a:pt x="4640" y="16814"/>
                  </a:lnTo>
                  <a:lnTo>
                    <a:pt x="4661" y="16700"/>
                  </a:lnTo>
                  <a:lnTo>
                    <a:pt x="4673" y="16660"/>
                  </a:lnTo>
                  <a:lnTo>
                    <a:pt x="4736" y="16596"/>
                  </a:lnTo>
                  <a:lnTo>
                    <a:pt x="4782" y="16553"/>
                  </a:lnTo>
                  <a:lnTo>
                    <a:pt x="4981" y="16469"/>
                  </a:lnTo>
                  <a:lnTo>
                    <a:pt x="5009" y="16445"/>
                  </a:lnTo>
                  <a:lnTo>
                    <a:pt x="5031" y="16431"/>
                  </a:lnTo>
                  <a:lnTo>
                    <a:pt x="5077" y="16425"/>
                  </a:lnTo>
                  <a:lnTo>
                    <a:pt x="5082" y="16431"/>
                  </a:lnTo>
                  <a:lnTo>
                    <a:pt x="5094" y="16445"/>
                  </a:lnTo>
                  <a:lnTo>
                    <a:pt x="5100" y="16477"/>
                  </a:lnTo>
                  <a:lnTo>
                    <a:pt x="5110" y="16489"/>
                  </a:lnTo>
                  <a:lnTo>
                    <a:pt x="5157" y="16509"/>
                  </a:lnTo>
                  <a:lnTo>
                    <a:pt x="5162" y="16515"/>
                  </a:lnTo>
                  <a:lnTo>
                    <a:pt x="5219" y="16559"/>
                  </a:lnTo>
                  <a:lnTo>
                    <a:pt x="5242" y="16572"/>
                  </a:lnTo>
                  <a:lnTo>
                    <a:pt x="5265" y="16572"/>
                  </a:lnTo>
                  <a:lnTo>
                    <a:pt x="5270" y="16565"/>
                  </a:lnTo>
                  <a:lnTo>
                    <a:pt x="5276" y="16565"/>
                  </a:lnTo>
                  <a:lnTo>
                    <a:pt x="5281" y="16572"/>
                  </a:lnTo>
                  <a:lnTo>
                    <a:pt x="5293" y="16565"/>
                  </a:lnTo>
                  <a:lnTo>
                    <a:pt x="5309" y="16559"/>
                  </a:lnTo>
                  <a:lnTo>
                    <a:pt x="5327" y="16565"/>
                  </a:lnTo>
                  <a:lnTo>
                    <a:pt x="5356" y="16559"/>
                  </a:lnTo>
                  <a:lnTo>
                    <a:pt x="5350" y="16578"/>
                  </a:lnTo>
                  <a:lnTo>
                    <a:pt x="5350" y="16596"/>
                  </a:lnTo>
                  <a:lnTo>
                    <a:pt x="5361" y="16610"/>
                  </a:lnTo>
                  <a:lnTo>
                    <a:pt x="5384" y="16610"/>
                  </a:lnTo>
                  <a:lnTo>
                    <a:pt x="5418" y="16622"/>
                  </a:lnTo>
                  <a:lnTo>
                    <a:pt x="5423" y="16680"/>
                  </a:lnTo>
                  <a:lnTo>
                    <a:pt x="5498" y="16724"/>
                  </a:lnTo>
                  <a:lnTo>
                    <a:pt x="5526" y="16770"/>
                  </a:lnTo>
                  <a:lnTo>
                    <a:pt x="5594" y="16782"/>
                  </a:lnTo>
                  <a:lnTo>
                    <a:pt x="5617" y="16802"/>
                  </a:lnTo>
                  <a:lnTo>
                    <a:pt x="5679" y="16782"/>
                  </a:lnTo>
                  <a:lnTo>
                    <a:pt x="5741" y="16782"/>
                  </a:lnTo>
                  <a:lnTo>
                    <a:pt x="5769" y="16770"/>
                  </a:lnTo>
                  <a:lnTo>
                    <a:pt x="5805" y="16750"/>
                  </a:lnTo>
                  <a:lnTo>
                    <a:pt x="5826" y="16718"/>
                  </a:lnTo>
                  <a:lnTo>
                    <a:pt x="5839" y="16706"/>
                  </a:lnTo>
                  <a:lnTo>
                    <a:pt x="5896" y="16680"/>
                  </a:lnTo>
                  <a:lnTo>
                    <a:pt x="6020" y="16604"/>
                  </a:lnTo>
                  <a:lnTo>
                    <a:pt x="6048" y="16590"/>
                  </a:lnTo>
                  <a:lnTo>
                    <a:pt x="6128" y="16578"/>
                  </a:lnTo>
                  <a:lnTo>
                    <a:pt x="6203" y="16572"/>
                  </a:lnTo>
                  <a:lnTo>
                    <a:pt x="6293" y="16559"/>
                  </a:lnTo>
                  <a:lnTo>
                    <a:pt x="6322" y="16547"/>
                  </a:lnTo>
                  <a:lnTo>
                    <a:pt x="6418" y="16457"/>
                  </a:lnTo>
                  <a:lnTo>
                    <a:pt x="6521" y="16381"/>
                  </a:lnTo>
                  <a:lnTo>
                    <a:pt x="6594" y="16361"/>
                  </a:lnTo>
                  <a:lnTo>
                    <a:pt x="6645" y="16373"/>
                  </a:lnTo>
                  <a:lnTo>
                    <a:pt x="6707" y="16431"/>
                  </a:lnTo>
                  <a:lnTo>
                    <a:pt x="6736" y="16437"/>
                  </a:lnTo>
                  <a:lnTo>
                    <a:pt x="6839" y="16559"/>
                  </a:lnTo>
                  <a:lnTo>
                    <a:pt x="6924" y="16616"/>
                  </a:lnTo>
                  <a:lnTo>
                    <a:pt x="6958" y="16654"/>
                  </a:lnTo>
                  <a:lnTo>
                    <a:pt x="6958" y="16706"/>
                  </a:lnTo>
                  <a:lnTo>
                    <a:pt x="6942" y="16859"/>
                  </a:lnTo>
                  <a:lnTo>
                    <a:pt x="6958" y="16929"/>
                  </a:lnTo>
                  <a:lnTo>
                    <a:pt x="6958" y="17005"/>
                  </a:lnTo>
                  <a:lnTo>
                    <a:pt x="6952" y="17037"/>
                  </a:lnTo>
                  <a:lnTo>
                    <a:pt x="6942" y="17068"/>
                  </a:lnTo>
                  <a:lnTo>
                    <a:pt x="6929" y="17114"/>
                  </a:lnTo>
                  <a:lnTo>
                    <a:pt x="6947" y="17126"/>
                  </a:lnTo>
                  <a:lnTo>
                    <a:pt x="6963" y="17126"/>
                  </a:lnTo>
                  <a:lnTo>
                    <a:pt x="6981" y="17138"/>
                  </a:lnTo>
                  <a:lnTo>
                    <a:pt x="6986" y="17158"/>
                  </a:lnTo>
                  <a:lnTo>
                    <a:pt x="6986" y="17184"/>
                  </a:lnTo>
                  <a:lnTo>
                    <a:pt x="6992" y="17202"/>
                  </a:lnTo>
                  <a:lnTo>
                    <a:pt x="7027" y="17242"/>
                  </a:lnTo>
                  <a:lnTo>
                    <a:pt x="7072" y="17343"/>
                  </a:lnTo>
                  <a:lnTo>
                    <a:pt x="7066" y="17381"/>
                  </a:lnTo>
                  <a:lnTo>
                    <a:pt x="7056" y="17381"/>
                  </a:lnTo>
                  <a:lnTo>
                    <a:pt x="7038" y="17393"/>
                  </a:lnTo>
                  <a:lnTo>
                    <a:pt x="7048" y="17407"/>
                  </a:lnTo>
                  <a:lnTo>
                    <a:pt x="7061" y="17407"/>
                  </a:lnTo>
                  <a:lnTo>
                    <a:pt x="7084" y="17401"/>
                  </a:lnTo>
                  <a:lnTo>
                    <a:pt x="7100" y="17401"/>
                  </a:lnTo>
                  <a:lnTo>
                    <a:pt x="7151" y="17439"/>
                  </a:lnTo>
                  <a:lnTo>
                    <a:pt x="7185" y="17477"/>
                  </a:lnTo>
                  <a:lnTo>
                    <a:pt x="7214" y="17578"/>
                  </a:lnTo>
                  <a:lnTo>
                    <a:pt x="7283" y="17656"/>
                  </a:lnTo>
                  <a:lnTo>
                    <a:pt x="7304" y="17720"/>
                  </a:lnTo>
                  <a:lnTo>
                    <a:pt x="7397" y="17897"/>
                  </a:lnTo>
                  <a:lnTo>
                    <a:pt x="7459" y="17935"/>
                  </a:lnTo>
                  <a:lnTo>
                    <a:pt x="7498" y="17993"/>
                  </a:lnTo>
                  <a:lnTo>
                    <a:pt x="7503" y="18007"/>
                  </a:lnTo>
                  <a:lnTo>
                    <a:pt x="7516" y="18019"/>
                  </a:lnTo>
                  <a:lnTo>
                    <a:pt x="7549" y="18013"/>
                  </a:lnTo>
                  <a:lnTo>
                    <a:pt x="7567" y="18007"/>
                  </a:lnTo>
                  <a:lnTo>
                    <a:pt x="7601" y="18019"/>
                  </a:lnTo>
                  <a:lnTo>
                    <a:pt x="7658" y="18050"/>
                  </a:lnTo>
                  <a:lnTo>
                    <a:pt x="7697" y="18044"/>
                  </a:lnTo>
                  <a:lnTo>
                    <a:pt x="7715" y="18056"/>
                  </a:lnTo>
                  <a:lnTo>
                    <a:pt x="7743" y="18108"/>
                  </a:lnTo>
                  <a:lnTo>
                    <a:pt x="7771" y="18236"/>
                  </a:lnTo>
                  <a:lnTo>
                    <a:pt x="7766" y="18262"/>
                  </a:lnTo>
                  <a:lnTo>
                    <a:pt x="7777" y="18268"/>
                  </a:lnTo>
                  <a:lnTo>
                    <a:pt x="7787" y="18254"/>
                  </a:lnTo>
                  <a:lnTo>
                    <a:pt x="7800" y="18262"/>
                  </a:lnTo>
                  <a:lnTo>
                    <a:pt x="7851" y="18274"/>
                  </a:lnTo>
                  <a:lnTo>
                    <a:pt x="7880" y="18299"/>
                  </a:lnTo>
                  <a:lnTo>
                    <a:pt x="7890" y="18317"/>
                  </a:lnTo>
                  <a:lnTo>
                    <a:pt x="7834" y="18369"/>
                  </a:lnTo>
                  <a:lnTo>
                    <a:pt x="7851" y="18369"/>
                  </a:lnTo>
                  <a:lnTo>
                    <a:pt x="7880" y="18363"/>
                  </a:lnTo>
                  <a:lnTo>
                    <a:pt x="7908" y="18369"/>
                  </a:lnTo>
                  <a:lnTo>
                    <a:pt x="7924" y="18363"/>
                  </a:lnTo>
                  <a:lnTo>
                    <a:pt x="7976" y="18357"/>
                  </a:lnTo>
                  <a:lnTo>
                    <a:pt x="7999" y="18381"/>
                  </a:lnTo>
                  <a:lnTo>
                    <a:pt x="8009" y="18413"/>
                  </a:lnTo>
                  <a:lnTo>
                    <a:pt x="8015" y="18459"/>
                  </a:lnTo>
                  <a:lnTo>
                    <a:pt x="8015" y="18497"/>
                  </a:lnTo>
                  <a:lnTo>
                    <a:pt x="7993" y="18529"/>
                  </a:lnTo>
                  <a:lnTo>
                    <a:pt x="7986" y="18548"/>
                  </a:lnTo>
                  <a:lnTo>
                    <a:pt x="7993" y="18560"/>
                  </a:lnTo>
                  <a:lnTo>
                    <a:pt x="8084" y="18650"/>
                  </a:lnTo>
                  <a:lnTo>
                    <a:pt x="8112" y="18662"/>
                  </a:lnTo>
                  <a:lnTo>
                    <a:pt x="8175" y="18668"/>
                  </a:lnTo>
                  <a:lnTo>
                    <a:pt x="8203" y="18700"/>
                  </a:lnTo>
                  <a:lnTo>
                    <a:pt x="8214" y="18758"/>
                  </a:lnTo>
                  <a:lnTo>
                    <a:pt x="8221" y="18873"/>
                  </a:lnTo>
                  <a:lnTo>
                    <a:pt x="8249" y="19001"/>
                  </a:lnTo>
                  <a:lnTo>
                    <a:pt x="8242" y="19096"/>
                  </a:lnTo>
                  <a:lnTo>
                    <a:pt x="8242" y="19154"/>
                  </a:lnTo>
                  <a:lnTo>
                    <a:pt x="8265" y="19192"/>
                  </a:lnTo>
                  <a:lnTo>
                    <a:pt x="8249" y="19273"/>
                  </a:lnTo>
                  <a:lnTo>
                    <a:pt x="8203" y="19281"/>
                  </a:lnTo>
                  <a:lnTo>
                    <a:pt x="8169" y="19287"/>
                  </a:lnTo>
                  <a:lnTo>
                    <a:pt x="8152" y="19299"/>
                  </a:lnTo>
                  <a:lnTo>
                    <a:pt x="8128" y="19325"/>
                  </a:lnTo>
                  <a:lnTo>
                    <a:pt x="8123" y="19383"/>
                  </a:lnTo>
                  <a:lnTo>
                    <a:pt x="8084" y="19459"/>
                  </a:lnTo>
                  <a:lnTo>
                    <a:pt x="8038" y="19473"/>
                  </a:lnTo>
                  <a:lnTo>
                    <a:pt x="8015" y="19511"/>
                  </a:lnTo>
                  <a:lnTo>
                    <a:pt x="7999" y="19574"/>
                  </a:lnTo>
                  <a:lnTo>
                    <a:pt x="8015" y="19618"/>
                  </a:lnTo>
                  <a:lnTo>
                    <a:pt x="8123" y="19632"/>
                  </a:lnTo>
                  <a:lnTo>
                    <a:pt x="8152" y="19600"/>
                  </a:lnTo>
                  <a:lnTo>
                    <a:pt x="8169" y="19574"/>
                  </a:lnTo>
                  <a:lnTo>
                    <a:pt x="8226" y="19505"/>
                  </a:lnTo>
                  <a:lnTo>
                    <a:pt x="8327" y="19447"/>
                  </a:lnTo>
                  <a:lnTo>
                    <a:pt x="8345" y="19409"/>
                  </a:lnTo>
                  <a:lnTo>
                    <a:pt x="8356" y="19305"/>
                  </a:lnTo>
                  <a:lnTo>
                    <a:pt x="8384" y="19273"/>
                  </a:lnTo>
                  <a:lnTo>
                    <a:pt x="8436" y="19242"/>
                  </a:lnTo>
                  <a:lnTo>
                    <a:pt x="8505" y="19224"/>
                  </a:lnTo>
                  <a:lnTo>
                    <a:pt x="8549" y="19242"/>
                  </a:lnTo>
                  <a:lnTo>
                    <a:pt x="8583" y="19210"/>
                  </a:lnTo>
                  <a:lnTo>
                    <a:pt x="8578" y="19146"/>
                  </a:lnTo>
                  <a:lnTo>
                    <a:pt x="8596" y="19038"/>
                  </a:lnTo>
                  <a:lnTo>
                    <a:pt x="8567" y="18987"/>
                  </a:lnTo>
                  <a:lnTo>
                    <a:pt x="8521" y="18937"/>
                  </a:lnTo>
                  <a:lnTo>
                    <a:pt x="8459" y="18899"/>
                  </a:lnTo>
                  <a:lnTo>
                    <a:pt x="8441" y="18847"/>
                  </a:lnTo>
                  <a:lnTo>
                    <a:pt x="8453" y="18795"/>
                  </a:lnTo>
                  <a:lnTo>
                    <a:pt x="8526" y="18682"/>
                  </a:lnTo>
                  <a:lnTo>
                    <a:pt x="8590" y="18604"/>
                  </a:lnTo>
                  <a:lnTo>
                    <a:pt x="8640" y="18548"/>
                  </a:lnTo>
                  <a:lnTo>
                    <a:pt x="8676" y="18529"/>
                  </a:lnTo>
                  <a:lnTo>
                    <a:pt x="8720" y="18540"/>
                  </a:lnTo>
                  <a:lnTo>
                    <a:pt x="8732" y="18548"/>
                  </a:lnTo>
                  <a:lnTo>
                    <a:pt x="8738" y="18572"/>
                  </a:lnTo>
                  <a:lnTo>
                    <a:pt x="8738" y="18592"/>
                  </a:lnTo>
                  <a:lnTo>
                    <a:pt x="8777" y="18624"/>
                  </a:lnTo>
                  <a:lnTo>
                    <a:pt x="8800" y="18636"/>
                  </a:lnTo>
                  <a:lnTo>
                    <a:pt x="8919" y="18668"/>
                  </a:lnTo>
                  <a:lnTo>
                    <a:pt x="8953" y="18827"/>
                  </a:lnTo>
                  <a:lnTo>
                    <a:pt x="8993" y="18873"/>
                  </a:lnTo>
                  <a:lnTo>
                    <a:pt x="9027" y="18891"/>
                  </a:lnTo>
                  <a:lnTo>
                    <a:pt x="9050" y="18859"/>
                  </a:lnTo>
                  <a:lnTo>
                    <a:pt x="9066" y="18821"/>
                  </a:lnTo>
                  <a:lnTo>
                    <a:pt x="9102" y="18772"/>
                  </a:lnTo>
                  <a:lnTo>
                    <a:pt x="9102" y="18720"/>
                  </a:lnTo>
                  <a:lnTo>
                    <a:pt x="9073" y="18650"/>
                  </a:lnTo>
                  <a:lnTo>
                    <a:pt x="8999" y="18548"/>
                  </a:lnTo>
                  <a:lnTo>
                    <a:pt x="8981" y="18503"/>
                  </a:lnTo>
                  <a:lnTo>
                    <a:pt x="8846" y="18401"/>
                  </a:lnTo>
                  <a:lnTo>
                    <a:pt x="8795" y="18337"/>
                  </a:lnTo>
                  <a:lnTo>
                    <a:pt x="8748" y="18286"/>
                  </a:lnTo>
                  <a:lnTo>
                    <a:pt x="8596" y="18190"/>
                  </a:lnTo>
                  <a:lnTo>
                    <a:pt x="8448" y="18076"/>
                  </a:lnTo>
                  <a:lnTo>
                    <a:pt x="8420" y="18039"/>
                  </a:lnTo>
                  <a:lnTo>
                    <a:pt x="8436" y="17987"/>
                  </a:lnTo>
                  <a:lnTo>
                    <a:pt x="8482" y="17961"/>
                  </a:lnTo>
                  <a:lnTo>
                    <a:pt x="8521" y="17935"/>
                  </a:lnTo>
                  <a:lnTo>
                    <a:pt x="8539" y="17917"/>
                  </a:lnTo>
                  <a:lnTo>
                    <a:pt x="8539" y="17879"/>
                  </a:lnTo>
                  <a:lnTo>
                    <a:pt x="8510" y="17859"/>
                  </a:lnTo>
                  <a:lnTo>
                    <a:pt x="8482" y="17847"/>
                  </a:lnTo>
                  <a:lnTo>
                    <a:pt x="8306" y="17833"/>
                  </a:lnTo>
                  <a:lnTo>
                    <a:pt x="8237" y="17815"/>
                  </a:lnTo>
                  <a:lnTo>
                    <a:pt x="8152" y="17744"/>
                  </a:lnTo>
                  <a:lnTo>
                    <a:pt x="8072" y="17648"/>
                  </a:lnTo>
                  <a:lnTo>
                    <a:pt x="7993" y="17515"/>
                  </a:lnTo>
                  <a:lnTo>
                    <a:pt x="7958" y="17419"/>
                  </a:lnTo>
                  <a:lnTo>
                    <a:pt x="7953" y="17343"/>
                  </a:lnTo>
                  <a:lnTo>
                    <a:pt x="7953" y="17196"/>
                  </a:lnTo>
                  <a:lnTo>
                    <a:pt x="7942" y="17094"/>
                  </a:lnTo>
                  <a:lnTo>
                    <a:pt x="7924" y="17005"/>
                  </a:lnTo>
                  <a:lnTo>
                    <a:pt x="7913" y="16987"/>
                  </a:lnTo>
                  <a:lnTo>
                    <a:pt x="7857" y="16941"/>
                  </a:lnTo>
                  <a:lnTo>
                    <a:pt x="7766" y="16819"/>
                  </a:lnTo>
                  <a:lnTo>
                    <a:pt x="7715" y="16776"/>
                  </a:lnTo>
                  <a:lnTo>
                    <a:pt x="7668" y="16700"/>
                  </a:lnTo>
                  <a:lnTo>
                    <a:pt x="7652" y="16654"/>
                  </a:lnTo>
                  <a:lnTo>
                    <a:pt x="7652" y="16559"/>
                  </a:lnTo>
                  <a:lnTo>
                    <a:pt x="7668" y="16425"/>
                  </a:lnTo>
                  <a:lnTo>
                    <a:pt x="7691" y="16381"/>
                  </a:lnTo>
                  <a:lnTo>
                    <a:pt x="7702" y="16381"/>
                  </a:lnTo>
                  <a:lnTo>
                    <a:pt x="7720" y="16399"/>
                  </a:lnTo>
                  <a:lnTo>
                    <a:pt x="7748" y="16387"/>
                  </a:lnTo>
                  <a:lnTo>
                    <a:pt x="7766" y="16361"/>
                  </a:lnTo>
                  <a:lnTo>
                    <a:pt x="7782" y="16329"/>
                  </a:lnTo>
                  <a:lnTo>
                    <a:pt x="7754" y="16292"/>
                  </a:lnTo>
                  <a:lnTo>
                    <a:pt x="7743" y="16214"/>
                  </a:lnTo>
                  <a:lnTo>
                    <a:pt x="7725" y="16196"/>
                  </a:lnTo>
                  <a:lnTo>
                    <a:pt x="7748" y="16138"/>
                  </a:lnTo>
                  <a:lnTo>
                    <a:pt x="7766" y="16106"/>
                  </a:lnTo>
                  <a:lnTo>
                    <a:pt x="7800" y="16094"/>
                  </a:lnTo>
                  <a:lnTo>
                    <a:pt x="7844" y="16075"/>
                  </a:lnTo>
                  <a:lnTo>
                    <a:pt x="7857" y="16075"/>
                  </a:lnTo>
                  <a:lnTo>
                    <a:pt x="7816" y="16106"/>
                  </a:lnTo>
                  <a:lnTo>
                    <a:pt x="7834" y="16112"/>
                  </a:lnTo>
                  <a:lnTo>
                    <a:pt x="7873" y="16100"/>
                  </a:lnTo>
                  <a:lnTo>
                    <a:pt x="7924" y="16086"/>
                  </a:lnTo>
                  <a:lnTo>
                    <a:pt x="7976" y="16069"/>
                  </a:lnTo>
                  <a:lnTo>
                    <a:pt x="8015" y="16063"/>
                  </a:lnTo>
                  <a:lnTo>
                    <a:pt x="8050" y="16043"/>
                  </a:lnTo>
                  <a:lnTo>
                    <a:pt x="8066" y="16023"/>
                  </a:lnTo>
                  <a:lnTo>
                    <a:pt x="8084" y="16011"/>
                  </a:lnTo>
                  <a:lnTo>
                    <a:pt x="8152" y="16055"/>
                  </a:lnTo>
                  <a:lnTo>
                    <a:pt x="8185" y="16031"/>
                  </a:lnTo>
                  <a:lnTo>
                    <a:pt x="8208" y="16037"/>
                  </a:lnTo>
                  <a:lnTo>
                    <a:pt x="8237" y="16106"/>
                  </a:lnTo>
                  <a:lnTo>
                    <a:pt x="8208" y="16118"/>
                  </a:lnTo>
                  <a:lnTo>
                    <a:pt x="8180" y="16138"/>
                  </a:lnTo>
                  <a:lnTo>
                    <a:pt x="8164" y="16144"/>
                  </a:lnTo>
                  <a:lnTo>
                    <a:pt x="8141" y="16158"/>
                  </a:lnTo>
                  <a:lnTo>
                    <a:pt x="8136" y="16272"/>
                  </a:lnTo>
                  <a:lnTo>
                    <a:pt x="8128" y="16304"/>
                  </a:lnTo>
                  <a:lnTo>
                    <a:pt x="8123" y="16329"/>
                  </a:lnTo>
                  <a:lnTo>
                    <a:pt x="8146" y="16387"/>
                  </a:lnTo>
                  <a:lnTo>
                    <a:pt x="8164" y="16463"/>
                  </a:lnTo>
                  <a:lnTo>
                    <a:pt x="8175" y="16463"/>
                  </a:lnTo>
                  <a:lnTo>
                    <a:pt x="8192" y="16469"/>
                  </a:lnTo>
                  <a:lnTo>
                    <a:pt x="8226" y="16431"/>
                  </a:lnTo>
                  <a:lnTo>
                    <a:pt x="8249" y="16399"/>
                  </a:lnTo>
                  <a:lnTo>
                    <a:pt x="8311" y="16335"/>
                  </a:lnTo>
                  <a:lnTo>
                    <a:pt x="8334" y="16286"/>
                  </a:lnTo>
                  <a:lnTo>
                    <a:pt x="8356" y="16260"/>
                  </a:lnTo>
                  <a:lnTo>
                    <a:pt x="8379" y="16266"/>
                  </a:lnTo>
                  <a:lnTo>
                    <a:pt x="8420" y="16292"/>
                  </a:lnTo>
                  <a:lnTo>
                    <a:pt x="8436" y="16329"/>
                  </a:lnTo>
                  <a:lnTo>
                    <a:pt x="8487" y="16405"/>
                  </a:lnTo>
                  <a:lnTo>
                    <a:pt x="8487" y="16457"/>
                  </a:lnTo>
                  <a:lnTo>
                    <a:pt x="8464" y="16521"/>
                  </a:lnTo>
                  <a:lnTo>
                    <a:pt x="8453" y="16572"/>
                  </a:lnTo>
                  <a:lnTo>
                    <a:pt x="8469" y="16622"/>
                  </a:lnTo>
                  <a:lnTo>
                    <a:pt x="8533" y="16732"/>
                  </a:lnTo>
                  <a:lnTo>
                    <a:pt x="8562" y="16764"/>
                  </a:lnTo>
                  <a:lnTo>
                    <a:pt x="8578" y="16788"/>
                  </a:lnTo>
                  <a:lnTo>
                    <a:pt x="8549" y="16782"/>
                  </a:lnTo>
                  <a:lnTo>
                    <a:pt x="8526" y="16776"/>
                  </a:lnTo>
                  <a:lnTo>
                    <a:pt x="8505" y="16782"/>
                  </a:lnTo>
                  <a:lnTo>
                    <a:pt x="8493" y="16776"/>
                  </a:lnTo>
                  <a:lnTo>
                    <a:pt x="8469" y="16782"/>
                  </a:lnTo>
                  <a:lnTo>
                    <a:pt x="8482" y="16819"/>
                  </a:lnTo>
                  <a:lnTo>
                    <a:pt x="8549" y="16955"/>
                  </a:lnTo>
                  <a:lnTo>
                    <a:pt x="8583" y="17005"/>
                  </a:lnTo>
                  <a:lnTo>
                    <a:pt x="8624" y="17043"/>
                  </a:lnTo>
                  <a:lnTo>
                    <a:pt x="8652" y="17088"/>
                  </a:lnTo>
                  <a:lnTo>
                    <a:pt x="8652" y="17106"/>
                  </a:lnTo>
                  <a:lnTo>
                    <a:pt x="8647" y="17126"/>
                  </a:lnTo>
                  <a:lnTo>
                    <a:pt x="8652" y="17152"/>
                  </a:lnTo>
                  <a:lnTo>
                    <a:pt x="8668" y="17158"/>
                  </a:lnTo>
                  <a:lnTo>
                    <a:pt x="8697" y="17164"/>
                  </a:lnTo>
                  <a:lnTo>
                    <a:pt x="8743" y="17158"/>
                  </a:lnTo>
                  <a:lnTo>
                    <a:pt x="8777" y="17158"/>
                  </a:lnTo>
                  <a:lnTo>
                    <a:pt x="8834" y="17202"/>
                  </a:lnTo>
                  <a:lnTo>
                    <a:pt x="8919" y="17248"/>
                  </a:lnTo>
                  <a:lnTo>
                    <a:pt x="8970" y="17337"/>
                  </a:lnTo>
                  <a:lnTo>
                    <a:pt x="9022" y="17387"/>
                  </a:lnTo>
                  <a:lnTo>
                    <a:pt x="9066" y="17465"/>
                  </a:lnTo>
                  <a:lnTo>
                    <a:pt x="9084" y="17477"/>
                  </a:lnTo>
                  <a:lnTo>
                    <a:pt x="9102" y="17503"/>
                  </a:lnTo>
                  <a:lnTo>
                    <a:pt x="9118" y="17521"/>
                  </a:lnTo>
                  <a:lnTo>
                    <a:pt x="8976" y="17425"/>
                  </a:lnTo>
                  <a:lnTo>
                    <a:pt x="8947" y="17419"/>
                  </a:lnTo>
                  <a:lnTo>
                    <a:pt x="8924" y="17419"/>
                  </a:lnTo>
                  <a:lnTo>
                    <a:pt x="8988" y="17451"/>
                  </a:lnTo>
                  <a:lnTo>
                    <a:pt x="9073" y="17521"/>
                  </a:lnTo>
                  <a:lnTo>
                    <a:pt x="9141" y="17552"/>
                  </a:lnTo>
                  <a:lnTo>
                    <a:pt x="9232" y="17636"/>
                  </a:lnTo>
                  <a:lnTo>
                    <a:pt x="9272" y="17694"/>
                  </a:lnTo>
                  <a:lnTo>
                    <a:pt x="9322" y="17744"/>
                  </a:lnTo>
                  <a:lnTo>
                    <a:pt x="9335" y="17744"/>
                  </a:lnTo>
                  <a:lnTo>
                    <a:pt x="9345" y="17738"/>
                  </a:lnTo>
                  <a:lnTo>
                    <a:pt x="9363" y="17744"/>
                  </a:lnTo>
                  <a:lnTo>
                    <a:pt x="9358" y="17752"/>
                  </a:lnTo>
                  <a:lnTo>
                    <a:pt x="9351" y="17764"/>
                  </a:lnTo>
                  <a:lnTo>
                    <a:pt x="9351" y="17770"/>
                  </a:lnTo>
                  <a:lnTo>
                    <a:pt x="9420" y="17839"/>
                  </a:lnTo>
                  <a:lnTo>
                    <a:pt x="9477" y="17929"/>
                  </a:lnTo>
                  <a:lnTo>
                    <a:pt x="9482" y="17981"/>
                  </a:lnTo>
                  <a:lnTo>
                    <a:pt x="9528" y="18025"/>
                  </a:lnTo>
                  <a:lnTo>
                    <a:pt x="9562" y="18039"/>
                  </a:lnTo>
                  <a:lnTo>
                    <a:pt x="9590" y="18070"/>
                  </a:lnTo>
                  <a:lnTo>
                    <a:pt x="9578" y="18134"/>
                  </a:lnTo>
                  <a:lnTo>
                    <a:pt x="9567" y="18152"/>
                  </a:lnTo>
                  <a:lnTo>
                    <a:pt x="9544" y="18166"/>
                  </a:lnTo>
                  <a:lnTo>
                    <a:pt x="9516" y="18222"/>
                  </a:lnTo>
                  <a:lnTo>
                    <a:pt x="9510" y="18274"/>
                  </a:lnTo>
                  <a:lnTo>
                    <a:pt x="9510" y="18311"/>
                  </a:lnTo>
                  <a:lnTo>
                    <a:pt x="9493" y="18369"/>
                  </a:lnTo>
                  <a:lnTo>
                    <a:pt x="9482" y="18445"/>
                  </a:lnTo>
                  <a:lnTo>
                    <a:pt x="9443" y="18503"/>
                  </a:lnTo>
                  <a:lnTo>
                    <a:pt x="9420" y="18560"/>
                  </a:lnTo>
                  <a:lnTo>
                    <a:pt x="9420" y="18580"/>
                  </a:lnTo>
                  <a:lnTo>
                    <a:pt x="9436" y="18650"/>
                  </a:lnTo>
                  <a:lnTo>
                    <a:pt x="9436" y="18676"/>
                  </a:lnTo>
                  <a:lnTo>
                    <a:pt x="9425" y="18688"/>
                  </a:lnTo>
                  <a:lnTo>
                    <a:pt x="9414" y="18682"/>
                  </a:lnTo>
                  <a:lnTo>
                    <a:pt x="9402" y="18668"/>
                  </a:lnTo>
                  <a:lnTo>
                    <a:pt x="9391" y="18668"/>
                  </a:lnTo>
                  <a:lnTo>
                    <a:pt x="9397" y="18700"/>
                  </a:lnTo>
                  <a:lnTo>
                    <a:pt x="9402" y="18726"/>
                  </a:lnTo>
                  <a:lnTo>
                    <a:pt x="9425" y="18764"/>
                  </a:lnTo>
                  <a:lnTo>
                    <a:pt x="9528" y="18853"/>
                  </a:lnTo>
                  <a:lnTo>
                    <a:pt x="9549" y="18931"/>
                  </a:lnTo>
                  <a:lnTo>
                    <a:pt x="9557" y="18963"/>
                  </a:lnTo>
                  <a:lnTo>
                    <a:pt x="9549" y="19007"/>
                  </a:lnTo>
                  <a:lnTo>
                    <a:pt x="9573" y="19038"/>
                  </a:lnTo>
                  <a:lnTo>
                    <a:pt x="9596" y="19082"/>
                  </a:lnTo>
                  <a:lnTo>
                    <a:pt x="9613" y="19186"/>
                  </a:lnTo>
                  <a:lnTo>
                    <a:pt x="9663" y="19224"/>
                  </a:lnTo>
                  <a:lnTo>
                    <a:pt x="9686" y="19273"/>
                  </a:lnTo>
                  <a:lnTo>
                    <a:pt x="9720" y="19313"/>
                  </a:lnTo>
                  <a:lnTo>
                    <a:pt x="9727" y="19331"/>
                  </a:lnTo>
                  <a:lnTo>
                    <a:pt x="9743" y="19345"/>
                  </a:lnTo>
                  <a:lnTo>
                    <a:pt x="9789" y="19337"/>
                  </a:lnTo>
                  <a:lnTo>
                    <a:pt x="9828" y="19345"/>
                  </a:lnTo>
                  <a:lnTo>
                    <a:pt x="9841" y="19345"/>
                  </a:lnTo>
                  <a:lnTo>
                    <a:pt x="9851" y="19345"/>
                  </a:lnTo>
                  <a:lnTo>
                    <a:pt x="9857" y="19369"/>
                  </a:lnTo>
                  <a:lnTo>
                    <a:pt x="9857" y="19395"/>
                  </a:lnTo>
                  <a:lnTo>
                    <a:pt x="9841" y="19409"/>
                  </a:lnTo>
                  <a:lnTo>
                    <a:pt x="9828" y="19409"/>
                  </a:lnTo>
                  <a:lnTo>
                    <a:pt x="9777" y="19377"/>
                  </a:lnTo>
                  <a:lnTo>
                    <a:pt x="9738" y="19377"/>
                  </a:lnTo>
                  <a:lnTo>
                    <a:pt x="9732" y="19401"/>
                  </a:lnTo>
                  <a:lnTo>
                    <a:pt x="9727" y="19433"/>
                  </a:lnTo>
                  <a:lnTo>
                    <a:pt x="9756" y="19453"/>
                  </a:lnTo>
                  <a:lnTo>
                    <a:pt x="9784" y="19511"/>
                  </a:lnTo>
                  <a:lnTo>
                    <a:pt x="9795" y="19580"/>
                  </a:lnTo>
                  <a:lnTo>
                    <a:pt x="9805" y="19632"/>
                  </a:lnTo>
                  <a:lnTo>
                    <a:pt x="9823" y="19650"/>
                  </a:lnTo>
                  <a:lnTo>
                    <a:pt x="9862" y="19644"/>
                  </a:lnTo>
                  <a:lnTo>
                    <a:pt x="9880" y="19618"/>
                  </a:lnTo>
                  <a:lnTo>
                    <a:pt x="9880" y="19592"/>
                  </a:lnTo>
                  <a:lnTo>
                    <a:pt x="9891" y="19600"/>
                  </a:lnTo>
                  <a:lnTo>
                    <a:pt x="9898" y="19632"/>
                  </a:lnTo>
                  <a:lnTo>
                    <a:pt x="9914" y="19670"/>
                  </a:lnTo>
                  <a:lnTo>
                    <a:pt x="9947" y="19670"/>
                  </a:lnTo>
                  <a:lnTo>
                    <a:pt x="9976" y="19664"/>
                  </a:lnTo>
                  <a:lnTo>
                    <a:pt x="9999" y="19664"/>
                  </a:lnTo>
                  <a:lnTo>
                    <a:pt x="10027" y="19664"/>
                  </a:lnTo>
                  <a:lnTo>
                    <a:pt x="10084" y="19650"/>
                  </a:lnTo>
                  <a:lnTo>
                    <a:pt x="10164" y="19682"/>
                  </a:lnTo>
                  <a:lnTo>
                    <a:pt x="10192" y="19682"/>
                  </a:lnTo>
                  <a:lnTo>
                    <a:pt x="10216" y="19676"/>
                  </a:lnTo>
                  <a:lnTo>
                    <a:pt x="10232" y="19650"/>
                  </a:lnTo>
                  <a:lnTo>
                    <a:pt x="10278" y="19702"/>
                  </a:lnTo>
                  <a:lnTo>
                    <a:pt x="10329" y="19728"/>
                  </a:lnTo>
                  <a:lnTo>
                    <a:pt x="10340" y="19740"/>
                  </a:lnTo>
                  <a:lnTo>
                    <a:pt x="10352" y="19752"/>
                  </a:lnTo>
                  <a:lnTo>
                    <a:pt x="10381" y="19771"/>
                  </a:lnTo>
                  <a:lnTo>
                    <a:pt x="10402" y="19771"/>
                  </a:lnTo>
                  <a:lnTo>
                    <a:pt x="10415" y="19777"/>
                  </a:lnTo>
                  <a:lnTo>
                    <a:pt x="10438" y="19777"/>
                  </a:lnTo>
                  <a:lnTo>
                    <a:pt x="10454" y="19791"/>
                  </a:lnTo>
                  <a:lnTo>
                    <a:pt x="10459" y="19809"/>
                  </a:lnTo>
                  <a:lnTo>
                    <a:pt x="10448" y="19829"/>
                  </a:lnTo>
                  <a:lnTo>
                    <a:pt x="10438" y="19835"/>
                  </a:lnTo>
                  <a:lnTo>
                    <a:pt x="10381" y="19829"/>
                  </a:lnTo>
                  <a:lnTo>
                    <a:pt x="10358" y="19835"/>
                  </a:lnTo>
                  <a:lnTo>
                    <a:pt x="10363" y="19861"/>
                  </a:lnTo>
                  <a:lnTo>
                    <a:pt x="10363" y="19879"/>
                  </a:lnTo>
                  <a:lnTo>
                    <a:pt x="10340" y="19873"/>
                  </a:lnTo>
                  <a:lnTo>
                    <a:pt x="10324" y="19867"/>
                  </a:lnTo>
                  <a:lnTo>
                    <a:pt x="10301" y="19835"/>
                  </a:lnTo>
                  <a:lnTo>
                    <a:pt x="10255" y="19797"/>
                  </a:lnTo>
                  <a:lnTo>
                    <a:pt x="10159" y="19759"/>
                  </a:lnTo>
                  <a:lnTo>
                    <a:pt x="10073" y="19688"/>
                  </a:lnTo>
                  <a:lnTo>
                    <a:pt x="10033" y="19682"/>
                  </a:lnTo>
                  <a:lnTo>
                    <a:pt x="10004" y="19702"/>
                  </a:lnTo>
                  <a:lnTo>
                    <a:pt x="9965" y="19746"/>
                  </a:lnTo>
                  <a:lnTo>
                    <a:pt x="9931" y="19746"/>
                  </a:lnTo>
                  <a:lnTo>
                    <a:pt x="9903" y="19720"/>
                  </a:lnTo>
                  <a:lnTo>
                    <a:pt x="9885" y="19728"/>
                  </a:lnTo>
                  <a:lnTo>
                    <a:pt x="9841" y="19797"/>
                  </a:lnTo>
                  <a:lnTo>
                    <a:pt x="9777" y="19835"/>
                  </a:lnTo>
                  <a:lnTo>
                    <a:pt x="9772" y="19847"/>
                  </a:lnTo>
                  <a:lnTo>
                    <a:pt x="9772" y="19867"/>
                  </a:lnTo>
                  <a:lnTo>
                    <a:pt x="9795" y="19879"/>
                  </a:lnTo>
                  <a:lnTo>
                    <a:pt x="9818" y="19905"/>
                  </a:lnTo>
                  <a:lnTo>
                    <a:pt x="9823" y="19957"/>
                  </a:lnTo>
                  <a:lnTo>
                    <a:pt x="9846" y="19969"/>
                  </a:lnTo>
                  <a:lnTo>
                    <a:pt x="9891" y="20020"/>
                  </a:lnTo>
                  <a:lnTo>
                    <a:pt x="9914" y="20090"/>
                  </a:lnTo>
                  <a:lnTo>
                    <a:pt x="9914" y="20128"/>
                  </a:lnTo>
                  <a:lnTo>
                    <a:pt x="9869" y="20174"/>
                  </a:lnTo>
                  <a:lnTo>
                    <a:pt x="9862" y="20224"/>
                  </a:lnTo>
                  <a:lnTo>
                    <a:pt x="9898" y="20325"/>
                  </a:lnTo>
                  <a:lnTo>
                    <a:pt x="9942" y="20383"/>
                  </a:lnTo>
                  <a:lnTo>
                    <a:pt x="9960" y="20357"/>
                  </a:lnTo>
                  <a:lnTo>
                    <a:pt x="9965" y="20319"/>
                  </a:lnTo>
                  <a:lnTo>
                    <a:pt x="9976" y="20275"/>
                  </a:lnTo>
                  <a:lnTo>
                    <a:pt x="9999" y="20269"/>
                  </a:lnTo>
                  <a:lnTo>
                    <a:pt x="10022" y="20261"/>
                  </a:lnTo>
                  <a:lnTo>
                    <a:pt x="10033" y="20293"/>
                  </a:lnTo>
                  <a:lnTo>
                    <a:pt x="10045" y="20319"/>
                  </a:lnTo>
                  <a:lnTo>
                    <a:pt x="10061" y="20333"/>
                  </a:lnTo>
                  <a:lnTo>
                    <a:pt x="10097" y="20415"/>
                  </a:lnTo>
                  <a:lnTo>
                    <a:pt x="10097" y="20441"/>
                  </a:lnTo>
                  <a:lnTo>
                    <a:pt x="10084" y="20498"/>
                  </a:lnTo>
                  <a:lnTo>
                    <a:pt x="10102" y="20516"/>
                  </a:lnTo>
                  <a:lnTo>
                    <a:pt x="10118" y="20536"/>
                  </a:lnTo>
                  <a:lnTo>
                    <a:pt x="10125" y="20479"/>
                  </a:lnTo>
                  <a:lnTo>
                    <a:pt x="10182" y="20389"/>
                  </a:lnTo>
                  <a:lnTo>
                    <a:pt x="10216" y="20389"/>
                  </a:lnTo>
                  <a:lnTo>
                    <a:pt x="10239" y="20389"/>
                  </a:lnTo>
                  <a:lnTo>
                    <a:pt x="10249" y="20441"/>
                  </a:lnTo>
                  <a:lnTo>
                    <a:pt x="10288" y="20510"/>
                  </a:lnTo>
                  <a:lnTo>
                    <a:pt x="10312" y="20536"/>
                  </a:lnTo>
                  <a:lnTo>
                    <a:pt x="10324" y="20548"/>
                  </a:lnTo>
                  <a:lnTo>
                    <a:pt x="10340" y="20556"/>
                  </a:lnTo>
                  <a:lnTo>
                    <a:pt x="10329" y="20510"/>
                  </a:lnTo>
                  <a:lnTo>
                    <a:pt x="10312" y="20467"/>
                  </a:lnTo>
                  <a:lnTo>
                    <a:pt x="10335" y="20409"/>
                  </a:lnTo>
                  <a:lnTo>
                    <a:pt x="10335" y="20371"/>
                  </a:lnTo>
                  <a:lnTo>
                    <a:pt x="10324" y="20301"/>
                  </a:lnTo>
                  <a:lnTo>
                    <a:pt x="10296" y="20174"/>
                  </a:lnTo>
                  <a:lnTo>
                    <a:pt x="10272" y="20122"/>
                  </a:lnTo>
                  <a:lnTo>
                    <a:pt x="10272" y="20058"/>
                  </a:lnTo>
                  <a:lnTo>
                    <a:pt x="10288" y="20038"/>
                  </a:lnTo>
                  <a:lnTo>
                    <a:pt x="10312" y="20064"/>
                  </a:lnTo>
                  <a:lnTo>
                    <a:pt x="10340" y="20078"/>
                  </a:lnTo>
                  <a:lnTo>
                    <a:pt x="10363" y="20090"/>
                  </a:lnTo>
                  <a:lnTo>
                    <a:pt x="10386" y="20116"/>
                  </a:lnTo>
                  <a:lnTo>
                    <a:pt x="10381" y="20148"/>
                  </a:lnTo>
                  <a:lnTo>
                    <a:pt x="10397" y="20160"/>
                  </a:lnTo>
                  <a:lnTo>
                    <a:pt x="10415" y="20160"/>
                  </a:lnTo>
                  <a:lnTo>
                    <a:pt x="10431" y="20148"/>
                  </a:lnTo>
                  <a:lnTo>
                    <a:pt x="10516" y="20128"/>
                  </a:lnTo>
                  <a:lnTo>
                    <a:pt x="10516" y="20116"/>
                  </a:lnTo>
                  <a:lnTo>
                    <a:pt x="10505" y="20102"/>
                  </a:lnTo>
                  <a:lnTo>
                    <a:pt x="10494" y="20078"/>
                  </a:lnTo>
                  <a:lnTo>
                    <a:pt x="10494" y="20064"/>
                  </a:lnTo>
                  <a:lnTo>
                    <a:pt x="10477" y="20052"/>
                  </a:lnTo>
                  <a:lnTo>
                    <a:pt x="10448" y="20052"/>
                  </a:lnTo>
                  <a:lnTo>
                    <a:pt x="10431" y="20038"/>
                  </a:lnTo>
                  <a:lnTo>
                    <a:pt x="10420" y="19995"/>
                  </a:lnTo>
                  <a:lnTo>
                    <a:pt x="10425" y="19957"/>
                  </a:lnTo>
                  <a:lnTo>
                    <a:pt x="10409" y="19931"/>
                  </a:lnTo>
                  <a:lnTo>
                    <a:pt x="10397" y="19919"/>
                  </a:lnTo>
                  <a:lnTo>
                    <a:pt x="10397" y="19905"/>
                  </a:lnTo>
                  <a:lnTo>
                    <a:pt x="10415" y="19905"/>
                  </a:lnTo>
                  <a:lnTo>
                    <a:pt x="10454" y="19887"/>
                  </a:lnTo>
                  <a:lnTo>
                    <a:pt x="10528" y="19879"/>
                  </a:lnTo>
                  <a:lnTo>
                    <a:pt x="10557" y="19867"/>
                  </a:lnTo>
                  <a:lnTo>
                    <a:pt x="10567" y="19867"/>
                  </a:lnTo>
                  <a:lnTo>
                    <a:pt x="10580" y="19879"/>
                  </a:lnTo>
                  <a:lnTo>
                    <a:pt x="10624" y="19937"/>
                  </a:lnTo>
                  <a:lnTo>
                    <a:pt x="10665" y="19989"/>
                  </a:lnTo>
                  <a:lnTo>
                    <a:pt x="10686" y="20038"/>
                  </a:lnTo>
                  <a:lnTo>
                    <a:pt x="10704" y="20038"/>
                  </a:lnTo>
                  <a:lnTo>
                    <a:pt x="10715" y="20026"/>
                  </a:lnTo>
                  <a:lnTo>
                    <a:pt x="10722" y="19995"/>
                  </a:lnTo>
                  <a:lnTo>
                    <a:pt x="10727" y="19975"/>
                  </a:lnTo>
                  <a:lnTo>
                    <a:pt x="10727" y="19919"/>
                  </a:lnTo>
                  <a:lnTo>
                    <a:pt x="10732" y="19835"/>
                  </a:lnTo>
                  <a:lnTo>
                    <a:pt x="10732" y="19797"/>
                  </a:lnTo>
                  <a:lnTo>
                    <a:pt x="10727" y="19771"/>
                  </a:lnTo>
                  <a:lnTo>
                    <a:pt x="10686" y="19746"/>
                  </a:lnTo>
                  <a:lnTo>
                    <a:pt x="10637" y="19728"/>
                  </a:lnTo>
                  <a:lnTo>
                    <a:pt x="10608" y="19664"/>
                  </a:lnTo>
                  <a:lnTo>
                    <a:pt x="10544" y="19644"/>
                  </a:lnTo>
                  <a:lnTo>
                    <a:pt x="10516" y="19580"/>
                  </a:lnTo>
                  <a:lnTo>
                    <a:pt x="10482" y="19574"/>
                  </a:lnTo>
                  <a:lnTo>
                    <a:pt x="10448" y="19536"/>
                  </a:lnTo>
                  <a:lnTo>
                    <a:pt x="10374" y="19505"/>
                  </a:lnTo>
                  <a:lnTo>
                    <a:pt x="10345" y="19479"/>
                  </a:lnTo>
                  <a:lnTo>
                    <a:pt x="10329" y="19479"/>
                  </a:lnTo>
                  <a:lnTo>
                    <a:pt x="10312" y="19465"/>
                  </a:lnTo>
                  <a:lnTo>
                    <a:pt x="10324" y="19459"/>
                  </a:lnTo>
                  <a:lnTo>
                    <a:pt x="10345" y="19459"/>
                  </a:lnTo>
                  <a:lnTo>
                    <a:pt x="10391" y="19459"/>
                  </a:lnTo>
                  <a:lnTo>
                    <a:pt x="10431" y="19447"/>
                  </a:lnTo>
                  <a:lnTo>
                    <a:pt x="10482" y="19409"/>
                  </a:lnTo>
                  <a:lnTo>
                    <a:pt x="10448" y="19409"/>
                  </a:lnTo>
                  <a:lnTo>
                    <a:pt x="10448" y="19369"/>
                  </a:lnTo>
                  <a:lnTo>
                    <a:pt x="10438" y="19345"/>
                  </a:lnTo>
                  <a:lnTo>
                    <a:pt x="10425" y="19305"/>
                  </a:lnTo>
                  <a:lnTo>
                    <a:pt x="10454" y="19287"/>
                  </a:lnTo>
                  <a:lnTo>
                    <a:pt x="10482" y="19273"/>
                  </a:lnTo>
                  <a:lnTo>
                    <a:pt x="10528" y="19313"/>
                  </a:lnTo>
                  <a:lnTo>
                    <a:pt x="10528" y="19337"/>
                  </a:lnTo>
                  <a:lnTo>
                    <a:pt x="10505" y="19369"/>
                  </a:lnTo>
                  <a:lnTo>
                    <a:pt x="10516" y="19383"/>
                  </a:lnTo>
                  <a:lnTo>
                    <a:pt x="10539" y="19383"/>
                  </a:lnTo>
                  <a:lnTo>
                    <a:pt x="10580" y="19357"/>
                  </a:lnTo>
                  <a:lnTo>
                    <a:pt x="10573" y="19305"/>
                  </a:lnTo>
                  <a:lnTo>
                    <a:pt x="10562" y="19273"/>
                  </a:lnTo>
                  <a:lnTo>
                    <a:pt x="10528" y="19210"/>
                  </a:lnTo>
                  <a:lnTo>
                    <a:pt x="10494" y="19172"/>
                  </a:lnTo>
                  <a:lnTo>
                    <a:pt x="10477" y="19140"/>
                  </a:lnTo>
                  <a:lnTo>
                    <a:pt x="10466" y="19064"/>
                  </a:lnTo>
                  <a:lnTo>
                    <a:pt x="10402" y="18955"/>
                  </a:lnTo>
                  <a:lnTo>
                    <a:pt x="10402" y="18917"/>
                  </a:lnTo>
                  <a:lnTo>
                    <a:pt x="10425" y="18847"/>
                  </a:lnTo>
                  <a:lnTo>
                    <a:pt x="10443" y="18809"/>
                  </a:lnTo>
                  <a:lnTo>
                    <a:pt x="10443" y="18783"/>
                  </a:lnTo>
                  <a:lnTo>
                    <a:pt x="10448" y="18752"/>
                  </a:lnTo>
                  <a:lnTo>
                    <a:pt x="10487" y="18740"/>
                  </a:lnTo>
                  <a:lnTo>
                    <a:pt x="10510" y="18720"/>
                  </a:lnTo>
                  <a:lnTo>
                    <a:pt x="10551" y="18720"/>
                  </a:lnTo>
                  <a:lnTo>
                    <a:pt x="10534" y="18746"/>
                  </a:lnTo>
                  <a:lnTo>
                    <a:pt x="10516" y="18764"/>
                  </a:lnTo>
                  <a:lnTo>
                    <a:pt x="10528" y="18803"/>
                  </a:lnTo>
                  <a:lnTo>
                    <a:pt x="10585" y="18853"/>
                  </a:lnTo>
                  <a:lnTo>
                    <a:pt x="10647" y="18899"/>
                  </a:lnTo>
                  <a:lnTo>
                    <a:pt x="10642" y="18955"/>
                  </a:lnTo>
                  <a:lnTo>
                    <a:pt x="10658" y="19001"/>
                  </a:lnTo>
                  <a:lnTo>
                    <a:pt x="10727" y="19038"/>
                  </a:lnTo>
                  <a:lnTo>
                    <a:pt x="10738" y="19032"/>
                  </a:lnTo>
                  <a:lnTo>
                    <a:pt x="10743" y="19019"/>
                  </a:lnTo>
                  <a:lnTo>
                    <a:pt x="10686" y="18963"/>
                  </a:lnTo>
                  <a:lnTo>
                    <a:pt x="10676" y="18943"/>
                  </a:lnTo>
                  <a:lnTo>
                    <a:pt x="10670" y="18899"/>
                  </a:lnTo>
                  <a:lnTo>
                    <a:pt x="10686" y="18879"/>
                  </a:lnTo>
                  <a:lnTo>
                    <a:pt x="10761" y="18905"/>
                  </a:lnTo>
                  <a:lnTo>
                    <a:pt x="10800" y="19001"/>
                  </a:lnTo>
                  <a:lnTo>
                    <a:pt x="10828" y="19026"/>
                  </a:lnTo>
                  <a:lnTo>
                    <a:pt x="10846" y="19019"/>
                  </a:lnTo>
                  <a:lnTo>
                    <a:pt x="10852" y="19007"/>
                  </a:lnTo>
                  <a:lnTo>
                    <a:pt x="10846" y="18963"/>
                  </a:lnTo>
                  <a:lnTo>
                    <a:pt x="10836" y="18943"/>
                  </a:lnTo>
                  <a:lnTo>
                    <a:pt x="10807" y="18917"/>
                  </a:lnTo>
                  <a:lnTo>
                    <a:pt x="10779" y="18879"/>
                  </a:lnTo>
                  <a:lnTo>
                    <a:pt x="10784" y="18859"/>
                  </a:lnTo>
                  <a:lnTo>
                    <a:pt x="10818" y="18847"/>
                  </a:lnTo>
                  <a:lnTo>
                    <a:pt x="10846" y="18853"/>
                  </a:lnTo>
                  <a:lnTo>
                    <a:pt x="10892" y="18885"/>
                  </a:lnTo>
                  <a:lnTo>
                    <a:pt x="10921" y="18899"/>
                  </a:lnTo>
                  <a:lnTo>
                    <a:pt x="10937" y="18923"/>
                  </a:lnTo>
                  <a:lnTo>
                    <a:pt x="10971" y="18963"/>
                  </a:lnTo>
                  <a:lnTo>
                    <a:pt x="10960" y="18917"/>
                  </a:lnTo>
                  <a:lnTo>
                    <a:pt x="10942" y="18879"/>
                  </a:lnTo>
                  <a:lnTo>
                    <a:pt x="10885" y="18835"/>
                  </a:lnTo>
                  <a:lnTo>
                    <a:pt x="10857" y="18835"/>
                  </a:lnTo>
                  <a:lnTo>
                    <a:pt x="10836" y="18827"/>
                  </a:lnTo>
                  <a:lnTo>
                    <a:pt x="10828" y="18795"/>
                  </a:lnTo>
                  <a:lnTo>
                    <a:pt x="10852" y="18772"/>
                  </a:lnTo>
                  <a:lnTo>
                    <a:pt x="10823" y="18732"/>
                  </a:lnTo>
                  <a:lnTo>
                    <a:pt x="10818" y="18708"/>
                  </a:lnTo>
                  <a:lnTo>
                    <a:pt x="10828" y="18676"/>
                  </a:lnTo>
                  <a:lnTo>
                    <a:pt x="10885" y="18682"/>
                  </a:lnTo>
                  <a:lnTo>
                    <a:pt x="10926" y="18700"/>
                  </a:lnTo>
                  <a:lnTo>
                    <a:pt x="10978" y="18676"/>
                  </a:lnTo>
                  <a:lnTo>
                    <a:pt x="11034" y="18624"/>
                  </a:lnTo>
                  <a:lnTo>
                    <a:pt x="11068" y="18612"/>
                  </a:lnTo>
                  <a:lnTo>
                    <a:pt x="11091" y="18618"/>
                  </a:lnTo>
                  <a:lnTo>
                    <a:pt x="11125" y="18650"/>
                  </a:lnTo>
                  <a:lnTo>
                    <a:pt x="11159" y="18662"/>
                  </a:lnTo>
                  <a:lnTo>
                    <a:pt x="11233" y="18618"/>
                  </a:lnTo>
                  <a:lnTo>
                    <a:pt x="11267" y="18612"/>
                  </a:lnTo>
                  <a:lnTo>
                    <a:pt x="11312" y="18644"/>
                  </a:lnTo>
                  <a:lnTo>
                    <a:pt x="11335" y="18636"/>
                  </a:lnTo>
                  <a:lnTo>
                    <a:pt x="11386" y="18668"/>
                  </a:lnTo>
                  <a:lnTo>
                    <a:pt x="11500" y="18700"/>
                  </a:lnTo>
                  <a:lnTo>
                    <a:pt x="11539" y="18740"/>
                  </a:lnTo>
                  <a:lnTo>
                    <a:pt x="11551" y="18758"/>
                  </a:lnTo>
                  <a:lnTo>
                    <a:pt x="11557" y="18777"/>
                  </a:lnTo>
                  <a:lnTo>
                    <a:pt x="11562" y="18809"/>
                  </a:lnTo>
                  <a:lnTo>
                    <a:pt x="11603" y="18809"/>
                  </a:lnTo>
                  <a:lnTo>
                    <a:pt x="11642" y="18815"/>
                  </a:lnTo>
                  <a:lnTo>
                    <a:pt x="11717" y="18815"/>
                  </a:lnTo>
                  <a:lnTo>
                    <a:pt x="11784" y="18821"/>
                  </a:lnTo>
                  <a:lnTo>
                    <a:pt x="11756" y="18853"/>
                  </a:lnTo>
                  <a:lnTo>
                    <a:pt x="11660" y="18891"/>
                  </a:lnTo>
                  <a:lnTo>
                    <a:pt x="11631" y="18911"/>
                  </a:lnTo>
                  <a:lnTo>
                    <a:pt x="11590" y="18943"/>
                  </a:lnTo>
                  <a:lnTo>
                    <a:pt x="11585" y="18969"/>
                  </a:lnTo>
                  <a:lnTo>
                    <a:pt x="11585" y="18995"/>
                  </a:lnTo>
                  <a:lnTo>
                    <a:pt x="11574" y="19019"/>
                  </a:lnTo>
                  <a:lnTo>
                    <a:pt x="11562" y="19044"/>
                  </a:lnTo>
                  <a:lnTo>
                    <a:pt x="11585" y="19038"/>
                  </a:lnTo>
                  <a:lnTo>
                    <a:pt x="11603" y="19026"/>
                  </a:lnTo>
                  <a:lnTo>
                    <a:pt x="11660" y="18969"/>
                  </a:lnTo>
                  <a:lnTo>
                    <a:pt x="11766" y="18873"/>
                  </a:lnTo>
                  <a:lnTo>
                    <a:pt x="11836" y="18853"/>
                  </a:lnTo>
                  <a:lnTo>
                    <a:pt x="11932" y="18803"/>
                  </a:lnTo>
                  <a:lnTo>
                    <a:pt x="12001" y="18746"/>
                  </a:lnTo>
                  <a:lnTo>
                    <a:pt x="12029" y="18688"/>
                  </a:lnTo>
                  <a:lnTo>
                    <a:pt x="12107" y="18676"/>
                  </a:lnTo>
                  <a:lnTo>
                    <a:pt x="12164" y="18688"/>
                  </a:lnTo>
                  <a:lnTo>
                    <a:pt x="12216" y="18662"/>
                  </a:lnTo>
                  <a:lnTo>
                    <a:pt x="12244" y="18656"/>
                  </a:lnTo>
                  <a:lnTo>
                    <a:pt x="12285" y="18662"/>
                  </a:lnTo>
                  <a:lnTo>
                    <a:pt x="12432" y="18720"/>
                  </a:lnTo>
                  <a:lnTo>
                    <a:pt x="12495" y="18708"/>
                  </a:lnTo>
                  <a:lnTo>
                    <a:pt x="12505" y="18688"/>
                  </a:lnTo>
                  <a:lnTo>
                    <a:pt x="12523" y="18650"/>
                  </a:lnTo>
                  <a:lnTo>
                    <a:pt x="12534" y="18612"/>
                  </a:lnTo>
                  <a:lnTo>
                    <a:pt x="12500" y="18598"/>
                  </a:lnTo>
                  <a:lnTo>
                    <a:pt x="12324" y="18491"/>
                  </a:lnTo>
                  <a:lnTo>
                    <a:pt x="12278" y="18453"/>
                  </a:lnTo>
                  <a:lnTo>
                    <a:pt x="12244" y="18369"/>
                  </a:lnTo>
                  <a:lnTo>
                    <a:pt x="12233" y="18311"/>
                  </a:lnTo>
                  <a:lnTo>
                    <a:pt x="12244" y="18262"/>
                  </a:lnTo>
                  <a:lnTo>
                    <a:pt x="12244" y="18230"/>
                  </a:lnTo>
                  <a:lnTo>
                    <a:pt x="12200" y="18152"/>
                  </a:lnTo>
                  <a:lnTo>
                    <a:pt x="12171" y="18088"/>
                  </a:lnTo>
                  <a:lnTo>
                    <a:pt x="12154" y="18062"/>
                  </a:lnTo>
                  <a:lnTo>
                    <a:pt x="12107" y="18031"/>
                  </a:lnTo>
                  <a:lnTo>
                    <a:pt x="12210" y="17935"/>
                  </a:lnTo>
                  <a:lnTo>
                    <a:pt x="12228" y="17929"/>
                  </a:lnTo>
                  <a:lnTo>
                    <a:pt x="12257" y="17917"/>
                  </a:lnTo>
                  <a:lnTo>
                    <a:pt x="12273" y="17801"/>
                  </a:lnTo>
                  <a:lnTo>
                    <a:pt x="12290" y="17726"/>
                  </a:lnTo>
                  <a:lnTo>
                    <a:pt x="12313" y="17712"/>
                  </a:lnTo>
                  <a:lnTo>
                    <a:pt x="12329" y="17694"/>
                  </a:lnTo>
                  <a:lnTo>
                    <a:pt x="12370" y="17642"/>
                  </a:lnTo>
                  <a:lnTo>
                    <a:pt x="12427" y="17630"/>
                  </a:lnTo>
                  <a:lnTo>
                    <a:pt x="12472" y="17656"/>
                  </a:lnTo>
                  <a:lnTo>
                    <a:pt x="12505" y="17604"/>
                  </a:lnTo>
                  <a:lnTo>
                    <a:pt x="12528" y="17503"/>
                  </a:lnTo>
                  <a:lnTo>
                    <a:pt x="12534" y="17477"/>
                  </a:lnTo>
                  <a:lnTo>
                    <a:pt x="12562" y="17401"/>
                  </a:lnTo>
                  <a:lnTo>
                    <a:pt x="12580" y="17260"/>
                  </a:lnTo>
                  <a:lnTo>
                    <a:pt x="12598" y="17228"/>
                  </a:lnTo>
                  <a:lnTo>
                    <a:pt x="12654" y="17170"/>
                  </a:lnTo>
                  <a:lnTo>
                    <a:pt x="12670" y="17146"/>
                  </a:lnTo>
                  <a:lnTo>
                    <a:pt x="12642" y="17146"/>
                  </a:lnTo>
                  <a:lnTo>
                    <a:pt x="12647" y="17132"/>
                  </a:lnTo>
                  <a:lnTo>
                    <a:pt x="12660" y="17114"/>
                  </a:lnTo>
                  <a:lnTo>
                    <a:pt x="12665" y="17082"/>
                  </a:lnTo>
                  <a:lnTo>
                    <a:pt x="12670" y="17068"/>
                  </a:lnTo>
                  <a:lnTo>
                    <a:pt x="12694" y="17043"/>
                  </a:lnTo>
                  <a:lnTo>
                    <a:pt x="12688" y="16993"/>
                  </a:lnTo>
                  <a:lnTo>
                    <a:pt x="12704" y="16973"/>
                  </a:lnTo>
                  <a:lnTo>
                    <a:pt x="12722" y="16967"/>
                  </a:lnTo>
                  <a:lnTo>
                    <a:pt x="12756" y="16973"/>
                  </a:lnTo>
                  <a:lnTo>
                    <a:pt x="12740" y="16993"/>
                  </a:lnTo>
                  <a:lnTo>
                    <a:pt x="12740" y="17019"/>
                  </a:lnTo>
                  <a:lnTo>
                    <a:pt x="12740" y="17051"/>
                  </a:lnTo>
                  <a:lnTo>
                    <a:pt x="12727" y="17068"/>
                  </a:lnTo>
                  <a:lnTo>
                    <a:pt x="12887" y="17043"/>
                  </a:lnTo>
                  <a:lnTo>
                    <a:pt x="12903" y="17011"/>
                  </a:lnTo>
                  <a:lnTo>
                    <a:pt x="12916" y="16987"/>
                  </a:lnTo>
                  <a:lnTo>
                    <a:pt x="12939" y="16909"/>
                  </a:lnTo>
                  <a:lnTo>
                    <a:pt x="12944" y="16897"/>
                  </a:lnTo>
                  <a:lnTo>
                    <a:pt x="12955" y="16865"/>
                  </a:lnTo>
                  <a:lnTo>
                    <a:pt x="12967" y="16827"/>
                  </a:lnTo>
                  <a:lnTo>
                    <a:pt x="12960" y="16744"/>
                  </a:lnTo>
                  <a:lnTo>
                    <a:pt x="12944" y="16712"/>
                  </a:lnTo>
                  <a:lnTo>
                    <a:pt x="12949" y="16680"/>
                  </a:lnTo>
                  <a:lnTo>
                    <a:pt x="12955" y="16660"/>
                  </a:lnTo>
                  <a:lnTo>
                    <a:pt x="12978" y="16648"/>
                  </a:lnTo>
                  <a:lnTo>
                    <a:pt x="13017" y="16660"/>
                  </a:lnTo>
                  <a:lnTo>
                    <a:pt x="13040" y="16654"/>
                  </a:lnTo>
                  <a:lnTo>
                    <a:pt x="13074" y="16636"/>
                  </a:lnTo>
                  <a:lnTo>
                    <a:pt x="13131" y="16616"/>
                  </a:lnTo>
                  <a:lnTo>
                    <a:pt x="13143" y="16610"/>
                  </a:lnTo>
                  <a:lnTo>
                    <a:pt x="13239" y="16521"/>
                  </a:lnTo>
                  <a:lnTo>
                    <a:pt x="13244" y="16515"/>
                  </a:lnTo>
                  <a:lnTo>
                    <a:pt x="13296" y="16445"/>
                  </a:lnTo>
                  <a:lnTo>
                    <a:pt x="13301" y="16431"/>
                  </a:lnTo>
                  <a:lnTo>
                    <a:pt x="13319" y="16405"/>
                  </a:lnTo>
                  <a:lnTo>
                    <a:pt x="13342" y="16361"/>
                  </a:lnTo>
                  <a:lnTo>
                    <a:pt x="13353" y="16323"/>
                  </a:lnTo>
                  <a:lnTo>
                    <a:pt x="13456" y="16304"/>
                  </a:lnTo>
                  <a:lnTo>
                    <a:pt x="13512" y="16310"/>
                  </a:lnTo>
                  <a:lnTo>
                    <a:pt x="13536" y="16304"/>
                  </a:lnTo>
                  <a:lnTo>
                    <a:pt x="13569" y="16260"/>
                  </a:lnTo>
                  <a:lnTo>
                    <a:pt x="13592" y="16246"/>
                  </a:lnTo>
                  <a:lnTo>
                    <a:pt x="13575" y="16292"/>
                  </a:lnTo>
                  <a:lnTo>
                    <a:pt x="13614" y="16304"/>
                  </a:lnTo>
                  <a:lnTo>
                    <a:pt x="13649" y="16310"/>
                  </a:lnTo>
                  <a:lnTo>
                    <a:pt x="13678" y="16304"/>
                  </a:lnTo>
                  <a:lnTo>
                    <a:pt x="13688" y="16272"/>
                  </a:lnTo>
                  <a:lnTo>
                    <a:pt x="13706" y="16182"/>
                  </a:lnTo>
                  <a:lnTo>
                    <a:pt x="13694" y="16150"/>
                  </a:lnTo>
                  <a:lnTo>
                    <a:pt x="13688" y="16112"/>
                  </a:lnTo>
                  <a:lnTo>
                    <a:pt x="13671" y="16055"/>
                  </a:lnTo>
                  <a:lnTo>
                    <a:pt x="13694" y="16080"/>
                  </a:lnTo>
                  <a:lnTo>
                    <a:pt x="13694" y="16112"/>
                  </a:lnTo>
                  <a:lnTo>
                    <a:pt x="13711" y="16164"/>
                  </a:lnTo>
                  <a:lnTo>
                    <a:pt x="13717" y="16214"/>
                  </a:lnTo>
                  <a:lnTo>
                    <a:pt x="13706" y="16246"/>
                  </a:lnTo>
                  <a:lnTo>
                    <a:pt x="13711" y="16286"/>
                  </a:lnTo>
                  <a:lnTo>
                    <a:pt x="13727" y="16310"/>
                  </a:lnTo>
                  <a:lnTo>
                    <a:pt x="13750" y="16335"/>
                  </a:lnTo>
                  <a:lnTo>
                    <a:pt x="13813" y="16355"/>
                  </a:lnTo>
                  <a:lnTo>
                    <a:pt x="13887" y="16335"/>
                  </a:lnTo>
                  <a:lnTo>
                    <a:pt x="13877" y="16341"/>
                  </a:lnTo>
                  <a:lnTo>
                    <a:pt x="13830" y="16373"/>
                  </a:lnTo>
                  <a:lnTo>
                    <a:pt x="13813" y="16393"/>
                  </a:lnTo>
                  <a:lnTo>
                    <a:pt x="13745" y="16373"/>
                  </a:lnTo>
                  <a:lnTo>
                    <a:pt x="13671" y="16361"/>
                  </a:lnTo>
                  <a:lnTo>
                    <a:pt x="13626" y="16341"/>
                  </a:lnTo>
                  <a:lnTo>
                    <a:pt x="13580" y="16341"/>
                  </a:lnTo>
                  <a:lnTo>
                    <a:pt x="13598" y="16361"/>
                  </a:lnTo>
                  <a:lnTo>
                    <a:pt x="13621" y="16381"/>
                  </a:lnTo>
                  <a:lnTo>
                    <a:pt x="13665" y="16387"/>
                  </a:lnTo>
                  <a:lnTo>
                    <a:pt x="13706" y="16405"/>
                  </a:lnTo>
                  <a:lnTo>
                    <a:pt x="13706" y="16425"/>
                  </a:lnTo>
                  <a:lnTo>
                    <a:pt x="13699" y="16431"/>
                  </a:lnTo>
                  <a:lnTo>
                    <a:pt x="13678" y="16437"/>
                  </a:lnTo>
                  <a:lnTo>
                    <a:pt x="13655" y="16437"/>
                  </a:lnTo>
                  <a:lnTo>
                    <a:pt x="13631" y="16445"/>
                  </a:lnTo>
                  <a:lnTo>
                    <a:pt x="13649" y="16463"/>
                  </a:lnTo>
                  <a:lnTo>
                    <a:pt x="13678" y="16463"/>
                  </a:lnTo>
                  <a:lnTo>
                    <a:pt x="13706" y="16477"/>
                  </a:lnTo>
                  <a:lnTo>
                    <a:pt x="13791" y="16541"/>
                  </a:lnTo>
                  <a:lnTo>
                    <a:pt x="13830" y="16565"/>
                  </a:lnTo>
                  <a:lnTo>
                    <a:pt x="13926" y="16553"/>
                  </a:lnTo>
                  <a:lnTo>
                    <a:pt x="13973" y="16553"/>
                  </a:lnTo>
                  <a:lnTo>
                    <a:pt x="14052" y="16541"/>
                  </a:lnTo>
                  <a:lnTo>
                    <a:pt x="14068" y="16559"/>
                  </a:lnTo>
                  <a:lnTo>
                    <a:pt x="14115" y="16590"/>
                  </a:lnTo>
                  <a:lnTo>
                    <a:pt x="14138" y="16584"/>
                  </a:lnTo>
                  <a:lnTo>
                    <a:pt x="14166" y="16578"/>
                  </a:lnTo>
                  <a:lnTo>
                    <a:pt x="14177" y="16610"/>
                  </a:lnTo>
                  <a:lnTo>
                    <a:pt x="14182" y="16648"/>
                  </a:lnTo>
                  <a:lnTo>
                    <a:pt x="14115" y="16692"/>
                  </a:lnTo>
                  <a:lnTo>
                    <a:pt x="14058" y="16718"/>
                  </a:lnTo>
                  <a:lnTo>
                    <a:pt x="14019" y="16724"/>
                  </a:lnTo>
                  <a:lnTo>
                    <a:pt x="13916" y="16782"/>
                  </a:lnTo>
                  <a:lnTo>
                    <a:pt x="13807" y="16859"/>
                  </a:lnTo>
                  <a:lnTo>
                    <a:pt x="13820" y="16883"/>
                  </a:lnTo>
                  <a:lnTo>
                    <a:pt x="13836" y="16897"/>
                  </a:lnTo>
                  <a:lnTo>
                    <a:pt x="13887" y="16883"/>
                  </a:lnTo>
                  <a:lnTo>
                    <a:pt x="13933" y="16897"/>
                  </a:lnTo>
                  <a:lnTo>
                    <a:pt x="14006" y="16967"/>
                  </a:lnTo>
                  <a:lnTo>
                    <a:pt x="14029" y="16979"/>
                  </a:lnTo>
                  <a:lnTo>
                    <a:pt x="14068" y="16973"/>
                  </a:lnTo>
                  <a:lnTo>
                    <a:pt x="14115" y="17011"/>
                  </a:lnTo>
                  <a:lnTo>
                    <a:pt x="14120" y="17062"/>
                  </a:lnTo>
                  <a:lnTo>
                    <a:pt x="14120" y="17100"/>
                  </a:lnTo>
                  <a:lnTo>
                    <a:pt x="14086" y="17196"/>
                  </a:lnTo>
                  <a:lnTo>
                    <a:pt x="14076" y="17222"/>
                  </a:lnTo>
                  <a:lnTo>
                    <a:pt x="14063" y="17228"/>
                  </a:lnTo>
                  <a:lnTo>
                    <a:pt x="14058" y="17248"/>
                  </a:lnTo>
                  <a:lnTo>
                    <a:pt x="14115" y="17305"/>
                  </a:lnTo>
                  <a:lnTo>
                    <a:pt x="14148" y="17323"/>
                  </a:lnTo>
                  <a:lnTo>
                    <a:pt x="14195" y="17329"/>
                  </a:lnTo>
                  <a:lnTo>
                    <a:pt x="14246" y="17317"/>
                  </a:lnTo>
                  <a:lnTo>
                    <a:pt x="14314" y="17274"/>
                  </a:lnTo>
                  <a:lnTo>
                    <a:pt x="14376" y="17190"/>
                  </a:lnTo>
                  <a:lnTo>
                    <a:pt x="14456" y="17158"/>
                  </a:lnTo>
                  <a:lnTo>
                    <a:pt x="14507" y="17158"/>
                  </a:lnTo>
                  <a:lnTo>
                    <a:pt x="14569" y="17164"/>
                  </a:lnTo>
                  <a:lnTo>
                    <a:pt x="14592" y="17126"/>
                  </a:lnTo>
                  <a:lnTo>
                    <a:pt x="14655" y="17094"/>
                  </a:lnTo>
                  <a:lnTo>
                    <a:pt x="14694" y="17043"/>
                  </a:lnTo>
                  <a:lnTo>
                    <a:pt x="14722" y="17037"/>
                  </a:lnTo>
                  <a:lnTo>
                    <a:pt x="14758" y="17043"/>
                  </a:lnTo>
                  <a:lnTo>
                    <a:pt x="14779" y="17062"/>
                  </a:lnTo>
                  <a:lnTo>
                    <a:pt x="14791" y="17074"/>
                  </a:lnTo>
                  <a:lnTo>
                    <a:pt x="14814" y="17088"/>
                  </a:lnTo>
                  <a:lnTo>
                    <a:pt x="14871" y="17082"/>
                  </a:lnTo>
                  <a:lnTo>
                    <a:pt x="14921" y="17088"/>
                  </a:lnTo>
                  <a:lnTo>
                    <a:pt x="14973" y="17068"/>
                  </a:lnTo>
                  <a:lnTo>
                    <a:pt x="14985" y="17031"/>
                  </a:lnTo>
                  <a:lnTo>
                    <a:pt x="14996" y="16999"/>
                  </a:lnTo>
                  <a:lnTo>
                    <a:pt x="15019" y="16967"/>
                  </a:lnTo>
                  <a:lnTo>
                    <a:pt x="15042" y="16929"/>
                  </a:lnTo>
                  <a:lnTo>
                    <a:pt x="14996" y="16909"/>
                  </a:lnTo>
                  <a:lnTo>
                    <a:pt x="14957" y="16897"/>
                  </a:lnTo>
                  <a:lnTo>
                    <a:pt x="14916" y="16897"/>
                  </a:lnTo>
                  <a:lnTo>
                    <a:pt x="14887" y="16909"/>
                  </a:lnTo>
                  <a:lnTo>
                    <a:pt x="14864" y="16935"/>
                  </a:lnTo>
                  <a:lnTo>
                    <a:pt x="14814" y="16915"/>
                  </a:lnTo>
                  <a:lnTo>
                    <a:pt x="14791" y="16923"/>
                  </a:lnTo>
                  <a:lnTo>
                    <a:pt x="14729" y="16955"/>
                  </a:lnTo>
                  <a:lnTo>
                    <a:pt x="14701" y="16947"/>
                  </a:lnTo>
                  <a:lnTo>
                    <a:pt x="14672" y="16929"/>
                  </a:lnTo>
                  <a:lnTo>
                    <a:pt x="14644" y="16891"/>
                  </a:lnTo>
                  <a:lnTo>
                    <a:pt x="14580" y="16776"/>
                  </a:lnTo>
                  <a:lnTo>
                    <a:pt x="14552" y="16692"/>
                  </a:lnTo>
                  <a:lnTo>
                    <a:pt x="14541" y="16648"/>
                  </a:lnTo>
                  <a:lnTo>
                    <a:pt x="14541" y="16610"/>
                  </a:lnTo>
                  <a:lnTo>
                    <a:pt x="14546" y="16559"/>
                  </a:lnTo>
                  <a:lnTo>
                    <a:pt x="14580" y="16541"/>
                  </a:lnTo>
                  <a:lnTo>
                    <a:pt x="14616" y="16527"/>
                  </a:lnTo>
                  <a:lnTo>
                    <a:pt x="14665" y="16457"/>
                  </a:lnTo>
                  <a:lnTo>
                    <a:pt x="14683" y="16489"/>
                  </a:lnTo>
                  <a:lnTo>
                    <a:pt x="14683" y="16509"/>
                  </a:lnTo>
                  <a:lnTo>
                    <a:pt x="14678" y="16527"/>
                  </a:lnTo>
                  <a:lnTo>
                    <a:pt x="14655" y="16547"/>
                  </a:lnTo>
                  <a:lnTo>
                    <a:pt x="14592" y="16596"/>
                  </a:lnTo>
                  <a:lnTo>
                    <a:pt x="14603" y="16596"/>
                  </a:lnTo>
                  <a:lnTo>
                    <a:pt x="14626" y="16590"/>
                  </a:lnTo>
                  <a:lnTo>
                    <a:pt x="14649" y="16572"/>
                  </a:lnTo>
                  <a:lnTo>
                    <a:pt x="14665" y="16559"/>
                  </a:lnTo>
                  <a:lnTo>
                    <a:pt x="14717" y="16483"/>
                  </a:lnTo>
                  <a:lnTo>
                    <a:pt x="14854" y="16381"/>
                  </a:lnTo>
                  <a:lnTo>
                    <a:pt x="14910" y="16367"/>
                  </a:lnTo>
                  <a:lnTo>
                    <a:pt x="14962" y="16381"/>
                  </a:lnTo>
                  <a:lnTo>
                    <a:pt x="14990" y="16373"/>
                  </a:lnTo>
                  <a:lnTo>
                    <a:pt x="15035" y="16341"/>
                  </a:lnTo>
                  <a:lnTo>
                    <a:pt x="15076" y="16335"/>
                  </a:lnTo>
                  <a:lnTo>
                    <a:pt x="15115" y="16335"/>
                  </a:lnTo>
                  <a:lnTo>
                    <a:pt x="15143" y="16355"/>
                  </a:lnTo>
                  <a:lnTo>
                    <a:pt x="15189" y="16310"/>
                  </a:lnTo>
                  <a:lnTo>
                    <a:pt x="15223" y="16292"/>
                  </a:lnTo>
                  <a:lnTo>
                    <a:pt x="15275" y="16272"/>
                  </a:lnTo>
                  <a:lnTo>
                    <a:pt x="15308" y="16272"/>
                  </a:lnTo>
                  <a:lnTo>
                    <a:pt x="15376" y="16208"/>
                  </a:lnTo>
                  <a:lnTo>
                    <a:pt x="15461" y="16202"/>
                  </a:lnTo>
                  <a:lnTo>
                    <a:pt x="15564" y="16214"/>
                  </a:lnTo>
                  <a:lnTo>
                    <a:pt x="15575" y="16208"/>
                  </a:lnTo>
                  <a:lnTo>
                    <a:pt x="15655" y="16176"/>
                  </a:lnTo>
                  <a:lnTo>
                    <a:pt x="15683" y="16144"/>
                  </a:lnTo>
                  <a:lnTo>
                    <a:pt x="15740" y="16138"/>
                  </a:lnTo>
                  <a:lnTo>
                    <a:pt x="15735" y="16150"/>
                  </a:lnTo>
                  <a:lnTo>
                    <a:pt x="15706" y="16158"/>
                  </a:lnTo>
                  <a:lnTo>
                    <a:pt x="15678" y="16182"/>
                  </a:lnTo>
                  <a:lnTo>
                    <a:pt x="15712" y="16190"/>
                  </a:lnTo>
                  <a:lnTo>
                    <a:pt x="15786" y="16176"/>
                  </a:lnTo>
                  <a:lnTo>
                    <a:pt x="15820" y="16138"/>
                  </a:lnTo>
                  <a:lnTo>
                    <a:pt x="15871" y="16138"/>
                  </a:lnTo>
                  <a:lnTo>
                    <a:pt x="15882" y="16170"/>
                  </a:lnTo>
                  <a:lnTo>
                    <a:pt x="15894" y="16208"/>
                  </a:lnTo>
                  <a:lnTo>
                    <a:pt x="15894" y="16228"/>
                  </a:lnTo>
                  <a:lnTo>
                    <a:pt x="15887" y="16240"/>
                  </a:lnTo>
                  <a:lnTo>
                    <a:pt x="15843" y="16246"/>
                  </a:lnTo>
                  <a:lnTo>
                    <a:pt x="15745" y="16292"/>
                  </a:lnTo>
                  <a:lnTo>
                    <a:pt x="15696" y="16304"/>
                  </a:lnTo>
                  <a:lnTo>
                    <a:pt x="15632" y="16329"/>
                  </a:lnTo>
                  <a:lnTo>
                    <a:pt x="15649" y="16367"/>
                  </a:lnTo>
                  <a:lnTo>
                    <a:pt x="15649" y="16399"/>
                  </a:lnTo>
                  <a:lnTo>
                    <a:pt x="15603" y="16387"/>
                  </a:lnTo>
                  <a:lnTo>
                    <a:pt x="15569" y="16381"/>
                  </a:lnTo>
                  <a:lnTo>
                    <a:pt x="15546" y="16381"/>
                  </a:lnTo>
                  <a:lnTo>
                    <a:pt x="15489" y="16413"/>
                  </a:lnTo>
                  <a:lnTo>
                    <a:pt x="15461" y="16405"/>
                  </a:lnTo>
                  <a:lnTo>
                    <a:pt x="15427" y="16399"/>
                  </a:lnTo>
                  <a:lnTo>
                    <a:pt x="15440" y="16451"/>
                  </a:lnTo>
                  <a:lnTo>
                    <a:pt x="15468" y="16501"/>
                  </a:lnTo>
                  <a:lnTo>
                    <a:pt x="15484" y="16515"/>
                  </a:lnTo>
                  <a:lnTo>
                    <a:pt x="15518" y="16509"/>
                  </a:lnTo>
                  <a:lnTo>
                    <a:pt x="15587" y="16578"/>
                  </a:lnTo>
                  <a:lnTo>
                    <a:pt x="15632" y="16648"/>
                  </a:lnTo>
                  <a:lnTo>
                    <a:pt x="15603" y="16648"/>
                  </a:lnTo>
                  <a:lnTo>
                    <a:pt x="15582" y="16642"/>
                  </a:lnTo>
                  <a:lnTo>
                    <a:pt x="15541" y="16642"/>
                  </a:lnTo>
                  <a:lnTo>
                    <a:pt x="15525" y="16680"/>
                  </a:lnTo>
                  <a:lnTo>
                    <a:pt x="15507" y="16712"/>
                  </a:lnTo>
                  <a:lnTo>
                    <a:pt x="15507" y="16692"/>
                  </a:lnTo>
                  <a:lnTo>
                    <a:pt x="15507" y="16674"/>
                  </a:lnTo>
                  <a:lnTo>
                    <a:pt x="15489" y="16660"/>
                  </a:lnTo>
                  <a:lnTo>
                    <a:pt x="15461" y="16680"/>
                  </a:lnTo>
                  <a:lnTo>
                    <a:pt x="15433" y="16770"/>
                  </a:lnTo>
                  <a:lnTo>
                    <a:pt x="15376" y="16827"/>
                  </a:lnTo>
                  <a:lnTo>
                    <a:pt x="15360" y="16865"/>
                  </a:lnTo>
                  <a:lnTo>
                    <a:pt x="15354" y="16897"/>
                  </a:lnTo>
                  <a:lnTo>
                    <a:pt x="15360" y="16903"/>
                  </a:lnTo>
                  <a:lnTo>
                    <a:pt x="15370" y="16903"/>
                  </a:lnTo>
                  <a:lnTo>
                    <a:pt x="15370" y="16929"/>
                  </a:lnTo>
                  <a:lnTo>
                    <a:pt x="15365" y="16947"/>
                  </a:lnTo>
                  <a:lnTo>
                    <a:pt x="15246" y="16973"/>
                  </a:lnTo>
                  <a:lnTo>
                    <a:pt x="15228" y="16993"/>
                  </a:lnTo>
                  <a:lnTo>
                    <a:pt x="15195" y="16973"/>
                  </a:lnTo>
                  <a:lnTo>
                    <a:pt x="15161" y="16941"/>
                  </a:lnTo>
                  <a:lnTo>
                    <a:pt x="15127" y="16915"/>
                  </a:lnTo>
                  <a:lnTo>
                    <a:pt x="15104" y="16923"/>
                  </a:lnTo>
                  <a:lnTo>
                    <a:pt x="15081" y="16941"/>
                  </a:lnTo>
                  <a:lnTo>
                    <a:pt x="15092" y="16955"/>
                  </a:lnTo>
                  <a:lnTo>
                    <a:pt x="15109" y="16955"/>
                  </a:lnTo>
                  <a:lnTo>
                    <a:pt x="15148" y="16979"/>
                  </a:lnTo>
                  <a:lnTo>
                    <a:pt x="15127" y="16993"/>
                  </a:lnTo>
                  <a:lnTo>
                    <a:pt x="15047" y="17019"/>
                  </a:lnTo>
                  <a:lnTo>
                    <a:pt x="15047" y="17037"/>
                  </a:lnTo>
                  <a:lnTo>
                    <a:pt x="15053" y="17051"/>
                  </a:lnTo>
                  <a:lnTo>
                    <a:pt x="15143" y="17074"/>
                  </a:lnTo>
                  <a:lnTo>
                    <a:pt x="15314" y="17100"/>
                  </a:lnTo>
                  <a:lnTo>
                    <a:pt x="15427" y="17164"/>
                  </a:lnTo>
                  <a:lnTo>
                    <a:pt x="15536" y="17242"/>
                  </a:lnTo>
                  <a:lnTo>
                    <a:pt x="15644" y="17311"/>
                  </a:lnTo>
                  <a:lnTo>
                    <a:pt x="15735" y="17387"/>
                  </a:lnTo>
                  <a:lnTo>
                    <a:pt x="15848" y="17465"/>
                  </a:lnTo>
                  <a:lnTo>
                    <a:pt x="15944" y="17521"/>
                  </a:lnTo>
                  <a:lnTo>
                    <a:pt x="16076" y="17598"/>
                  </a:lnTo>
                  <a:lnTo>
                    <a:pt x="16212" y="17688"/>
                  </a:lnTo>
                  <a:lnTo>
                    <a:pt x="16355" y="17770"/>
                  </a:lnTo>
                  <a:lnTo>
                    <a:pt x="16491" y="17833"/>
                  </a:lnTo>
                  <a:lnTo>
                    <a:pt x="16662" y="17923"/>
                  </a:lnTo>
                  <a:lnTo>
                    <a:pt x="16900" y="18013"/>
                  </a:lnTo>
                  <a:lnTo>
                    <a:pt x="17081" y="18088"/>
                  </a:lnTo>
                  <a:lnTo>
                    <a:pt x="17223" y="18146"/>
                  </a:lnTo>
                  <a:lnTo>
                    <a:pt x="17337" y="18178"/>
                  </a:lnTo>
                  <a:lnTo>
                    <a:pt x="17543" y="18222"/>
                  </a:lnTo>
                  <a:lnTo>
                    <a:pt x="17678" y="18274"/>
                  </a:lnTo>
                  <a:lnTo>
                    <a:pt x="17809" y="18325"/>
                  </a:lnTo>
                  <a:lnTo>
                    <a:pt x="18008" y="18427"/>
                  </a:lnTo>
                  <a:lnTo>
                    <a:pt x="18145" y="18517"/>
                  </a:lnTo>
                  <a:lnTo>
                    <a:pt x="18282" y="18630"/>
                  </a:lnTo>
                  <a:lnTo>
                    <a:pt x="18445" y="18758"/>
                  </a:lnTo>
                  <a:lnTo>
                    <a:pt x="18486" y="18789"/>
                  </a:lnTo>
                  <a:lnTo>
                    <a:pt x="18605" y="18891"/>
                  </a:lnTo>
                  <a:lnTo>
                    <a:pt x="18737" y="18987"/>
                  </a:lnTo>
                  <a:lnTo>
                    <a:pt x="18861" y="19050"/>
                  </a:lnTo>
                  <a:lnTo>
                    <a:pt x="18975" y="19090"/>
                  </a:lnTo>
                  <a:lnTo>
                    <a:pt x="19117" y="19108"/>
                  </a:lnTo>
                  <a:lnTo>
                    <a:pt x="19191" y="19160"/>
                  </a:lnTo>
                  <a:lnTo>
                    <a:pt x="19264" y="19154"/>
                  </a:lnTo>
                  <a:lnTo>
                    <a:pt x="19339" y="19166"/>
                  </a:lnTo>
                  <a:lnTo>
                    <a:pt x="19316" y="19114"/>
                  </a:lnTo>
                  <a:lnTo>
                    <a:pt x="19298" y="19090"/>
                  </a:lnTo>
                  <a:lnTo>
                    <a:pt x="19277" y="19070"/>
                  </a:lnTo>
                  <a:lnTo>
                    <a:pt x="19253" y="19058"/>
                  </a:lnTo>
                  <a:lnTo>
                    <a:pt x="19213" y="19044"/>
                  </a:lnTo>
                  <a:lnTo>
                    <a:pt x="19168" y="19044"/>
                  </a:lnTo>
                  <a:lnTo>
                    <a:pt x="19140" y="19044"/>
                  </a:lnTo>
                  <a:lnTo>
                    <a:pt x="19122" y="19032"/>
                  </a:lnTo>
                  <a:lnTo>
                    <a:pt x="19071" y="18987"/>
                  </a:lnTo>
                  <a:lnTo>
                    <a:pt x="19037" y="18949"/>
                  </a:lnTo>
                  <a:lnTo>
                    <a:pt x="18957" y="18853"/>
                  </a:lnTo>
                  <a:lnTo>
                    <a:pt x="18941" y="18815"/>
                  </a:lnTo>
                  <a:lnTo>
                    <a:pt x="18928" y="18772"/>
                  </a:lnTo>
                  <a:lnTo>
                    <a:pt x="18912" y="18732"/>
                  </a:lnTo>
                  <a:lnTo>
                    <a:pt x="18895" y="18708"/>
                  </a:lnTo>
                  <a:lnTo>
                    <a:pt x="18822" y="18592"/>
                  </a:lnTo>
                  <a:lnTo>
                    <a:pt x="18765" y="18529"/>
                  </a:lnTo>
                  <a:lnTo>
                    <a:pt x="18737" y="18503"/>
                  </a:lnTo>
                  <a:lnTo>
                    <a:pt x="18708" y="18477"/>
                  </a:lnTo>
                  <a:lnTo>
                    <a:pt x="18690" y="18471"/>
                  </a:lnTo>
                  <a:lnTo>
                    <a:pt x="18673" y="18459"/>
                  </a:lnTo>
                  <a:lnTo>
                    <a:pt x="18644" y="18401"/>
                  </a:lnTo>
                  <a:lnTo>
                    <a:pt x="18623" y="18357"/>
                  </a:lnTo>
                  <a:lnTo>
                    <a:pt x="18571" y="18286"/>
                  </a:lnTo>
                  <a:lnTo>
                    <a:pt x="18486" y="18172"/>
                  </a:lnTo>
                  <a:lnTo>
                    <a:pt x="18468" y="18158"/>
                  </a:lnTo>
                  <a:lnTo>
                    <a:pt x="18458" y="18146"/>
                  </a:lnTo>
                  <a:lnTo>
                    <a:pt x="18452" y="18088"/>
                  </a:lnTo>
                  <a:lnTo>
                    <a:pt x="18424" y="18050"/>
                  </a:lnTo>
                  <a:lnTo>
                    <a:pt x="18388" y="18019"/>
                  </a:lnTo>
                  <a:lnTo>
                    <a:pt x="18378" y="18007"/>
                  </a:lnTo>
                  <a:lnTo>
                    <a:pt x="18372" y="17993"/>
                  </a:lnTo>
                  <a:lnTo>
                    <a:pt x="18383" y="17911"/>
                  </a:lnTo>
                  <a:lnTo>
                    <a:pt x="18383" y="17891"/>
                  </a:lnTo>
                  <a:lnTo>
                    <a:pt x="18372" y="17839"/>
                  </a:lnTo>
                  <a:lnTo>
                    <a:pt x="18378" y="17784"/>
                  </a:lnTo>
                  <a:lnTo>
                    <a:pt x="18396" y="17706"/>
                  </a:lnTo>
                  <a:lnTo>
                    <a:pt x="18412" y="17656"/>
                  </a:lnTo>
                  <a:lnTo>
                    <a:pt x="18417" y="17624"/>
                  </a:lnTo>
                  <a:lnTo>
                    <a:pt x="18388" y="17642"/>
                  </a:lnTo>
                  <a:lnTo>
                    <a:pt x="18360" y="17764"/>
                  </a:lnTo>
                  <a:lnTo>
                    <a:pt x="18349" y="17668"/>
                  </a:lnTo>
                  <a:lnTo>
                    <a:pt x="18326" y="17572"/>
                  </a:lnTo>
                  <a:lnTo>
                    <a:pt x="18310" y="17529"/>
                  </a:lnTo>
                  <a:lnTo>
                    <a:pt x="18282" y="17489"/>
                  </a:lnTo>
                  <a:lnTo>
                    <a:pt x="18246" y="17457"/>
                  </a:lnTo>
                  <a:lnTo>
                    <a:pt x="18218" y="17425"/>
                  </a:lnTo>
                  <a:lnTo>
                    <a:pt x="18184" y="17407"/>
                  </a:lnTo>
                  <a:lnTo>
                    <a:pt x="18133" y="17393"/>
                  </a:lnTo>
                  <a:lnTo>
                    <a:pt x="18122" y="17381"/>
                  </a:lnTo>
                  <a:lnTo>
                    <a:pt x="18122" y="17355"/>
                  </a:lnTo>
                  <a:lnTo>
                    <a:pt x="18122" y="17329"/>
                  </a:lnTo>
                  <a:lnTo>
                    <a:pt x="18133" y="17292"/>
                  </a:lnTo>
                  <a:lnTo>
                    <a:pt x="18156" y="17260"/>
                  </a:lnTo>
                  <a:lnTo>
                    <a:pt x="18189" y="17234"/>
                  </a:lnTo>
                  <a:lnTo>
                    <a:pt x="18202" y="17216"/>
                  </a:lnTo>
                  <a:lnTo>
                    <a:pt x="18207" y="17190"/>
                  </a:lnTo>
                  <a:lnTo>
                    <a:pt x="18218" y="17210"/>
                  </a:lnTo>
                  <a:lnTo>
                    <a:pt x="18230" y="17216"/>
                  </a:lnTo>
                  <a:lnTo>
                    <a:pt x="18241" y="17178"/>
                  </a:lnTo>
                  <a:lnTo>
                    <a:pt x="18253" y="17152"/>
                  </a:lnTo>
                  <a:lnTo>
                    <a:pt x="18269" y="17126"/>
                  </a:lnTo>
                  <a:lnTo>
                    <a:pt x="18293" y="17068"/>
                  </a:lnTo>
                  <a:lnTo>
                    <a:pt x="18310" y="17043"/>
                  </a:lnTo>
                  <a:lnTo>
                    <a:pt x="18321" y="17005"/>
                  </a:lnTo>
                  <a:lnTo>
                    <a:pt x="18321" y="16955"/>
                  </a:lnTo>
                  <a:lnTo>
                    <a:pt x="18339" y="16947"/>
                  </a:lnTo>
                  <a:lnTo>
                    <a:pt x="18344" y="16935"/>
                  </a:lnTo>
                  <a:lnTo>
                    <a:pt x="18355" y="16923"/>
                  </a:lnTo>
                  <a:lnTo>
                    <a:pt x="18355" y="16903"/>
                  </a:lnTo>
                  <a:lnTo>
                    <a:pt x="18355" y="16871"/>
                  </a:lnTo>
                  <a:lnTo>
                    <a:pt x="18339" y="16839"/>
                  </a:lnTo>
                  <a:lnTo>
                    <a:pt x="18349" y="16839"/>
                  </a:lnTo>
                  <a:lnTo>
                    <a:pt x="18372" y="16859"/>
                  </a:lnTo>
                  <a:lnTo>
                    <a:pt x="18388" y="16883"/>
                  </a:lnTo>
                  <a:lnTo>
                    <a:pt x="18388" y="16851"/>
                  </a:lnTo>
                  <a:lnTo>
                    <a:pt x="18406" y="16833"/>
                  </a:lnTo>
                  <a:lnTo>
                    <a:pt x="18429" y="16845"/>
                  </a:lnTo>
                  <a:lnTo>
                    <a:pt x="18445" y="16845"/>
                  </a:lnTo>
                  <a:lnTo>
                    <a:pt x="18515" y="16819"/>
                  </a:lnTo>
                  <a:lnTo>
                    <a:pt x="18543" y="16814"/>
                  </a:lnTo>
                  <a:lnTo>
                    <a:pt x="18571" y="16796"/>
                  </a:lnTo>
                  <a:lnTo>
                    <a:pt x="18639" y="16724"/>
                  </a:lnTo>
                  <a:lnTo>
                    <a:pt x="18657" y="16718"/>
                  </a:lnTo>
                  <a:lnTo>
                    <a:pt x="18673" y="16724"/>
                  </a:lnTo>
                  <a:lnTo>
                    <a:pt x="18685" y="16732"/>
                  </a:lnTo>
                  <a:lnTo>
                    <a:pt x="18701" y="16744"/>
                  </a:lnTo>
                  <a:lnTo>
                    <a:pt x="18713" y="16738"/>
                  </a:lnTo>
                  <a:lnTo>
                    <a:pt x="18719" y="16724"/>
                  </a:lnTo>
                  <a:lnTo>
                    <a:pt x="18701" y="16706"/>
                  </a:lnTo>
                  <a:lnTo>
                    <a:pt x="18696" y="16680"/>
                  </a:lnTo>
                  <a:lnTo>
                    <a:pt x="18696" y="16654"/>
                  </a:lnTo>
                  <a:lnTo>
                    <a:pt x="18713" y="16648"/>
                  </a:lnTo>
                  <a:lnTo>
                    <a:pt x="18737" y="16648"/>
                  </a:lnTo>
                  <a:lnTo>
                    <a:pt x="18815" y="16610"/>
                  </a:lnTo>
                  <a:lnTo>
                    <a:pt x="18822" y="16590"/>
                  </a:lnTo>
                  <a:lnTo>
                    <a:pt x="18827" y="16565"/>
                  </a:lnTo>
                  <a:lnTo>
                    <a:pt x="18861" y="16559"/>
                  </a:lnTo>
                  <a:lnTo>
                    <a:pt x="18856" y="16541"/>
                  </a:lnTo>
                  <a:lnTo>
                    <a:pt x="18850" y="16521"/>
                  </a:lnTo>
                  <a:lnTo>
                    <a:pt x="18872" y="16495"/>
                  </a:lnTo>
                  <a:lnTo>
                    <a:pt x="18895" y="16509"/>
                  </a:lnTo>
                  <a:lnTo>
                    <a:pt x="18884" y="16477"/>
                  </a:lnTo>
                  <a:lnTo>
                    <a:pt x="18884" y="16463"/>
                  </a:lnTo>
                  <a:lnTo>
                    <a:pt x="18912" y="16451"/>
                  </a:lnTo>
                  <a:lnTo>
                    <a:pt x="18957" y="16451"/>
                  </a:lnTo>
                  <a:lnTo>
                    <a:pt x="18969" y="16437"/>
                  </a:lnTo>
                  <a:lnTo>
                    <a:pt x="19008" y="16431"/>
                  </a:lnTo>
                  <a:lnTo>
                    <a:pt x="19042" y="16425"/>
                  </a:lnTo>
                  <a:lnTo>
                    <a:pt x="19078" y="16405"/>
                  </a:lnTo>
                  <a:lnTo>
                    <a:pt x="19106" y="16373"/>
                  </a:lnTo>
                  <a:lnTo>
                    <a:pt x="19168" y="16329"/>
                  </a:lnTo>
                  <a:lnTo>
                    <a:pt x="19197" y="16292"/>
                  </a:lnTo>
                  <a:lnTo>
                    <a:pt x="19213" y="16292"/>
                  </a:lnTo>
                  <a:lnTo>
                    <a:pt x="19230" y="16298"/>
                  </a:lnTo>
                  <a:lnTo>
                    <a:pt x="19248" y="16292"/>
                  </a:lnTo>
                  <a:lnTo>
                    <a:pt x="19269" y="16266"/>
                  </a:lnTo>
                  <a:lnTo>
                    <a:pt x="19287" y="16260"/>
                  </a:lnTo>
                  <a:lnTo>
                    <a:pt x="19339" y="16222"/>
                  </a:lnTo>
                  <a:lnTo>
                    <a:pt x="19419" y="16182"/>
                  </a:lnTo>
                  <a:lnTo>
                    <a:pt x="19447" y="16190"/>
                  </a:lnTo>
                  <a:lnTo>
                    <a:pt x="19548" y="16214"/>
                  </a:lnTo>
                  <a:lnTo>
                    <a:pt x="19561" y="16222"/>
                  </a:lnTo>
                  <a:lnTo>
                    <a:pt x="19582" y="16246"/>
                  </a:lnTo>
                  <a:lnTo>
                    <a:pt x="19623" y="16170"/>
                  </a:lnTo>
                  <a:lnTo>
                    <a:pt x="19634" y="16132"/>
                  </a:lnTo>
                  <a:lnTo>
                    <a:pt x="19634" y="16112"/>
                  </a:lnTo>
                  <a:lnTo>
                    <a:pt x="19628" y="16100"/>
                  </a:lnTo>
                  <a:lnTo>
                    <a:pt x="19618" y="16094"/>
                  </a:lnTo>
                  <a:lnTo>
                    <a:pt x="19618" y="16086"/>
                  </a:lnTo>
                  <a:lnTo>
                    <a:pt x="19618" y="16080"/>
                  </a:lnTo>
                  <a:lnTo>
                    <a:pt x="19618" y="16069"/>
                  </a:lnTo>
                  <a:lnTo>
                    <a:pt x="19611" y="16049"/>
                  </a:lnTo>
                  <a:lnTo>
                    <a:pt x="19589" y="16017"/>
                  </a:lnTo>
                  <a:lnTo>
                    <a:pt x="19548" y="15973"/>
                  </a:lnTo>
                  <a:lnTo>
                    <a:pt x="19525" y="15915"/>
                  </a:lnTo>
                  <a:lnTo>
                    <a:pt x="19532" y="15845"/>
                  </a:lnTo>
                  <a:lnTo>
                    <a:pt x="19525" y="15782"/>
                  </a:lnTo>
                  <a:lnTo>
                    <a:pt x="19504" y="15744"/>
                  </a:lnTo>
                  <a:lnTo>
                    <a:pt x="19497" y="15718"/>
                  </a:lnTo>
                  <a:lnTo>
                    <a:pt x="19504" y="15712"/>
                  </a:lnTo>
                  <a:lnTo>
                    <a:pt x="19504" y="15692"/>
                  </a:lnTo>
                  <a:lnTo>
                    <a:pt x="19497" y="15654"/>
                  </a:lnTo>
                  <a:lnTo>
                    <a:pt x="19504" y="15628"/>
                  </a:lnTo>
                  <a:lnTo>
                    <a:pt x="19509" y="15622"/>
                  </a:lnTo>
                  <a:lnTo>
                    <a:pt x="19509" y="15616"/>
                  </a:lnTo>
                  <a:lnTo>
                    <a:pt x="19504" y="15608"/>
                  </a:lnTo>
                  <a:lnTo>
                    <a:pt x="19497" y="15596"/>
                  </a:lnTo>
                  <a:lnTo>
                    <a:pt x="19497" y="15590"/>
                  </a:lnTo>
                  <a:lnTo>
                    <a:pt x="19504" y="15565"/>
                  </a:lnTo>
                  <a:lnTo>
                    <a:pt x="19515" y="15553"/>
                  </a:lnTo>
                  <a:lnTo>
                    <a:pt x="19532" y="15545"/>
                  </a:lnTo>
                  <a:lnTo>
                    <a:pt x="19543" y="15533"/>
                  </a:lnTo>
                  <a:lnTo>
                    <a:pt x="19548" y="15521"/>
                  </a:lnTo>
                  <a:lnTo>
                    <a:pt x="19566" y="15431"/>
                  </a:lnTo>
                  <a:lnTo>
                    <a:pt x="19566" y="15411"/>
                  </a:lnTo>
                  <a:lnTo>
                    <a:pt x="19554" y="15399"/>
                  </a:lnTo>
                  <a:lnTo>
                    <a:pt x="19554" y="15385"/>
                  </a:lnTo>
                  <a:lnTo>
                    <a:pt x="19554" y="15353"/>
                  </a:lnTo>
                  <a:lnTo>
                    <a:pt x="19561" y="15322"/>
                  </a:lnTo>
                  <a:lnTo>
                    <a:pt x="19571" y="15290"/>
                  </a:lnTo>
                  <a:lnTo>
                    <a:pt x="19571" y="15266"/>
                  </a:lnTo>
                  <a:lnTo>
                    <a:pt x="19561" y="15234"/>
                  </a:lnTo>
                  <a:lnTo>
                    <a:pt x="19548" y="15214"/>
                  </a:lnTo>
                  <a:lnTo>
                    <a:pt x="19543" y="15214"/>
                  </a:lnTo>
                  <a:lnTo>
                    <a:pt x="19538" y="15208"/>
                  </a:lnTo>
                  <a:lnTo>
                    <a:pt x="19538" y="15202"/>
                  </a:lnTo>
                  <a:lnTo>
                    <a:pt x="19532" y="15188"/>
                  </a:lnTo>
                  <a:lnTo>
                    <a:pt x="19515" y="15176"/>
                  </a:lnTo>
                  <a:lnTo>
                    <a:pt x="19509" y="15170"/>
                  </a:lnTo>
                  <a:lnTo>
                    <a:pt x="19504" y="15156"/>
                  </a:lnTo>
                  <a:lnTo>
                    <a:pt x="19497" y="15144"/>
                  </a:lnTo>
                  <a:lnTo>
                    <a:pt x="19476" y="15118"/>
                  </a:lnTo>
                  <a:lnTo>
                    <a:pt x="19463" y="15098"/>
                  </a:lnTo>
                  <a:lnTo>
                    <a:pt x="19458" y="15087"/>
                  </a:lnTo>
                  <a:lnTo>
                    <a:pt x="19447" y="15081"/>
                  </a:lnTo>
                  <a:lnTo>
                    <a:pt x="19435" y="15055"/>
                  </a:lnTo>
                  <a:lnTo>
                    <a:pt x="19419" y="15011"/>
                  </a:lnTo>
                  <a:lnTo>
                    <a:pt x="19401" y="14979"/>
                  </a:lnTo>
                  <a:lnTo>
                    <a:pt x="19378" y="14959"/>
                  </a:lnTo>
                  <a:lnTo>
                    <a:pt x="19367" y="14947"/>
                  </a:lnTo>
                  <a:lnTo>
                    <a:pt x="19373" y="14915"/>
                  </a:lnTo>
                  <a:lnTo>
                    <a:pt x="19367" y="14869"/>
                  </a:lnTo>
                  <a:lnTo>
                    <a:pt x="19349" y="14844"/>
                  </a:lnTo>
                  <a:lnTo>
                    <a:pt x="19316" y="14820"/>
                  </a:lnTo>
                  <a:lnTo>
                    <a:pt x="19298" y="14794"/>
                  </a:lnTo>
                  <a:lnTo>
                    <a:pt x="19305" y="14768"/>
                  </a:lnTo>
                  <a:lnTo>
                    <a:pt x="19305" y="14748"/>
                  </a:lnTo>
                  <a:lnTo>
                    <a:pt x="19298" y="14736"/>
                  </a:lnTo>
                  <a:lnTo>
                    <a:pt x="19298" y="14724"/>
                  </a:lnTo>
                  <a:lnTo>
                    <a:pt x="19305" y="14716"/>
                  </a:lnTo>
                  <a:lnTo>
                    <a:pt x="19305" y="14698"/>
                  </a:lnTo>
                  <a:lnTo>
                    <a:pt x="19298" y="14666"/>
                  </a:lnTo>
                  <a:lnTo>
                    <a:pt x="19298" y="14640"/>
                  </a:lnTo>
                  <a:lnTo>
                    <a:pt x="19310" y="14614"/>
                  </a:lnTo>
                  <a:lnTo>
                    <a:pt x="19310" y="14597"/>
                  </a:lnTo>
                  <a:lnTo>
                    <a:pt x="19305" y="14565"/>
                  </a:lnTo>
                  <a:lnTo>
                    <a:pt x="19310" y="14533"/>
                  </a:lnTo>
                  <a:lnTo>
                    <a:pt x="19333" y="14487"/>
                  </a:lnTo>
                  <a:lnTo>
                    <a:pt x="19344" y="14455"/>
                  </a:lnTo>
                  <a:lnTo>
                    <a:pt x="19349" y="14423"/>
                  </a:lnTo>
                  <a:lnTo>
                    <a:pt x="19378" y="14397"/>
                  </a:lnTo>
                  <a:lnTo>
                    <a:pt x="19452" y="14359"/>
                  </a:lnTo>
                  <a:lnTo>
                    <a:pt x="19492" y="14334"/>
                  </a:lnTo>
                  <a:lnTo>
                    <a:pt x="19497" y="14316"/>
                  </a:lnTo>
                  <a:lnTo>
                    <a:pt x="19515" y="14310"/>
                  </a:lnTo>
                  <a:lnTo>
                    <a:pt x="19548" y="14310"/>
                  </a:lnTo>
                  <a:lnTo>
                    <a:pt x="19566" y="14310"/>
                  </a:lnTo>
                  <a:lnTo>
                    <a:pt x="19571" y="14296"/>
                  </a:lnTo>
                  <a:lnTo>
                    <a:pt x="19595" y="14296"/>
                  </a:lnTo>
                  <a:lnTo>
                    <a:pt x="19628" y="14310"/>
                  </a:lnTo>
                  <a:lnTo>
                    <a:pt x="19651" y="14302"/>
                  </a:lnTo>
                  <a:lnTo>
                    <a:pt x="19662" y="14278"/>
                  </a:lnTo>
                  <a:lnTo>
                    <a:pt x="19680" y="14264"/>
                  </a:lnTo>
                  <a:lnTo>
                    <a:pt x="19708" y="14252"/>
                  </a:lnTo>
                  <a:lnTo>
                    <a:pt x="19737" y="14252"/>
                  </a:lnTo>
                  <a:lnTo>
                    <a:pt x="19760" y="14264"/>
                  </a:lnTo>
                  <a:lnTo>
                    <a:pt x="19793" y="14264"/>
                  </a:lnTo>
                  <a:lnTo>
                    <a:pt x="19845" y="14252"/>
                  </a:lnTo>
                  <a:lnTo>
                    <a:pt x="19879" y="14238"/>
                  </a:lnTo>
                  <a:lnTo>
                    <a:pt x="19895" y="14220"/>
                  </a:lnTo>
                  <a:lnTo>
                    <a:pt x="19923" y="14214"/>
                  </a:lnTo>
                  <a:lnTo>
                    <a:pt x="19964" y="14214"/>
                  </a:lnTo>
                  <a:lnTo>
                    <a:pt x="20065" y="14182"/>
                  </a:lnTo>
                  <a:lnTo>
                    <a:pt x="20230" y="14124"/>
                  </a:lnTo>
                  <a:lnTo>
                    <a:pt x="20357" y="14093"/>
                  </a:lnTo>
                  <a:lnTo>
                    <a:pt x="20453" y="14099"/>
                  </a:lnTo>
                  <a:lnTo>
                    <a:pt x="20520" y="14111"/>
                  </a:lnTo>
                  <a:lnTo>
                    <a:pt x="20572" y="14130"/>
                  </a:lnTo>
                  <a:lnTo>
                    <a:pt x="20623" y="14162"/>
                  </a:lnTo>
                  <a:lnTo>
                    <a:pt x="20675" y="14200"/>
                  </a:lnTo>
                  <a:lnTo>
                    <a:pt x="20760" y="14226"/>
                  </a:lnTo>
                  <a:lnTo>
                    <a:pt x="20873" y="14238"/>
                  </a:lnTo>
                  <a:lnTo>
                    <a:pt x="20969" y="14264"/>
                  </a:lnTo>
                  <a:lnTo>
                    <a:pt x="21055" y="14302"/>
                  </a:lnTo>
                  <a:lnTo>
                    <a:pt x="21135" y="14328"/>
                  </a:lnTo>
                  <a:lnTo>
                    <a:pt x="21202" y="14334"/>
                  </a:lnTo>
                  <a:lnTo>
                    <a:pt x="21243" y="14328"/>
                  </a:lnTo>
                  <a:lnTo>
                    <a:pt x="21248" y="14316"/>
                  </a:lnTo>
                  <a:lnTo>
                    <a:pt x="21277" y="14290"/>
                  </a:lnTo>
                  <a:lnTo>
                    <a:pt x="21328" y="14264"/>
                  </a:lnTo>
                  <a:lnTo>
                    <a:pt x="21362" y="14238"/>
                  </a:lnTo>
                  <a:lnTo>
                    <a:pt x="21373" y="14226"/>
                  </a:lnTo>
                  <a:lnTo>
                    <a:pt x="21380" y="14194"/>
                  </a:lnTo>
                  <a:lnTo>
                    <a:pt x="21373" y="14162"/>
                  </a:lnTo>
                  <a:lnTo>
                    <a:pt x="21362" y="14130"/>
                  </a:lnTo>
                  <a:lnTo>
                    <a:pt x="21339" y="14105"/>
                  </a:lnTo>
                  <a:lnTo>
                    <a:pt x="21328" y="14079"/>
                  </a:lnTo>
                  <a:lnTo>
                    <a:pt x="21323" y="14047"/>
                  </a:lnTo>
                  <a:lnTo>
                    <a:pt x="21351" y="14003"/>
                  </a:lnTo>
                  <a:lnTo>
                    <a:pt x="21351" y="13965"/>
                  </a:lnTo>
                  <a:lnTo>
                    <a:pt x="21344" y="13919"/>
                  </a:lnTo>
                  <a:lnTo>
                    <a:pt x="21339" y="13881"/>
                  </a:lnTo>
                  <a:lnTo>
                    <a:pt x="21344" y="13824"/>
                  </a:lnTo>
                  <a:lnTo>
                    <a:pt x="21390" y="13722"/>
                  </a:lnTo>
                  <a:lnTo>
                    <a:pt x="21396" y="13696"/>
                  </a:lnTo>
                  <a:lnTo>
                    <a:pt x="21390" y="13678"/>
                  </a:lnTo>
                  <a:lnTo>
                    <a:pt x="21385" y="13672"/>
                  </a:lnTo>
                  <a:lnTo>
                    <a:pt x="21367" y="13664"/>
                  </a:lnTo>
                  <a:lnTo>
                    <a:pt x="21362" y="13658"/>
                  </a:lnTo>
                  <a:lnTo>
                    <a:pt x="21357" y="13646"/>
                  </a:lnTo>
                  <a:lnTo>
                    <a:pt x="21362" y="13632"/>
                  </a:lnTo>
                  <a:lnTo>
                    <a:pt x="21351" y="13601"/>
                  </a:lnTo>
                  <a:lnTo>
                    <a:pt x="21323" y="13557"/>
                  </a:lnTo>
                  <a:lnTo>
                    <a:pt x="21310" y="13499"/>
                  </a:lnTo>
                  <a:lnTo>
                    <a:pt x="21323" y="13435"/>
                  </a:lnTo>
                  <a:lnTo>
                    <a:pt x="21334" y="13397"/>
                  </a:lnTo>
                  <a:lnTo>
                    <a:pt x="21357" y="13372"/>
                  </a:lnTo>
                  <a:lnTo>
                    <a:pt x="21351" y="13354"/>
                  </a:lnTo>
                  <a:lnTo>
                    <a:pt x="21328" y="13334"/>
                  </a:lnTo>
                  <a:lnTo>
                    <a:pt x="21316" y="13308"/>
                  </a:lnTo>
                  <a:lnTo>
                    <a:pt x="21305" y="13264"/>
                  </a:lnTo>
                  <a:lnTo>
                    <a:pt x="21316" y="13238"/>
                  </a:lnTo>
                  <a:lnTo>
                    <a:pt x="21339" y="13212"/>
                  </a:lnTo>
                  <a:lnTo>
                    <a:pt x="21357" y="13194"/>
                  </a:lnTo>
                  <a:lnTo>
                    <a:pt x="21357" y="13180"/>
                  </a:lnTo>
                  <a:lnTo>
                    <a:pt x="21344" y="13162"/>
                  </a:lnTo>
                  <a:lnTo>
                    <a:pt x="21328" y="13136"/>
                  </a:lnTo>
                  <a:lnTo>
                    <a:pt x="21316" y="13111"/>
                  </a:lnTo>
                  <a:lnTo>
                    <a:pt x="21323" y="13085"/>
                  </a:lnTo>
                  <a:lnTo>
                    <a:pt x="21310" y="13059"/>
                  </a:lnTo>
                  <a:lnTo>
                    <a:pt x="21287" y="13027"/>
                  </a:lnTo>
                  <a:lnTo>
                    <a:pt x="21282" y="12989"/>
                  </a:lnTo>
                  <a:lnTo>
                    <a:pt x="21287" y="12951"/>
                  </a:lnTo>
                  <a:lnTo>
                    <a:pt x="21287" y="12925"/>
                  </a:lnTo>
                  <a:lnTo>
                    <a:pt x="21282" y="12907"/>
                  </a:lnTo>
                  <a:lnTo>
                    <a:pt x="21287" y="12887"/>
                  </a:lnTo>
                  <a:lnTo>
                    <a:pt x="21310" y="12850"/>
                  </a:lnTo>
                  <a:lnTo>
                    <a:pt x="21334" y="12792"/>
                  </a:lnTo>
                  <a:lnTo>
                    <a:pt x="21339" y="12633"/>
                  </a:lnTo>
                  <a:lnTo>
                    <a:pt x="21385" y="12543"/>
                  </a:lnTo>
                  <a:lnTo>
                    <a:pt x="21401" y="12461"/>
                  </a:lnTo>
                  <a:lnTo>
                    <a:pt x="21424" y="12397"/>
                  </a:lnTo>
                  <a:lnTo>
                    <a:pt x="21447" y="12358"/>
                  </a:lnTo>
                  <a:lnTo>
                    <a:pt x="21493" y="12314"/>
                  </a:lnTo>
                  <a:lnTo>
                    <a:pt x="21538" y="12270"/>
                  </a:lnTo>
                  <a:lnTo>
                    <a:pt x="21589" y="12218"/>
                  </a:lnTo>
                  <a:lnTo>
                    <a:pt x="21600" y="12135"/>
                  </a:lnTo>
                  <a:lnTo>
                    <a:pt x="21584" y="12053"/>
                  </a:lnTo>
                  <a:lnTo>
                    <a:pt x="21561" y="11969"/>
                  </a:lnTo>
                  <a:lnTo>
                    <a:pt x="21515" y="11905"/>
                  </a:lnTo>
                  <a:lnTo>
                    <a:pt x="21453" y="11836"/>
                  </a:lnTo>
                  <a:lnTo>
                    <a:pt x="21390" y="11778"/>
                  </a:lnTo>
                  <a:lnTo>
                    <a:pt x="21328" y="11714"/>
                  </a:lnTo>
                  <a:lnTo>
                    <a:pt x="21259" y="11657"/>
                  </a:lnTo>
                  <a:lnTo>
                    <a:pt x="21191" y="11569"/>
                  </a:lnTo>
                  <a:lnTo>
                    <a:pt x="21124" y="11465"/>
                  </a:lnTo>
                  <a:lnTo>
                    <a:pt x="21072" y="11364"/>
                  </a:lnTo>
                  <a:lnTo>
                    <a:pt x="21032" y="11262"/>
                  </a:lnTo>
                  <a:lnTo>
                    <a:pt x="21003" y="11161"/>
                  </a:lnTo>
                  <a:lnTo>
                    <a:pt x="20982" y="11077"/>
                  </a:lnTo>
                  <a:lnTo>
                    <a:pt x="20936" y="10918"/>
                  </a:lnTo>
                  <a:lnTo>
                    <a:pt x="20902" y="10810"/>
                  </a:lnTo>
                  <a:lnTo>
                    <a:pt x="20873" y="10714"/>
                  </a:lnTo>
                  <a:lnTo>
                    <a:pt x="20850" y="10613"/>
                  </a:lnTo>
                  <a:lnTo>
                    <a:pt x="20845" y="10541"/>
                  </a:lnTo>
                  <a:lnTo>
                    <a:pt x="20840" y="10471"/>
                  </a:lnTo>
                  <a:lnTo>
                    <a:pt x="20845" y="10396"/>
                  </a:lnTo>
                  <a:lnTo>
                    <a:pt x="20850" y="10332"/>
                  </a:lnTo>
                  <a:lnTo>
                    <a:pt x="20868" y="10262"/>
                  </a:lnTo>
                  <a:lnTo>
                    <a:pt x="20879" y="10210"/>
                  </a:lnTo>
                  <a:lnTo>
                    <a:pt x="20884" y="10141"/>
                  </a:lnTo>
                  <a:lnTo>
                    <a:pt x="20884" y="10057"/>
                  </a:lnTo>
                  <a:lnTo>
                    <a:pt x="20879" y="9975"/>
                  </a:lnTo>
                  <a:lnTo>
                    <a:pt x="20856" y="9872"/>
                  </a:lnTo>
                  <a:lnTo>
                    <a:pt x="20840" y="9790"/>
                  </a:lnTo>
                  <a:lnTo>
                    <a:pt x="20811" y="9695"/>
                  </a:lnTo>
                  <a:lnTo>
                    <a:pt x="20765" y="9593"/>
                  </a:lnTo>
                  <a:lnTo>
                    <a:pt x="20703" y="9446"/>
                  </a:lnTo>
                  <a:lnTo>
                    <a:pt x="20657" y="9330"/>
                  </a:lnTo>
                  <a:lnTo>
                    <a:pt x="20612" y="9228"/>
                  </a:lnTo>
                  <a:lnTo>
                    <a:pt x="20572" y="9121"/>
                  </a:lnTo>
                  <a:lnTo>
                    <a:pt x="20538" y="9005"/>
                  </a:lnTo>
                  <a:lnTo>
                    <a:pt x="20515" y="8892"/>
                  </a:lnTo>
                  <a:lnTo>
                    <a:pt x="20509" y="8796"/>
                  </a:lnTo>
                  <a:lnTo>
                    <a:pt x="20504" y="8693"/>
                  </a:lnTo>
                  <a:lnTo>
                    <a:pt x="20515" y="8605"/>
                  </a:lnTo>
                  <a:lnTo>
                    <a:pt x="20515" y="8527"/>
                  </a:lnTo>
                  <a:lnTo>
                    <a:pt x="20520" y="8438"/>
                  </a:lnTo>
                  <a:lnTo>
                    <a:pt x="20532" y="8362"/>
                  </a:lnTo>
                  <a:lnTo>
                    <a:pt x="20548" y="8278"/>
                  </a:lnTo>
                  <a:lnTo>
                    <a:pt x="20572" y="8209"/>
                  </a:lnTo>
                  <a:lnTo>
                    <a:pt x="20600" y="8165"/>
                  </a:lnTo>
                  <a:lnTo>
                    <a:pt x="20623" y="8133"/>
                  </a:lnTo>
                  <a:lnTo>
                    <a:pt x="20634" y="8081"/>
                  </a:lnTo>
                  <a:lnTo>
                    <a:pt x="20634" y="8005"/>
                  </a:lnTo>
                  <a:lnTo>
                    <a:pt x="20657" y="7968"/>
                  </a:lnTo>
                  <a:lnTo>
                    <a:pt x="20685" y="7928"/>
                  </a:lnTo>
                  <a:lnTo>
                    <a:pt x="20726" y="7890"/>
                  </a:lnTo>
                  <a:lnTo>
                    <a:pt x="20776" y="7852"/>
                  </a:lnTo>
                  <a:lnTo>
                    <a:pt x="20845" y="7800"/>
                  </a:lnTo>
                  <a:lnTo>
                    <a:pt x="20897" y="7750"/>
                  </a:lnTo>
                  <a:lnTo>
                    <a:pt x="20959" y="7705"/>
                  </a:lnTo>
                  <a:lnTo>
                    <a:pt x="20998" y="7673"/>
                  </a:lnTo>
                  <a:lnTo>
                    <a:pt x="21032" y="7629"/>
                  </a:lnTo>
                  <a:lnTo>
                    <a:pt x="21078" y="7585"/>
                  </a:lnTo>
                  <a:lnTo>
                    <a:pt x="21106" y="7521"/>
                  </a:lnTo>
                  <a:lnTo>
                    <a:pt x="21129" y="7458"/>
                  </a:lnTo>
                  <a:lnTo>
                    <a:pt x="21158" y="7406"/>
                  </a:lnTo>
                  <a:lnTo>
                    <a:pt x="21209" y="7362"/>
                  </a:lnTo>
                  <a:lnTo>
                    <a:pt x="21243" y="7330"/>
                  </a:lnTo>
                  <a:lnTo>
                    <a:pt x="21277" y="7284"/>
                  </a:lnTo>
                  <a:lnTo>
                    <a:pt x="21300" y="7227"/>
                  </a:lnTo>
                  <a:lnTo>
                    <a:pt x="21310" y="7151"/>
                  </a:lnTo>
                  <a:lnTo>
                    <a:pt x="21328" y="7081"/>
                  </a:lnTo>
                  <a:lnTo>
                    <a:pt x="21357" y="7029"/>
                  </a:lnTo>
                  <a:lnTo>
                    <a:pt x="21390" y="6986"/>
                  </a:lnTo>
                  <a:lnTo>
                    <a:pt x="21413" y="6948"/>
                  </a:lnTo>
                  <a:lnTo>
                    <a:pt x="21429" y="6902"/>
                  </a:lnTo>
                  <a:lnTo>
                    <a:pt x="21424" y="6858"/>
                  </a:lnTo>
                  <a:lnTo>
                    <a:pt x="21413" y="6826"/>
                  </a:lnTo>
                  <a:lnTo>
                    <a:pt x="21396" y="6800"/>
                  </a:lnTo>
                  <a:lnTo>
                    <a:pt x="21362" y="6788"/>
                  </a:lnTo>
                  <a:lnTo>
                    <a:pt x="21323" y="6780"/>
                  </a:lnTo>
                  <a:lnTo>
                    <a:pt x="21300" y="6780"/>
                  </a:lnTo>
                  <a:lnTo>
                    <a:pt x="21271" y="6780"/>
                  </a:lnTo>
                  <a:lnTo>
                    <a:pt x="21254" y="6762"/>
                  </a:lnTo>
                  <a:lnTo>
                    <a:pt x="21231" y="6717"/>
                  </a:lnTo>
                  <a:lnTo>
                    <a:pt x="21220" y="6667"/>
                  </a:lnTo>
                  <a:lnTo>
                    <a:pt x="21215" y="6615"/>
                  </a:lnTo>
                  <a:lnTo>
                    <a:pt x="21215" y="6589"/>
                  </a:lnTo>
                  <a:lnTo>
                    <a:pt x="21197" y="6545"/>
                  </a:lnTo>
                  <a:lnTo>
                    <a:pt x="21174" y="6513"/>
                  </a:lnTo>
                  <a:lnTo>
                    <a:pt x="21152" y="6488"/>
                  </a:lnTo>
                  <a:lnTo>
                    <a:pt x="21106" y="6456"/>
                  </a:lnTo>
                  <a:lnTo>
                    <a:pt x="21060" y="6430"/>
                  </a:lnTo>
                  <a:lnTo>
                    <a:pt x="21021" y="6424"/>
                  </a:lnTo>
                  <a:lnTo>
                    <a:pt x="20975" y="6398"/>
                  </a:lnTo>
                  <a:lnTo>
                    <a:pt x="20959" y="6380"/>
                  </a:lnTo>
                  <a:lnTo>
                    <a:pt x="20953" y="6342"/>
                  </a:lnTo>
                  <a:lnTo>
                    <a:pt x="20953" y="6296"/>
                  </a:lnTo>
                  <a:lnTo>
                    <a:pt x="20964" y="6253"/>
                  </a:lnTo>
                  <a:lnTo>
                    <a:pt x="20959" y="6221"/>
                  </a:lnTo>
                  <a:lnTo>
                    <a:pt x="20884" y="6183"/>
                  </a:lnTo>
                  <a:lnTo>
                    <a:pt x="20799" y="6151"/>
                  </a:lnTo>
                  <a:lnTo>
                    <a:pt x="20641" y="6119"/>
                  </a:lnTo>
                  <a:lnTo>
                    <a:pt x="20509" y="6111"/>
                  </a:lnTo>
                  <a:lnTo>
                    <a:pt x="20362" y="6125"/>
                  </a:lnTo>
                  <a:lnTo>
                    <a:pt x="20220" y="6105"/>
                  </a:lnTo>
                  <a:lnTo>
                    <a:pt x="20202" y="6111"/>
                  </a:lnTo>
                  <a:lnTo>
                    <a:pt x="20191" y="6125"/>
                  </a:lnTo>
                  <a:lnTo>
                    <a:pt x="20163" y="6189"/>
                  </a:lnTo>
                  <a:lnTo>
                    <a:pt x="20117" y="6215"/>
                  </a:lnTo>
                  <a:lnTo>
                    <a:pt x="20106" y="6239"/>
                  </a:lnTo>
                  <a:lnTo>
                    <a:pt x="20151" y="6296"/>
                  </a:lnTo>
                  <a:lnTo>
                    <a:pt x="20248" y="6438"/>
                  </a:lnTo>
                  <a:lnTo>
                    <a:pt x="20277" y="6418"/>
                  </a:lnTo>
                  <a:lnTo>
                    <a:pt x="20305" y="6482"/>
                  </a:lnTo>
                  <a:lnTo>
                    <a:pt x="20300" y="6525"/>
                  </a:lnTo>
                  <a:lnTo>
                    <a:pt x="20277" y="6577"/>
                  </a:lnTo>
                  <a:lnTo>
                    <a:pt x="20259" y="6603"/>
                  </a:lnTo>
                  <a:lnTo>
                    <a:pt x="20202" y="6629"/>
                  </a:lnTo>
                  <a:lnTo>
                    <a:pt x="20158" y="6629"/>
                  </a:lnTo>
                  <a:lnTo>
                    <a:pt x="20158" y="6673"/>
                  </a:lnTo>
                  <a:lnTo>
                    <a:pt x="20186" y="6711"/>
                  </a:lnTo>
                  <a:lnTo>
                    <a:pt x="20186" y="6731"/>
                  </a:lnTo>
                  <a:lnTo>
                    <a:pt x="20186" y="6756"/>
                  </a:lnTo>
                  <a:lnTo>
                    <a:pt x="20179" y="6762"/>
                  </a:lnTo>
                  <a:lnTo>
                    <a:pt x="20174" y="6774"/>
                  </a:lnTo>
                  <a:lnTo>
                    <a:pt x="20163" y="6788"/>
                  </a:lnTo>
                  <a:lnTo>
                    <a:pt x="20140" y="6794"/>
                  </a:lnTo>
                  <a:lnTo>
                    <a:pt x="20083" y="6774"/>
                  </a:lnTo>
                  <a:lnTo>
                    <a:pt x="20037" y="6762"/>
                  </a:lnTo>
                  <a:lnTo>
                    <a:pt x="20026" y="6685"/>
                  </a:lnTo>
                  <a:lnTo>
                    <a:pt x="20037" y="6653"/>
                  </a:lnTo>
                  <a:lnTo>
                    <a:pt x="20049" y="6647"/>
                  </a:lnTo>
                  <a:lnTo>
                    <a:pt x="20055" y="6629"/>
                  </a:lnTo>
                  <a:lnTo>
                    <a:pt x="20021" y="6583"/>
                  </a:lnTo>
                  <a:lnTo>
                    <a:pt x="19998" y="6565"/>
                  </a:lnTo>
                  <a:lnTo>
                    <a:pt x="19980" y="6539"/>
                  </a:lnTo>
                  <a:lnTo>
                    <a:pt x="19975" y="6519"/>
                  </a:lnTo>
                  <a:lnTo>
                    <a:pt x="19952" y="6525"/>
                  </a:lnTo>
                  <a:lnTo>
                    <a:pt x="19861" y="6577"/>
                  </a:lnTo>
                  <a:lnTo>
                    <a:pt x="19845" y="6615"/>
                  </a:lnTo>
                  <a:lnTo>
                    <a:pt x="19827" y="6589"/>
                  </a:lnTo>
                  <a:lnTo>
                    <a:pt x="19724" y="6717"/>
                  </a:lnTo>
                  <a:lnTo>
                    <a:pt x="19674" y="6762"/>
                  </a:lnTo>
                  <a:lnTo>
                    <a:pt x="19634" y="6756"/>
                  </a:lnTo>
                  <a:lnTo>
                    <a:pt x="19577" y="6743"/>
                  </a:lnTo>
                  <a:lnTo>
                    <a:pt x="19515" y="6749"/>
                  </a:lnTo>
                  <a:lnTo>
                    <a:pt x="19468" y="6743"/>
                  </a:lnTo>
                  <a:lnTo>
                    <a:pt x="19452" y="6749"/>
                  </a:lnTo>
                  <a:lnTo>
                    <a:pt x="19412" y="6780"/>
                  </a:lnTo>
                  <a:lnTo>
                    <a:pt x="19362" y="6788"/>
                  </a:lnTo>
                  <a:lnTo>
                    <a:pt x="19321" y="6832"/>
                  </a:lnTo>
                  <a:lnTo>
                    <a:pt x="19287" y="6876"/>
                  </a:lnTo>
                  <a:lnTo>
                    <a:pt x="19287" y="6954"/>
                  </a:lnTo>
                  <a:lnTo>
                    <a:pt x="19264" y="6966"/>
                  </a:lnTo>
                  <a:lnTo>
                    <a:pt x="19230" y="6928"/>
                  </a:lnTo>
                  <a:lnTo>
                    <a:pt x="19213" y="6922"/>
                  </a:lnTo>
                  <a:lnTo>
                    <a:pt x="19202" y="6934"/>
                  </a:lnTo>
                  <a:lnTo>
                    <a:pt x="19168" y="6940"/>
                  </a:lnTo>
                  <a:lnTo>
                    <a:pt x="19145" y="6940"/>
                  </a:lnTo>
                  <a:lnTo>
                    <a:pt x="19122" y="6960"/>
                  </a:lnTo>
                  <a:lnTo>
                    <a:pt x="19117" y="6960"/>
                  </a:lnTo>
                  <a:lnTo>
                    <a:pt x="19037" y="6954"/>
                  </a:lnTo>
                  <a:lnTo>
                    <a:pt x="19021" y="6954"/>
                  </a:lnTo>
                  <a:lnTo>
                    <a:pt x="18992" y="6954"/>
                  </a:lnTo>
                  <a:lnTo>
                    <a:pt x="18998" y="6934"/>
                  </a:lnTo>
                  <a:lnTo>
                    <a:pt x="19003" y="6922"/>
                  </a:lnTo>
                  <a:lnTo>
                    <a:pt x="19042" y="6902"/>
                  </a:lnTo>
                  <a:lnTo>
                    <a:pt x="19060" y="6890"/>
                  </a:lnTo>
                  <a:lnTo>
                    <a:pt x="19088" y="6896"/>
                  </a:lnTo>
                  <a:lnTo>
                    <a:pt x="19106" y="6870"/>
                  </a:lnTo>
                  <a:lnTo>
                    <a:pt x="19094" y="6826"/>
                  </a:lnTo>
                  <a:lnTo>
                    <a:pt x="19060" y="6788"/>
                  </a:lnTo>
                  <a:lnTo>
                    <a:pt x="19065" y="6749"/>
                  </a:lnTo>
                  <a:lnTo>
                    <a:pt x="19071" y="6711"/>
                  </a:lnTo>
                  <a:lnTo>
                    <a:pt x="19078" y="6705"/>
                  </a:lnTo>
                  <a:lnTo>
                    <a:pt x="19083" y="6693"/>
                  </a:lnTo>
                  <a:lnTo>
                    <a:pt x="19071" y="6679"/>
                  </a:lnTo>
                  <a:lnTo>
                    <a:pt x="19049" y="6679"/>
                  </a:lnTo>
                  <a:lnTo>
                    <a:pt x="19049" y="6667"/>
                  </a:lnTo>
                  <a:lnTo>
                    <a:pt x="19060" y="6661"/>
                  </a:lnTo>
                  <a:lnTo>
                    <a:pt x="19145" y="6635"/>
                  </a:lnTo>
                  <a:lnTo>
                    <a:pt x="19168" y="6621"/>
                  </a:lnTo>
                  <a:lnTo>
                    <a:pt x="19111" y="6621"/>
                  </a:lnTo>
                  <a:lnTo>
                    <a:pt x="19042" y="6629"/>
                  </a:lnTo>
                  <a:lnTo>
                    <a:pt x="18980" y="6673"/>
                  </a:lnTo>
                  <a:lnTo>
                    <a:pt x="18861" y="6762"/>
                  </a:lnTo>
                  <a:lnTo>
                    <a:pt x="18804" y="6820"/>
                  </a:lnTo>
                  <a:lnTo>
                    <a:pt x="18822" y="6812"/>
                  </a:lnTo>
                  <a:lnTo>
                    <a:pt x="18843" y="6820"/>
                  </a:lnTo>
                  <a:lnTo>
                    <a:pt x="18866" y="6858"/>
                  </a:lnTo>
                  <a:lnTo>
                    <a:pt x="18884" y="6864"/>
                  </a:lnTo>
                  <a:lnTo>
                    <a:pt x="18872" y="6890"/>
                  </a:lnTo>
                  <a:lnTo>
                    <a:pt x="18843" y="6916"/>
                  </a:lnTo>
                  <a:lnTo>
                    <a:pt x="18827" y="6928"/>
                  </a:lnTo>
                  <a:lnTo>
                    <a:pt x="18815" y="6934"/>
                  </a:lnTo>
                  <a:lnTo>
                    <a:pt x="18804" y="6928"/>
                  </a:lnTo>
                  <a:lnTo>
                    <a:pt x="18786" y="6922"/>
                  </a:lnTo>
                  <a:lnTo>
                    <a:pt x="18793" y="6902"/>
                  </a:lnTo>
                  <a:lnTo>
                    <a:pt x="18804" y="6884"/>
                  </a:lnTo>
                  <a:lnTo>
                    <a:pt x="18770" y="6852"/>
                  </a:lnTo>
                  <a:lnTo>
                    <a:pt x="18758" y="6852"/>
                  </a:lnTo>
                  <a:lnTo>
                    <a:pt x="18747" y="6852"/>
                  </a:lnTo>
                  <a:lnTo>
                    <a:pt x="18680" y="6884"/>
                  </a:lnTo>
                  <a:lnTo>
                    <a:pt x="18634" y="6922"/>
                  </a:lnTo>
                  <a:lnTo>
                    <a:pt x="18587" y="6940"/>
                  </a:lnTo>
                  <a:lnTo>
                    <a:pt x="18543" y="6948"/>
                  </a:lnTo>
                  <a:lnTo>
                    <a:pt x="18520" y="6966"/>
                  </a:lnTo>
                  <a:lnTo>
                    <a:pt x="18474" y="7011"/>
                  </a:lnTo>
                  <a:lnTo>
                    <a:pt x="18440" y="7029"/>
                  </a:lnTo>
                  <a:lnTo>
                    <a:pt x="18388" y="7081"/>
                  </a:lnTo>
                  <a:lnTo>
                    <a:pt x="18253" y="7171"/>
                  </a:lnTo>
                  <a:lnTo>
                    <a:pt x="18213" y="7183"/>
                  </a:lnTo>
                  <a:lnTo>
                    <a:pt x="18197" y="7177"/>
                  </a:lnTo>
                  <a:lnTo>
                    <a:pt x="18179" y="7163"/>
                  </a:lnTo>
                  <a:lnTo>
                    <a:pt x="18168" y="7177"/>
                  </a:lnTo>
                  <a:lnTo>
                    <a:pt x="18179" y="7195"/>
                  </a:lnTo>
                  <a:lnTo>
                    <a:pt x="18207" y="7235"/>
                  </a:lnTo>
                  <a:lnTo>
                    <a:pt x="18197" y="7258"/>
                  </a:lnTo>
                  <a:lnTo>
                    <a:pt x="18161" y="7252"/>
                  </a:lnTo>
                  <a:lnTo>
                    <a:pt x="18094" y="7272"/>
                  </a:lnTo>
                  <a:lnTo>
                    <a:pt x="18019" y="7304"/>
                  </a:lnTo>
                  <a:lnTo>
                    <a:pt x="18026" y="7336"/>
                  </a:lnTo>
                  <a:lnTo>
                    <a:pt x="18031" y="7362"/>
                  </a:lnTo>
                  <a:lnTo>
                    <a:pt x="18019" y="7406"/>
                  </a:lnTo>
                  <a:lnTo>
                    <a:pt x="18008" y="7444"/>
                  </a:lnTo>
                  <a:lnTo>
                    <a:pt x="18003" y="7539"/>
                  </a:lnTo>
                  <a:lnTo>
                    <a:pt x="17991" y="7571"/>
                  </a:lnTo>
                  <a:lnTo>
                    <a:pt x="17962" y="7591"/>
                  </a:lnTo>
                  <a:lnTo>
                    <a:pt x="17809" y="7641"/>
                  </a:lnTo>
                  <a:lnTo>
                    <a:pt x="17781" y="7649"/>
                  </a:lnTo>
                  <a:lnTo>
                    <a:pt x="17770" y="7655"/>
                  </a:lnTo>
                  <a:lnTo>
                    <a:pt x="17763" y="7649"/>
                  </a:lnTo>
                  <a:lnTo>
                    <a:pt x="17735" y="7635"/>
                  </a:lnTo>
                  <a:lnTo>
                    <a:pt x="17690" y="7635"/>
                  </a:lnTo>
                  <a:lnTo>
                    <a:pt x="17673" y="7635"/>
                  </a:lnTo>
                  <a:lnTo>
                    <a:pt x="17657" y="7617"/>
                  </a:lnTo>
                  <a:lnTo>
                    <a:pt x="17628" y="7571"/>
                  </a:lnTo>
                  <a:lnTo>
                    <a:pt x="17587" y="7489"/>
                  </a:lnTo>
                  <a:lnTo>
                    <a:pt x="17507" y="7450"/>
                  </a:lnTo>
                  <a:lnTo>
                    <a:pt x="17468" y="7418"/>
                  </a:lnTo>
                  <a:lnTo>
                    <a:pt x="17463" y="7394"/>
                  </a:lnTo>
                  <a:lnTo>
                    <a:pt x="17468" y="7362"/>
                  </a:lnTo>
                  <a:lnTo>
                    <a:pt x="17548" y="7272"/>
                  </a:lnTo>
                  <a:lnTo>
                    <a:pt x="17577" y="7241"/>
                  </a:lnTo>
                  <a:lnTo>
                    <a:pt x="17696" y="7215"/>
                  </a:lnTo>
                  <a:lnTo>
                    <a:pt x="17742" y="7209"/>
                  </a:lnTo>
                  <a:lnTo>
                    <a:pt x="17792" y="7195"/>
                  </a:lnTo>
                  <a:lnTo>
                    <a:pt x="17786" y="7145"/>
                  </a:lnTo>
                  <a:lnTo>
                    <a:pt x="17742" y="7081"/>
                  </a:lnTo>
                  <a:lnTo>
                    <a:pt x="17685" y="7003"/>
                  </a:lnTo>
                  <a:lnTo>
                    <a:pt x="17633" y="6928"/>
                  </a:lnTo>
                  <a:lnTo>
                    <a:pt x="17564" y="6896"/>
                  </a:lnTo>
                  <a:lnTo>
                    <a:pt x="17486" y="6884"/>
                  </a:lnTo>
                  <a:lnTo>
                    <a:pt x="17321" y="6902"/>
                  </a:lnTo>
                  <a:lnTo>
                    <a:pt x="17298" y="6896"/>
                  </a:lnTo>
                  <a:lnTo>
                    <a:pt x="17195" y="6838"/>
                  </a:lnTo>
                  <a:lnTo>
                    <a:pt x="17184" y="6838"/>
                  </a:lnTo>
                  <a:lnTo>
                    <a:pt x="17166" y="6844"/>
                  </a:lnTo>
                  <a:lnTo>
                    <a:pt x="17173" y="6858"/>
                  </a:lnTo>
                  <a:lnTo>
                    <a:pt x="17179" y="6870"/>
                  </a:lnTo>
                  <a:lnTo>
                    <a:pt x="17321" y="6997"/>
                  </a:lnTo>
                  <a:lnTo>
                    <a:pt x="17326" y="7029"/>
                  </a:lnTo>
                  <a:lnTo>
                    <a:pt x="17332" y="7067"/>
                  </a:lnTo>
                  <a:lnTo>
                    <a:pt x="17326" y="7087"/>
                  </a:lnTo>
                  <a:lnTo>
                    <a:pt x="17332" y="7107"/>
                  </a:lnTo>
                  <a:lnTo>
                    <a:pt x="17332" y="7139"/>
                  </a:lnTo>
                  <a:lnTo>
                    <a:pt x="17298" y="7278"/>
                  </a:lnTo>
                  <a:lnTo>
                    <a:pt x="17264" y="7380"/>
                  </a:lnTo>
                  <a:lnTo>
                    <a:pt x="17252" y="7432"/>
                  </a:lnTo>
                  <a:lnTo>
                    <a:pt x="17246" y="7464"/>
                  </a:lnTo>
                  <a:lnTo>
                    <a:pt x="17264" y="7489"/>
                  </a:lnTo>
                  <a:lnTo>
                    <a:pt x="17303" y="7501"/>
                  </a:lnTo>
                  <a:lnTo>
                    <a:pt x="17344" y="7527"/>
                  </a:lnTo>
                  <a:lnTo>
                    <a:pt x="17365" y="7571"/>
                  </a:lnTo>
                  <a:lnTo>
                    <a:pt x="17372" y="7597"/>
                  </a:lnTo>
                  <a:lnTo>
                    <a:pt x="17372" y="7661"/>
                  </a:lnTo>
                  <a:lnTo>
                    <a:pt x="17383" y="7719"/>
                  </a:lnTo>
                  <a:lnTo>
                    <a:pt x="17349" y="7800"/>
                  </a:lnTo>
                  <a:lnTo>
                    <a:pt x="17332" y="7832"/>
                  </a:lnTo>
                  <a:lnTo>
                    <a:pt x="17308" y="7904"/>
                  </a:lnTo>
                  <a:lnTo>
                    <a:pt x="17321" y="7960"/>
                  </a:lnTo>
                  <a:lnTo>
                    <a:pt x="17316" y="7979"/>
                  </a:lnTo>
                  <a:lnTo>
                    <a:pt x="17308" y="8005"/>
                  </a:lnTo>
                  <a:lnTo>
                    <a:pt x="17292" y="7985"/>
                  </a:lnTo>
                  <a:lnTo>
                    <a:pt x="17280" y="7968"/>
                  </a:lnTo>
                  <a:lnTo>
                    <a:pt x="17259" y="7948"/>
                  </a:lnTo>
                  <a:lnTo>
                    <a:pt x="17236" y="7942"/>
                  </a:lnTo>
                  <a:lnTo>
                    <a:pt x="17213" y="7942"/>
                  </a:lnTo>
                  <a:lnTo>
                    <a:pt x="17195" y="7954"/>
                  </a:lnTo>
                  <a:lnTo>
                    <a:pt x="17202" y="7936"/>
                  </a:lnTo>
                  <a:lnTo>
                    <a:pt x="17218" y="7896"/>
                  </a:lnTo>
                  <a:lnTo>
                    <a:pt x="17213" y="7884"/>
                  </a:lnTo>
                  <a:lnTo>
                    <a:pt x="17202" y="7864"/>
                  </a:lnTo>
                  <a:lnTo>
                    <a:pt x="17138" y="7826"/>
                  </a:lnTo>
                  <a:lnTo>
                    <a:pt x="17093" y="7826"/>
                  </a:lnTo>
                  <a:lnTo>
                    <a:pt x="17053" y="7826"/>
                  </a:lnTo>
                  <a:lnTo>
                    <a:pt x="17014" y="7820"/>
                  </a:lnTo>
                  <a:lnTo>
                    <a:pt x="16985" y="7794"/>
                  </a:lnTo>
                  <a:lnTo>
                    <a:pt x="16957" y="7782"/>
                  </a:lnTo>
                  <a:lnTo>
                    <a:pt x="16939" y="7782"/>
                  </a:lnTo>
                  <a:lnTo>
                    <a:pt x="16911" y="7800"/>
                  </a:lnTo>
                  <a:lnTo>
                    <a:pt x="16848" y="7890"/>
                  </a:lnTo>
                  <a:lnTo>
                    <a:pt x="16786" y="7948"/>
                  </a:lnTo>
                  <a:lnTo>
                    <a:pt x="16706" y="7991"/>
                  </a:lnTo>
                  <a:lnTo>
                    <a:pt x="16649" y="8005"/>
                  </a:lnTo>
                  <a:lnTo>
                    <a:pt x="16633" y="8011"/>
                  </a:lnTo>
                  <a:lnTo>
                    <a:pt x="16593" y="8063"/>
                  </a:lnTo>
                  <a:lnTo>
                    <a:pt x="16553" y="8107"/>
                  </a:lnTo>
                  <a:lnTo>
                    <a:pt x="16445" y="8171"/>
                  </a:lnTo>
                  <a:lnTo>
                    <a:pt x="16440" y="8197"/>
                  </a:lnTo>
                  <a:lnTo>
                    <a:pt x="16427" y="8234"/>
                  </a:lnTo>
                  <a:lnTo>
                    <a:pt x="16434" y="8272"/>
                  </a:lnTo>
                  <a:lnTo>
                    <a:pt x="16450" y="8318"/>
                  </a:lnTo>
                  <a:lnTo>
                    <a:pt x="16497" y="8400"/>
                  </a:lnTo>
                  <a:lnTo>
                    <a:pt x="16525" y="8432"/>
                  </a:lnTo>
                  <a:lnTo>
                    <a:pt x="16541" y="8477"/>
                  </a:lnTo>
                  <a:lnTo>
                    <a:pt x="16553" y="8527"/>
                  </a:lnTo>
                  <a:lnTo>
                    <a:pt x="16548" y="8541"/>
                  </a:lnTo>
                  <a:lnTo>
                    <a:pt x="16507" y="8527"/>
                  </a:lnTo>
                  <a:lnTo>
                    <a:pt x="16474" y="8527"/>
                  </a:lnTo>
                  <a:lnTo>
                    <a:pt x="16427" y="8565"/>
                  </a:lnTo>
                  <a:lnTo>
                    <a:pt x="16422" y="8579"/>
                  </a:lnTo>
                  <a:lnTo>
                    <a:pt x="16406" y="8611"/>
                  </a:lnTo>
                  <a:lnTo>
                    <a:pt x="16365" y="8611"/>
                  </a:lnTo>
                  <a:lnTo>
                    <a:pt x="16264" y="8547"/>
                  </a:lnTo>
                  <a:lnTo>
                    <a:pt x="16179" y="8509"/>
                  </a:lnTo>
                  <a:lnTo>
                    <a:pt x="16161" y="8509"/>
                  </a:lnTo>
                  <a:lnTo>
                    <a:pt x="16143" y="8489"/>
                  </a:lnTo>
                  <a:lnTo>
                    <a:pt x="16138" y="8477"/>
                  </a:lnTo>
                  <a:lnTo>
                    <a:pt x="16099" y="8477"/>
                  </a:lnTo>
                  <a:lnTo>
                    <a:pt x="16076" y="8477"/>
                  </a:lnTo>
                  <a:lnTo>
                    <a:pt x="16053" y="8464"/>
                  </a:lnTo>
                  <a:lnTo>
                    <a:pt x="15967" y="8362"/>
                  </a:lnTo>
                  <a:lnTo>
                    <a:pt x="15887" y="8318"/>
                  </a:lnTo>
                  <a:lnTo>
                    <a:pt x="15871" y="8318"/>
                  </a:lnTo>
                  <a:lnTo>
                    <a:pt x="15838" y="8324"/>
                  </a:lnTo>
                  <a:lnTo>
                    <a:pt x="15809" y="8406"/>
                  </a:lnTo>
                  <a:lnTo>
                    <a:pt x="15781" y="8426"/>
                  </a:lnTo>
                  <a:lnTo>
                    <a:pt x="15758" y="8426"/>
                  </a:lnTo>
                  <a:lnTo>
                    <a:pt x="15752" y="8464"/>
                  </a:lnTo>
                  <a:lnTo>
                    <a:pt x="15758" y="8489"/>
                  </a:lnTo>
                  <a:lnTo>
                    <a:pt x="15763" y="8509"/>
                  </a:lnTo>
                  <a:lnTo>
                    <a:pt x="15791" y="8533"/>
                  </a:lnTo>
                  <a:lnTo>
                    <a:pt x="15843" y="8623"/>
                  </a:lnTo>
                  <a:lnTo>
                    <a:pt x="15866" y="8661"/>
                  </a:lnTo>
                  <a:lnTo>
                    <a:pt x="15887" y="8675"/>
                  </a:lnTo>
                  <a:lnTo>
                    <a:pt x="15916" y="8681"/>
                  </a:lnTo>
                  <a:lnTo>
                    <a:pt x="15980" y="8675"/>
                  </a:lnTo>
                  <a:lnTo>
                    <a:pt x="16001" y="8687"/>
                  </a:lnTo>
                  <a:lnTo>
                    <a:pt x="16024" y="8707"/>
                  </a:lnTo>
                  <a:lnTo>
                    <a:pt x="16024" y="8756"/>
                  </a:lnTo>
                  <a:lnTo>
                    <a:pt x="16037" y="8808"/>
                  </a:lnTo>
                  <a:lnTo>
                    <a:pt x="16037" y="8840"/>
                  </a:lnTo>
                  <a:lnTo>
                    <a:pt x="16013" y="8872"/>
                  </a:lnTo>
                  <a:lnTo>
                    <a:pt x="15939" y="8892"/>
                  </a:lnTo>
                  <a:lnTo>
                    <a:pt x="15894" y="8924"/>
                  </a:lnTo>
                  <a:lnTo>
                    <a:pt x="15882" y="8924"/>
                  </a:lnTo>
                  <a:lnTo>
                    <a:pt x="15802" y="8878"/>
                  </a:lnTo>
                  <a:lnTo>
                    <a:pt x="15745" y="8860"/>
                  </a:lnTo>
                  <a:lnTo>
                    <a:pt x="15678" y="8828"/>
                  </a:lnTo>
                  <a:lnTo>
                    <a:pt x="15667" y="8814"/>
                  </a:lnTo>
                  <a:lnTo>
                    <a:pt x="15639" y="8744"/>
                  </a:lnTo>
                  <a:lnTo>
                    <a:pt x="15575" y="8675"/>
                  </a:lnTo>
                  <a:lnTo>
                    <a:pt x="15546" y="8655"/>
                  </a:lnTo>
                  <a:lnTo>
                    <a:pt x="15497" y="8669"/>
                  </a:lnTo>
                  <a:lnTo>
                    <a:pt x="15468" y="8655"/>
                  </a:lnTo>
                  <a:lnTo>
                    <a:pt x="15422" y="8617"/>
                  </a:lnTo>
                  <a:lnTo>
                    <a:pt x="15394" y="8565"/>
                  </a:lnTo>
                  <a:lnTo>
                    <a:pt x="15399" y="8501"/>
                  </a:lnTo>
                  <a:lnTo>
                    <a:pt x="15411" y="8489"/>
                  </a:lnTo>
                  <a:lnTo>
                    <a:pt x="15422" y="8483"/>
                  </a:lnTo>
                  <a:lnTo>
                    <a:pt x="15399" y="8458"/>
                  </a:lnTo>
                  <a:lnTo>
                    <a:pt x="15404" y="8414"/>
                  </a:lnTo>
                  <a:lnTo>
                    <a:pt x="15404" y="8382"/>
                  </a:lnTo>
                  <a:lnTo>
                    <a:pt x="15388" y="8298"/>
                  </a:lnTo>
                  <a:lnTo>
                    <a:pt x="15365" y="8246"/>
                  </a:lnTo>
                  <a:lnTo>
                    <a:pt x="15347" y="8197"/>
                  </a:lnTo>
                  <a:lnTo>
                    <a:pt x="15376" y="8171"/>
                  </a:lnTo>
                  <a:lnTo>
                    <a:pt x="15394" y="8145"/>
                  </a:lnTo>
                  <a:lnTo>
                    <a:pt x="15427" y="8081"/>
                  </a:lnTo>
                  <a:lnTo>
                    <a:pt x="15433" y="8063"/>
                  </a:lnTo>
                  <a:lnTo>
                    <a:pt x="15445" y="8037"/>
                  </a:lnTo>
                  <a:lnTo>
                    <a:pt x="15450" y="8017"/>
                  </a:lnTo>
                  <a:lnTo>
                    <a:pt x="15450" y="7999"/>
                  </a:lnTo>
                  <a:lnTo>
                    <a:pt x="15440" y="7954"/>
                  </a:lnTo>
                  <a:lnTo>
                    <a:pt x="15388" y="7878"/>
                  </a:lnTo>
                  <a:lnTo>
                    <a:pt x="15342" y="7826"/>
                  </a:lnTo>
                  <a:lnTo>
                    <a:pt x="15241" y="7776"/>
                  </a:lnTo>
                  <a:lnTo>
                    <a:pt x="15212" y="7776"/>
                  </a:lnTo>
                  <a:lnTo>
                    <a:pt x="15200" y="7768"/>
                  </a:lnTo>
                  <a:lnTo>
                    <a:pt x="15223" y="7762"/>
                  </a:lnTo>
                  <a:lnTo>
                    <a:pt x="15246" y="7750"/>
                  </a:lnTo>
                  <a:lnTo>
                    <a:pt x="15262" y="7725"/>
                  </a:lnTo>
                  <a:lnTo>
                    <a:pt x="15241" y="7713"/>
                  </a:lnTo>
                  <a:lnTo>
                    <a:pt x="15218" y="7705"/>
                  </a:lnTo>
                  <a:lnTo>
                    <a:pt x="15184" y="7681"/>
                  </a:lnTo>
                  <a:lnTo>
                    <a:pt x="15184" y="7661"/>
                  </a:lnTo>
                  <a:lnTo>
                    <a:pt x="15189" y="7649"/>
                  </a:lnTo>
                  <a:lnTo>
                    <a:pt x="15189" y="7617"/>
                  </a:lnTo>
                  <a:lnTo>
                    <a:pt x="15143" y="7603"/>
                  </a:lnTo>
                  <a:lnTo>
                    <a:pt x="15132" y="7591"/>
                  </a:lnTo>
                  <a:lnTo>
                    <a:pt x="15132" y="7585"/>
                  </a:lnTo>
                  <a:lnTo>
                    <a:pt x="15104" y="7539"/>
                  </a:lnTo>
                  <a:lnTo>
                    <a:pt x="15070" y="7501"/>
                  </a:lnTo>
                  <a:lnTo>
                    <a:pt x="15081" y="7464"/>
                  </a:lnTo>
                  <a:lnTo>
                    <a:pt x="15053" y="7432"/>
                  </a:lnTo>
                  <a:lnTo>
                    <a:pt x="15029" y="7412"/>
                  </a:lnTo>
                  <a:lnTo>
                    <a:pt x="14990" y="7400"/>
                  </a:lnTo>
                  <a:lnTo>
                    <a:pt x="14978" y="7380"/>
                  </a:lnTo>
                  <a:lnTo>
                    <a:pt x="15076" y="7400"/>
                  </a:lnTo>
                  <a:lnTo>
                    <a:pt x="15166" y="7438"/>
                  </a:lnTo>
                  <a:lnTo>
                    <a:pt x="15161" y="7444"/>
                  </a:lnTo>
                  <a:lnTo>
                    <a:pt x="15148" y="7464"/>
                  </a:lnTo>
                  <a:lnTo>
                    <a:pt x="15172" y="7513"/>
                  </a:lnTo>
                  <a:lnTo>
                    <a:pt x="15195" y="7545"/>
                  </a:lnTo>
                  <a:lnTo>
                    <a:pt x="15251" y="7585"/>
                  </a:lnTo>
                  <a:lnTo>
                    <a:pt x="15262" y="7585"/>
                  </a:lnTo>
                  <a:lnTo>
                    <a:pt x="15275" y="7577"/>
                  </a:lnTo>
                  <a:lnTo>
                    <a:pt x="15303" y="7597"/>
                  </a:lnTo>
                  <a:lnTo>
                    <a:pt x="15326" y="7617"/>
                  </a:lnTo>
                  <a:lnTo>
                    <a:pt x="15376" y="7623"/>
                  </a:lnTo>
                  <a:lnTo>
                    <a:pt x="15433" y="7649"/>
                  </a:lnTo>
                  <a:lnTo>
                    <a:pt x="15427" y="7661"/>
                  </a:lnTo>
                  <a:lnTo>
                    <a:pt x="15417" y="7667"/>
                  </a:lnTo>
                  <a:lnTo>
                    <a:pt x="15433" y="7693"/>
                  </a:lnTo>
                  <a:lnTo>
                    <a:pt x="15456" y="7693"/>
                  </a:lnTo>
                  <a:lnTo>
                    <a:pt x="15502" y="7673"/>
                  </a:lnTo>
                  <a:lnTo>
                    <a:pt x="15598" y="7762"/>
                  </a:lnTo>
                  <a:lnTo>
                    <a:pt x="15626" y="7776"/>
                  </a:lnTo>
                  <a:lnTo>
                    <a:pt x="15786" y="7826"/>
                  </a:lnTo>
                  <a:lnTo>
                    <a:pt x="15866" y="7840"/>
                  </a:lnTo>
                  <a:lnTo>
                    <a:pt x="15905" y="7846"/>
                  </a:lnTo>
                  <a:lnTo>
                    <a:pt x="15967" y="7872"/>
                  </a:lnTo>
                  <a:lnTo>
                    <a:pt x="16024" y="7916"/>
                  </a:lnTo>
                  <a:lnTo>
                    <a:pt x="16081" y="7936"/>
                  </a:lnTo>
                  <a:lnTo>
                    <a:pt x="16179" y="7954"/>
                  </a:lnTo>
                  <a:lnTo>
                    <a:pt x="16228" y="7954"/>
                  </a:lnTo>
                  <a:lnTo>
                    <a:pt x="16355" y="7936"/>
                  </a:lnTo>
                  <a:lnTo>
                    <a:pt x="16520" y="7864"/>
                  </a:lnTo>
                  <a:lnTo>
                    <a:pt x="16605" y="7800"/>
                  </a:lnTo>
                  <a:lnTo>
                    <a:pt x="16747" y="7641"/>
                  </a:lnTo>
                  <a:lnTo>
                    <a:pt x="16763" y="7603"/>
                  </a:lnTo>
                  <a:lnTo>
                    <a:pt x="16781" y="7513"/>
                  </a:lnTo>
                  <a:lnTo>
                    <a:pt x="16786" y="7476"/>
                  </a:lnTo>
                  <a:lnTo>
                    <a:pt x="16763" y="7470"/>
                  </a:lnTo>
                  <a:lnTo>
                    <a:pt x="16740" y="7450"/>
                  </a:lnTo>
                  <a:lnTo>
                    <a:pt x="16747" y="7400"/>
                  </a:lnTo>
                  <a:lnTo>
                    <a:pt x="16729" y="7374"/>
                  </a:lnTo>
                  <a:lnTo>
                    <a:pt x="16719" y="7252"/>
                  </a:lnTo>
                  <a:lnTo>
                    <a:pt x="16683" y="7241"/>
                  </a:lnTo>
                  <a:lnTo>
                    <a:pt x="16662" y="7227"/>
                  </a:lnTo>
                  <a:lnTo>
                    <a:pt x="16639" y="7221"/>
                  </a:lnTo>
                  <a:lnTo>
                    <a:pt x="16610" y="7203"/>
                  </a:lnTo>
                  <a:lnTo>
                    <a:pt x="16582" y="7151"/>
                  </a:lnTo>
                  <a:lnTo>
                    <a:pt x="16553" y="7119"/>
                  </a:lnTo>
                  <a:lnTo>
                    <a:pt x="16530" y="7075"/>
                  </a:lnTo>
                  <a:lnTo>
                    <a:pt x="16513" y="7055"/>
                  </a:lnTo>
                  <a:lnTo>
                    <a:pt x="16502" y="7055"/>
                  </a:lnTo>
                  <a:lnTo>
                    <a:pt x="16507" y="7075"/>
                  </a:lnTo>
                  <a:lnTo>
                    <a:pt x="16513" y="7099"/>
                  </a:lnTo>
                  <a:lnTo>
                    <a:pt x="16468" y="7093"/>
                  </a:lnTo>
                  <a:lnTo>
                    <a:pt x="16337" y="6972"/>
                  </a:lnTo>
                  <a:lnTo>
                    <a:pt x="16314" y="6966"/>
                  </a:lnTo>
                  <a:lnTo>
                    <a:pt x="16308" y="6972"/>
                  </a:lnTo>
                  <a:lnTo>
                    <a:pt x="16269" y="6960"/>
                  </a:lnTo>
                  <a:lnTo>
                    <a:pt x="16257" y="6934"/>
                  </a:lnTo>
                  <a:lnTo>
                    <a:pt x="16156" y="6806"/>
                  </a:lnTo>
                  <a:lnTo>
                    <a:pt x="15967" y="6661"/>
                  </a:lnTo>
                  <a:lnTo>
                    <a:pt x="15843" y="6565"/>
                  </a:lnTo>
                  <a:lnTo>
                    <a:pt x="15745" y="6525"/>
                  </a:lnTo>
                  <a:lnTo>
                    <a:pt x="15735" y="6525"/>
                  </a:lnTo>
                  <a:lnTo>
                    <a:pt x="15724" y="6539"/>
                  </a:lnTo>
                  <a:lnTo>
                    <a:pt x="15696" y="6545"/>
                  </a:lnTo>
                  <a:lnTo>
                    <a:pt x="15667" y="6539"/>
                  </a:lnTo>
                  <a:lnTo>
                    <a:pt x="15582" y="6502"/>
                  </a:lnTo>
                  <a:lnTo>
                    <a:pt x="15559" y="6494"/>
                  </a:lnTo>
                  <a:lnTo>
                    <a:pt x="15468" y="6482"/>
                  </a:lnTo>
                  <a:lnTo>
                    <a:pt x="15456" y="6494"/>
                  </a:lnTo>
                  <a:lnTo>
                    <a:pt x="15411" y="6557"/>
                  </a:lnTo>
                  <a:lnTo>
                    <a:pt x="15388" y="6571"/>
                  </a:lnTo>
                  <a:lnTo>
                    <a:pt x="15354" y="6577"/>
                  </a:lnTo>
                  <a:lnTo>
                    <a:pt x="15365" y="6557"/>
                  </a:lnTo>
                  <a:lnTo>
                    <a:pt x="15394" y="6545"/>
                  </a:lnTo>
                  <a:lnTo>
                    <a:pt x="15417" y="6502"/>
                  </a:lnTo>
                  <a:lnTo>
                    <a:pt x="15417" y="6476"/>
                  </a:lnTo>
                  <a:lnTo>
                    <a:pt x="15433" y="6450"/>
                  </a:lnTo>
                  <a:lnTo>
                    <a:pt x="15433" y="6430"/>
                  </a:lnTo>
                  <a:lnTo>
                    <a:pt x="15422" y="6424"/>
                  </a:lnTo>
                  <a:lnTo>
                    <a:pt x="15399" y="6424"/>
                  </a:lnTo>
                  <a:lnTo>
                    <a:pt x="15347" y="6450"/>
                  </a:lnTo>
                  <a:lnTo>
                    <a:pt x="15342" y="6438"/>
                  </a:lnTo>
                  <a:lnTo>
                    <a:pt x="15360" y="6412"/>
                  </a:lnTo>
                  <a:lnTo>
                    <a:pt x="15360" y="6406"/>
                  </a:lnTo>
                  <a:lnTo>
                    <a:pt x="15337" y="6406"/>
                  </a:lnTo>
                  <a:lnTo>
                    <a:pt x="15298" y="6386"/>
                  </a:lnTo>
                  <a:lnTo>
                    <a:pt x="15251" y="6386"/>
                  </a:lnTo>
                  <a:lnTo>
                    <a:pt x="15246" y="6354"/>
                  </a:lnTo>
                  <a:lnTo>
                    <a:pt x="15223" y="6334"/>
                  </a:lnTo>
                  <a:lnTo>
                    <a:pt x="15212" y="6316"/>
                  </a:lnTo>
                  <a:lnTo>
                    <a:pt x="15228" y="6302"/>
                  </a:lnTo>
                  <a:lnTo>
                    <a:pt x="15326" y="6342"/>
                  </a:lnTo>
                  <a:lnTo>
                    <a:pt x="15354" y="6348"/>
                  </a:lnTo>
                  <a:lnTo>
                    <a:pt x="15365" y="6334"/>
                  </a:lnTo>
                  <a:lnTo>
                    <a:pt x="15376" y="6316"/>
                  </a:lnTo>
                  <a:lnTo>
                    <a:pt x="15376" y="6296"/>
                  </a:lnTo>
                  <a:lnTo>
                    <a:pt x="15365" y="6278"/>
                  </a:lnTo>
                  <a:lnTo>
                    <a:pt x="15308" y="6253"/>
                  </a:lnTo>
                  <a:lnTo>
                    <a:pt x="15280" y="6221"/>
                  </a:lnTo>
                  <a:lnTo>
                    <a:pt x="15218" y="6175"/>
                  </a:lnTo>
                  <a:lnTo>
                    <a:pt x="15212" y="6195"/>
                  </a:lnTo>
                  <a:lnTo>
                    <a:pt x="15218" y="6227"/>
                  </a:lnTo>
                  <a:lnTo>
                    <a:pt x="15212" y="6239"/>
                  </a:lnTo>
                  <a:lnTo>
                    <a:pt x="15189" y="6227"/>
                  </a:lnTo>
                  <a:lnTo>
                    <a:pt x="15172" y="6233"/>
                  </a:lnTo>
                  <a:lnTo>
                    <a:pt x="15143" y="6270"/>
                  </a:lnTo>
                  <a:lnTo>
                    <a:pt x="15120" y="6278"/>
                  </a:lnTo>
                  <a:lnTo>
                    <a:pt x="15104" y="6278"/>
                  </a:lnTo>
                  <a:lnTo>
                    <a:pt x="15042" y="6239"/>
                  </a:lnTo>
                  <a:lnTo>
                    <a:pt x="15013" y="6227"/>
                  </a:lnTo>
                  <a:lnTo>
                    <a:pt x="14990" y="6221"/>
                  </a:lnTo>
                  <a:lnTo>
                    <a:pt x="14967" y="6221"/>
                  </a:lnTo>
                  <a:lnTo>
                    <a:pt x="14949" y="6215"/>
                  </a:lnTo>
                  <a:lnTo>
                    <a:pt x="14933" y="6247"/>
                  </a:lnTo>
                  <a:lnTo>
                    <a:pt x="14928" y="6239"/>
                  </a:lnTo>
                  <a:lnTo>
                    <a:pt x="14928" y="6195"/>
                  </a:lnTo>
                  <a:lnTo>
                    <a:pt x="14910" y="6183"/>
                  </a:lnTo>
                  <a:lnTo>
                    <a:pt x="14900" y="6189"/>
                  </a:lnTo>
                  <a:lnTo>
                    <a:pt x="14887" y="6227"/>
                  </a:lnTo>
                  <a:lnTo>
                    <a:pt x="14871" y="6239"/>
                  </a:lnTo>
                  <a:lnTo>
                    <a:pt x="14859" y="6233"/>
                  </a:lnTo>
                  <a:lnTo>
                    <a:pt x="14825" y="6227"/>
                  </a:lnTo>
                  <a:lnTo>
                    <a:pt x="14807" y="6221"/>
                  </a:lnTo>
                  <a:lnTo>
                    <a:pt x="14802" y="6201"/>
                  </a:lnTo>
                  <a:lnTo>
                    <a:pt x="14802" y="6189"/>
                  </a:lnTo>
                  <a:lnTo>
                    <a:pt x="14807" y="6163"/>
                  </a:lnTo>
                  <a:lnTo>
                    <a:pt x="14820" y="6131"/>
                  </a:lnTo>
                  <a:lnTo>
                    <a:pt x="14814" y="6119"/>
                  </a:lnTo>
                  <a:lnTo>
                    <a:pt x="14694" y="6047"/>
                  </a:lnTo>
                  <a:lnTo>
                    <a:pt x="14694" y="6029"/>
                  </a:lnTo>
                  <a:lnTo>
                    <a:pt x="14882" y="6073"/>
                  </a:lnTo>
                  <a:lnTo>
                    <a:pt x="14944" y="6067"/>
                  </a:lnTo>
                  <a:lnTo>
                    <a:pt x="14985" y="6041"/>
                  </a:lnTo>
                  <a:lnTo>
                    <a:pt x="15070" y="6015"/>
                  </a:lnTo>
                  <a:lnTo>
                    <a:pt x="15081" y="5992"/>
                  </a:lnTo>
                  <a:lnTo>
                    <a:pt x="15081" y="5966"/>
                  </a:lnTo>
                  <a:lnTo>
                    <a:pt x="15035" y="5902"/>
                  </a:lnTo>
                  <a:lnTo>
                    <a:pt x="15006" y="5888"/>
                  </a:lnTo>
                  <a:lnTo>
                    <a:pt x="14973" y="5888"/>
                  </a:lnTo>
                  <a:lnTo>
                    <a:pt x="14973" y="5876"/>
                  </a:lnTo>
                  <a:lnTo>
                    <a:pt x="14985" y="5850"/>
                  </a:lnTo>
                  <a:lnTo>
                    <a:pt x="14967" y="5812"/>
                  </a:lnTo>
                  <a:lnTo>
                    <a:pt x="14944" y="5818"/>
                  </a:lnTo>
                  <a:lnTo>
                    <a:pt x="14916" y="5838"/>
                  </a:lnTo>
                  <a:lnTo>
                    <a:pt x="14905" y="5832"/>
                  </a:lnTo>
                  <a:lnTo>
                    <a:pt x="14905" y="5818"/>
                  </a:lnTo>
                  <a:lnTo>
                    <a:pt x="14893" y="5806"/>
                  </a:lnTo>
                  <a:lnTo>
                    <a:pt x="14859" y="5786"/>
                  </a:lnTo>
                  <a:lnTo>
                    <a:pt x="14848" y="5774"/>
                  </a:lnTo>
                  <a:lnTo>
                    <a:pt x="14836" y="5743"/>
                  </a:lnTo>
                  <a:lnTo>
                    <a:pt x="14820" y="5723"/>
                  </a:lnTo>
                  <a:lnTo>
                    <a:pt x="14779" y="5717"/>
                  </a:lnTo>
                  <a:lnTo>
                    <a:pt x="14763" y="5723"/>
                  </a:lnTo>
                  <a:lnTo>
                    <a:pt x="14729" y="5755"/>
                  </a:lnTo>
                  <a:lnTo>
                    <a:pt x="14694" y="5812"/>
                  </a:lnTo>
                  <a:lnTo>
                    <a:pt x="14672" y="5864"/>
                  </a:lnTo>
                  <a:lnTo>
                    <a:pt x="14649" y="5888"/>
                  </a:lnTo>
                  <a:lnTo>
                    <a:pt x="14637" y="5902"/>
                  </a:lnTo>
                  <a:lnTo>
                    <a:pt x="14603" y="5966"/>
                  </a:lnTo>
                  <a:lnTo>
                    <a:pt x="14603" y="5952"/>
                  </a:lnTo>
                  <a:lnTo>
                    <a:pt x="14616" y="5920"/>
                  </a:lnTo>
                  <a:lnTo>
                    <a:pt x="14626" y="5882"/>
                  </a:lnTo>
                  <a:lnTo>
                    <a:pt x="14644" y="5824"/>
                  </a:lnTo>
                  <a:lnTo>
                    <a:pt x="14665" y="5786"/>
                  </a:lnTo>
                  <a:lnTo>
                    <a:pt x="14660" y="5774"/>
                  </a:lnTo>
                  <a:lnTo>
                    <a:pt x="14621" y="5786"/>
                  </a:lnTo>
                  <a:lnTo>
                    <a:pt x="14603" y="5774"/>
                  </a:lnTo>
                  <a:lnTo>
                    <a:pt x="14621" y="5761"/>
                  </a:lnTo>
                  <a:lnTo>
                    <a:pt x="14678" y="5737"/>
                  </a:lnTo>
                  <a:lnTo>
                    <a:pt x="14688" y="5723"/>
                  </a:lnTo>
                  <a:lnTo>
                    <a:pt x="14706" y="5705"/>
                  </a:lnTo>
                  <a:lnTo>
                    <a:pt x="14717" y="5659"/>
                  </a:lnTo>
                  <a:lnTo>
                    <a:pt x="14683" y="5627"/>
                  </a:lnTo>
                  <a:lnTo>
                    <a:pt x="14632" y="5609"/>
                  </a:lnTo>
                  <a:lnTo>
                    <a:pt x="14626" y="5595"/>
                  </a:lnTo>
                  <a:lnTo>
                    <a:pt x="14603" y="5589"/>
                  </a:lnTo>
                  <a:lnTo>
                    <a:pt x="14546" y="5627"/>
                  </a:lnTo>
                  <a:lnTo>
                    <a:pt x="14530" y="5647"/>
                  </a:lnTo>
                  <a:lnTo>
                    <a:pt x="14530" y="5659"/>
                  </a:lnTo>
                  <a:lnTo>
                    <a:pt x="14564" y="5705"/>
                  </a:lnTo>
                  <a:lnTo>
                    <a:pt x="14564" y="5711"/>
                  </a:lnTo>
                  <a:lnTo>
                    <a:pt x="14523" y="5711"/>
                  </a:lnTo>
                  <a:lnTo>
                    <a:pt x="14495" y="5729"/>
                  </a:lnTo>
                  <a:lnTo>
                    <a:pt x="14484" y="5755"/>
                  </a:lnTo>
                  <a:lnTo>
                    <a:pt x="14461" y="5786"/>
                  </a:lnTo>
                  <a:lnTo>
                    <a:pt x="14438" y="5824"/>
                  </a:lnTo>
                  <a:lnTo>
                    <a:pt x="14370" y="5856"/>
                  </a:lnTo>
                  <a:lnTo>
                    <a:pt x="14360" y="5856"/>
                  </a:lnTo>
                  <a:lnTo>
                    <a:pt x="14365" y="5838"/>
                  </a:lnTo>
                  <a:lnTo>
                    <a:pt x="14370" y="5818"/>
                  </a:lnTo>
                  <a:lnTo>
                    <a:pt x="14381" y="5800"/>
                  </a:lnTo>
                  <a:lnTo>
                    <a:pt x="14393" y="5761"/>
                  </a:lnTo>
                  <a:lnTo>
                    <a:pt x="14381" y="5749"/>
                  </a:lnTo>
                  <a:lnTo>
                    <a:pt x="14409" y="5717"/>
                  </a:lnTo>
                  <a:lnTo>
                    <a:pt x="14433" y="5673"/>
                  </a:lnTo>
                  <a:lnTo>
                    <a:pt x="14433" y="5633"/>
                  </a:lnTo>
                  <a:lnTo>
                    <a:pt x="14404" y="5641"/>
                  </a:lnTo>
                  <a:lnTo>
                    <a:pt x="14342" y="5691"/>
                  </a:lnTo>
                  <a:lnTo>
                    <a:pt x="14285" y="5749"/>
                  </a:lnTo>
                  <a:lnTo>
                    <a:pt x="14166" y="5856"/>
                  </a:lnTo>
                  <a:lnTo>
                    <a:pt x="14143" y="5902"/>
                  </a:lnTo>
                  <a:lnTo>
                    <a:pt x="14092" y="5940"/>
                  </a:lnTo>
                  <a:lnTo>
                    <a:pt x="14063" y="5946"/>
                  </a:lnTo>
                  <a:lnTo>
                    <a:pt x="14058" y="5928"/>
                  </a:lnTo>
                  <a:lnTo>
                    <a:pt x="14068" y="5896"/>
                  </a:lnTo>
                  <a:lnTo>
                    <a:pt x="14109" y="5856"/>
                  </a:lnTo>
                  <a:lnTo>
                    <a:pt x="14138" y="5786"/>
                  </a:lnTo>
                  <a:lnTo>
                    <a:pt x="14161" y="5761"/>
                  </a:lnTo>
                  <a:lnTo>
                    <a:pt x="14205" y="5717"/>
                  </a:lnTo>
                  <a:lnTo>
                    <a:pt x="14251" y="5673"/>
                  </a:lnTo>
                  <a:lnTo>
                    <a:pt x="14274" y="5659"/>
                  </a:lnTo>
                  <a:lnTo>
                    <a:pt x="14280" y="5647"/>
                  </a:lnTo>
                  <a:lnTo>
                    <a:pt x="14274" y="5633"/>
                  </a:lnTo>
                  <a:lnTo>
                    <a:pt x="14262" y="5633"/>
                  </a:lnTo>
                  <a:lnTo>
                    <a:pt x="14251" y="5621"/>
                  </a:lnTo>
                  <a:lnTo>
                    <a:pt x="14234" y="5609"/>
                  </a:lnTo>
                  <a:lnTo>
                    <a:pt x="14218" y="5615"/>
                  </a:lnTo>
                  <a:lnTo>
                    <a:pt x="14205" y="5633"/>
                  </a:lnTo>
                  <a:lnTo>
                    <a:pt x="14195" y="5633"/>
                  </a:lnTo>
                  <a:lnTo>
                    <a:pt x="14182" y="5621"/>
                  </a:lnTo>
                  <a:lnTo>
                    <a:pt x="14171" y="5595"/>
                  </a:lnTo>
                  <a:lnTo>
                    <a:pt x="14143" y="5563"/>
                  </a:lnTo>
                  <a:lnTo>
                    <a:pt x="14138" y="5551"/>
                  </a:lnTo>
                  <a:lnTo>
                    <a:pt x="14120" y="5551"/>
                  </a:lnTo>
                  <a:close/>
                  <a:moveTo>
                    <a:pt x="13859" y="5583"/>
                  </a:moveTo>
                  <a:lnTo>
                    <a:pt x="13802" y="5621"/>
                  </a:lnTo>
                  <a:lnTo>
                    <a:pt x="13791" y="5615"/>
                  </a:lnTo>
                  <a:lnTo>
                    <a:pt x="13740" y="5615"/>
                  </a:lnTo>
                  <a:lnTo>
                    <a:pt x="13717" y="5609"/>
                  </a:lnTo>
                  <a:lnTo>
                    <a:pt x="13699" y="5627"/>
                  </a:lnTo>
                  <a:lnTo>
                    <a:pt x="13678" y="5615"/>
                  </a:lnTo>
                  <a:lnTo>
                    <a:pt x="13665" y="5621"/>
                  </a:lnTo>
                  <a:lnTo>
                    <a:pt x="13637" y="5615"/>
                  </a:lnTo>
                  <a:lnTo>
                    <a:pt x="13642" y="5633"/>
                  </a:lnTo>
                  <a:lnTo>
                    <a:pt x="13655" y="5659"/>
                  </a:lnTo>
                  <a:lnTo>
                    <a:pt x="13678" y="5685"/>
                  </a:lnTo>
                  <a:lnTo>
                    <a:pt x="13688" y="5691"/>
                  </a:lnTo>
                  <a:lnTo>
                    <a:pt x="13711" y="5691"/>
                  </a:lnTo>
                  <a:lnTo>
                    <a:pt x="13722" y="5685"/>
                  </a:lnTo>
                  <a:lnTo>
                    <a:pt x="13734" y="5679"/>
                  </a:lnTo>
                  <a:lnTo>
                    <a:pt x="13756" y="5691"/>
                  </a:lnTo>
                  <a:lnTo>
                    <a:pt x="13768" y="5685"/>
                  </a:lnTo>
                  <a:lnTo>
                    <a:pt x="13779" y="5679"/>
                  </a:lnTo>
                  <a:lnTo>
                    <a:pt x="13802" y="5679"/>
                  </a:lnTo>
                  <a:lnTo>
                    <a:pt x="13859" y="5627"/>
                  </a:lnTo>
                  <a:lnTo>
                    <a:pt x="13882" y="5615"/>
                  </a:lnTo>
                  <a:lnTo>
                    <a:pt x="13887" y="5609"/>
                  </a:lnTo>
                  <a:lnTo>
                    <a:pt x="13898" y="5595"/>
                  </a:lnTo>
                  <a:lnTo>
                    <a:pt x="13893" y="5583"/>
                  </a:lnTo>
                  <a:lnTo>
                    <a:pt x="13869" y="5589"/>
                  </a:lnTo>
                  <a:lnTo>
                    <a:pt x="13859" y="5583"/>
                  </a:lnTo>
                  <a:close/>
                  <a:moveTo>
                    <a:pt x="18708" y="5609"/>
                  </a:moveTo>
                  <a:lnTo>
                    <a:pt x="18708" y="5615"/>
                  </a:lnTo>
                  <a:lnTo>
                    <a:pt x="18713" y="5627"/>
                  </a:lnTo>
                  <a:lnTo>
                    <a:pt x="18690" y="5615"/>
                  </a:lnTo>
                  <a:lnTo>
                    <a:pt x="18673" y="5615"/>
                  </a:lnTo>
                  <a:lnTo>
                    <a:pt x="18639" y="5627"/>
                  </a:lnTo>
                  <a:lnTo>
                    <a:pt x="18634" y="5641"/>
                  </a:lnTo>
                  <a:lnTo>
                    <a:pt x="18639" y="5659"/>
                  </a:lnTo>
                  <a:lnTo>
                    <a:pt x="18644" y="5665"/>
                  </a:lnTo>
                  <a:lnTo>
                    <a:pt x="18667" y="5679"/>
                  </a:lnTo>
                  <a:lnTo>
                    <a:pt x="18685" y="5673"/>
                  </a:lnTo>
                  <a:lnTo>
                    <a:pt x="18719" y="5697"/>
                  </a:lnTo>
                  <a:lnTo>
                    <a:pt x="18729" y="5723"/>
                  </a:lnTo>
                  <a:lnTo>
                    <a:pt x="18742" y="5737"/>
                  </a:lnTo>
                  <a:lnTo>
                    <a:pt x="18765" y="5749"/>
                  </a:lnTo>
                  <a:lnTo>
                    <a:pt x="18776" y="5768"/>
                  </a:lnTo>
                  <a:lnTo>
                    <a:pt x="18781" y="5786"/>
                  </a:lnTo>
                  <a:lnTo>
                    <a:pt x="18799" y="5780"/>
                  </a:lnTo>
                  <a:lnTo>
                    <a:pt x="18793" y="5774"/>
                  </a:lnTo>
                  <a:lnTo>
                    <a:pt x="18781" y="5761"/>
                  </a:lnTo>
                  <a:lnTo>
                    <a:pt x="18781" y="5749"/>
                  </a:lnTo>
                  <a:lnTo>
                    <a:pt x="18799" y="5705"/>
                  </a:lnTo>
                  <a:lnTo>
                    <a:pt x="18793" y="5679"/>
                  </a:lnTo>
                  <a:lnTo>
                    <a:pt x="18781" y="5665"/>
                  </a:lnTo>
                  <a:lnTo>
                    <a:pt x="18770" y="5673"/>
                  </a:lnTo>
                  <a:lnTo>
                    <a:pt x="18753" y="5653"/>
                  </a:lnTo>
                  <a:lnTo>
                    <a:pt x="18737" y="5621"/>
                  </a:lnTo>
                  <a:lnTo>
                    <a:pt x="18713" y="5609"/>
                  </a:lnTo>
                  <a:lnTo>
                    <a:pt x="18708" y="5609"/>
                  </a:lnTo>
                  <a:close/>
                  <a:moveTo>
                    <a:pt x="13944" y="5633"/>
                  </a:moveTo>
                  <a:lnTo>
                    <a:pt x="13921" y="5641"/>
                  </a:lnTo>
                  <a:lnTo>
                    <a:pt x="13910" y="5659"/>
                  </a:lnTo>
                  <a:lnTo>
                    <a:pt x="13905" y="5691"/>
                  </a:lnTo>
                  <a:lnTo>
                    <a:pt x="13905" y="5711"/>
                  </a:lnTo>
                  <a:lnTo>
                    <a:pt x="13916" y="5729"/>
                  </a:lnTo>
                  <a:lnTo>
                    <a:pt x="13955" y="5717"/>
                  </a:lnTo>
                  <a:lnTo>
                    <a:pt x="13978" y="5685"/>
                  </a:lnTo>
                  <a:lnTo>
                    <a:pt x="13962" y="5659"/>
                  </a:lnTo>
                  <a:lnTo>
                    <a:pt x="13949" y="5647"/>
                  </a:lnTo>
                  <a:lnTo>
                    <a:pt x="13949" y="5641"/>
                  </a:lnTo>
                  <a:lnTo>
                    <a:pt x="13944" y="5633"/>
                  </a:lnTo>
                  <a:close/>
                  <a:moveTo>
                    <a:pt x="13887" y="5679"/>
                  </a:moveTo>
                  <a:lnTo>
                    <a:pt x="13820" y="5717"/>
                  </a:lnTo>
                  <a:lnTo>
                    <a:pt x="13807" y="5711"/>
                  </a:lnTo>
                  <a:lnTo>
                    <a:pt x="13779" y="5723"/>
                  </a:lnTo>
                  <a:lnTo>
                    <a:pt x="13763" y="5737"/>
                  </a:lnTo>
                  <a:lnTo>
                    <a:pt x="13750" y="5749"/>
                  </a:lnTo>
                  <a:lnTo>
                    <a:pt x="13750" y="5761"/>
                  </a:lnTo>
                  <a:lnTo>
                    <a:pt x="13756" y="5774"/>
                  </a:lnTo>
                  <a:lnTo>
                    <a:pt x="13774" y="5768"/>
                  </a:lnTo>
                  <a:lnTo>
                    <a:pt x="13774" y="5780"/>
                  </a:lnTo>
                  <a:lnTo>
                    <a:pt x="13768" y="5806"/>
                  </a:lnTo>
                  <a:lnTo>
                    <a:pt x="13774" y="5812"/>
                  </a:lnTo>
                  <a:lnTo>
                    <a:pt x="13797" y="5812"/>
                  </a:lnTo>
                  <a:lnTo>
                    <a:pt x="13807" y="5806"/>
                  </a:lnTo>
                  <a:lnTo>
                    <a:pt x="13807" y="5792"/>
                  </a:lnTo>
                  <a:lnTo>
                    <a:pt x="13853" y="5768"/>
                  </a:lnTo>
                  <a:lnTo>
                    <a:pt x="13882" y="5749"/>
                  </a:lnTo>
                  <a:lnTo>
                    <a:pt x="13882" y="5737"/>
                  </a:lnTo>
                  <a:lnTo>
                    <a:pt x="13887" y="5711"/>
                  </a:lnTo>
                  <a:lnTo>
                    <a:pt x="13887" y="5691"/>
                  </a:lnTo>
                  <a:lnTo>
                    <a:pt x="13887" y="5679"/>
                  </a:lnTo>
                  <a:close/>
                  <a:moveTo>
                    <a:pt x="13109" y="5685"/>
                  </a:moveTo>
                  <a:lnTo>
                    <a:pt x="13086" y="5717"/>
                  </a:lnTo>
                  <a:lnTo>
                    <a:pt x="13074" y="5729"/>
                  </a:lnTo>
                  <a:lnTo>
                    <a:pt x="13074" y="5755"/>
                  </a:lnTo>
                  <a:lnTo>
                    <a:pt x="13058" y="5774"/>
                  </a:lnTo>
                  <a:lnTo>
                    <a:pt x="13045" y="5768"/>
                  </a:lnTo>
                  <a:lnTo>
                    <a:pt x="13029" y="5774"/>
                  </a:lnTo>
                  <a:lnTo>
                    <a:pt x="13006" y="5792"/>
                  </a:lnTo>
                  <a:lnTo>
                    <a:pt x="12972" y="5818"/>
                  </a:lnTo>
                  <a:lnTo>
                    <a:pt x="12967" y="5832"/>
                  </a:lnTo>
                  <a:lnTo>
                    <a:pt x="12967" y="5850"/>
                  </a:lnTo>
                  <a:lnTo>
                    <a:pt x="12955" y="5864"/>
                  </a:lnTo>
                  <a:lnTo>
                    <a:pt x="12949" y="5850"/>
                  </a:lnTo>
                  <a:lnTo>
                    <a:pt x="12944" y="5850"/>
                  </a:lnTo>
                  <a:lnTo>
                    <a:pt x="12926" y="5864"/>
                  </a:lnTo>
                  <a:lnTo>
                    <a:pt x="12910" y="5856"/>
                  </a:lnTo>
                  <a:lnTo>
                    <a:pt x="12898" y="5856"/>
                  </a:lnTo>
                  <a:lnTo>
                    <a:pt x="12882" y="5882"/>
                  </a:lnTo>
                  <a:lnTo>
                    <a:pt x="12869" y="5882"/>
                  </a:lnTo>
                  <a:lnTo>
                    <a:pt x="12864" y="5896"/>
                  </a:lnTo>
                  <a:lnTo>
                    <a:pt x="12853" y="5908"/>
                  </a:lnTo>
                  <a:lnTo>
                    <a:pt x="12830" y="5908"/>
                  </a:lnTo>
                  <a:lnTo>
                    <a:pt x="12818" y="5914"/>
                  </a:lnTo>
                  <a:lnTo>
                    <a:pt x="12825" y="5940"/>
                  </a:lnTo>
                  <a:lnTo>
                    <a:pt x="12841" y="5952"/>
                  </a:lnTo>
                  <a:lnTo>
                    <a:pt x="12869" y="5952"/>
                  </a:lnTo>
                  <a:lnTo>
                    <a:pt x="12939" y="5960"/>
                  </a:lnTo>
                  <a:lnTo>
                    <a:pt x="12944" y="5946"/>
                  </a:lnTo>
                  <a:lnTo>
                    <a:pt x="12949" y="5934"/>
                  </a:lnTo>
                  <a:lnTo>
                    <a:pt x="12978" y="5908"/>
                  </a:lnTo>
                  <a:lnTo>
                    <a:pt x="13006" y="5888"/>
                  </a:lnTo>
                  <a:lnTo>
                    <a:pt x="13035" y="5870"/>
                  </a:lnTo>
                  <a:lnTo>
                    <a:pt x="13040" y="5876"/>
                  </a:lnTo>
                  <a:lnTo>
                    <a:pt x="13068" y="5876"/>
                  </a:lnTo>
                  <a:lnTo>
                    <a:pt x="13102" y="5844"/>
                  </a:lnTo>
                  <a:lnTo>
                    <a:pt x="13138" y="5818"/>
                  </a:lnTo>
                  <a:lnTo>
                    <a:pt x="13148" y="5800"/>
                  </a:lnTo>
                  <a:lnTo>
                    <a:pt x="13138" y="5786"/>
                  </a:lnTo>
                  <a:lnTo>
                    <a:pt x="13125" y="5786"/>
                  </a:lnTo>
                  <a:lnTo>
                    <a:pt x="13115" y="5792"/>
                  </a:lnTo>
                  <a:lnTo>
                    <a:pt x="13102" y="5792"/>
                  </a:lnTo>
                  <a:lnTo>
                    <a:pt x="13097" y="5768"/>
                  </a:lnTo>
                  <a:lnTo>
                    <a:pt x="13115" y="5717"/>
                  </a:lnTo>
                  <a:lnTo>
                    <a:pt x="13120" y="5691"/>
                  </a:lnTo>
                  <a:lnTo>
                    <a:pt x="13109" y="5685"/>
                  </a:lnTo>
                  <a:close/>
                  <a:moveTo>
                    <a:pt x="13187" y="5697"/>
                  </a:moveTo>
                  <a:lnTo>
                    <a:pt x="13182" y="5717"/>
                  </a:lnTo>
                  <a:lnTo>
                    <a:pt x="13187" y="5743"/>
                  </a:lnTo>
                  <a:lnTo>
                    <a:pt x="13187" y="5768"/>
                  </a:lnTo>
                  <a:lnTo>
                    <a:pt x="13187" y="5780"/>
                  </a:lnTo>
                  <a:lnTo>
                    <a:pt x="13205" y="5792"/>
                  </a:lnTo>
                  <a:lnTo>
                    <a:pt x="13223" y="5792"/>
                  </a:lnTo>
                  <a:lnTo>
                    <a:pt x="13239" y="5780"/>
                  </a:lnTo>
                  <a:lnTo>
                    <a:pt x="13244" y="5774"/>
                  </a:lnTo>
                  <a:lnTo>
                    <a:pt x="13234" y="5761"/>
                  </a:lnTo>
                  <a:lnTo>
                    <a:pt x="13228" y="5737"/>
                  </a:lnTo>
                  <a:lnTo>
                    <a:pt x="13223" y="5729"/>
                  </a:lnTo>
                  <a:lnTo>
                    <a:pt x="13210" y="5729"/>
                  </a:lnTo>
                  <a:lnTo>
                    <a:pt x="13205" y="5723"/>
                  </a:lnTo>
                  <a:lnTo>
                    <a:pt x="13205" y="5697"/>
                  </a:lnTo>
                  <a:lnTo>
                    <a:pt x="13187" y="5697"/>
                  </a:lnTo>
                  <a:close/>
                  <a:moveTo>
                    <a:pt x="13353" y="5749"/>
                  </a:moveTo>
                  <a:lnTo>
                    <a:pt x="13324" y="5755"/>
                  </a:lnTo>
                  <a:lnTo>
                    <a:pt x="13301" y="5774"/>
                  </a:lnTo>
                  <a:lnTo>
                    <a:pt x="13296" y="5786"/>
                  </a:lnTo>
                  <a:lnTo>
                    <a:pt x="13296" y="5806"/>
                  </a:lnTo>
                  <a:lnTo>
                    <a:pt x="13313" y="5806"/>
                  </a:lnTo>
                  <a:lnTo>
                    <a:pt x="13319" y="5812"/>
                  </a:lnTo>
                  <a:lnTo>
                    <a:pt x="13324" y="5824"/>
                  </a:lnTo>
                  <a:lnTo>
                    <a:pt x="13342" y="5818"/>
                  </a:lnTo>
                  <a:lnTo>
                    <a:pt x="13353" y="5812"/>
                  </a:lnTo>
                  <a:lnTo>
                    <a:pt x="13376" y="5768"/>
                  </a:lnTo>
                  <a:lnTo>
                    <a:pt x="13376" y="5761"/>
                  </a:lnTo>
                  <a:lnTo>
                    <a:pt x="13353" y="5749"/>
                  </a:lnTo>
                  <a:close/>
                  <a:moveTo>
                    <a:pt x="12727" y="5896"/>
                  </a:moveTo>
                  <a:lnTo>
                    <a:pt x="12722" y="5902"/>
                  </a:lnTo>
                  <a:lnTo>
                    <a:pt x="12717" y="5908"/>
                  </a:lnTo>
                  <a:lnTo>
                    <a:pt x="12704" y="5920"/>
                  </a:lnTo>
                  <a:lnTo>
                    <a:pt x="12688" y="5920"/>
                  </a:lnTo>
                  <a:lnTo>
                    <a:pt x="12665" y="5928"/>
                  </a:lnTo>
                  <a:lnTo>
                    <a:pt x="12660" y="5934"/>
                  </a:lnTo>
                  <a:lnTo>
                    <a:pt x="12676" y="5960"/>
                  </a:lnTo>
                  <a:lnTo>
                    <a:pt x="12676" y="5966"/>
                  </a:lnTo>
                  <a:lnTo>
                    <a:pt x="12665" y="5984"/>
                  </a:lnTo>
                  <a:lnTo>
                    <a:pt x="12619" y="5966"/>
                  </a:lnTo>
                  <a:lnTo>
                    <a:pt x="12603" y="5978"/>
                  </a:lnTo>
                  <a:lnTo>
                    <a:pt x="12591" y="5992"/>
                  </a:lnTo>
                  <a:lnTo>
                    <a:pt x="12580" y="6004"/>
                  </a:lnTo>
                  <a:lnTo>
                    <a:pt x="12569" y="6047"/>
                  </a:lnTo>
                  <a:lnTo>
                    <a:pt x="12551" y="6067"/>
                  </a:lnTo>
                  <a:lnTo>
                    <a:pt x="12528" y="6073"/>
                  </a:lnTo>
                  <a:lnTo>
                    <a:pt x="12518" y="6079"/>
                  </a:lnTo>
                  <a:lnTo>
                    <a:pt x="12512" y="6093"/>
                  </a:lnTo>
                  <a:lnTo>
                    <a:pt x="12541" y="6099"/>
                  </a:lnTo>
                  <a:lnTo>
                    <a:pt x="12557" y="6111"/>
                  </a:lnTo>
                  <a:lnTo>
                    <a:pt x="12551" y="6125"/>
                  </a:lnTo>
                  <a:lnTo>
                    <a:pt x="12562" y="6125"/>
                  </a:lnTo>
                  <a:lnTo>
                    <a:pt x="12614" y="6087"/>
                  </a:lnTo>
                  <a:lnTo>
                    <a:pt x="12654" y="6067"/>
                  </a:lnTo>
                  <a:lnTo>
                    <a:pt x="12660" y="6087"/>
                  </a:lnTo>
                  <a:lnTo>
                    <a:pt x="12694" y="6087"/>
                  </a:lnTo>
                  <a:lnTo>
                    <a:pt x="12727" y="6087"/>
                  </a:lnTo>
                  <a:lnTo>
                    <a:pt x="12740" y="6047"/>
                  </a:lnTo>
                  <a:lnTo>
                    <a:pt x="12750" y="6029"/>
                  </a:lnTo>
                  <a:lnTo>
                    <a:pt x="12768" y="6023"/>
                  </a:lnTo>
                  <a:lnTo>
                    <a:pt x="12784" y="6004"/>
                  </a:lnTo>
                  <a:lnTo>
                    <a:pt x="12789" y="5978"/>
                  </a:lnTo>
                  <a:lnTo>
                    <a:pt x="12797" y="5960"/>
                  </a:lnTo>
                  <a:lnTo>
                    <a:pt x="12779" y="5952"/>
                  </a:lnTo>
                  <a:lnTo>
                    <a:pt x="12779" y="5934"/>
                  </a:lnTo>
                  <a:lnTo>
                    <a:pt x="12768" y="5920"/>
                  </a:lnTo>
                  <a:lnTo>
                    <a:pt x="12750" y="5920"/>
                  </a:lnTo>
                  <a:lnTo>
                    <a:pt x="12733" y="5928"/>
                  </a:lnTo>
                  <a:lnTo>
                    <a:pt x="12727" y="5896"/>
                  </a:lnTo>
                  <a:close/>
                  <a:moveTo>
                    <a:pt x="19817" y="5896"/>
                  </a:moveTo>
                  <a:lnTo>
                    <a:pt x="19781" y="5914"/>
                  </a:lnTo>
                  <a:lnTo>
                    <a:pt x="19770" y="5946"/>
                  </a:lnTo>
                  <a:lnTo>
                    <a:pt x="19760" y="5952"/>
                  </a:lnTo>
                  <a:lnTo>
                    <a:pt x="19747" y="5966"/>
                  </a:lnTo>
                  <a:lnTo>
                    <a:pt x="19747" y="5992"/>
                  </a:lnTo>
                  <a:lnTo>
                    <a:pt x="19776" y="6035"/>
                  </a:lnTo>
                  <a:lnTo>
                    <a:pt x="19781" y="6047"/>
                  </a:lnTo>
                  <a:lnTo>
                    <a:pt x="19793" y="6067"/>
                  </a:lnTo>
                  <a:lnTo>
                    <a:pt x="19804" y="6079"/>
                  </a:lnTo>
                  <a:lnTo>
                    <a:pt x="19866" y="6143"/>
                  </a:lnTo>
                  <a:lnTo>
                    <a:pt x="19873" y="6143"/>
                  </a:lnTo>
                  <a:lnTo>
                    <a:pt x="19884" y="6131"/>
                  </a:lnTo>
                  <a:lnTo>
                    <a:pt x="19895" y="6125"/>
                  </a:lnTo>
                  <a:lnTo>
                    <a:pt x="19918" y="6131"/>
                  </a:lnTo>
                  <a:lnTo>
                    <a:pt x="19941" y="6131"/>
                  </a:lnTo>
                  <a:lnTo>
                    <a:pt x="19964" y="6137"/>
                  </a:lnTo>
                  <a:lnTo>
                    <a:pt x="19980" y="6169"/>
                  </a:lnTo>
                  <a:lnTo>
                    <a:pt x="19987" y="6195"/>
                  </a:lnTo>
                  <a:lnTo>
                    <a:pt x="19998" y="6201"/>
                  </a:lnTo>
                  <a:lnTo>
                    <a:pt x="20016" y="6201"/>
                  </a:lnTo>
                  <a:lnTo>
                    <a:pt x="20032" y="6207"/>
                  </a:lnTo>
                  <a:lnTo>
                    <a:pt x="20049" y="6201"/>
                  </a:lnTo>
                  <a:lnTo>
                    <a:pt x="20065" y="6189"/>
                  </a:lnTo>
                  <a:lnTo>
                    <a:pt x="20106" y="6201"/>
                  </a:lnTo>
                  <a:lnTo>
                    <a:pt x="20117" y="6183"/>
                  </a:lnTo>
                  <a:lnTo>
                    <a:pt x="20140" y="6175"/>
                  </a:lnTo>
                  <a:lnTo>
                    <a:pt x="20135" y="6151"/>
                  </a:lnTo>
                  <a:lnTo>
                    <a:pt x="20129" y="6105"/>
                  </a:lnTo>
                  <a:lnTo>
                    <a:pt x="20117" y="6087"/>
                  </a:lnTo>
                  <a:lnTo>
                    <a:pt x="20101" y="6073"/>
                  </a:lnTo>
                  <a:lnTo>
                    <a:pt x="20060" y="6055"/>
                  </a:lnTo>
                  <a:lnTo>
                    <a:pt x="20016" y="6023"/>
                  </a:lnTo>
                  <a:lnTo>
                    <a:pt x="19946" y="5998"/>
                  </a:lnTo>
                  <a:lnTo>
                    <a:pt x="19923" y="5972"/>
                  </a:lnTo>
                  <a:lnTo>
                    <a:pt x="19902" y="5952"/>
                  </a:lnTo>
                  <a:lnTo>
                    <a:pt x="19879" y="5934"/>
                  </a:lnTo>
                  <a:lnTo>
                    <a:pt x="19833" y="5902"/>
                  </a:lnTo>
                  <a:lnTo>
                    <a:pt x="19822" y="5896"/>
                  </a:lnTo>
                  <a:lnTo>
                    <a:pt x="19817" y="5896"/>
                  </a:lnTo>
                  <a:close/>
                  <a:moveTo>
                    <a:pt x="12415" y="5952"/>
                  </a:moveTo>
                  <a:lnTo>
                    <a:pt x="12399" y="5966"/>
                  </a:lnTo>
                  <a:lnTo>
                    <a:pt x="12353" y="6004"/>
                  </a:lnTo>
                  <a:lnTo>
                    <a:pt x="12329" y="6010"/>
                  </a:lnTo>
                  <a:lnTo>
                    <a:pt x="12285" y="6041"/>
                  </a:lnTo>
                  <a:lnTo>
                    <a:pt x="12267" y="6067"/>
                  </a:lnTo>
                  <a:lnTo>
                    <a:pt x="12257" y="6093"/>
                  </a:lnTo>
                  <a:lnTo>
                    <a:pt x="12267" y="6099"/>
                  </a:lnTo>
                  <a:lnTo>
                    <a:pt x="12267" y="6119"/>
                  </a:lnTo>
                  <a:lnTo>
                    <a:pt x="12239" y="6143"/>
                  </a:lnTo>
                  <a:lnTo>
                    <a:pt x="12193" y="6221"/>
                  </a:lnTo>
                  <a:lnTo>
                    <a:pt x="12102" y="6278"/>
                  </a:lnTo>
                  <a:lnTo>
                    <a:pt x="12006" y="6270"/>
                  </a:lnTo>
                  <a:lnTo>
                    <a:pt x="11972" y="6290"/>
                  </a:lnTo>
                  <a:lnTo>
                    <a:pt x="11921" y="6316"/>
                  </a:lnTo>
                  <a:lnTo>
                    <a:pt x="11908" y="6348"/>
                  </a:lnTo>
                  <a:lnTo>
                    <a:pt x="11926" y="6354"/>
                  </a:lnTo>
                  <a:lnTo>
                    <a:pt x="11978" y="6360"/>
                  </a:lnTo>
                  <a:lnTo>
                    <a:pt x="12051" y="6328"/>
                  </a:lnTo>
                  <a:lnTo>
                    <a:pt x="12063" y="6342"/>
                  </a:lnTo>
                  <a:lnTo>
                    <a:pt x="12074" y="6342"/>
                  </a:lnTo>
                  <a:lnTo>
                    <a:pt x="12097" y="6342"/>
                  </a:lnTo>
                  <a:lnTo>
                    <a:pt x="12125" y="6316"/>
                  </a:lnTo>
                  <a:lnTo>
                    <a:pt x="12130" y="6316"/>
                  </a:lnTo>
                  <a:lnTo>
                    <a:pt x="12125" y="6342"/>
                  </a:lnTo>
                  <a:lnTo>
                    <a:pt x="12136" y="6348"/>
                  </a:lnTo>
                  <a:lnTo>
                    <a:pt x="12187" y="6342"/>
                  </a:lnTo>
                  <a:lnTo>
                    <a:pt x="12210" y="6322"/>
                  </a:lnTo>
                  <a:lnTo>
                    <a:pt x="12228" y="6328"/>
                  </a:lnTo>
                  <a:lnTo>
                    <a:pt x="12228" y="6334"/>
                  </a:lnTo>
                  <a:lnTo>
                    <a:pt x="12233" y="6342"/>
                  </a:lnTo>
                  <a:lnTo>
                    <a:pt x="12249" y="6334"/>
                  </a:lnTo>
                  <a:lnTo>
                    <a:pt x="12273" y="6316"/>
                  </a:lnTo>
                  <a:lnTo>
                    <a:pt x="12313" y="6290"/>
                  </a:lnTo>
                  <a:lnTo>
                    <a:pt x="12342" y="6284"/>
                  </a:lnTo>
                  <a:lnTo>
                    <a:pt x="12386" y="6264"/>
                  </a:lnTo>
                  <a:lnTo>
                    <a:pt x="12404" y="6227"/>
                  </a:lnTo>
                  <a:lnTo>
                    <a:pt x="12409" y="6189"/>
                  </a:lnTo>
                  <a:lnTo>
                    <a:pt x="12409" y="6169"/>
                  </a:lnTo>
                  <a:lnTo>
                    <a:pt x="12399" y="6151"/>
                  </a:lnTo>
                  <a:lnTo>
                    <a:pt x="12386" y="6151"/>
                  </a:lnTo>
                  <a:lnTo>
                    <a:pt x="12376" y="6157"/>
                  </a:lnTo>
                  <a:lnTo>
                    <a:pt x="12358" y="6157"/>
                  </a:lnTo>
                  <a:lnTo>
                    <a:pt x="12347" y="6175"/>
                  </a:lnTo>
                  <a:lnTo>
                    <a:pt x="12335" y="6195"/>
                  </a:lnTo>
                  <a:lnTo>
                    <a:pt x="12324" y="6207"/>
                  </a:lnTo>
                  <a:lnTo>
                    <a:pt x="12313" y="6221"/>
                  </a:lnTo>
                  <a:lnTo>
                    <a:pt x="12285" y="6227"/>
                  </a:lnTo>
                  <a:lnTo>
                    <a:pt x="12239" y="6264"/>
                  </a:lnTo>
                  <a:lnTo>
                    <a:pt x="12239" y="6259"/>
                  </a:lnTo>
                  <a:lnTo>
                    <a:pt x="12257" y="6239"/>
                  </a:lnTo>
                  <a:lnTo>
                    <a:pt x="12301" y="6195"/>
                  </a:lnTo>
                  <a:lnTo>
                    <a:pt x="12319" y="6157"/>
                  </a:lnTo>
                  <a:lnTo>
                    <a:pt x="12329" y="6119"/>
                  </a:lnTo>
                  <a:lnTo>
                    <a:pt x="12329" y="6093"/>
                  </a:lnTo>
                  <a:lnTo>
                    <a:pt x="12335" y="6067"/>
                  </a:lnTo>
                  <a:lnTo>
                    <a:pt x="12386" y="6035"/>
                  </a:lnTo>
                  <a:lnTo>
                    <a:pt x="12427" y="5998"/>
                  </a:lnTo>
                  <a:lnTo>
                    <a:pt x="12438" y="5972"/>
                  </a:lnTo>
                  <a:lnTo>
                    <a:pt x="12432" y="5960"/>
                  </a:lnTo>
                  <a:lnTo>
                    <a:pt x="12415" y="5952"/>
                  </a:lnTo>
                  <a:close/>
                  <a:moveTo>
                    <a:pt x="12205" y="6041"/>
                  </a:moveTo>
                  <a:lnTo>
                    <a:pt x="12182" y="6087"/>
                  </a:lnTo>
                  <a:lnTo>
                    <a:pt x="12159" y="6067"/>
                  </a:lnTo>
                  <a:lnTo>
                    <a:pt x="12148" y="6079"/>
                  </a:lnTo>
                  <a:lnTo>
                    <a:pt x="12143" y="6099"/>
                  </a:lnTo>
                  <a:lnTo>
                    <a:pt x="12120" y="6119"/>
                  </a:lnTo>
                  <a:lnTo>
                    <a:pt x="12107" y="6111"/>
                  </a:lnTo>
                  <a:lnTo>
                    <a:pt x="12107" y="6105"/>
                  </a:lnTo>
                  <a:lnTo>
                    <a:pt x="12086" y="6093"/>
                  </a:lnTo>
                  <a:lnTo>
                    <a:pt x="12068" y="6111"/>
                  </a:lnTo>
                  <a:lnTo>
                    <a:pt x="12035" y="6131"/>
                  </a:lnTo>
                  <a:lnTo>
                    <a:pt x="12029" y="6157"/>
                  </a:lnTo>
                  <a:lnTo>
                    <a:pt x="12045" y="6169"/>
                  </a:lnTo>
                  <a:lnTo>
                    <a:pt x="12058" y="6175"/>
                  </a:lnTo>
                  <a:lnTo>
                    <a:pt x="12091" y="6163"/>
                  </a:lnTo>
                  <a:lnTo>
                    <a:pt x="12097" y="6169"/>
                  </a:lnTo>
                  <a:lnTo>
                    <a:pt x="12091" y="6183"/>
                  </a:lnTo>
                  <a:lnTo>
                    <a:pt x="12102" y="6201"/>
                  </a:lnTo>
                  <a:lnTo>
                    <a:pt x="12125" y="6207"/>
                  </a:lnTo>
                  <a:lnTo>
                    <a:pt x="12159" y="6215"/>
                  </a:lnTo>
                  <a:lnTo>
                    <a:pt x="12193" y="6195"/>
                  </a:lnTo>
                  <a:lnTo>
                    <a:pt x="12221" y="6151"/>
                  </a:lnTo>
                  <a:lnTo>
                    <a:pt x="12221" y="6119"/>
                  </a:lnTo>
                  <a:lnTo>
                    <a:pt x="12221" y="6073"/>
                  </a:lnTo>
                  <a:lnTo>
                    <a:pt x="12221" y="6055"/>
                  </a:lnTo>
                  <a:lnTo>
                    <a:pt x="12216" y="6041"/>
                  </a:lnTo>
                  <a:lnTo>
                    <a:pt x="12205" y="6041"/>
                  </a:lnTo>
                  <a:close/>
                  <a:moveTo>
                    <a:pt x="14848" y="6157"/>
                  </a:moveTo>
                  <a:lnTo>
                    <a:pt x="14830" y="6189"/>
                  </a:lnTo>
                  <a:lnTo>
                    <a:pt x="14820" y="6201"/>
                  </a:lnTo>
                  <a:lnTo>
                    <a:pt x="14825" y="6215"/>
                  </a:lnTo>
                  <a:lnTo>
                    <a:pt x="14859" y="6201"/>
                  </a:lnTo>
                  <a:lnTo>
                    <a:pt x="14882" y="6189"/>
                  </a:lnTo>
                  <a:lnTo>
                    <a:pt x="14871" y="6169"/>
                  </a:lnTo>
                  <a:lnTo>
                    <a:pt x="14859" y="6157"/>
                  </a:lnTo>
                  <a:lnTo>
                    <a:pt x="14848" y="6157"/>
                  </a:lnTo>
                  <a:close/>
                  <a:moveTo>
                    <a:pt x="11795" y="6284"/>
                  </a:moveTo>
                  <a:lnTo>
                    <a:pt x="11761" y="6316"/>
                  </a:lnTo>
                  <a:lnTo>
                    <a:pt x="11750" y="6316"/>
                  </a:lnTo>
                  <a:lnTo>
                    <a:pt x="11738" y="6310"/>
                  </a:lnTo>
                  <a:lnTo>
                    <a:pt x="11722" y="6328"/>
                  </a:lnTo>
                  <a:lnTo>
                    <a:pt x="11704" y="6334"/>
                  </a:lnTo>
                  <a:lnTo>
                    <a:pt x="11693" y="6380"/>
                  </a:lnTo>
                  <a:lnTo>
                    <a:pt x="11717" y="6380"/>
                  </a:lnTo>
                  <a:lnTo>
                    <a:pt x="11727" y="6374"/>
                  </a:lnTo>
                  <a:lnTo>
                    <a:pt x="11738" y="6360"/>
                  </a:lnTo>
                  <a:lnTo>
                    <a:pt x="11745" y="6348"/>
                  </a:lnTo>
                  <a:lnTo>
                    <a:pt x="11750" y="6366"/>
                  </a:lnTo>
                  <a:lnTo>
                    <a:pt x="11773" y="6354"/>
                  </a:lnTo>
                  <a:lnTo>
                    <a:pt x="11789" y="6354"/>
                  </a:lnTo>
                  <a:lnTo>
                    <a:pt x="11813" y="6360"/>
                  </a:lnTo>
                  <a:lnTo>
                    <a:pt x="11823" y="6354"/>
                  </a:lnTo>
                  <a:lnTo>
                    <a:pt x="11841" y="6334"/>
                  </a:lnTo>
                  <a:lnTo>
                    <a:pt x="11869" y="6334"/>
                  </a:lnTo>
                  <a:lnTo>
                    <a:pt x="11887" y="6328"/>
                  </a:lnTo>
                  <a:lnTo>
                    <a:pt x="11898" y="6316"/>
                  </a:lnTo>
                  <a:lnTo>
                    <a:pt x="11892" y="6310"/>
                  </a:lnTo>
                  <a:lnTo>
                    <a:pt x="11864" y="6302"/>
                  </a:lnTo>
                  <a:lnTo>
                    <a:pt x="11859" y="6296"/>
                  </a:lnTo>
                  <a:lnTo>
                    <a:pt x="11846" y="6284"/>
                  </a:lnTo>
                  <a:lnTo>
                    <a:pt x="11830" y="6284"/>
                  </a:lnTo>
                  <a:lnTo>
                    <a:pt x="11795" y="6284"/>
                  </a:lnTo>
                  <a:close/>
                  <a:moveTo>
                    <a:pt x="11681" y="6334"/>
                  </a:moveTo>
                  <a:lnTo>
                    <a:pt x="11647" y="6354"/>
                  </a:lnTo>
                  <a:lnTo>
                    <a:pt x="11619" y="6392"/>
                  </a:lnTo>
                  <a:lnTo>
                    <a:pt x="11585" y="6430"/>
                  </a:lnTo>
                  <a:lnTo>
                    <a:pt x="11624" y="6418"/>
                  </a:lnTo>
                  <a:lnTo>
                    <a:pt x="11653" y="6398"/>
                  </a:lnTo>
                  <a:lnTo>
                    <a:pt x="11665" y="6386"/>
                  </a:lnTo>
                  <a:lnTo>
                    <a:pt x="11670" y="6366"/>
                  </a:lnTo>
                  <a:lnTo>
                    <a:pt x="11688" y="6348"/>
                  </a:lnTo>
                  <a:lnTo>
                    <a:pt x="11681" y="6334"/>
                  </a:lnTo>
                  <a:close/>
                  <a:moveTo>
                    <a:pt x="18207" y="6456"/>
                  </a:moveTo>
                  <a:lnTo>
                    <a:pt x="18161" y="6462"/>
                  </a:lnTo>
                  <a:lnTo>
                    <a:pt x="18140" y="6470"/>
                  </a:lnTo>
                  <a:lnTo>
                    <a:pt x="18104" y="6494"/>
                  </a:lnTo>
                  <a:lnTo>
                    <a:pt x="18070" y="6539"/>
                  </a:lnTo>
                  <a:lnTo>
                    <a:pt x="18054" y="6571"/>
                  </a:lnTo>
                  <a:lnTo>
                    <a:pt x="18054" y="6609"/>
                  </a:lnTo>
                  <a:lnTo>
                    <a:pt x="18054" y="6647"/>
                  </a:lnTo>
                  <a:lnTo>
                    <a:pt x="18054" y="6673"/>
                  </a:lnTo>
                  <a:lnTo>
                    <a:pt x="18060" y="6693"/>
                  </a:lnTo>
                  <a:lnTo>
                    <a:pt x="18065" y="6711"/>
                  </a:lnTo>
                  <a:lnTo>
                    <a:pt x="18094" y="6768"/>
                  </a:lnTo>
                  <a:lnTo>
                    <a:pt x="18133" y="6800"/>
                  </a:lnTo>
                  <a:lnTo>
                    <a:pt x="18179" y="6794"/>
                  </a:lnTo>
                  <a:lnTo>
                    <a:pt x="18225" y="6774"/>
                  </a:lnTo>
                  <a:lnTo>
                    <a:pt x="18303" y="6737"/>
                  </a:lnTo>
                  <a:lnTo>
                    <a:pt x="18339" y="6685"/>
                  </a:lnTo>
                  <a:lnTo>
                    <a:pt x="18349" y="6653"/>
                  </a:lnTo>
                  <a:lnTo>
                    <a:pt x="18378" y="6615"/>
                  </a:lnTo>
                  <a:lnTo>
                    <a:pt x="18383" y="6629"/>
                  </a:lnTo>
                  <a:lnTo>
                    <a:pt x="18396" y="6653"/>
                  </a:lnTo>
                  <a:lnTo>
                    <a:pt x="18401" y="6653"/>
                  </a:lnTo>
                  <a:lnTo>
                    <a:pt x="18412" y="6635"/>
                  </a:lnTo>
                  <a:lnTo>
                    <a:pt x="18406" y="6589"/>
                  </a:lnTo>
                  <a:lnTo>
                    <a:pt x="18383" y="6557"/>
                  </a:lnTo>
                  <a:lnTo>
                    <a:pt x="18349" y="6539"/>
                  </a:lnTo>
                  <a:lnTo>
                    <a:pt x="18207" y="6456"/>
                  </a:lnTo>
                  <a:close/>
                  <a:moveTo>
                    <a:pt x="11205" y="7093"/>
                  </a:moveTo>
                  <a:lnTo>
                    <a:pt x="11187" y="7099"/>
                  </a:lnTo>
                  <a:lnTo>
                    <a:pt x="11182" y="7119"/>
                  </a:lnTo>
                  <a:lnTo>
                    <a:pt x="11169" y="7125"/>
                  </a:lnTo>
                  <a:lnTo>
                    <a:pt x="11148" y="7139"/>
                  </a:lnTo>
                  <a:lnTo>
                    <a:pt x="11136" y="7157"/>
                  </a:lnTo>
                  <a:lnTo>
                    <a:pt x="11153" y="7157"/>
                  </a:lnTo>
                  <a:lnTo>
                    <a:pt x="11187" y="7157"/>
                  </a:lnTo>
                  <a:lnTo>
                    <a:pt x="11205" y="7139"/>
                  </a:lnTo>
                  <a:lnTo>
                    <a:pt x="11216" y="7113"/>
                  </a:lnTo>
                  <a:lnTo>
                    <a:pt x="11205" y="7093"/>
                  </a:lnTo>
                  <a:close/>
                  <a:moveTo>
                    <a:pt x="11169" y="7183"/>
                  </a:moveTo>
                  <a:lnTo>
                    <a:pt x="11153" y="7189"/>
                  </a:lnTo>
                  <a:lnTo>
                    <a:pt x="11136" y="7203"/>
                  </a:lnTo>
                  <a:lnTo>
                    <a:pt x="11125" y="7221"/>
                  </a:lnTo>
                  <a:lnTo>
                    <a:pt x="11141" y="7227"/>
                  </a:lnTo>
                  <a:lnTo>
                    <a:pt x="11193" y="7209"/>
                  </a:lnTo>
                  <a:lnTo>
                    <a:pt x="11210" y="7203"/>
                  </a:lnTo>
                  <a:lnTo>
                    <a:pt x="11210" y="7189"/>
                  </a:lnTo>
                  <a:lnTo>
                    <a:pt x="11187" y="7189"/>
                  </a:lnTo>
                  <a:lnTo>
                    <a:pt x="11169" y="7183"/>
                  </a:lnTo>
                  <a:close/>
                  <a:moveTo>
                    <a:pt x="10983" y="7272"/>
                  </a:moveTo>
                  <a:lnTo>
                    <a:pt x="10965" y="7278"/>
                  </a:lnTo>
                  <a:lnTo>
                    <a:pt x="10949" y="7298"/>
                  </a:lnTo>
                  <a:lnTo>
                    <a:pt x="10942" y="7310"/>
                  </a:lnTo>
                  <a:lnTo>
                    <a:pt x="10965" y="7322"/>
                  </a:lnTo>
                  <a:lnTo>
                    <a:pt x="10983" y="7310"/>
                  </a:lnTo>
                  <a:lnTo>
                    <a:pt x="11006" y="7290"/>
                  </a:lnTo>
                  <a:lnTo>
                    <a:pt x="10999" y="7278"/>
                  </a:lnTo>
                  <a:lnTo>
                    <a:pt x="10983" y="7272"/>
                  </a:lnTo>
                  <a:close/>
                  <a:moveTo>
                    <a:pt x="6555" y="7310"/>
                  </a:moveTo>
                  <a:lnTo>
                    <a:pt x="6526" y="7406"/>
                  </a:lnTo>
                  <a:lnTo>
                    <a:pt x="6526" y="7470"/>
                  </a:lnTo>
                  <a:lnTo>
                    <a:pt x="6532" y="7489"/>
                  </a:lnTo>
                  <a:lnTo>
                    <a:pt x="6544" y="7482"/>
                  </a:lnTo>
                  <a:lnTo>
                    <a:pt x="6549" y="7476"/>
                  </a:lnTo>
                  <a:lnTo>
                    <a:pt x="6560" y="7426"/>
                  </a:lnTo>
                  <a:lnTo>
                    <a:pt x="6555" y="7418"/>
                  </a:lnTo>
                  <a:lnTo>
                    <a:pt x="6565" y="7406"/>
                  </a:lnTo>
                  <a:lnTo>
                    <a:pt x="6572" y="7400"/>
                  </a:lnTo>
                  <a:lnTo>
                    <a:pt x="6583" y="7412"/>
                  </a:lnTo>
                  <a:lnTo>
                    <a:pt x="6583" y="7432"/>
                  </a:lnTo>
                  <a:lnTo>
                    <a:pt x="6588" y="7438"/>
                  </a:lnTo>
                  <a:lnTo>
                    <a:pt x="6635" y="7380"/>
                  </a:lnTo>
                  <a:lnTo>
                    <a:pt x="6617" y="7348"/>
                  </a:lnTo>
                  <a:lnTo>
                    <a:pt x="6601" y="7316"/>
                  </a:lnTo>
                  <a:lnTo>
                    <a:pt x="6555" y="7310"/>
                  </a:lnTo>
                  <a:close/>
                  <a:moveTo>
                    <a:pt x="6686" y="7336"/>
                  </a:moveTo>
                  <a:lnTo>
                    <a:pt x="6663" y="7368"/>
                  </a:lnTo>
                  <a:lnTo>
                    <a:pt x="6645" y="7394"/>
                  </a:lnTo>
                  <a:lnTo>
                    <a:pt x="6645" y="7400"/>
                  </a:lnTo>
                  <a:lnTo>
                    <a:pt x="6645" y="7406"/>
                  </a:lnTo>
                  <a:lnTo>
                    <a:pt x="6658" y="7418"/>
                  </a:lnTo>
                  <a:lnTo>
                    <a:pt x="6686" y="7394"/>
                  </a:lnTo>
                  <a:lnTo>
                    <a:pt x="6686" y="7374"/>
                  </a:lnTo>
                  <a:lnTo>
                    <a:pt x="6686" y="7336"/>
                  </a:lnTo>
                  <a:close/>
                  <a:moveTo>
                    <a:pt x="6464" y="7348"/>
                  </a:moveTo>
                  <a:lnTo>
                    <a:pt x="6452" y="7374"/>
                  </a:lnTo>
                  <a:lnTo>
                    <a:pt x="6464" y="7400"/>
                  </a:lnTo>
                  <a:lnTo>
                    <a:pt x="6475" y="7412"/>
                  </a:lnTo>
                  <a:lnTo>
                    <a:pt x="6492" y="7412"/>
                  </a:lnTo>
                  <a:lnTo>
                    <a:pt x="6508" y="7406"/>
                  </a:lnTo>
                  <a:lnTo>
                    <a:pt x="6508" y="7394"/>
                  </a:lnTo>
                  <a:lnTo>
                    <a:pt x="6503" y="7368"/>
                  </a:lnTo>
                  <a:lnTo>
                    <a:pt x="6498" y="7362"/>
                  </a:lnTo>
                  <a:lnTo>
                    <a:pt x="6475" y="7354"/>
                  </a:lnTo>
                  <a:lnTo>
                    <a:pt x="6464" y="7348"/>
                  </a:lnTo>
                  <a:close/>
                  <a:moveTo>
                    <a:pt x="6487" y="7495"/>
                  </a:moveTo>
                  <a:lnTo>
                    <a:pt x="6480" y="7513"/>
                  </a:lnTo>
                  <a:lnTo>
                    <a:pt x="6480" y="7527"/>
                  </a:lnTo>
                  <a:lnTo>
                    <a:pt x="6487" y="7539"/>
                  </a:lnTo>
                  <a:lnTo>
                    <a:pt x="6492" y="7571"/>
                  </a:lnTo>
                  <a:lnTo>
                    <a:pt x="6498" y="7571"/>
                  </a:lnTo>
                  <a:lnTo>
                    <a:pt x="6508" y="7559"/>
                  </a:lnTo>
                  <a:lnTo>
                    <a:pt x="6516" y="7553"/>
                  </a:lnTo>
                  <a:lnTo>
                    <a:pt x="6521" y="7533"/>
                  </a:lnTo>
                  <a:lnTo>
                    <a:pt x="6503" y="7507"/>
                  </a:lnTo>
                  <a:lnTo>
                    <a:pt x="6498" y="7495"/>
                  </a:lnTo>
                  <a:lnTo>
                    <a:pt x="6487" y="7495"/>
                  </a:lnTo>
                  <a:close/>
                  <a:moveTo>
                    <a:pt x="10676" y="7533"/>
                  </a:moveTo>
                  <a:lnTo>
                    <a:pt x="10624" y="7545"/>
                  </a:lnTo>
                  <a:lnTo>
                    <a:pt x="10596" y="7565"/>
                  </a:lnTo>
                  <a:lnTo>
                    <a:pt x="10613" y="7585"/>
                  </a:lnTo>
                  <a:lnTo>
                    <a:pt x="10658" y="7585"/>
                  </a:lnTo>
                  <a:lnTo>
                    <a:pt x="10676" y="7603"/>
                  </a:lnTo>
                  <a:lnTo>
                    <a:pt x="10693" y="7597"/>
                  </a:lnTo>
                  <a:lnTo>
                    <a:pt x="10704" y="7577"/>
                  </a:lnTo>
                  <a:lnTo>
                    <a:pt x="10693" y="7539"/>
                  </a:lnTo>
                  <a:lnTo>
                    <a:pt x="10676" y="7533"/>
                  </a:lnTo>
                  <a:close/>
                  <a:moveTo>
                    <a:pt x="6402" y="7603"/>
                  </a:moveTo>
                  <a:lnTo>
                    <a:pt x="6389" y="7617"/>
                  </a:lnTo>
                  <a:lnTo>
                    <a:pt x="6379" y="7649"/>
                  </a:lnTo>
                  <a:lnTo>
                    <a:pt x="6379" y="7693"/>
                  </a:lnTo>
                  <a:lnTo>
                    <a:pt x="6379" y="7713"/>
                  </a:lnTo>
                  <a:lnTo>
                    <a:pt x="6384" y="7719"/>
                  </a:lnTo>
                  <a:lnTo>
                    <a:pt x="6389" y="7699"/>
                  </a:lnTo>
                  <a:lnTo>
                    <a:pt x="6402" y="7681"/>
                  </a:lnTo>
                  <a:lnTo>
                    <a:pt x="6407" y="7661"/>
                  </a:lnTo>
                  <a:lnTo>
                    <a:pt x="6418" y="7649"/>
                  </a:lnTo>
                  <a:lnTo>
                    <a:pt x="6418" y="7635"/>
                  </a:lnTo>
                  <a:lnTo>
                    <a:pt x="6402" y="7617"/>
                  </a:lnTo>
                  <a:lnTo>
                    <a:pt x="6407" y="7603"/>
                  </a:lnTo>
                  <a:lnTo>
                    <a:pt x="6402" y="7603"/>
                  </a:lnTo>
                  <a:close/>
                  <a:moveTo>
                    <a:pt x="16990" y="7661"/>
                  </a:moveTo>
                  <a:lnTo>
                    <a:pt x="16990" y="7673"/>
                  </a:lnTo>
                  <a:lnTo>
                    <a:pt x="16990" y="7687"/>
                  </a:lnTo>
                  <a:lnTo>
                    <a:pt x="17031" y="7705"/>
                  </a:lnTo>
                  <a:lnTo>
                    <a:pt x="17037" y="7699"/>
                  </a:lnTo>
                  <a:lnTo>
                    <a:pt x="17037" y="7687"/>
                  </a:lnTo>
                  <a:lnTo>
                    <a:pt x="17024" y="7667"/>
                  </a:lnTo>
                  <a:lnTo>
                    <a:pt x="17008" y="7661"/>
                  </a:lnTo>
                  <a:lnTo>
                    <a:pt x="16990" y="7661"/>
                  </a:lnTo>
                  <a:close/>
                  <a:moveTo>
                    <a:pt x="9988" y="7896"/>
                  </a:moveTo>
                  <a:lnTo>
                    <a:pt x="9976" y="7910"/>
                  </a:lnTo>
                  <a:lnTo>
                    <a:pt x="9914" y="7910"/>
                  </a:lnTo>
                  <a:lnTo>
                    <a:pt x="9875" y="7922"/>
                  </a:lnTo>
                  <a:lnTo>
                    <a:pt x="9880" y="7936"/>
                  </a:lnTo>
                  <a:lnTo>
                    <a:pt x="9903" y="7942"/>
                  </a:lnTo>
                  <a:lnTo>
                    <a:pt x="9976" y="7942"/>
                  </a:lnTo>
                  <a:lnTo>
                    <a:pt x="9988" y="7936"/>
                  </a:lnTo>
                  <a:lnTo>
                    <a:pt x="9994" y="7916"/>
                  </a:lnTo>
                  <a:lnTo>
                    <a:pt x="9994" y="7896"/>
                  </a:lnTo>
                  <a:lnTo>
                    <a:pt x="9988" y="7896"/>
                  </a:lnTo>
                  <a:close/>
                  <a:moveTo>
                    <a:pt x="9756" y="7999"/>
                  </a:moveTo>
                  <a:lnTo>
                    <a:pt x="9720" y="8005"/>
                  </a:lnTo>
                  <a:lnTo>
                    <a:pt x="9715" y="8017"/>
                  </a:lnTo>
                  <a:lnTo>
                    <a:pt x="9720" y="8037"/>
                  </a:lnTo>
                  <a:lnTo>
                    <a:pt x="9743" y="8049"/>
                  </a:lnTo>
                  <a:lnTo>
                    <a:pt x="9761" y="8055"/>
                  </a:lnTo>
                  <a:lnTo>
                    <a:pt x="9777" y="8043"/>
                  </a:lnTo>
                  <a:lnTo>
                    <a:pt x="9789" y="8017"/>
                  </a:lnTo>
                  <a:lnTo>
                    <a:pt x="9784" y="7999"/>
                  </a:lnTo>
                  <a:lnTo>
                    <a:pt x="9756" y="7999"/>
                  </a:lnTo>
                  <a:close/>
                  <a:moveTo>
                    <a:pt x="13358" y="8095"/>
                  </a:moveTo>
                  <a:lnTo>
                    <a:pt x="13342" y="8107"/>
                  </a:lnTo>
                  <a:lnTo>
                    <a:pt x="13329" y="8139"/>
                  </a:lnTo>
                  <a:lnTo>
                    <a:pt x="13353" y="8151"/>
                  </a:lnTo>
                  <a:lnTo>
                    <a:pt x="13386" y="8139"/>
                  </a:lnTo>
                  <a:lnTo>
                    <a:pt x="13399" y="8127"/>
                  </a:lnTo>
                  <a:lnTo>
                    <a:pt x="13422" y="8127"/>
                  </a:lnTo>
                  <a:lnTo>
                    <a:pt x="13422" y="8113"/>
                  </a:lnTo>
                  <a:lnTo>
                    <a:pt x="13386" y="8095"/>
                  </a:lnTo>
                  <a:lnTo>
                    <a:pt x="13358" y="8095"/>
                  </a:lnTo>
                  <a:close/>
                  <a:moveTo>
                    <a:pt x="15603" y="8298"/>
                  </a:moveTo>
                  <a:lnTo>
                    <a:pt x="15575" y="8318"/>
                  </a:lnTo>
                  <a:lnTo>
                    <a:pt x="15575" y="8310"/>
                  </a:lnTo>
                  <a:lnTo>
                    <a:pt x="15559" y="8318"/>
                  </a:lnTo>
                  <a:lnTo>
                    <a:pt x="15564" y="8342"/>
                  </a:lnTo>
                  <a:lnTo>
                    <a:pt x="15575" y="8356"/>
                  </a:lnTo>
                  <a:lnTo>
                    <a:pt x="15587" y="8362"/>
                  </a:lnTo>
                  <a:lnTo>
                    <a:pt x="15603" y="8394"/>
                  </a:lnTo>
                  <a:lnTo>
                    <a:pt x="15616" y="8388"/>
                  </a:lnTo>
                  <a:lnTo>
                    <a:pt x="15616" y="8368"/>
                  </a:lnTo>
                  <a:lnTo>
                    <a:pt x="15626" y="8356"/>
                  </a:lnTo>
                  <a:lnTo>
                    <a:pt x="15626" y="8324"/>
                  </a:lnTo>
                  <a:lnTo>
                    <a:pt x="15621" y="8304"/>
                  </a:lnTo>
                  <a:lnTo>
                    <a:pt x="15603" y="8298"/>
                  </a:lnTo>
                  <a:close/>
                  <a:moveTo>
                    <a:pt x="7373" y="8469"/>
                  </a:moveTo>
                  <a:lnTo>
                    <a:pt x="7361" y="8483"/>
                  </a:lnTo>
                  <a:lnTo>
                    <a:pt x="7356" y="8477"/>
                  </a:lnTo>
                  <a:lnTo>
                    <a:pt x="7350" y="8477"/>
                  </a:lnTo>
                  <a:lnTo>
                    <a:pt x="7345" y="8477"/>
                  </a:lnTo>
                  <a:lnTo>
                    <a:pt x="7327" y="8501"/>
                  </a:lnTo>
                  <a:lnTo>
                    <a:pt x="7322" y="8521"/>
                  </a:lnTo>
                  <a:lnTo>
                    <a:pt x="7322" y="8527"/>
                  </a:lnTo>
                  <a:lnTo>
                    <a:pt x="7340" y="8533"/>
                  </a:lnTo>
                  <a:lnTo>
                    <a:pt x="7345" y="8521"/>
                  </a:lnTo>
                  <a:lnTo>
                    <a:pt x="7379" y="8489"/>
                  </a:lnTo>
                  <a:lnTo>
                    <a:pt x="7379" y="8483"/>
                  </a:lnTo>
                  <a:lnTo>
                    <a:pt x="7379" y="8477"/>
                  </a:lnTo>
                  <a:lnTo>
                    <a:pt x="7373" y="8469"/>
                  </a:lnTo>
                  <a:close/>
                  <a:moveTo>
                    <a:pt x="7294" y="8495"/>
                  </a:moveTo>
                  <a:lnTo>
                    <a:pt x="7247" y="8541"/>
                  </a:lnTo>
                  <a:lnTo>
                    <a:pt x="7242" y="8591"/>
                  </a:lnTo>
                  <a:lnTo>
                    <a:pt x="7247" y="8591"/>
                  </a:lnTo>
                  <a:lnTo>
                    <a:pt x="7254" y="8585"/>
                  </a:lnTo>
                  <a:lnTo>
                    <a:pt x="7270" y="8553"/>
                  </a:lnTo>
                  <a:lnTo>
                    <a:pt x="7283" y="8533"/>
                  </a:lnTo>
                  <a:lnTo>
                    <a:pt x="7283" y="8527"/>
                  </a:lnTo>
                  <a:lnTo>
                    <a:pt x="7294" y="8533"/>
                  </a:lnTo>
                  <a:lnTo>
                    <a:pt x="7304" y="8521"/>
                  </a:lnTo>
                  <a:lnTo>
                    <a:pt x="7311" y="8509"/>
                  </a:lnTo>
                  <a:lnTo>
                    <a:pt x="7294" y="8495"/>
                  </a:lnTo>
                  <a:close/>
                  <a:moveTo>
                    <a:pt x="7198" y="8521"/>
                  </a:moveTo>
                  <a:lnTo>
                    <a:pt x="7157" y="8547"/>
                  </a:lnTo>
                  <a:lnTo>
                    <a:pt x="7146" y="8547"/>
                  </a:lnTo>
                  <a:lnTo>
                    <a:pt x="7134" y="8553"/>
                  </a:lnTo>
                  <a:lnTo>
                    <a:pt x="7134" y="8559"/>
                  </a:lnTo>
                  <a:lnTo>
                    <a:pt x="7151" y="8573"/>
                  </a:lnTo>
                  <a:lnTo>
                    <a:pt x="7134" y="8637"/>
                  </a:lnTo>
                  <a:lnTo>
                    <a:pt x="7100" y="8643"/>
                  </a:lnTo>
                  <a:lnTo>
                    <a:pt x="7084" y="8637"/>
                  </a:lnTo>
                  <a:lnTo>
                    <a:pt x="7061" y="8637"/>
                  </a:lnTo>
                  <a:lnTo>
                    <a:pt x="7056" y="8643"/>
                  </a:lnTo>
                  <a:lnTo>
                    <a:pt x="7056" y="8655"/>
                  </a:lnTo>
                  <a:lnTo>
                    <a:pt x="7056" y="8661"/>
                  </a:lnTo>
                  <a:lnTo>
                    <a:pt x="7077" y="8669"/>
                  </a:lnTo>
                  <a:lnTo>
                    <a:pt x="7077" y="8675"/>
                  </a:lnTo>
                  <a:lnTo>
                    <a:pt x="7072" y="8687"/>
                  </a:lnTo>
                  <a:lnTo>
                    <a:pt x="7072" y="8701"/>
                  </a:lnTo>
                  <a:lnTo>
                    <a:pt x="7089" y="8693"/>
                  </a:lnTo>
                  <a:lnTo>
                    <a:pt x="7105" y="8707"/>
                  </a:lnTo>
                  <a:lnTo>
                    <a:pt x="7105" y="8718"/>
                  </a:lnTo>
                  <a:lnTo>
                    <a:pt x="7095" y="8738"/>
                  </a:lnTo>
                  <a:lnTo>
                    <a:pt x="7072" y="8770"/>
                  </a:lnTo>
                  <a:lnTo>
                    <a:pt x="7027" y="8820"/>
                  </a:lnTo>
                  <a:lnTo>
                    <a:pt x="7032" y="8840"/>
                  </a:lnTo>
                  <a:lnTo>
                    <a:pt x="7038" y="8834"/>
                  </a:lnTo>
                  <a:lnTo>
                    <a:pt x="7066" y="8802"/>
                  </a:lnTo>
                  <a:lnTo>
                    <a:pt x="7084" y="8788"/>
                  </a:lnTo>
                  <a:lnTo>
                    <a:pt x="7118" y="8744"/>
                  </a:lnTo>
                  <a:lnTo>
                    <a:pt x="7123" y="8744"/>
                  </a:lnTo>
                  <a:lnTo>
                    <a:pt x="7141" y="8724"/>
                  </a:lnTo>
                  <a:lnTo>
                    <a:pt x="7151" y="8713"/>
                  </a:lnTo>
                  <a:lnTo>
                    <a:pt x="7208" y="8643"/>
                  </a:lnTo>
                  <a:lnTo>
                    <a:pt x="7231" y="8617"/>
                  </a:lnTo>
                  <a:lnTo>
                    <a:pt x="7208" y="8623"/>
                  </a:lnTo>
                  <a:lnTo>
                    <a:pt x="7203" y="8623"/>
                  </a:lnTo>
                  <a:lnTo>
                    <a:pt x="7203" y="8585"/>
                  </a:lnTo>
                  <a:lnTo>
                    <a:pt x="7185" y="8591"/>
                  </a:lnTo>
                  <a:lnTo>
                    <a:pt x="7203" y="8559"/>
                  </a:lnTo>
                  <a:lnTo>
                    <a:pt x="7219" y="8527"/>
                  </a:lnTo>
                  <a:lnTo>
                    <a:pt x="7208" y="8521"/>
                  </a:lnTo>
                  <a:lnTo>
                    <a:pt x="7198" y="8521"/>
                  </a:lnTo>
                  <a:close/>
                  <a:moveTo>
                    <a:pt x="12399" y="8744"/>
                  </a:moveTo>
                  <a:lnTo>
                    <a:pt x="12399" y="8782"/>
                  </a:lnTo>
                  <a:lnTo>
                    <a:pt x="12415" y="8802"/>
                  </a:lnTo>
                  <a:lnTo>
                    <a:pt x="12427" y="8802"/>
                  </a:lnTo>
                  <a:lnTo>
                    <a:pt x="12432" y="8796"/>
                  </a:lnTo>
                  <a:lnTo>
                    <a:pt x="12448" y="8782"/>
                  </a:lnTo>
                  <a:lnTo>
                    <a:pt x="12448" y="8788"/>
                  </a:lnTo>
                  <a:lnTo>
                    <a:pt x="12456" y="8788"/>
                  </a:lnTo>
                  <a:lnTo>
                    <a:pt x="12461" y="8770"/>
                  </a:lnTo>
                  <a:lnTo>
                    <a:pt x="12456" y="8764"/>
                  </a:lnTo>
                  <a:lnTo>
                    <a:pt x="12432" y="8776"/>
                  </a:lnTo>
                  <a:lnTo>
                    <a:pt x="12420" y="8770"/>
                  </a:lnTo>
                  <a:lnTo>
                    <a:pt x="12420" y="8764"/>
                  </a:lnTo>
                  <a:lnTo>
                    <a:pt x="12420" y="8756"/>
                  </a:lnTo>
                  <a:lnTo>
                    <a:pt x="12427" y="8750"/>
                  </a:lnTo>
                  <a:lnTo>
                    <a:pt x="12399" y="8744"/>
                  </a:lnTo>
                  <a:close/>
                  <a:moveTo>
                    <a:pt x="8629" y="8750"/>
                  </a:moveTo>
                  <a:lnTo>
                    <a:pt x="8619" y="8756"/>
                  </a:lnTo>
                  <a:lnTo>
                    <a:pt x="8590" y="8796"/>
                  </a:lnTo>
                  <a:lnTo>
                    <a:pt x="8601" y="8802"/>
                  </a:lnTo>
                  <a:lnTo>
                    <a:pt x="8624" y="8802"/>
                  </a:lnTo>
                  <a:lnTo>
                    <a:pt x="8640" y="8776"/>
                  </a:lnTo>
                  <a:lnTo>
                    <a:pt x="8640" y="8750"/>
                  </a:lnTo>
                  <a:lnTo>
                    <a:pt x="8629" y="8750"/>
                  </a:lnTo>
                  <a:close/>
                  <a:moveTo>
                    <a:pt x="6521" y="8924"/>
                  </a:moveTo>
                  <a:lnTo>
                    <a:pt x="6521" y="8942"/>
                  </a:lnTo>
                  <a:lnTo>
                    <a:pt x="6526" y="8956"/>
                  </a:lnTo>
                  <a:lnTo>
                    <a:pt x="6544" y="8973"/>
                  </a:lnTo>
                  <a:lnTo>
                    <a:pt x="6526" y="8999"/>
                  </a:lnTo>
                  <a:lnTo>
                    <a:pt x="6532" y="9011"/>
                  </a:lnTo>
                  <a:lnTo>
                    <a:pt x="6555" y="9011"/>
                  </a:lnTo>
                  <a:lnTo>
                    <a:pt x="6565" y="8999"/>
                  </a:lnTo>
                  <a:lnTo>
                    <a:pt x="6565" y="8993"/>
                  </a:lnTo>
                  <a:lnTo>
                    <a:pt x="6549" y="8979"/>
                  </a:lnTo>
                  <a:lnTo>
                    <a:pt x="6555" y="8956"/>
                  </a:lnTo>
                  <a:lnTo>
                    <a:pt x="6544" y="8924"/>
                  </a:lnTo>
                  <a:lnTo>
                    <a:pt x="6526" y="8924"/>
                  </a:lnTo>
                  <a:lnTo>
                    <a:pt x="6521" y="8924"/>
                  </a:lnTo>
                  <a:close/>
                  <a:moveTo>
                    <a:pt x="6606" y="8973"/>
                  </a:moveTo>
                  <a:lnTo>
                    <a:pt x="6578" y="8999"/>
                  </a:lnTo>
                  <a:lnTo>
                    <a:pt x="6606" y="9005"/>
                  </a:lnTo>
                  <a:lnTo>
                    <a:pt x="6640" y="8999"/>
                  </a:lnTo>
                  <a:lnTo>
                    <a:pt x="6651" y="8993"/>
                  </a:lnTo>
                  <a:lnTo>
                    <a:pt x="6622" y="8973"/>
                  </a:lnTo>
                  <a:lnTo>
                    <a:pt x="6606" y="8973"/>
                  </a:lnTo>
                  <a:close/>
                  <a:moveTo>
                    <a:pt x="5634" y="8979"/>
                  </a:moveTo>
                  <a:lnTo>
                    <a:pt x="5617" y="8987"/>
                  </a:lnTo>
                  <a:lnTo>
                    <a:pt x="5537" y="9005"/>
                  </a:lnTo>
                  <a:lnTo>
                    <a:pt x="5480" y="9011"/>
                  </a:lnTo>
                  <a:lnTo>
                    <a:pt x="5464" y="9019"/>
                  </a:lnTo>
                  <a:lnTo>
                    <a:pt x="5457" y="9025"/>
                  </a:lnTo>
                  <a:lnTo>
                    <a:pt x="5446" y="9063"/>
                  </a:lnTo>
                  <a:lnTo>
                    <a:pt x="5446" y="9069"/>
                  </a:lnTo>
                  <a:lnTo>
                    <a:pt x="5428" y="9057"/>
                  </a:lnTo>
                  <a:lnTo>
                    <a:pt x="5412" y="9057"/>
                  </a:lnTo>
                  <a:lnTo>
                    <a:pt x="5407" y="9037"/>
                  </a:lnTo>
                  <a:lnTo>
                    <a:pt x="5395" y="9025"/>
                  </a:lnTo>
                  <a:lnTo>
                    <a:pt x="5389" y="9025"/>
                  </a:lnTo>
                  <a:lnTo>
                    <a:pt x="5384" y="9031"/>
                  </a:lnTo>
                  <a:lnTo>
                    <a:pt x="5366" y="9037"/>
                  </a:lnTo>
                  <a:lnTo>
                    <a:pt x="5356" y="9057"/>
                  </a:lnTo>
                  <a:lnTo>
                    <a:pt x="5343" y="9075"/>
                  </a:lnTo>
                  <a:lnTo>
                    <a:pt x="5338" y="9083"/>
                  </a:lnTo>
                  <a:lnTo>
                    <a:pt x="5350" y="9089"/>
                  </a:lnTo>
                  <a:lnTo>
                    <a:pt x="5343" y="9101"/>
                  </a:lnTo>
                  <a:lnTo>
                    <a:pt x="5350" y="9101"/>
                  </a:lnTo>
                  <a:lnTo>
                    <a:pt x="5327" y="9115"/>
                  </a:lnTo>
                  <a:lnTo>
                    <a:pt x="5322" y="9115"/>
                  </a:lnTo>
                  <a:lnTo>
                    <a:pt x="5327" y="9133"/>
                  </a:lnTo>
                  <a:lnTo>
                    <a:pt x="5343" y="9165"/>
                  </a:lnTo>
                  <a:lnTo>
                    <a:pt x="5343" y="9171"/>
                  </a:lnTo>
                  <a:lnTo>
                    <a:pt x="5315" y="9171"/>
                  </a:lnTo>
                  <a:lnTo>
                    <a:pt x="5304" y="9185"/>
                  </a:lnTo>
                  <a:lnTo>
                    <a:pt x="5265" y="9197"/>
                  </a:lnTo>
                  <a:lnTo>
                    <a:pt x="5265" y="9222"/>
                  </a:lnTo>
                  <a:lnTo>
                    <a:pt x="5270" y="9228"/>
                  </a:lnTo>
                  <a:lnTo>
                    <a:pt x="5276" y="9234"/>
                  </a:lnTo>
                  <a:lnTo>
                    <a:pt x="5293" y="9228"/>
                  </a:lnTo>
                  <a:lnTo>
                    <a:pt x="5315" y="9210"/>
                  </a:lnTo>
                  <a:lnTo>
                    <a:pt x="5327" y="9216"/>
                  </a:lnTo>
                  <a:lnTo>
                    <a:pt x="5379" y="9191"/>
                  </a:lnTo>
                  <a:lnTo>
                    <a:pt x="5407" y="9191"/>
                  </a:lnTo>
                  <a:lnTo>
                    <a:pt x="5464" y="9171"/>
                  </a:lnTo>
                  <a:lnTo>
                    <a:pt x="5475" y="9165"/>
                  </a:lnTo>
                  <a:lnTo>
                    <a:pt x="5480" y="9147"/>
                  </a:lnTo>
                  <a:lnTo>
                    <a:pt x="5480" y="9139"/>
                  </a:lnTo>
                  <a:lnTo>
                    <a:pt x="5452" y="9127"/>
                  </a:lnTo>
                  <a:lnTo>
                    <a:pt x="5498" y="9121"/>
                  </a:lnTo>
                  <a:lnTo>
                    <a:pt x="5521" y="9107"/>
                  </a:lnTo>
                  <a:lnTo>
                    <a:pt x="5531" y="9107"/>
                  </a:lnTo>
                  <a:lnTo>
                    <a:pt x="5606" y="9043"/>
                  </a:lnTo>
                  <a:lnTo>
                    <a:pt x="5622" y="9019"/>
                  </a:lnTo>
                  <a:lnTo>
                    <a:pt x="5634" y="8993"/>
                  </a:lnTo>
                  <a:lnTo>
                    <a:pt x="5634" y="8979"/>
                  </a:lnTo>
                  <a:close/>
                  <a:moveTo>
                    <a:pt x="6418" y="8979"/>
                  </a:moveTo>
                  <a:lnTo>
                    <a:pt x="6395" y="9005"/>
                  </a:lnTo>
                  <a:lnTo>
                    <a:pt x="6379" y="9025"/>
                  </a:lnTo>
                  <a:lnTo>
                    <a:pt x="6373" y="9037"/>
                  </a:lnTo>
                  <a:lnTo>
                    <a:pt x="6373" y="9051"/>
                  </a:lnTo>
                  <a:lnTo>
                    <a:pt x="6379" y="9051"/>
                  </a:lnTo>
                  <a:lnTo>
                    <a:pt x="6395" y="9043"/>
                  </a:lnTo>
                  <a:lnTo>
                    <a:pt x="6395" y="9051"/>
                  </a:lnTo>
                  <a:lnTo>
                    <a:pt x="6389" y="9063"/>
                  </a:lnTo>
                  <a:lnTo>
                    <a:pt x="6384" y="9069"/>
                  </a:lnTo>
                  <a:lnTo>
                    <a:pt x="6384" y="9083"/>
                  </a:lnTo>
                  <a:lnTo>
                    <a:pt x="6389" y="9083"/>
                  </a:lnTo>
                  <a:lnTo>
                    <a:pt x="6436" y="9095"/>
                  </a:lnTo>
                  <a:lnTo>
                    <a:pt x="6446" y="9127"/>
                  </a:lnTo>
                  <a:lnTo>
                    <a:pt x="6459" y="9127"/>
                  </a:lnTo>
                  <a:lnTo>
                    <a:pt x="6469" y="9121"/>
                  </a:lnTo>
                  <a:lnTo>
                    <a:pt x="6487" y="9107"/>
                  </a:lnTo>
                  <a:lnTo>
                    <a:pt x="6480" y="9089"/>
                  </a:lnTo>
                  <a:lnTo>
                    <a:pt x="6469" y="9083"/>
                  </a:lnTo>
                  <a:lnTo>
                    <a:pt x="6452" y="9063"/>
                  </a:lnTo>
                  <a:lnTo>
                    <a:pt x="6436" y="9057"/>
                  </a:lnTo>
                  <a:lnTo>
                    <a:pt x="6446" y="9051"/>
                  </a:lnTo>
                  <a:lnTo>
                    <a:pt x="6459" y="9037"/>
                  </a:lnTo>
                  <a:lnTo>
                    <a:pt x="6464" y="9031"/>
                  </a:lnTo>
                  <a:lnTo>
                    <a:pt x="6464" y="9019"/>
                  </a:lnTo>
                  <a:lnTo>
                    <a:pt x="6452" y="8993"/>
                  </a:lnTo>
                  <a:lnTo>
                    <a:pt x="6436" y="8979"/>
                  </a:lnTo>
                  <a:lnTo>
                    <a:pt x="6418" y="8979"/>
                  </a:lnTo>
                  <a:close/>
                  <a:moveTo>
                    <a:pt x="5906" y="9069"/>
                  </a:moveTo>
                  <a:lnTo>
                    <a:pt x="5883" y="9083"/>
                  </a:lnTo>
                  <a:lnTo>
                    <a:pt x="5872" y="9095"/>
                  </a:lnTo>
                  <a:lnTo>
                    <a:pt x="5855" y="9127"/>
                  </a:lnTo>
                  <a:lnTo>
                    <a:pt x="5844" y="9139"/>
                  </a:lnTo>
                  <a:lnTo>
                    <a:pt x="5833" y="9159"/>
                  </a:lnTo>
                  <a:lnTo>
                    <a:pt x="5833" y="9185"/>
                  </a:lnTo>
                  <a:lnTo>
                    <a:pt x="5826" y="9197"/>
                  </a:lnTo>
                  <a:lnTo>
                    <a:pt x="5816" y="9197"/>
                  </a:lnTo>
                  <a:lnTo>
                    <a:pt x="5769" y="9179"/>
                  </a:lnTo>
                  <a:lnTo>
                    <a:pt x="5753" y="9179"/>
                  </a:lnTo>
                  <a:lnTo>
                    <a:pt x="5741" y="9191"/>
                  </a:lnTo>
                  <a:lnTo>
                    <a:pt x="5730" y="9203"/>
                  </a:lnTo>
                  <a:lnTo>
                    <a:pt x="5725" y="9216"/>
                  </a:lnTo>
                  <a:lnTo>
                    <a:pt x="5691" y="9242"/>
                  </a:lnTo>
                  <a:lnTo>
                    <a:pt x="5684" y="9254"/>
                  </a:lnTo>
                  <a:lnTo>
                    <a:pt x="5697" y="9338"/>
                  </a:lnTo>
                  <a:lnTo>
                    <a:pt x="5697" y="9350"/>
                  </a:lnTo>
                  <a:lnTo>
                    <a:pt x="5674" y="9324"/>
                  </a:lnTo>
                  <a:lnTo>
                    <a:pt x="5668" y="9324"/>
                  </a:lnTo>
                  <a:lnTo>
                    <a:pt x="5650" y="9330"/>
                  </a:lnTo>
                  <a:lnTo>
                    <a:pt x="5599" y="9306"/>
                  </a:lnTo>
                  <a:lnTo>
                    <a:pt x="5571" y="9324"/>
                  </a:lnTo>
                  <a:lnTo>
                    <a:pt x="5549" y="9344"/>
                  </a:lnTo>
                  <a:lnTo>
                    <a:pt x="5508" y="9382"/>
                  </a:lnTo>
                  <a:lnTo>
                    <a:pt x="5503" y="9394"/>
                  </a:lnTo>
                  <a:lnTo>
                    <a:pt x="5498" y="9414"/>
                  </a:lnTo>
                  <a:lnTo>
                    <a:pt x="5498" y="9434"/>
                  </a:lnTo>
                  <a:lnTo>
                    <a:pt x="5514" y="9451"/>
                  </a:lnTo>
                  <a:lnTo>
                    <a:pt x="5485" y="9451"/>
                  </a:lnTo>
                  <a:lnTo>
                    <a:pt x="5464" y="9457"/>
                  </a:lnTo>
                  <a:lnTo>
                    <a:pt x="5446" y="9465"/>
                  </a:lnTo>
                  <a:lnTo>
                    <a:pt x="5428" y="9477"/>
                  </a:lnTo>
                  <a:lnTo>
                    <a:pt x="5423" y="9503"/>
                  </a:lnTo>
                  <a:lnTo>
                    <a:pt x="5441" y="9535"/>
                  </a:lnTo>
                  <a:lnTo>
                    <a:pt x="5436" y="9553"/>
                  </a:lnTo>
                  <a:lnTo>
                    <a:pt x="5436" y="9585"/>
                  </a:lnTo>
                  <a:lnTo>
                    <a:pt x="5389" y="9643"/>
                  </a:lnTo>
                  <a:lnTo>
                    <a:pt x="5322" y="9689"/>
                  </a:lnTo>
                  <a:lnTo>
                    <a:pt x="5286" y="9695"/>
                  </a:lnTo>
                  <a:lnTo>
                    <a:pt x="5281" y="9700"/>
                  </a:lnTo>
                  <a:lnTo>
                    <a:pt x="5293" y="9738"/>
                  </a:lnTo>
                  <a:lnTo>
                    <a:pt x="5242" y="9752"/>
                  </a:lnTo>
                  <a:lnTo>
                    <a:pt x="5201" y="9744"/>
                  </a:lnTo>
                  <a:lnTo>
                    <a:pt x="5167" y="9758"/>
                  </a:lnTo>
                  <a:lnTo>
                    <a:pt x="5180" y="9776"/>
                  </a:lnTo>
                  <a:lnTo>
                    <a:pt x="5196" y="9784"/>
                  </a:lnTo>
                  <a:lnTo>
                    <a:pt x="5185" y="9822"/>
                  </a:lnTo>
                  <a:lnTo>
                    <a:pt x="5190" y="9848"/>
                  </a:lnTo>
                  <a:lnTo>
                    <a:pt x="5201" y="9866"/>
                  </a:lnTo>
                  <a:lnTo>
                    <a:pt x="5224" y="9880"/>
                  </a:lnTo>
                  <a:lnTo>
                    <a:pt x="5253" y="9872"/>
                  </a:lnTo>
                  <a:lnTo>
                    <a:pt x="5379" y="9828"/>
                  </a:lnTo>
                  <a:lnTo>
                    <a:pt x="5389" y="9828"/>
                  </a:lnTo>
                  <a:lnTo>
                    <a:pt x="5356" y="9854"/>
                  </a:lnTo>
                  <a:lnTo>
                    <a:pt x="5327" y="9880"/>
                  </a:lnTo>
                  <a:lnTo>
                    <a:pt x="5304" y="9904"/>
                  </a:lnTo>
                  <a:lnTo>
                    <a:pt x="5281" y="9912"/>
                  </a:lnTo>
                  <a:lnTo>
                    <a:pt x="5247" y="9949"/>
                  </a:lnTo>
                  <a:lnTo>
                    <a:pt x="5213" y="9975"/>
                  </a:lnTo>
                  <a:lnTo>
                    <a:pt x="5180" y="10013"/>
                  </a:lnTo>
                  <a:lnTo>
                    <a:pt x="5144" y="10063"/>
                  </a:lnTo>
                  <a:lnTo>
                    <a:pt x="5110" y="10089"/>
                  </a:lnTo>
                  <a:lnTo>
                    <a:pt x="5043" y="10198"/>
                  </a:lnTo>
                  <a:lnTo>
                    <a:pt x="5043" y="10204"/>
                  </a:lnTo>
                  <a:lnTo>
                    <a:pt x="5048" y="10210"/>
                  </a:lnTo>
                  <a:lnTo>
                    <a:pt x="5071" y="10210"/>
                  </a:lnTo>
                  <a:lnTo>
                    <a:pt x="5025" y="10236"/>
                  </a:lnTo>
                  <a:lnTo>
                    <a:pt x="5002" y="10254"/>
                  </a:lnTo>
                  <a:lnTo>
                    <a:pt x="4981" y="10274"/>
                  </a:lnTo>
                  <a:lnTo>
                    <a:pt x="4917" y="10344"/>
                  </a:lnTo>
                  <a:lnTo>
                    <a:pt x="4906" y="10364"/>
                  </a:lnTo>
                  <a:lnTo>
                    <a:pt x="4896" y="10376"/>
                  </a:lnTo>
                  <a:lnTo>
                    <a:pt x="4896" y="10396"/>
                  </a:lnTo>
                  <a:lnTo>
                    <a:pt x="4912" y="10402"/>
                  </a:lnTo>
                  <a:lnTo>
                    <a:pt x="4924" y="10402"/>
                  </a:lnTo>
                  <a:lnTo>
                    <a:pt x="4935" y="10396"/>
                  </a:lnTo>
                  <a:lnTo>
                    <a:pt x="4952" y="10382"/>
                  </a:lnTo>
                  <a:lnTo>
                    <a:pt x="5087" y="10236"/>
                  </a:lnTo>
                  <a:lnTo>
                    <a:pt x="5105" y="10210"/>
                  </a:lnTo>
                  <a:lnTo>
                    <a:pt x="5128" y="10153"/>
                  </a:lnTo>
                  <a:lnTo>
                    <a:pt x="5134" y="10147"/>
                  </a:lnTo>
                  <a:lnTo>
                    <a:pt x="5139" y="10135"/>
                  </a:lnTo>
                  <a:lnTo>
                    <a:pt x="5151" y="10127"/>
                  </a:lnTo>
                  <a:lnTo>
                    <a:pt x="5196" y="10109"/>
                  </a:lnTo>
                  <a:lnTo>
                    <a:pt x="5265" y="10077"/>
                  </a:lnTo>
                  <a:lnTo>
                    <a:pt x="5293" y="10071"/>
                  </a:lnTo>
                  <a:lnTo>
                    <a:pt x="5224" y="10103"/>
                  </a:lnTo>
                  <a:lnTo>
                    <a:pt x="5201" y="10121"/>
                  </a:lnTo>
                  <a:lnTo>
                    <a:pt x="5180" y="10147"/>
                  </a:lnTo>
                  <a:lnTo>
                    <a:pt x="5162" y="10179"/>
                  </a:lnTo>
                  <a:lnTo>
                    <a:pt x="5151" y="10198"/>
                  </a:lnTo>
                  <a:lnTo>
                    <a:pt x="5157" y="10198"/>
                  </a:lnTo>
                  <a:lnTo>
                    <a:pt x="5173" y="10185"/>
                  </a:lnTo>
                  <a:lnTo>
                    <a:pt x="5185" y="10190"/>
                  </a:lnTo>
                  <a:lnTo>
                    <a:pt x="5196" y="10185"/>
                  </a:lnTo>
                  <a:lnTo>
                    <a:pt x="5208" y="10173"/>
                  </a:lnTo>
                  <a:lnTo>
                    <a:pt x="5242" y="10173"/>
                  </a:lnTo>
                  <a:lnTo>
                    <a:pt x="5258" y="10167"/>
                  </a:lnTo>
                  <a:lnTo>
                    <a:pt x="5293" y="10135"/>
                  </a:lnTo>
                  <a:lnTo>
                    <a:pt x="5315" y="10121"/>
                  </a:lnTo>
                  <a:lnTo>
                    <a:pt x="5322" y="10121"/>
                  </a:lnTo>
                  <a:lnTo>
                    <a:pt x="5293" y="10153"/>
                  </a:lnTo>
                  <a:lnTo>
                    <a:pt x="5281" y="10167"/>
                  </a:lnTo>
                  <a:lnTo>
                    <a:pt x="5299" y="10216"/>
                  </a:lnTo>
                  <a:lnTo>
                    <a:pt x="5309" y="10236"/>
                  </a:lnTo>
                  <a:lnTo>
                    <a:pt x="5265" y="10216"/>
                  </a:lnTo>
                  <a:lnTo>
                    <a:pt x="5253" y="10216"/>
                  </a:lnTo>
                  <a:lnTo>
                    <a:pt x="5229" y="10236"/>
                  </a:lnTo>
                  <a:lnTo>
                    <a:pt x="5201" y="10274"/>
                  </a:lnTo>
                  <a:lnTo>
                    <a:pt x="5180" y="10312"/>
                  </a:lnTo>
                  <a:lnTo>
                    <a:pt x="5196" y="10370"/>
                  </a:lnTo>
                  <a:lnTo>
                    <a:pt x="5190" y="10396"/>
                  </a:lnTo>
                  <a:lnTo>
                    <a:pt x="5180" y="10422"/>
                  </a:lnTo>
                  <a:lnTo>
                    <a:pt x="5151" y="10445"/>
                  </a:lnTo>
                  <a:lnTo>
                    <a:pt x="5116" y="10471"/>
                  </a:lnTo>
                  <a:lnTo>
                    <a:pt x="5025" y="10541"/>
                  </a:lnTo>
                  <a:lnTo>
                    <a:pt x="4963" y="10605"/>
                  </a:lnTo>
                  <a:lnTo>
                    <a:pt x="4958" y="10593"/>
                  </a:lnTo>
                  <a:lnTo>
                    <a:pt x="4935" y="10593"/>
                  </a:lnTo>
                  <a:lnTo>
                    <a:pt x="4917" y="10625"/>
                  </a:lnTo>
                  <a:lnTo>
                    <a:pt x="4912" y="10657"/>
                  </a:lnTo>
                  <a:lnTo>
                    <a:pt x="4912" y="10708"/>
                  </a:lnTo>
                  <a:lnTo>
                    <a:pt x="4924" y="10752"/>
                  </a:lnTo>
                  <a:lnTo>
                    <a:pt x="4945" y="10714"/>
                  </a:lnTo>
                  <a:lnTo>
                    <a:pt x="4968" y="10694"/>
                  </a:lnTo>
                  <a:lnTo>
                    <a:pt x="4981" y="10688"/>
                  </a:lnTo>
                  <a:lnTo>
                    <a:pt x="5009" y="10732"/>
                  </a:lnTo>
                  <a:lnTo>
                    <a:pt x="5031" y="10758"/>
                  </a:lnTo>
                  <a:lnTo>
                    <a:pt x="5059" y="10752"/>
                  </a:lnTo>
                  <a:lnTo>
                    <a:pt x="5100" y="10740"/>
                  </a:lnTo>
                  <a:lnTo>
                    <a:pt x="5110" y="10740"/>
                  </a:lnTo>
                  <a:lnTo>
                    <a:pt x="5123" y="10752"/>
                  </a:lnTo>
                  <a:lnTo>
                    <a:pt x="5123" y="10772"/>
                  </a:lnTo>
                  <a:lnTo>
                    <a:pt x="5123" y="10784"/>
                  </a:lnTo>
                  <a:lnTo>
                    <a:pt x="5139" y="10784"/>
                  </a:lnTo>
                  <a:lnTo>
                    <a:pt x="5167" y="10796"/>
                  </a:lnTo>
                  <a:lnTo>
                    <a:pt x="5185" y="10790"/>
                  </a:lnTo>
                  <a:lnTo>
                    <a:pt x="5208" y="10784"/>
                  </a:lnTo>
                  <a:lnTo>
                    <a:pt x="5229" y="10772"/>
                  </a:lnTo>
                  <a:lnTo>
                    <a:pt x="5247" y="10778"/>
                  </a:lnTo>
                  <a:lnTo>
                    <a:pt x="5265" y="10778"/>
                  </a:lnTo>
                  <a:lnTo>
                    <a:pt x="5304" y="10758"/>
                  </a:lnTo>
                  <a:lnTo>
                    <a:pt x="5332" y="10764"/>
                  </a:lnTo>
                  <a:lnTo>
                    <a:pt x="5412" y="10796"/>
                  </a:lnTo>
                  <a:lnTo>
                    <a:pt x="5423" y="10804"/>
                  </a:lnTo>
                  <a:lnTo>
                    <a:pt x="5356" y="10804"/>
                  </a:lnTo>
                  <a:lnTo>
                    <a:pt x="5281" y="10848"/>
                  </a:lnTo>
                  <a:lnTo>
                    <a:pt x="5196" y="10923"/>
                  </a:lnTo>
                  <a:lnTo>
                    <a:pt x="5180" y="10969"/>
                  </a:lnTo>
                  <a:lnTo>
                    <a:pt x="5180" y="11051"/>
                  </a:lnTo>
                  <a:lnTo>
                    <a:pt x="5185" y="11097"/>
                  </a:lnTo>
                  <a:lnTo>
                    <a:pt x="5196" y="11155"/>
                  </a:lnTo>
                  <a:lnTo>
                    <a:pt x="5208" y="11161"/>
                  </a:lnTo>
                  <a:lnTo>
                    <a:pt x="5224" y="11155"/>
                  </a:lnTo>
                  <a:lnTo>
                    <a:pt x="5247" y="11147"/>
                  </a:lnTo>
                  <a:lnTo>
                    <a:pt x="5276" y="11161"/>
                  </a:lnTo>
                  <a:lnTo>
                    <a:pt x="5270" y="11178"/>
                  </a:lnTo>
                  <a:lnTo>
                    <a:pt x="5247" y="11218"/>
                  </a:lnTo>
                  <a:lnTo>
                    <a:pt x="5219" y="11250"/>
                  </a:lnTo>
                  <a:lnTo>
                    <a:pt x="5173" y="11262"/>
                  </a:lnTo>
                  <a:lnTo>
                    <a:pt x="5157" y="11288"/>
                  </a:lnTo>
                  <a:lnTo>
                    <a:pt x="5144" y="11320"/>
                  </a:lnTo>
                  <a:lnTo>
                    <a:pt x="5151" y="11338"/>
                  </a:lnTo>
                  <a:lnTo>
                    <a:pt x="5157" y="11346"/>
                  </a:lnTo>
                  <a:lnTo>
                    <a:pt x="5128" y="11370"/>
                  </a:lnTo>
                  <a:lnTo>
                    <a:pt x="5094" y="11402"/>
                  </a:lnTo>
                  <a:lnTo>
                    <a:pt x="5077" y="11433"/>
                  </a:lnTo>
                  <a:lnTo>
                    <a:pt x="5066" y="11497"/>
                  </a:lnTo>
                  <a:lnTo>
                    <a:pt x="5071" y="11517"/>
                  </a:lnTo>
                  <a:lnTo>
                    <a:pt x="5082" y="11529"/>
                  </a:lnTo>
                  <a:lnTo>
                    <a:pt x="5100" y="11537"/>
                  </a:lnTo>
                  <a:lnTo>
                    <a:pt x="5105" y="11549"/>
                  </a:lnTo>
                  <a:lnTo>
                    <a:pt x="5071" y="11549"/>
                  </a:lnTo>
                  <a:lnTo>
                    <a:pt x="5059" y="11537"/>
                  </a:lnTo>
                  <a:lnTo>
                    <a:pt x="5054" y="11473"/>
                  </a:lnTo>
                  <a:lnTo>
                    <a:pt x="5020" y="11473"/>
                  </a:lnTo>
                  <a:lnTo>
                    <a:pt x="5009" y="11543"/>
                  </a:lnTo>
                  <a:lnTo>
                    <a:pt x="4974" y="11479"/>
                  </a:lnTo>
                  <a:lnTo>
                    <a:pt x="4945" y="11473"/>
                  </a:lnTo>
                  <a:lnTo>
                    <a:pt x="4912" y="11479"/>
                  </a:lnTo>
                  <a:lnTo>
                    <a:pt x="4883" y="11473"/>
                  </a:lnTo>
                  <a:lnTo>
                    <a:pt x="4855" y="11459"/>
                  </a:lnTo>
                  <a:lnTo>
                    <a:pt x="4844" y="11459"/>
                  </a:lnTo>
                  <a:lnTo>
                    <a:pt x="4753" y="11465"/>
                  </a:lnTo>
                  <a:lnTo>
                    <a:pt x="4697" y="11485"/>
                  </a:lnTo>
                  <a:lnTo>
                    <a:pt x="4673" y="11497"/>
                  </a:lnTo>
                  <a:lnTo>
                    <a:pt x="4650" y="11517"/>
                  </a:lnTo>
                  <a:lnTo>
                    <a:pt x="4633" y="11529"/>
                  </a:lnTo>
                  <a:lnTo>
                    <a:pt x="4588" y="11543"/>
                  </a:lnTo>
                  <a:lnTo>
                    <a:pt x="4547" y="11561"/>
                  </a:lnTo>
                  <a:lnTo>
                    <a:pt x="4526" y="11581"/>
                  </a:lnTo>
                  <a:lnTo>
                    <a:pt x="4514" y="11593"/>
                  </a:lnTo>
                  <a:lnTo>
                    <a:pt x="4542" y="11601"/>
                  </a:lnTo>
                  <a:lnTo>
                    <a:pt x="4583" y="11587"/>
                  </a:lnTo>
                  <a:lnTo>
                    <a:pt x="4617" y="11587"/>
                  </a:lnTo>
                  <a:lnTo>
                    <a:pt x="4650" y="11593"/>
                  </a:lnTo>
                  <a:lnTo>
                    <a:pt x="4684" y="11601"/>
                  </a:lnTo>
                  <a:lnTo>
                    <a:pt x="4668" y="11619"/>
                  </a:lnTo>
                  <a:lnTo>
                    <a:pt x="4656" y="11645"/>
                  </a:lnTo>
                  <a:lnTo>
                    <a:pt x="4656" y="11670"/>
                  </a:lnTo>
                  <a:lnTo>
                    <a:pt x="4645" y="11702"/>
                  </a:lnTo>
                  <a:lnTo>
                    <a:pt x="4627" y="11714"/>
                  </a:lnTo>
                  <a:lnTo>
                    <a:pt x="4617" y="11740"/>
                  </a:lnTo>
                  <a:lnTo>
                    <a:pt x="4611" y="11766"/>
                  </a:lnTo>
                  <a:lnTo>
                    <a:pt x="4622" y="11778"/>
                  </a:lnTo>
                  <a:lnTo>
                    <a:pt x="4594" y="11798"/>
                  </a:lnTo>
                  <a:lnTo>
                    <a:pt x="4560" y="11830"/>
                  </a:lnTo>
                  <a:lnTo>
                    <a:pt x="4531" y="11856"/>
                  </a:lnTo>
                  <a:lnTo>
                    <a:pt x="4503" y="11874"/>
                  </a:lnTo>
                  <a:lnTo>
                    <a:pt x="4446" y="11894"/>
                  </a:lnTo>
                  <a:lnTo>
                    <a:pt x="4389" y="11894"/>
                  </a:lnTo>
                  <a:lnTo>
                    <a:pt x="4286" y="11911"/>
                  </a:lnTo>
                  <a:lnTo>
                    <a:pt x="4224" y="11911"/>
                  </a:lnTo>
                  <a:lnTo>
                    <a:pt x="4190" y="11925"/>
                  </a:lnTo>
                  <a:lnTo>
                    <a:pt x="4149" y="11951"/>
                  </a:lnTo>
                  <a:lnTo>
                    <a:pt x="4162" y="11963"/>
                  </a:lnTo>
                  <a:lnTo>
                    <a:pt x="4157" y="11989"/>
                  </a:lnTo>
                  <a:lnTo>
                    <a:pt x="4144" y="12021"/>
                  </a:lnTo>
                  <a:lnTo>
                    <a:pt x="4144" y="12039"/>
                  </a:lnTo>
                  <a:lnTo>
                    <a:pt x="4178" y="12097"/>
                  </a:lnTo>
                  <a:lnTo>
                    <a:pt x="4242" y="12091"/>
                  </a:lnTo>
                  <a:lnTo>
                    <a:pt x="4281" y="12079"/>
                  </a:lnTo>
                  <a:lnTo>
                    <a:pt x="4304" y="12079"/>
                  </a:lnTo>
                  <a:lnTo>
                    <a:pt x="4338" y="12091"/>
                  </a:lnTo>
                  <a:lnTo>
                    <a:pt x="4343" y="12117"/>
                  </a:lnTo>
                  <a:lnTo>
                    <a:pt x="4348" y="12129"/>
                  </a:lnTo>
                  <a:lnTo>
                    <a:pt x="4389" y="12154"/>
                  </a:lnTo>
                  <a:lnTo>
                    <a:pt x="4361" y="12160"/>
                  </a:lnTo>
                  <a:lnTo>
                    <a:pt x="4332" y="12180"/>
                  </a:lnTo>
                  <a:lnTo>
                    <a:pt x="4366" y="12192"/>
                  </a:lnTo>
                  <a:lnTo>
                    <a:pt x="4395" y="12198"/>
                  </a:lnTo>
                  <a:lnTo>
                    <a:pt x="4412" y="12198"/>
                  </a:lnTo>
                  <a:lnTo>
                    <a:pt x="4428" y="12206"/>
                  </a:lnTo>
                  <a:lnTo>
                    <a:pt x="4446" y="12238"/>
                  </a:lnTo>
                  <a:lnTo>
                    <a:pt x="4469" y="12314"/>
                  </a:lnTo>
                  <a:lnTo>
                    <a:pt x="4531" y="12346"/>
                  </a:lnTo>
                  <a:lnTo>
                    <a:pt x="4542" y="12346"/>
                  </a:lnTo>
                  <a:lnTo>
                    <a:pt x="4611" y="12320"/>
                  </a:lnTo>
                  <a:lnTo>
                    <a:pt x="4645" y="12308"/>
                  </a:lnTo>
                  <a:lnTo>
                    <a:pt x="4713" y="12314"/>
                  </a:lnTo>
                  <a:lnTo>
                    <a:pt x="4741" y="12302"/>
                  </a:lnTo>
                  <a:lnTo>
                    <a:pt x="4787" y="12282"/>
                  </a:lnTo>
                  <a:lnTo>
                    <a:pt x="4826" y="12270"/>
                  </a:lnTo>
                  <a:lnTo>
                    <a:pt x="4759" y="12314"/>
                  </a:lnTo>
                  <a:lnTo>
                    <a:pt x="4718" y="12334"/>
                  </a:lnTo>
                  <a:lnTo>
                    <a:pt x="4679" y="12352"/>
                  </a:lnTo>
                  <a:lnTo>
                    <a:pt x="4640" y="12378"/>
                  </a:lnTo>
                  <a:lnTo>
                    <a:pt x="4560" y="12435"/>
                  </a:lnTo>
                  <a:lnTo>
                    <a:pt x="4531" y="12441"/>
                  </a:lnTo>
                  <a:lnTo>
                    <a:pt x="4498" y="12435"/>
                  </a:lnTo>
                  <a:lnTo>
                    <a:pt x="4469" y="12429"/>
                  </a:lnTo>
                  <a:lnTo>
                    <a:pt x="4418" y="12390"/>
                  </a:lnTo>
                  <a:lnTo>
                    <a:pt x="4356" y="12372"/>
                  </a:lnTo>
                  <a:lnTo>
                    <a:pt x="4270" y="12352"/>
                  </a:lnTo>
                  <a:lnTo>
                    <a:pt x="4258" y="12358"/>
                  </a:lnTo>
                  <a:lnTo>
                    <a:pt x="4196" y="12415"/>
                  </a:lnTo>
                  <a:lnTo>
                    <a:pt x="4128" y="12421"/>
                  </a:lnTo>
                  <a:lnTo>
                    <a:pt x="4105" y="12453"/>
                  </a:lnTo>
                  <a:lnTo>
                    <a:pt x="4082" y="12485"/>
                  </a:lnTo>
                  <a:lnTo>
                    <a:pt x="4064" y="12505"/>
                  </a:lnTo>
                  <a:lnTo>
                    <a:pt x="3951" y="12563"/>
                  </a:lnTo>
                  <a:lnTo>
                    <a:pt x="3929" y="12581"/>
                  </a:lnTo>
                  <a:lnTo>
                    <a:pt x="3911" y="12581"/>
                  </a:lnTo>
                  <a:lnTo>
                    <a:pt x="3894" y="12589"/>
                  </a:lnTo>
                  <a:lnTo>
                    <a:pt x="3872" y="12607"/>
                  </a:lnTo>
                  <a:lnTo>
                    <a:pt x="3832" y="12633"/>
                  </a:lnTo>
                  <a:lnTo>
                    <a:pt x="3752" y="12670"/>
                  </a:lnTo>
                  <a:lnTo>
                    <a:pt x="3679" y="12670"/>
                  </a:lnTo>
                  <a:lnTo>
                    <a:pt x="3645" y="12690"/>
                  </a:lnTo>
                  <a:lnTo>
                    <a:pt x="3633" y="12716"/>
                  </a:lnTo>
                  <a:lnTo>
                    <a:pt x="3633" y="12728"/>
                  </a:lnTo>
                  <a:lnTo>
                    <a:pt x="3661" y="12722"/>
                  </a:lnTo>
                  <a:lnTo>
                    <a:pt x="3695" y="12722"/>
                  </a:lnTo>
                  <a:lnTo>
                    <a:pt x="3718" y="12740"/>
                  </a:lnTo>
                  <a:lnTo>
                    <a:pt x="3730" y="12780"/>
                  </a:lnTo>
                  <a:lnTo>
                    <a:pt x="3759" y="12780"/>
                  </a:lnTo>
                  <a:lnTo>
                    <a:pt x="3798" y="12748"/>
                  </a:lnTo>
                  <a:lnTo>
                    <a:pt x="3816" y="12734"/>
                  </a:lnTo>
                  <a:lnTo>
                    <a:pt x="3888" y="12716"/>
                  </a:lnTo>
                  <a:lnTo>
                    <a:pt x="3917" y="12708"/>
                  </a:lnTo>
                  <a:lnTo>
                    <a:pt x="3986" y="12702"/>
                  </a:lnTo>
                  <a:lnTo>
                    <a:pt x="4020" y="12708"/>
                  </a:lnTo>
                  <a:lnTo>
                    <a:pt x="4043" y="12716"/>
                  </a:lnTo>
                  <a:lnTo>
                    <a:pt x="4071" y="12716"/>
                  </a:lnTo>
                  <a:lnTo>
                    <a:pt x="4077" y="12708"/>
                  </a:lnTo>
                  <a:lnTo>
                    <a:pt x="4082" y="12708"/>
                  </a:lnTo>
                  <a:lnTo>
                    <a:pt x="4093" y="12734"/>
                  </a:lnTo>
                  <a:lnTo>
                    <a:pt x="4128" y="12786"/>
                  </a:lnTo>
                  <a:lnTo>
                    <a:pt x="4144" y="12818"/>
                  </a:lnTo>
                  <a:lnTo>
                    <a:pt x="4173" y="12824"/>
                  </a:lnTo>
                  <a:lnTo>
                    <a:pt x="4219" y="12798"/>
                  </a:lnTo>
                  <a:lnTo>
                    <a:pt x="4258" y="12754"/>
                  </a:lnTo>
                  <a:lnTo>
                    <a:pt x="4292" y="12702"/>
                  </a:lnTo>
                  <a:lnTo>
                    <a:pt x="4332" y="12670"/>
                  </a:lnTo>
                  <a:lnTo>
                    <a:pt x="4457" y="12670"/>
                  </a:lnTo>
                  <a:lnTo>
                    <a:pt x="4480" y="12676"/>
                  </a:lnTo>
                  <a:lnTo>
                    <a:pt x="4508" y="12696"/>
                  </a:lnTo>
                  <a:lnTo>
                    <a:pt x="4531" y="12722"/>
                  </a:lnTo>
                  <a:lnTo>
                    <a:pt x="4547" y="12754"/>
                  </a:lnTo>
                  <a:lnTo>
                    <a:pt x="4576" y="12772"/>
                  </a:lnTo>
                  <a:lnTo>
                    <a:pt x="4594" y="12766"/>
                  </a:lnTo>
                  <a:lnTo>
                    <a:pt x="4604" y="12766"/>
                  </a:lnTo>
                  <a:lnTo>
                    <a:pt x="4679" y="12804"/>
                  </a:lnTo>
                  <a:lnTo>
                    <a:pt x="4689" y="12812"/>
                  </a:lnTo>
                  <a:lnTo>
                    <a:pt x="4702" y="12804"/>
                  </a:lnTo>
                  <a:lnTo>
                    <a:pt x="4702" y="12780"/>
                  </a:lnTo>
                  <a:lnTo>
                    <a:pt x="4707" y="12754"/>
                  </a:lnTo>
                  <a:lnTo>
                    <a:pt x="4746" y="12772"/>
                  </a:lnTo>
                  <a:lnTo>
                    <a:pt x="4798" y="12780"/>
                  </a:lnTo>
                  <a:lnTo>
                    <a:pt x="4821" y="12786"/>
                  </a:lnTo>
                  <a:lnTo>
                    <a:pt x="4844" y="12786"/>
                  </a:lnTo>
                  <a:lnTo>
                    <a:pt x="4906" y="12772"/>
                  </a:lnTo>
                  <a:lnTo>
                    <a:pt x="4901" y="12728"/>
                  </a:lnTo>
                  <a:lnTo>
                    <a:pt x="4924" y="12760"/>
                  </a:lnTo>
                  <a:lnTo>
                    <a:pt x="4963" y="12780"/>
                  </a:lnTo>
                  <a:lnTo>
                    <a:pt x="4991" y="12798"/>
                  </a:lnTo>
                  <a:lnTo>
                    <a:pt x="5015" y="12830"/>
                  </a:lnTo>
                  <a:lnTo>
                    <a:pt x="5038" y="12844"/>
                  </a:lnTo>
                  <a:lnTo>
                    <a:pt x="5134" y="12850"/>
                  </a:lnTo>
                  <a:lnTo>
                    <a:pt x="5196" y="12868"/>
                  </a:lnTo>
                  <a:lnTo>
                    <a:pt x="5293" y="12925"/>
                  </a:lnTo>
                  <a:lnTo>
                    <a:pt x="5322" y="12925"/>
                  </a:lnTo>
                  <a:lnTo>
                    <a:pt x="5356" y="12919"/>
                  </a:lnTo>
                  <a:lnTo>
                    <a:pt x="5395" y="12913"/>
                  </a:lnTo>
                  <a:lnTo>
                    <a:pt x="5441" y="12907"/>
                  </a:lnTo>
                  <a:lnTo>
                    <a:pt x="5475" y="12893"/>
                  </a:lnTo>
                  <a:lnTo>
                    <a:pt x="5521" y="12913"/>
                  </a:lnTo>
                  <a:lnTo>
                    <a:pt x="5531" y="12893"/>
                  </a:lnTo>
                  <a:lnTo>
                    <a:pt x="5565" y="12868"/>
                  </a:lnTo>
                  <a:lnTo>
                    <a:pt x="5674" y="12844"/>
                  </a:lnTo>
                  <a:lnTo>
                    <a:pt x="5684" y="12836"/>
                  </a:lnTo>
                  <a:lnTo>
                    <a:pt x="5713" y="12780"/>
                  </a:lnTo>
                  <a:lnTo>
                    <a:pt x="5725" y="12754"/>
                  </a:lnTo>
                  <a:lnTo>
                    <a:pt x="5720" y="12748"/>
                  </a:lnTo>
                  <a:lnTo>
                    <a:pt x="5684" y="12740"/>
                  </a:lnTo>
                  <a:lnTo>
                    <a:pt x="5622" y="12728"/>
                  </a:lnTo>
                  <a:lnTo>
                    <a:pt x="5588" y="12716"/>
                  </a:lnTo>
                  <a:lnTo>
                    <a:pt x="5542" y="12690"/>
                  </a:lnTo>
                  <a:lnTo>
                    <a:pt x="5537" y="12676"/>
                  </a:lnTo>
                  <a:lnTo>
                    <a:pt x="5537" y="12644"/>
                  </a:lnTo>
                  <a:lnTo>
                    <a:pt x="5521" y="12633"/>
                  </a:lnTo>
                  <a:lnTo>
                    <a:pt x="5492" y="12633"/>
                  </a:lnTo>
                  <a:lnTo>
                    <a:pt x="5521" y="12621"/>
                  </a:lnTo>
                  <a:lnTo>
                    <a:pt x="5549" y="12621"/>
                  </a:lnTo>
                  <a:lnTo>
                    <a:pt x="5571" y="12627"/>
                  </a:lnTo>
                  <a:lnTo>
                    <a:pt x="5606" y="12633"/>
                  </a:lnTo>
                  <a:lnTo>
                    <a:pt x="5634" y="12621"/>
                  </a:lnTo>
                  <a:lnTo>
                    <a:pt x="5656" y="12595"/>
                  </a:lnTo>
                  <a:lnTo>
                    <a:pt x="5656" y="12569"/>
                  </a:lnTo>
                  <a:lnTo>
                    <a:pt x="5627" y="12543"/>
                  </a:lnTo>
                  <a:lnTo>
                    <a:pt x="5697" y="12525"/>
                  </a:lnTo>
                  <a:lnTo>
                    <a:pt x="5730" y="12543"/>
                  </a:lnTo>
                  <a:lnTo>
                    <a:pt x="5759" y="12543"/>
                  </a:lnTo>
                  <a:lnTo>
                    <a:pt x="5787" y="12531"/>
                  </a:lnTo>
                  <a:lnTo>
                    <a:pt x="5798" y="12505"/>
                  </a:lnTo>
                  <a:lnTo>
                    <a:pt x="5798" y="12479"/>
                  </a:lnTo>
                  <a:lnTo>
                    <a:pt x="5805" y="12473"/>
                  </a:lnTo>
                  <a:lnTo>
                    <a:pt x="5816" y="12473"/>
                  </a:lnTo>
                  <a:lnTo>
                    <a:pt x="5821" y="12485"/>
                  </a:lnTo>
                  <a:lnTo>
                    <a:pt x="5855" y="12479"/>
                  </a:lnTo>
                  <a:lnTo>
                    <a:pt x="5906" y="12447"/>
                  </a:lnTo>
                  <a:lnTo>
                    <a:pt x="5924" y="12435"/>
                  </a:lnTo>
                  <a:lnTo>
                    <a:pt x="5940" y="12415"/>
                  </a:lnTo>
                  <a:lnTo>
                    <a:pt x="5968" y="12372"/>
                  </a:lnTo>
                  <a:lnTo>
                    <a:pt x="6004" y="12334"/>
                  </a:lnTo>
                  <a:lnTo>
                    <a:pt x="6032" y="12294"/>
                  </a:lnTo>
                  <a:lnTo>
                    <a:pt x="6054" y="12244"/>
                  </a:lnTo>
                  <a:lnTo>
                    <a:pt x="6071" y="12198"/>
                  </a:lnTo>
                  <a:lnTo>
                    <a:pt x="6071" y="12160"/>
                  </a:lnTo>
                  <a:lnTo>
                    <a:pt x="6032" y="12079"/>
                  </a:lnTo>
                  <a:lnTo>
                    <a:pt x="6009" y="12059"/>
                  </a:lnTo>
                  <a:lnTo>
                    <a:pt x="5963" y="12021"/>
                  </a:lnTo>
                  <a:lnTo>
                    <a:pt x="5935" y="12021"/>
                  </a:lnTo>
                  <a:lnTo>
                    <a:pt x="5906" y="12001"/>
                  </a:lnTo>
                  <a:lnTo>
                    <a:pt x="5878" y="11989"/>
                  </a:lnTo>
                  <a:lnTo>
                    <a:pt x="5839" y="11983"/>
                  </a:lnTo>
                  <a:lnTo>
                    <a:pt x="5821" y="11989"/>
                  </a:lnTo>
                  <a:lnTo>
                    <a:pt x="5787" y="12021"/>
                  </a:lnTo>
                  <a:lnTo>
                    <a:pt x="5764" y="12027"/>
                  </a:lnTo>
                  <a:lnTo>
                    <a:pt x="5748" y="12027"/>
                  </a:lnTo>
                  <a:lnTo>
                    <a:pt x="5736" y="12027"/>
                  </a:lnTo>
                  <a:lnTo>
                    <a:pt x="5702" y="11963"/>
                  </a:lnTo>
                  <a:lnTo>
                    <a:pt x="5730" y="11943"/>
                  </a:lnTo>
                  <a:lnTo>
                    <a:pt x="5764" y="11925"/>
                  </a:lnTo>
                  <a:lnTo>
                    <a:pt x="5798" y="11905"/>
                  </a:lnTo>
                  <a:lnTo>
                    <a:pt x="5833" y="11880"/>
                  </a:lnTo>
                  <a:lnTo>
                    <a:pt x="5849" y="11798"/>
                  </a:lnTo>
                  <a:lnTo>
                    <a:pt x="5839" y="11728"/>
                  </a:lnTo>
                  <a:lnTo>
                    <a:pt x="5787" y="11593"/>
                  </a:lnTo>
                  <a:lnTo>
                    <a:pt x="5741" y="11575"/>
                  </a:lnTo>
                  <a:lnTo>
                    <a:pt x="5702" y="11549"/>
                  </a:lnTo>
                  <a:lnTo>
                    <a:pt x="5725" y="11555"/>
                  </a:lnTo>
                  <a:lnTo>
                    <a:pt x="5753" y="11569"/>
                  </a:lnTo>
                  <a:lnTo>
                    <a:pt x="5805" y="11575"/>
                  </a:lnTo>
                  <a:lnTo>
                    <a:pt x="5816" y="11607"/>
                  </a:lnTo>
                  <a:lnTo>
                    <a:pt x="5833" y="11633"/>
                  </a:lnTo>
                  <a:lnTo>
                    <a:pt x="5844" y="11639"/>
                  </a:lnTo>
                  <a:lnTo>
                    <a:pt x="5855" y="11645"/>
                  </a:lnTo>
                  <a:lnTo>
                    <a:pt x="5862" y="11651"/>
                  </a:lnTo>
                  <a:lnTo>
                    <a:pt x="5867" y="11664"/>
                  </a:lnTo>
                  <a:lnTo>
                    <a:pt x="5872" y="11593"/>
                  </a:lnTo>
                  <a:lnTo>
                    <a:pt x="5872" y="11529"/>
                  </a:lnTo>
                  <a:lnTo>
                    <a:pt x="5872" y="11491"/>
                  </a:lnTo>
                  <a:lnTo>
                    <a:pt x="5883" y="11453"/>
                  </a:lnTo>
                  <a:lnTo>
                    <a:pt x="5906" y="11433"/>
                  </a:lnTo>
                  <a:lnTo>
                    <a:pt x="5929" y="11421"/>
                  </a:lnTo>
                  <a:lnTo>
                    <a:pt x="5912" y="11378"/>
                  </a:lnTo>
                  <a:lnTo>
                    <a:pt x="5901" y="11326"/>
                  </a:lnTo>
                  <a:lnTo>
                    <a:pt x="5890" y="11268"/>
                  </a:lnTo>
                  <a:lnTo>
                    <a:pt x="5878" y="11204"/>
                  </a:lnTo>
                  <a:lnTo>
                    <a:pt x="5867" y="11178"/>
                  </a:lnTo>
                  <a:lnTo>
                    <a:pt x="5798" y="11097"/>
                  </a:lnTo>
                  <a:lnTo>
                    <a:pt x="5787" y="11071"/>
                  </a:lnTo>
                  <a:lnTo>
                    <a:pt x="5793" y="11033"/>
                  </a:lnTo>
                  <a:lnTo>
                    <a:pt x="5821" y="10912"/>
                  </a:lnTo>
                  <a:lnTo>
                    <a:pt x="5849" y="10804"/>
                  </a:lnTo>
                  <a:lnTo>
                    <a:pt x="5883" y="10694"/>
                  </a:lnTo>
                  <a:lnTo>
                    <a:pt x="5890" y="10657"/>
                  </a:lnTo>
                  <a:lnTo>
                    <a:pt x="5883" y="10631"/>
                  </a:lnTo>
                  <a:lnTo>
                    <a:pt x="5878" y="10599"/>
                  </a:lnTo>
                  <a:lnTo>
                    <a:pt x="5867" y="10523"/>
                  </a:lnTo>
                  <a:lnTo>
                    <a:pt x="5855" y="10471"/>
                  </a:lnTo>
                  <a:lnTo>
                    <a:pt x="5787" y="10376"/>
                  </a:lnTo>
                  <a:lnTo>
                    <a:pt x="5730" y="10358"/>
                  </a:lnTo>
                  <a:lnTo>
                    <a:pt x="5674" y="10370"/>
                  </a:lnTo>
                  <a:lnTo>
                    <a:pt x="5663" y="10370"/>
                  </a:lnTo>
                  <a:lnTo>
                    <a:pt x="5555" y="10294"/>
                  </a:lnTo>
                  <a:lnTo>
                    <a:pt x="5537" y="10274"/>
                  </a:lnTo>
                  <a:lnTo>
                    <a:pt x="5531" y="10242"/>
                  </a:lnTo>
                  <a:lnTo>
                    <a:pt x="5542" y="10262"/>
                  </a:lnTo>
                  <a:lnTo>
                    <a:pt x="5583" y="10300"/>
                  </a:lnTo>
                  <a:lnTo>
                    <a:pt x="5611" y="10312"/>
                  </a:lnTo>
                  <a:lnTo>
                    <a:pt x="5640" y="10312"/>
                  </a:lnTo>
                  <a:lnTo>
                    <a:pt x="5668" y="10306"/>
                  </a:lnTo>
                  <a:lnTo>
                    <a:pt x="5741" y="10274"/>
                  </a:lnTo>
                  <a:lnTo>
                    <a:pt x="5787" y="10286"/>
                  </a:lnTo>
                  <a:lnTo>
                    <a:pt x="5821" y="10274"/>
                  </a:lnTo>
                  <a:lnTo>
                    <a:pt x="5844" y="10248"/>
                  </a:lnTo>
                  <a:lnTo>
                    <a:pt x="5810" y="10190"/>
                  </a:lnTo>
                  <a:lnTo>
                    <a:pt x="5764" y="10179"/>
                  </a:lnTo>
                  <a:lnTo>
                    <a:pt x="5730" y="10179"/>
                  </a:lnTo>
                  <a:lnTo>
                    <a:pt x="5707" y="10173"/>
                  </a:lnTo>
                  <a:lnTo>
                    <a:pt x="5730" y="10167"/>
                  </a:lnTo>
                  <a:lnTo>
                    <a:pt x="5764" y="10159"/>
                  </a:lnTo>
                  <a:lnTo>
                    <a:pt x="5787" y="10153"/>
                  </a:lnTo>
                  <a:lnTo>
                    <a:pt x="5855" y="10167"/>
                  </a:lnTo>
                  <a:lnTo>
                    <a:pt x="5883" y="10159"/>
                  </a:lnTo>
                  <a:lnTo>
                    <a:pt x="5919" y="10147"/>
                  </a:lnTo>
                  <a:lnTo>
                    <a:pt x="5958" y="10121"/>
                  </a:lnTo>
                  <a:lnTo>
                    <a:pt x="5997" y="10089"/>
                  </a:lnTo>
                  <a:lnTo>
                    <a:pt x="6066" y="10045"/>
                  </a:lnTo>
                  <a:lnTo>
                    <a:pt x="6162" y="9955"/>
                  </a:lnTo>
                  <a:lnTo>
                    <a:pt x="6180" y="9936"/>
                  </a:lnTo>
                  <a:lnTo>
                    <a:pt x="6203" y="9918"/>
                  </a:lnTo>
                  <a:lnTo>
                    <a:pt x="6219" y="9898"/>
                  </a:lnTo>
                  <a:lnTo>
                    <a:pt x="6260" y="9866"/>
                  </a:lnTo>
                  <a:lnTo>
                    <a:pt x="6299" y="9840"/>
                  </a:lnTo>
                  <a:lnTo>
                    <a:pt x="6322" y="9822"/>
                  </a:lnTo>
                  <a:lnTo>
                    <a:pt x="6327" y="9816"/>
                  </a:lnTo>
                  <a:lnTo>
                    <a:pt x="6338" y="9758"/>
                  </a:lnTo>
                  <a:lnTo>
                    <a:pt x="6333" y="9720"/>
                  </a:lnTo>
                  <a:lnTo>
                    <a:pt x="6317" y="9700"/>
                  </a:lnTo>
                  <a:lnTo>
                    <a:pt x="6270" y="9695"/>
                  </a:lnTo>
                  <a:lnTo>
                    <a:pt x="6139" y="9637"/>
                  </a:lnTo>
                  <a:lnTo>
                    <a:pt x="6123" y="9631"/>
                  </a:lnTo>
                  <a:lnTo>
                    <a:pt x="6100" y="9631"/>
                  </a:lnTo>
                  <a:lnTo>
                    <a:pt x="6089" y="9625"/>
                  </a:lnTo>
                  <a:lnTo>
                    <a:pt x="6048" y="9593"/>
                  </a:lnTo>
                  <a:lnTo>
                    <a:pt x="6025" y="9579"/>
                  </a:lnTo>
                  <a:lnTo>
                    <a:pt x="5963" y="9579"/>
                  </a:lnTo>
                  <a:lnTo>
                    <a:pt x="5896" y="9585"/>
                  </a:lnTo>
                  <a:lnTo>
                    <a:pt x="5867" y="9585"/>
                  </a:lnTo>
                  <a:lnTo>
                    <a:pt x="5833" y="9573"/>
                  </a:lnTo>
                  <a:lnTo>
                    <a:pt x="5872" y="9535"/>
                  </a:lnTo>
                  <a:lnTo>
                    <a:pt x="5940" y="9503"/>
                  </a:lnTo>
                  <a:lnTo>
                    <a:pt x="5958" y="9497"/>
                  </a:lnTo>
                  <a:lnTo>
                    <a:pt x="5952" y="9477"/>
                  </a:lnTo>
                  <a:lnTo>
                    <a:pt x="5929" y="9465"/>
                  </a:lnTo>
                  <a:lnTo>
                    <a:pt x="5947" y="9440"/>
                  </a:lnTo>
                  <a:lnTo>
                    <a:pt x="5963" y="9420"/>
                  </a:lnTo>
                  <a:lnTo>
                    <a:pt x="6038" y="9402"/>
                  </a:lnTo>
                  <a:lnTo>
                    <a:pt x="6162" y="9356"/>
                  </a:lnTo>
                  <a:lnTo>
                    <a:pt x="6224" y="9338"/>
                  </a:lnTo>
                  <a:lnTo>
                    <a:pt x="6260" y="9318"/>
                  </a:lnTo>
                  <a:lnTo>
                    <a:pt x="6270" y="9306"/>
                  </a:lnTo>
                  <a:lnTo>
                    <a:pt x="6281" y="9298"/>
                  </a:lnTo>
                  <a:lnTo>
                    <a:pt x="6299" y="9260"/>
                  </a:lnTo>
                  <a:lnTo>
                    <a:pt x="6327" y="9234"/>
                  </a:lnTo>
                  <a:lnTo>
                    <a:pt x="6338" y="9222"/>
                  </a:lnTo>
                  <a:lnTo>
                    <a:pt x="6345" y="9216"/>
                  </a:lnTo>
                  <a:lnTo>
                    <a:pt x="6304" y="9191"/>
                  </a:lnTo>
                  <a:lnTo>
                    <a:pt x="6253" y="9191"/>
                  </a:lnTo>
                  <a:lnTo>
                    <a:pt x="6208" y="9179"/>
                  </a:lnTo>
                  <a:lnTo>
                    <a:pt x="6157" y="9171"/>
                  </a:lnTo>
                  <a:lnTo>
                    <a:pt x="6082" y="9147"/>
                  </a:lnTo>
                  <a:lnTo>
                    <a:pt x="6015" y="9147"/>
                  </a:lnTo>
                  <a:lnTo>
                    <a:pt x="6020" y="9115"/>
                  </a:lnTo>
                  <a:lnTo>
                    <a:pt x="6009" y="9115"/>
                  </a:lnTo>
                  <a:lnTo>
                    <a:pt x="5963" y="9121"/>
                  </a:lnTo>
                  <a:lnTo>
                    <a:pt x="5958" y="9121"/>
                  </a:lnTo>
                  <a:lnTo>
                    <a:pt x="5958" y="9095"/>
                  </a:lnTo>
                  <a:lnTo>
                    <a:pt x="5952" y="9089"/>
                  </a:lnTo>
                  <a:lnTo>
                    <a:pt x="5935" y="9069"/>
                  </a:lnTo>
                  <a:lnTo>
                    <a:pt x="5919" y="9069"/>
                  </a:lnTo>
                  <a:lnTo>
                    <a:pt x="5906" y="9069"/>
                  </a:lnTo>
                  <a:close/>
                  <a:moveTo>
                    <a:pt x="6345" y="9069"/>
                  </a:moveTo>
                  <a:lnTo>
                    <a:pt x="6333" y="9083"/>
                  </a:lnTo>
                  <a:lnTo>
                    <a:pt x="6327" y="9101"/>
                  </a:lnTo>
                  <a:lnTo>
                    <a:pt x="6333" y="9133"/>
                  </a:lnTo>
                  <a:lnTo>
                    <a:pt x="6345" y="9139"/>
                  </a:lnTo>
                  <a:lnTo>
                    <a:pt x="6361" y="9139"/>
                  </a:lnTo>
                  <a:lnTo>
                    <a:pt x="6361" y="9133"/>
                  </a:lnTo>
                  <a:lnTo>
                    <a:pt x="6356" y="9127"/>
                  </a:lnTo>
                  <a:lnTo>
                    <a:pt x="6356" y="9121"/>
                  </a:lnTo>
                  <a:lnTo>
                    <a:pt x="6361" y="9107"/>
                  </a:lnTo>
                  <a:lnTo>
                    <a:pt x="6366" y="9083"/>
                  </a:lnTo>
                  <a:lnTo>
                    <a:pt x="6350" y="9069"/>
                  </a:lnTo>
                  <a:lnTo>
                    <a:pt x="6345" y="9069"/>
                  </a:lnTo>
                  <a:close/>
                  <a:moveTo>
                    <a:pt x="8482" y="9075"/>
                  </a:moveTo>
                  <a:lnTo>
                    <a:pt x="8469" y="9089"/>
                  </a:lnTo>
                  <a:lnTo>
                    <a:pt x="8459" y="9121"/>
                  </a:lnTo>
                  <a:lnTo>
                    <a:pt x="8441" y="9153"/>
                  </a:lnTo>
                  <a:lnTo>
                    <a:pt x="8436" y="9165"/>
                  </a:lnTo>
                  <a:lnTo>
                    <a:pt x="8436" y="9185"/>
                  </a:lnTo>
                  <a:lnTo>
                    <a:pt x="8453" y="9197"/>
                  </a:lnTo>
                  <a:lnTo>
                    <a:pt x="8477" y="9147"/>
                  </a:lnTo>
                  <a:lnTo>
                    <a:pt x="8487" y="9107"/>
                  </a:lnTo>
                  <a:lnTo>
                    <a:pt x="8493" y="9075"/>
                  </a:lnTo>
                  <a:lnTo>
                    <a:pt x="8482" y="9075"/>
                  </a:lnTo>
                  <a:close/>
                  <a:moveTo>
                    <a:pt x="6395" y="9139"/>
                  </a:moveTo>
                  <a:lnTo>
                    <a:pt x="6389" y="9171"/>
                  </a:lnTo>
                  <a:lnTo>
                    <a:pt x="6395" y="9185"/>
                  </a:lnTo>
                  <a:lnTo>
                    <a:pt x="6412" y="9159"/>
                  </a:lnTo>
                  <a:lnTo>
                    <a:pt x="6423" y="9147"/>
                  </a:lnTo>
                  <a:lnTo>
                    <a:pt x="6418" y="9139"/>
                  </a:lnTo>
                  <a:lnTo>
                    <a:pt x="6395" y="9139"/>
                  </a:lnTo>
                  <a:close/>
                  <a:moveTo>
                    <a:pt x="5128" y="9228"/>
                  </a:moveTo>
                  <a:lnTo>
                    <a:pt x="5116" y="9234"/>
                  </a:lnTo>
                  <a:lnTo>
                    <a:pt x="5116" y="9242"/>
                  </a:lnTo>
                  <a:lnTo>
                    <a:pt x="5139" y="9292"/>
                  </a:lnTo>
                  <a:lnTo>
                    <a:pt x="5167" y="9306"/>
                  </a:lnTo>
                  <a:lnTo>
                    <a:pt x="5213" y="9274"/>
                  </a:lnTo>
                  <a:lnTo>
                    <a:pt x="5201" y="9242"/>
                  </a:lnTo>
                  <a:lnTo>
                    <a:pt x="5180" y="9242"/>
                  </a:lnTo>
                  <a:lnTo>
                    <a:pt x="5173" y="9234"/>
                  </a:lnTo>
                  <a:lnTo>
                    <a:pt x="5151" y="9234"/>
                  </a:lnTo>
                  <a:lnTo>
                    <a:pt x="5144" y="9228"/>
                  </a:lnTo>
                  <a:lnTo>
                    <a:pt x="5139" y="9228"/>
                  </a:lnTo>
                  <a:lnTo>
                    <a:pt x="5128" y="9228"/>
                  </a:lnTo>
                  <a:close/>
                  <a:moveTo>
                    <a:pt x="5379" y="9324"/>
                  </a:moveTo>
                  <a:lnTo>
                    <a:pt x="5356" y="9350"/>
                  </a:lnTo>
                  <a:lnTo>
                    <a:pt x="5293" y="9350"/>
                  </a:lnTo>
                  <a:lnTo>
                    <a:pt x="5293" y="9370"/>
                  </a:lnTo>
                  <a:lnTo>
                    <a:pt x="5286" y="9376"/>
                  </a:lnTo>
                  <a:lnTo>
                    <a:pt x="5276" y="9382"/>
                  </a:lnTo>
                  <a:lnTo>
                    <a:pt x="5265" y="9382"/>
                  </a:lnTo>
                  <a:lnTo>
                    <a:pt x="5258" y="9370"/>
                  </a:lnTo>
                  <a:lnTo>
                    <a:pt x="5237" y="9376"/>
                  </a:lnTo>
                  <a:lnTo>
                    <a:pt x="5229" y="9382"/>
                  </a:lnTo>
                  <a:lnTo>
                    <a:pt x="5224" y="9402"/>
                  </a:lnTo>
                  <a:lnTo>
                    <a:pt x="5224" y="9426"/>
                  </a:lnTo>
                  <a:lnTo>
                    <a:pt x="5270" y="9465"/>
                  </a:lnTo>
                  <a:lnTo>
                    <a:pt x="5258" y="9509"/>
                  </a:lnTo>
                  <a:lnTo>
                    <a:pt x="5258" y="9529"/>
                  </a:lnTo>
                  <a:lnTo>
                    <a:pt x="5265" y="9541"/>
                  </a:lnTo>
                  <a:lnTo>
                    <a:pt x="5286" y="9553"/>
                  </a:lnTo>
                  <a:lnTo>
                    <a:pt x="5322" y="9561"/>
                  </a:lnTo>
                  <a:lnTo>
                    <a:pt x="5286" y="9625"/>
                  </a:lnTo>
                  <a:lnTo>
                    <a:pt x="5286" y="9631"/>
                  </a:lnTo>
                  <a:lnTo>
                    <a:pt x="5299" y="9631"/>
                  </a:lnTo>
                  <a:lnTo>
                    <a:pt x="5309" y="9631"/>
                  </a:lnTo>
                  <a:lnTo>
                    <a:pt x="5361" y="9605"/>
                  </a:lnTo>
                  <a:lnTo>
                    <a:pt x="5395" y="9593"/>
                  </a:lnTo>
                  <a:lnTo>
                    <a:pt x="5407" y="9579"/>
                  </a:lnTo>
                  <a:lnTo>
                    <a:pt x="5412" y="9567"/>
                  </a:lnTo>
                  <a:lnTo>
                    <a:pt x="5412" y="9561"/>
                  </a:lnTo>
                  <a:lnTo>
                    <a:pt x="5372" y="9547"/>
                  </a:lnTo>
                  <a:lnTo>
                    <a:pt x="5338" y="9521"/>
                  </a:lnTo>
                  <a:lnTo>
                    <a:pt x="5338" y="9509"/>
                  </a:lnTo>
                  <a:lnTo>
                    <a:pt x="5332" y="9497"/>
                  </a:lnTo>
                  <a:lnTo>
                    <a:pt x="5338" y="9483"/>
                  </a:lnTo>
                  <a:lnTo>
                    <a:pt x="5350" y="9457"/>
                  </a:lnTo>
                  <a:lnTo>
                    <a:pt x="5366" y="9434"/>
                  </a:lnTo>
                  <a:lnTo>
                    <a:pt x="5379" y="9420"/>
                  </a:lnTo>
                  <a:lnTo>
                    <a:pt x="5395" y="9382"/>
                  </a:lnTo>
                  <a:lnTo>
                    <a:pt x="5400" y="9344"/>
                  </a:lnTo>
                  <a:lnTo>
                    <a:pt x="5389" y="9330"/>
                  </a:lnTo>
                  <a:lnTo>
                    <a:pt x="5379" y="9324"/>
                  </a:lnTo>
                  <a:close/>
                  <a:moveTo>
                    <a:pt x="5077" y="9350"/>
                  </a:moveTo>
                  <a:lnTo>
                    <a:pt x="5054" y="9382"/>
                  </a:lnTo>
                  <a:lnTo>
                    <a:pt x="5031" y="9414"/>
                  </a:lnTo>
                  <a:lnTo>
                    <a:pt x="5020" y="9426"/>
                  </a:lnTo>
                  <a:lnTo>
                    <a:pt x="5015" y="9457"/>
                  </a:lnTo>
                  <a:lnTo>
                    <a:pt x="5015" y="9471"/>
                  </a:lnTo>
                  <a:lnTo>
                    <a:pt x="5025" y="9477"/>
                  </a:lnTo>
                  <a:lnTo>
                    <a:pt x="5038" y="9477"/>
                  </a:lnTo>
                  <a:lnTo>
                    <a:pt x="5038" y="9471"/>
                  </a:lnTo>
                  <a:lnTo>
                    <a:pt x="5105" y="9370"/>
                  </a:lnTo>
                  <a:lnTo>
                    <a:pt x="5100" y="9356"/>
                  </a:lnTo>
                  <a:lnTo>
                    <a:pt x="5077" y="9350"/>
                  </a:lnTo>
                  <a:close/>
                  <a:moveTo>
                    <a:pt x="4945" y="9497"/>
                  </a:moveTo>
                  <a:lnTo>
                    <a:pt x="4935" y="9509"/>
                  </a:lnTo>
                  <a:lnTo>
                    <a:pt x="4929" y="9515"/>
                  </a:lnTo>
                  <a:lnTo>
                    <a:pt x="4935" y="9521"/>
                  </a:lnTo>
                  <a:lnTo>
                    <a:pt x="4958" y="9529"/>
                  </a:lnTo>
                  <a:lnTo>
                    <a:pt x="4968" y="9521"/>
                  </a:lnTo>
                  <a:lnTo>
                    <a:pt x="4968" y="9509"/>
                  </a:lnTo>
                  <a:lnTo>
                    <a:pt x="4963" y="9497"/>
                  </a:lnTo>
                  <a:lnTo>
                    <a:pt x="4945" y="9497"/>
                  </a:lnTo>
                  <a:close/>
                  <a:moveTo>
                    <a:pt x="5219" y="9593"/>
                  </a:moveTo>
                  <a:lnTo>
                    <a:pt x="5185" y="9599"/>
                  </a:lnTo>
                  <a:lnTo>
                    <a:pt x="5185" y="9625"/>
                  </a:lnTo>
                  <a:lnTo>
                    <a:pt x="5185" y="9637"/>
                  </a:lnTo>
                  <a:lnTo>
                    <a:pt x="5196" y="9637"/>
                  </a:lnTo>
                  <a:lnTo>
                    <a:pt x="5208" y="9637"/>
                  </a:lnTo>
                  <a:lnTo>
                    <a:pt x="5213" y="9631"/>
                  </a:lnTo>
                  <a:lnTo>
                    <a:pt x="5219" y="9617"/>
                  </a:lnTo>
                  <a:lnTo>
                    <a:pt x="5224" y="9605"/>
                  </a:lnTo>
                  <a:lnTo>
                    <a:pt x="5219" y="9593"/>
                  </a:lnTo>
                  <a:close/>
                  <a:moveTo>
                    <a:pt x="5059" y="9738"/>
                  </a:moveTo>
                  <a:lnTo>
                    <a:pt x="5020" y="9758"/>
                  </a:lnTo>
                  <a:lnTo>
                    <a:pt x="5015" y="9764"/>
                  </a:lnTo>
                  <a:lnTo>
                    <a:pt x="5031" y="9770"/>
                  </a:lnTo>
                  <a:lnTo>
                    <a:pt x="5059" y="9758"/>
                  </a:lnTo>
                  <a:lnTo>
                    <a:pt x="5077" y="9744"/>
                  </a:lnTo>
                  <a:lnTo>
                    <a:pt x="5077" y="9738"/>
                  </a:lnTo>
                  <a:lnTo>
                    <a:pt x="5059" y="9738"/>
                  </a:lnTo>
                  <a:close/>
                  <a:moveTo>
                    <a:pt x="5139" y="9784"/>
                  </a:moveTo>
                  <a:lnTo>
                    <a:pt x="5110" y="9790"/>
                  </a:lnTo>
                  <a:lnTo>
                    <a:pt x="5100" y="9790"/>
                  </a:lnTo>
                  <a:lnTo>
                    <a:pt x="5087" y="9802"/>
                  </a:lnTo>
                  <a:lnTo>
                    <a:pt x="5087" y="9808"/>
                  </a:lnTo>
                  <a:lnTo>
                    <a:pt x="5110" y="9854"/>
                  </a:lnTo>
                  <a:lnTo>
                    <a:pt x="5059" y="9904"/>
                  </a:lnTo>
                  <a:lnTo>
                    <a:pt x="5031" y="9904"/>
                  </a:lnTo>
                  <a:lnTo>
                    <a:pt x="5020" y="9912"/>
                  </a:lnTo>
                  <a:lnTo>
                    <a:pt x="5020" y="9924"/>
                  </a:lnTo>
                  <a:lnTo>
                    <a:pt x="5048" y="9936"/>
                  </a:lnTo>
                  <a:lnTo>
                    <a:pt x="5151" y="9949"/>
                  </a:lnTo>
                  <a:lnTo>
                    <a:pt x="5190" y="9892"/>
                  </a:lnTo>
                  <a:lnTo>
                    <a:pt x="5185" y="9866"/>
                  </a:lnTo>
                  <a:lnTo>
                    <a:pt x="5162" y="9854"/>
                  </a:lnTo>
                  <a:lnTo>
                    <a:pt x="5162" y="9816"/>
                  </a:lnTo>
                  <a:lnTo>
                    <a:pt x="5157" y="9790"/>
                  </a:lnTo>
                  <a:lnTo>
                    <a:pt x="5151" y="9784"/>
                  </a:lnTo>
                  <a:lnTo>
                    <a:pt x="5139" y="9784"/>
                  </a:lnTo>
                  <a:close/>
                  <a:moveTo>
                    <a:pt x="12086" y="9892"/>
                  </a:moveTo>
                  <a:lnTo>
                    <a:pt x="12074" y="9898"/>
                  </a:lnTo>
                  <a:lnTo>
                    <a:pt x="12068" y="9904"/>
                  </a:lnTo>
                  <a:lnTo>
                    <a:pt x="12068" y="9936"/>
                  </a:lnTo>
                  <a:lnTo>
                    <a:pt x="12074" y="9961"/>
                  </a:lnTo>
                  <a:lnTo>
                    <a:pt x="12091" y="9961"/>
                  </a:lnTo>
                  <a:lnTo>
                    <a:pt x="12102" y="9961"/>
                  </a:lnTo>
                  <a:lnTo>
                    <a:pt x="12114" y="9943"/>
                  </a:lnTo>
                  <a:lnTo>
                    <a:pt x="12086" y="9912"/>
                  </a:lnTo>
                  <a:lnTo>
                    <a:pt x="12086" y="9892"/>
                  </a:lnTo>
                  <a:close/>
                  <a:moveTo>
                    <a:pt x="11727" y="9936"/>
                  </a:moveTo>
                  <a:lnTo>
                    <a:pt x="11717" y="9955"/>
                  </a:lnTo>
                  <a:lnTo>
                    <a:pt x="11717" y="9961"/>
                  </a:lnTo>
                  <a:lnTo>
                    <a:pt x="11727" y="9967"/>
                  </a:lnTo>
                  <a:lnTo>
                    <a:pt x="11727" y="9981"/>
                  </a:lnTo>
                  <a:lnTo>
                    <a:pt x="11722" y="9993"/>
                  </a:lnTo>
                  <a:lnTo>
                    <a:pt x="11709" y="10013"/>
                  </a:lnTo>
                  <a:lnTo>
                    <a:pt x="11693" y="10013"/>
                  </a:lnTo>
                  <a:lnTo>
                    <a:pt x="11704" y="9981"/>
                  </a:lnTo>
                  <a:lnTo>
                    <a:pt x="11693" y="9981"/>
                  </a:lnTo>
                  <a:lnTo>
                    <a:pt x="11681" y="9987"/>
                  </a:lnTo>
                  <a:lnTo>
                    <a:pt x="11670" y="9999"/>
                  </a:lnTo>
                  <a:lnTo>
                    <a:pt x="11670" y="10063"/>
                  </a:lnTo>
                  <a:lnTo>
                    <a:pt x="11681" y="10071"/>
                  </a:lnTo>
                  <a:lnTo>
                    <a:pt x="11738" y="10077"/>
                  </a:lnTo>
                  <a:lnTo>
                    <a:pt x="11745" y="10051"/>
                  </a:lnTo>
                  <a:lnTo>
                    <a:pt x="11750" y="10039"/>
                  </a:lnTo>
                  <a:lnTo>
                    <a:pt x="11756" y="10031"/>
                  </a:lnTo>
                  <a:lnTo>
                    <a:pt x="11773" y="10031"/>
                  </a:lnTo>
                  <a:lnTo>
                    <a:pt x="11779" y="10039"/>
                  </a:lnTo>
                  <a:lnTo>
                    <a:pt x="11784" y="10039"/>
                  </a:lnTo>
                  <a:lnTo>
                    <a:pt x="11807" y="10013"/>
                  </a:lnTo>
                  <a:lnTo>
                    <a:pt x="11807" y="9999"/>
                  </a:lnTo>
                  <a:lnTo>
                    <a:pt x="11795" y="9993"/>
                  </a:lnTo>
                  <a:lnTo>
                    <a:pt x="11795" y="9987"/>
                  </a:lnTo>
                  <a:lnTo>
                    <a:pt x="11784" y="9967"/>
                  </a:lnTo>
                  <a:lnTo>
                    <a:pt x="11773" y="9961"/>
                  </a:lnTo>
                  <a:lnTo>
                    <a:pt x="11766" y="9961"/>
                  </a:lnTo>
                  <a:lnTo>
                    <a:pt x="11761" y="9961"/>
                  </a:lnTo>
                  <a:lnTo>
                    <a:pt x="11750" y="9955"/>
                  </a:lnTo>
                  <a:lnTo>
                    <a:pt x="11745" y="9936"/>
                  </a:lnTo>
                  <a:lnTo>
                    <a:pt x="11727" y="9936"/>
                  </a:lnTo>
                  <a:close/>
                  <a:moveTo>
                    <a:pt x="11647" y="9987"/>
                  </a:moveTo>
                  <a:lnTo>
                    <a:pt x="11631" y="10013"/>
                  </a:lnTo>
                  <a:lnTo>
                    <a:pt x="11631" y="10031"/>
                  </a:lnTo>
                  <a:lnTo>
                    <a:pt x="11637" y="10039"/>
                  </a:lnTo>
                  <a:lnTo>
                    <a:pt x="11647" y="10025"/>
                  </a:lnTo>
                  <a:lnTo>
                    <a:pt x="11653" y="10025"/>
                  </a:lnTo>
                  <a:lnTo>
                    <a:pt x="11665" y="10031"/>
                  </a:lnTo>
                  <a:lnTo>
                    <a:pt x="11665" y="10019"/>
                  </a:lnTo>
                  <a:lnTo>
                    <a:pt x="11665" y="9993"/>
                  </a:lnTo>
                  <a:lnTo>
                    <a:pt x="11647" y="9987"/>
                  </a:lnTo>
                  <a:close/>
                  <a:moveTo>
                    <a:pt x="12193" y="9987"/>
                  </a:moveTo>
                  <a:lnTo>
                    <a:pt x="12187" y="9993"/>
                  </a:lnTo>
                  <a:lnTo>
                    <a:pt x="12187" y="10013"/>
                  </a:lnTo>
                  <a:lnTo>
                    <a:pt x="12177" y="10013"/>
                  </a:lnTo>
                  <a:lnTo>
                    <a:pt x="12177" y="10025"/>
                  </a:lnTo>
                  <a:lnTo>
                    <a:pt x="12193" y="10051"/>
                  </a:lnTo>
                  <a:lnTo>
                    <a:pt x="12210" y="10051"/>
                  </a:lnTo>
                  <a:lnTo>
                    <a:pt x="12210" y="10039"/>
                  </a:lnTo>
                  <a:lnTo>
                    <a:pt x="12200" y="10019"/>
                  </a:lnTo>
                  <a:lnTo>
                    <a:pt x="12210" y="10019"/>
                  </a:lnTo>
                  <a:lnTo>
                    <a:pt x="12205" y="9999"/>
                  </a:lnTo>
                  <a:lnTo>
                    <a:pt x="12193" y="9987"/>
                  </a:lnTo>
                  <a:close/>
                  <a:moveTo>
                    <a:pt x="12244" y="10045"/>
                  </a:moveTo>
                  <a:lnTo>
                    <a:pt x="12233" y="10063"/>
                  </a:lnTo>
                  <a:lnTo>
                    <a:pt x="12221" y="10077"/>
                  </a:lnTo>
                  <a:lnTo>
                    <a:pt x="12239" y="10089"/>
                  </a:lnTo>
                  <a:lnTo>
                    <a:pt x="12244" y="10103"/>
                  </a:lnTo>
                  <a:lnTo>
                    <a:pt x="12244" y="10121"/>
                  </a:lnTo>
                  <a:lnTo>
                    <a:pt x="12249" y="10135"/>
                  </a:lnTo>
                  <a:lnTo>
                    <a:pt x="12273" y="10141"/>
                  </a:lnTo>
                  <a:lnTo>
                    <a:pt x="12273" y="10121"/>
                  </a:lnTo>
                  <a:lnTo>
                    <a:pt x="12267" y="10109"/>
                  </a:lnTo>
                  <a:lnTo>
                    <a:pt x="12278" y="10089"/>
                  </a:lnTo>
                  <a:lnTo>
                    <a:pt x="12301" y="10083"/>
                  </a:lnTo>
                  <a:lnTo>
                    <a:pt x="12296" y="10057"/>
                  </a:lnTo>
                  <a:lnTo>
                    <a:pt x="12285" y="10057"/>
                  </a:lnTo>
                  <a:lnTo>
                    <a:pt x="12257" y="10045"/>
                  </a:lnTo>
                  <a:lnTo>
                    <a:pt x="12244" y="10045"/>
                  </a:lnTo>
                  <a:close/>
                  <a:moveTo>
                    <a:pt x="5082" y="10051"/>
                  </a:moveTo>
                  <a:lnTo>
                    <a:pt x="5038" y="10063"/>
                  </a:lnTo>
                  <a:lnTo>
                    <a:pt x="5015" y="10077"/>
                  </a:lnTo>
                  <a:lnTo>
                    <a:pt x="5015" y="10083"/>
                  </a:lnTo>
                  <a:lnTo>
                    <a:pt x="5020" y="10095"/>
                  </a:lnTo>
                  <a:lnTo>
                    <a:pt x="4981" y="10109"/>
                  </a:lnTo>
                  <a:lnTo>
                    <a:pt x="4963" y="10115"/>
                  </a:lnTo>
                  <a:lnTo>
                    <a:pt x="4952" y="10141"/>
                  </a:lnTo>
                  <a:lnTo>
                    <a:pt x="4952" y="10147"/>
                  </a:lnTo>
                  <a:lnTo>
                    <a:pt x="4952" y="10159"/>
                  </a:lnTo>
                  <a:lnTo>
                    <a:pt x="4958" y="10167"/>
                  </a:lnTo>
                  <a:lnTo>
                    <a:pt x="4968" y="10159"/>
                  </a:lnTo>
                  <a:lnTo>
                    <a:pt x="5054" y="10095"/>
                  </a:lnTo>
                  <a:lnTo>
                    <a:pt x="5100" y="10051"/>
                  </a:lnTo>
                  <a:lnTo>
                    <a:pt x="5094" y="10051"/>
                  </a:lnTo>
                  <a:lnTo>
                    <a:pt x="5082" y="10051"/>
                  </a:lnTo>
                  <a:close/>
                  <a:moveTo>
                    <a:pt x="4888" y="10095"/>
                  </a:moveTo>
                  <a:lnTo>
                    <a:pt x="4878" y="10103"/>
                  </a:lnTo>
                  <a:lnTo>
                    <a:pt x="4867" y="10109"/>
                  </a:lnTo>
                  <a:lnTo>
                    <a:pt x="4855" y="10115"/>
                  </a:lnTo>
                  <a:lnTo>
                    <a:pt x="4844" y="10135"/>
                  </a:lnTo>
                  <a:lnTo>
                    <a:pt x="4821" y="10153"/>
                  </a:lnTo>
                  <a:lnTo>
                    <a:pt x="4821" y="10159"/>
                  </a:lnTo>
                  <a:lnTo>
                    <a:pt x="4832" y="10167"/>
                  </a:lnTo>
                  <a:lnTo>
                    <a:pt x="4872" y="10147"/>
                  </a:lnTo>
                  <a:lnTo>
                    <a:pt x="4883" y="10147"/>
                  </a:lnTo>
                  <a:lnTo>
                    <a:pt x="4872" y="10167"/>
                  </a:lnTo>
                  <a:lnTo>
                    <a:pt x="4860" y="10198"/>
                  </a:lnTo>
                  <a:lnTo>
                    <a:pt x="4839" y="10210"/>
                  </a:lnTo>
                  <a:lnTo>
                    <a:pt x="4839" y="10216"/>
                  </a:lnTo>
                  <a:lnTo>
                    <a:pt x="4849" y="10222"/>
                  </a:lnTo>
                  <a:lnTo>
                    <a:pt x="4901" y="10216"/>
                  </a:lnTo>
                  <a:lnTo>
                    <a:pt x="4917" y="10204"/>
                  </a:lnTo>
                  <a:lnTo>
                    <a:pt x="4924" y="10190"/>
                  </a:lnTo>
                  <a:lnTo>
                    <a:pt x="4935" y="10153"/>
                  </a:lnTo>
                  <a:lnTo>
                    <a:pt x="4963" y="10095"/>
                  </a:lnTo>
                  <a:lnTo>
                    <a:pt x="4935" y="10095"/>
                  </a:lnTo>
                  <a:lnTo>
                    <a:pt x="4901" y="10109"/>
                  </a:lnTo>
                  <a:lnTo>
                    <a:pt x="4901" y="10103"/>
                  </a:lnTo>
                  <a:lnTo>
                    <a:pt x="4888" y="10095"/>
                  </a:lnTo>
                  <a:close/>
                  <a:moveTo>
                    <a:pt x="11836" y="10103"/>
                  </a:moveTo>
                  <a:lnTo>
                    <a:pt x="11823" y="10109"/>
                  </a:lnTo>
                  <a:lnTo>
                    <a:pt x="11813" y="10115"/>
                  </a:lnTo>
                  <a:lnTo>
                    <a:pt x="11813" y="10121"/>
                  </a:lnTo>
                  <a:lnTo>
                    <a:pt x="11830" y="10121"/>
                  </a:lnTo>
                  <a:lnTo>
                    <a:pt x="11836" y="10135"/>
                  </a:lnTo>
                  <a:lnTo>
                    <a:pt x="11859" y="10135"/>
                  </a:lnTo>
                  <a:lnTo>
                    <a:pt x="11859" y="10121"/>
                  </a:lnTo>
                  <a:lnTo>
                    <a:pt x="11852" y="10109"/>
                  </a:lnTo>
                  <a:lnTo>
                    <a:pt x="11836" y="10103"/>
                  </a:lnTo>
                  <a:close/>
                  <a:moveTo>
                    <a:pt x="12097" y="10103"/>
                  </a:moveTo>
                  <a:lnTo>
                    <a:pt x="12079" y="10115"/>
                  </a:lnTo>
                  <a:lnTo>
                    <a:pt x="12068" y="10121"/>
                  </a:lnTo>
                  <a:lnTo>
                    <a:pt x="12079" y="10135"/>
                  </a:lnTo>
                  <a:lnTo>
                    <a:pt x="12102" y="10135"/>
                  </a:lnTo>
                  <a:lnTo>
                    <a:pt x="12107" y="10121"/>
                  </a:lnTo>
                  <a:lnTo>
                    <a:pt x="12107" y="10109"/>
                  </a:lnTo>
                  <a:lnTo>
                    <a:pt x="12097" y="10103"/>
                  </a:lnTo>
                  <a:close/>
                  <a:moveTo>
                    <a:pt x="12143" y="10103"/>
                  </a:moveTo>
                  <a:lnTo>
                    <a:pt x="12125" y="10109"/>
                  </a:lnTo>
                  <a:lnTo>
                    <a:pt x="12114" y="10135"/>
                  </a:lnTo>
                  <a:lnTo>
                    <a:pt x="12125" y="10141"/>
                  </a:lnTo>
                  <a:lnTo>
                    <a:pt x="12154" y="10127"/>
                  </a:lnTo>
                  <a:lnTo>
                    <a:pt x="12164" y="10103"/>
                  </a:lnTo>
                  <a:lnTo>
                    <a:pt x="12143" y="10103"/>
                  </a:lnTo>
                  <a:close/>
                  <a:moveTo>
                    <a:pt x="4270" y="10222"/>
                  </a:moveTo>
                  <a:lnTo>
                    <a:pt x="4252" y="10236"/>
                  </a:lnTo>
                  <a:lnTo>
                    <a:pt x="4235" y="10262"/>
                  </a:lnTo>
                  <a:lnTo>
                    <a:pt x="4206" y="10268"/>
                  </a:lnTo>
                  <a:lnTo>
                    <a:pt x="4190" y="10286"/>
                  </a:lnTo>
                  <a:lnTo>
                    <a:pt x="4178" y="10326"/>
                  </a:lnTo>
                  <a:lnTo>
                    <a:pt x="4139" y="10344"/>
                  </a:lnTo>
                  <a:lnTo>
                    <a:pt x="4121" y="10344"/>
                  </a:lnTo>
                  <a:lnTo>
                    <a:pt x="4110" y="10358"/>
                  </a:lnTo>
                  <a:lnTo>
                    <a:pt x="4082" y="10358"/>
                  </a:lnTo>
                  <a:lnTo>
                    <a:pt x="4059" y="10364"/>
                  </a:lnTo>
                  <a:lnTo>
                    <a:pt x="4030" y="10376"/>
                  </a:lnTo>
                  <a:lnTo>
                    <a:pt x="4082" y="10439"/>
                  </a:lnTo>
                  <a:lnTo>
                    <a:pt x="4167" y="10459"/>
                  </a:lnTo>
                  <a:lnTo>
                    <a:pt x="4139" y="10477"/>
                  </a:lnTo>
                  <a:lnTo>
                    <a:pt x="4110" y="10509"/>
                  </a:lnTo>
                  <a:lnTo>
                    <a:pt x="4087" y="10509"/>
                  </a:lnTo>
                  <a:lnTo>
                    <a:pt x="4054" y="10509"/>
                  </a:lnTo>
                  <a:lnTo>
                    <a:pt x="4036" y="10509"/>
                  </a:lnTo>
                  <a:lnTo>
                    <a:pt x="4007" y="10523"/>
                  </a:lnTo>
                  <a:lnTo>
                    <a:pt x="3974" y="10535"/>
                  </a:lnTo>
                  <a:lnTo>
                    <a:pt x="3974" y="10561"/>
                  </a:lnTo>
                  <a:lnTo>
                    <a:pt x="3963" y="10593"/>
                  </a:lnTo>
                  <a:lnTo>
                    <a:pt x="3951" y="10593"/>
                  </a:lnTo>
                  <a:lnTo>
                    <a:pt x="3922" y="10561"/>
                  </a:lnTo>
                  <a:lnTo>
                    <a:pt x="3872" y="10523"/>
                  </a:lnTo>
                  <a:lnTo>
                    <a:pt x="3865" y="10523"/>
                  </a:lnTo>
                  <a:lnTo>
                    <a:pt x="3832" y="10541"/>
                  </a:lnTo>
                  <a:lnTo>
                    <a:pt x="3821" y="10541"/>
                  </a:lnTo>
                  <a:lnTo>
                    <a:pt x="3803" y="10491"/>
                  </a:lnTo>
                  <a:lnTo>
                    <a:pt x="3752" y="10459"/>
                  </a:lnTo>
                  <a:lnTo>
                    <a:pt x="3712" y="10445"/>
                  </a:lnTo>
                  <a:lnTo>
                    <a:pt x="3679" y="10445"/>
                  </a:lnTo>
                  <a:lnTo>
                    <a:pt x="3656" y="10433"/>
                  </a:lnTo>
                  <a:lnTo>
                    <a:pt x="3645" y="10428"/>
                  </a:lnTo>
                  <a:lnTo>
                    <a:pt x="3622" y="10428"/>
                  </a:lnTo>
                  <a:lnTo>
                    <a:pt x="3604" y="10445"/>
                  </a:lnTo>
                  <a:lnTo>
                    <a:pt x="3588" y="10471"/>
                  </a:lnTo>
                  <a:lnTo>
                    <a:pt x="3622" y="10465"/>
                  </a:lnTo>
                  <a:lnTo>
                    <a:pt x="3617" y="10491"/>
                  </a:lnTo>
                  <a:lnTo>
                    <a:pt x="3599" y="10523"/>
                  </a:lnTo>
                  <a:lnTo>
                    <a:pt x="3627" y="10523"/>
                  </a:lnTo>
                  <a:lnTo>
                    <a:pt x="3617" y="10541"/>
                  </a:lnTo>
                  <a:lnTo>
                    <a:pt x="3599" y="10561"/>
                  </a:lnTo>
                  <a:lnTo>
                    <a:pt x="3570" y="10587"/>
                  </a:lnTo>
                  <a:lnTo>
                    <a:pt x="3547" y="10619"/>
                  </a:lnTo>
                  <a:lnTo>
                    <a:pt x="3593" y="10619"/>
                  </a:lnTo>
                  <a:lnTo>
                    <a:pt x="3627" y="10645"/>
                  </a:lnTo>
                  <a:lnTo>
                    <a:pt x="3617" y="10657"/>
                  </a:lnTo>
                  <a:lnTo>
                    <a:pt x="3609" y="10677"/>
                  </a:lnTo>
                  <a:lnTo>
                    <a:pt x="3565" y="10669"/>
                  </a:lnTo>
                  <a:lnTo>
                    <a:pt x="3514" y="10677"/>
                  </a:lnTo>
                  <a:lnTo>
                    <a:pt x="3503" y="10688"/>
                  </a:lnTo>
                  <a:lnTo>
                    <a:pt x="3490" y="10708"/>
                  </a:lnTo>
                  <a:lnTo>
                    <a:pt x="3496" y="10720"/>
                  </a:lnTo>
                  <a:lnTo>
                    <a:pt x="3519" y="10752"/>
                  </a:lnTo>
                  <a:lnTo>
                    <a:pt x="3480" y="10740"/>
                  </a:lnTo>
                  <a:lnTo>
                    <a:pt x="3446" y="10740"/>
                  </a:lnTo>
                  <a:lnTo>
                    <a:pt x="3434" y="10726"/>
                  </a:lnTo>
                  <a:lnTo>
                    <a:pt x="3418" y="10732"/>
                  </a:lnTo>
                  <a:lnTo>
                    <a:pt x="3405" y="10752"/>
                  </a:lnTo>
                  <a:lnTo>
                    <a:pt x="3411" y="10772"/>
                  </a:lnTo>
                  <a:lnTo>
                    <a:pt x="3395" y="10778"/>
                  </a:lnTo>
                  <a:lnTo>
                    <a:pt x="3382" y="10796"/>
                  </a:lnTo>
                  <a:lnTo>
                    <a:pt x="3400" y="10810"/>
                  </a:lnTo>
                  <a:lnTo>
                    <a:pt x="3428" y="10816"/>
                  </a:lnTo>
                  <a:lnTo>
                    <a:pt x="3446" y="10836"/>
                  </a:lnTo>
                  <a:lnTo>
                    <a:pt x="3418" y="10848"/>
                  </a:lnTo>
                  <a:lnTo>
                    <a:pt x="3423" y="10860"/>
                  </a:lnTo>
                  <a:lnTo>
                    <a:pt x="3434" y="10868"/>
                  </a:lnTo>
                  <a:lnTo>
                    <a:pt x="3451" y="10868"/>
                  </a:lnTo>
                  <a:lnTo>
                    <a:pt x="3474" y="10880"/>
                  </a:lnTo>
                  <a:lnTo>
                    <a:pt x="3474" y="10886"/>
                  </a:lnTo>
                  <a:lnTo>
                    <a:pt x="3462" y="10912"/>
                  </a:lnTo>
                  <a:lnTo>
                    <a:pt x="3467" y="10918"/>
                  </a:lnTo>
                  <a:lnTo>
                    <a:pt x="3474" y="10931"/>
                  </a:lnTo>
                  <a:lnTo>
                    <a:pt x="3480" y="10937"/>
                  </a:lnTo>
                  <a:lnTo>
                    <a:pt x="3565" y="10963"/>
                  </a:lnTo>
                  <a:lnTo>
                    <a:pt x="3581" y="10981"/>
                  </a:lnTo>
                  <a:lnTo>
                    <a:pt x="3599" y="11007"/>
                  </a:lnTo>
                  <a:lnTo>
                    <a:pt x="3570" y="11019"/>
                  </a:lnTo>
                  <a:lnTo>
                    <a:pt x="3565" y="11019"/>
                  </a:lnTo>
                  <a:lnTo>
                    <a:pt x="3553" y="11013"/>
                  </a:lnTo>
                  <a:lnTo>
                    <a:pt x="3531" y="11019"/>
                  </a:lnTo>
                  <a:lnTo>
                    <a:pt x="3503" y="11007"/>
                  </a:lnTo>
                  <a:lnTo>
                    <a:pt x="3485" y="11013"/>
                  </a:lnTo>
                  <a:lnTo>
                    <a:pt x="3405" y="11065"/>
                  </a:lnTo>
                  <a:lnTo>
                    <a:pt x="3411" y="11077"/>
                  </a:lnTo>
                  <a:lnTo>
                    <a:pt x="3411" y="11097"/>
                  </a:lnTo>
                  <a:lnTo>
                    <a:pt x="3371" y="11123"/>
                  </a:lnTo>
                  <a:lnTo>
                    <a:pt x="3348" y="11135"/>
                  </a:lnTo>
                  <a:lnTo>
                    <a:pt x="3263" y="11167"/>
                  </a:lnTo>
                  <a:lnTo>
                    <a:pt x="3201" y="11186"/>
                  </a:lnTo>
                  <a:lnTo>
                    <a:pt x="3235" y="11192"/>
                  </a:lnTo>
                  <a:lnTo>
                    <a:pt x="3281" y="11192"/>
                  </a:lnTo>
                  <a:lnTo>
                    <a:pt x="3297" y="11186"/>
                  </a:lnTo>
                  <a:lnTo>
                    <a:pt x="3304" y="11186"/>
                  </a:lnTo>
                  <a:lnTo>
                    <a:pt x="3320" y="11204"/>
                  </a:lnTo>
                  <a:lnTo>
                    <a:pt x="3338" y="11218"/>
                  </a:lnTo>
                  <a:lnTo>
                    <a:pt x="3389" y="11230"/>
                  </a:lnTo>
                  <a:lnTo>
                    <a:pt x="3418" y="11224"/>
                  </a:lnTo>
                  <a:lnTo>
                    <a:pt x="3467" y="11198"/>
                  </a:lnTo>
                  <a:lnTo>
                    <a:pt x="3474" y="11224"/>
                  </a:lnTo>
                  <a:lnTo>
                    <a:pt x="3496" y="11250"/>
                  </a:lnTo>
                  <a:lnTo>
                    <a:pt x="3418" y="11250"/>
                  </a:lnTo>
                  <a:lnTo>
                    <a:pt x="3338" y="11242"/>
                  </a:lnTo>
                  <a:lnTo>
                    <a:pt x="3276" y="11224"/>
                  </a:lnTo>
                  <a:lnTo>
                    <a:pt x="3258" y="11224"/>
                  </a:lnTo>
                  <a:lnTo>
                    <a:pt x="3206" y="11242"/>
                  </a:lnTo>
                  <a:lnTo>
                    <a:pt x="3183" y="11250"/>
                  </a:lnTo>
                  <a:lnTo>
                    <a:pt x="3155" y="11256"/>
                  </a:lnTo>
                  <a:lnTo>
                    <a:pt x="3162" y="11274"/>
                  </a:lnTo>
                  <a:lnTo>
                    <a:pt x="3144" y="11314"/>
                  </a:lnTo>
                  <a:lnTo>
                    <a:pt x="3149" y="11338"/>
                  </a:lnTo>
                  <a:lnTo>
                    <a:pt x="3105" y="11326"/>
                  </a:lnTo>
                  <a:lnTo>
                    <a:pt x="3098" y="11314"/>
                  </a:lnTo>
                  <a:lnTo>
                    <a:pt x="3087" y="11300"/>
                  </a:lnTo>
                  <a:lnTo>
                    <a:pt x="3069" y="11288"/>
                  </a:lnTo>
                  <a:lnTo>
                    <a:pt x="3048" y="11282"/>
                  </a:lnTo>
                  <a:lnTo>
                    <a:pt x="2997" y="11300"/>
                  </a:lnTo>
                  <a:lnTo>
                    <a:pt x="2979" y="11314"/>
                  </a:lnTo>
                  <a:lnTo>
                    <a:pt x="2968" y="11326"/>
                  </a:lnTo>
                  <a:lnTo>
                    <a:pt x="3002" y="11346"/>
                  </a:lnTo>
                  <a:lnTo>
                    <a:pt x="3077" y="11370"/>
                  </a:lnTo>
                  <a:lnTo>
                    <a:pt x="3082" y="11384"/>
                  </a:lnTo>
                  <a:lnTo>
                    <a:pt x="3059" y="11396"/>
                  </a:lnTo>
                  <a:lnTo>
                    <a:pt x="3030" y="11402"/>
                  </a:lnTo>
                  <a:lnTo>
                    <a:pt x="2997" y="11402"/>
                  </a:lnTo>
                  <a:lnTo>
                    <a:pt x="2963" y="11415"/>
                  </a:lnTo>
                  <a:lnTo>
                    <a:pt x="2899" y="11447"/>
                  </a:lnTo>
                  <a:lnTo>
                    <a:pt x="2894" y="11479"/>
                  </a:lnTo>
                  <a:lnTo>
                    <a:pt x="2922" y="11485"/>
                  </a:lnTo>
                  <a:lnTo>
                    <a:pt x="2917" y="11497"/>
                  </a:lnTo>
                  <a:lnTo>
                    <a:pt x="2945" y="11517"/>
                  </a:lnTo>
                  <a:lnTo>
                    <a:pt x="3093" y="11523"/>
                  </a:lnTo>
                  <a:lnTo>
                    <a:pt x="3041" y="11529"/>
                  </a:lnTo>
                  <a:lnTo>
                    <a:pt x="3020" y="11543"/>
                  </a:lnTo>
                  <a:lnTo>
                    <a:pt x="3002" y="11543"/>
                  </a:lnTo>
                  <a:lnTo>
                    <a:pt x="2974" y="11555"/>
                  </a:lnTo>
                  <a:lnTo>
                    <a:pt x="2922" y="11575"/>
                  </a:lnTo>
                  <a:lnTo>
                    <a:pt x="2894" y="11593"/>
                  </a:lnTo>
                  <a:lnTo>
                    <a:pt x="2922" y="11601"/>
                  </a:lnTo>
                  <a:lnTo>
                    <a:pt x="2956" y="11593"/>
                  </a:lnTo>
                  <a:lnTo>
                    <a:pt x="3048" y="11607"/>
                  </a:lnTo>
                  <a:lnTo>
                    <a:pt x="3059" y="11619"/>
                  </a:lnTo>
                  <a:lnTo>
                    <a:pt x="3048" y="11625"/>
                  </a:lnTo>
                  <a:lnTo>
                    <a:pt x="2997" y="11633"/>
                  </a:lnTo>
                  <a:lnTo>
                    <a:pt x="2934" y="11670"/>
                  </a:lnTo>
                  <a:lnTo>
                    <a:pt x="2950" y="11688"/>
                  </a:lnTo>
                  <a:lnTo>
                    <a:pt x="3013" y="11688"/>
                  </a:lnTo>
                  <a:lnTo>
                    <a:pt x="3036" y="11688"/>
                  </a:lnTo>
                  <a:lnTo>
                    <a:pt x="3048" y="11702"/>
                  </a:lnTo>
                  <a:lnTo>
                    <a:pt x="3059" y="11720"/>
                  </a:lnTo>
                  <a:lnTo>
                    <a:pt x="3064" y="11720"/>
                  </a:lnTo>
                  <a:lnTo>
                    <a:pt x="3206" y="11734"/>
                  </a:lnTo>
                  <a:lnTo>
                    <a:pt x="3240" y="11720"/>
                  </a:lnTo>
                  <a:lnTo>
                    <a:pt x="3281" y="11728"/>
                  </a:lnTo>
                  <a:lnTo>
                    <a:pt x="3320" y="11714"/>
                  </a:lnTo>
                  <a:lnTo>
                    <a:pt x="3338" y="11720"/>
                  </a:lnTo>
                  <a:lnTo>
                    <a:pt x="3361" y="11714"/>
                  </a:lnTo>
                  <a:lnTo>
                    <a:pt x="3377" y="11688"/>
                  </a:lnTo>
                  <a:lnTo>
                    <a:pt x="3389" y="11664"/>
                  </a:lnTo>
                  <a:lnTo>
                    <a:pt x="3389" y="11651"/>
                  </a:lnTo>
                  <a:lnTo>
                    <a:pt x="3382" y="11639"/>
                  </a:lnTo>
                  <a:lnTo>
                    <a:pt x="3411" y="11651"/>
                  </a:lnTo>
                  <a:lnTo>
                    <a:pt x="3418" y="11657"/>
                  </a:lnTo>
                  <a:lnTo>
                    <a:pt x="3418" y="11676"/>
                  </a:lnTo>
                  <a:lnTo>
                    <a:pt x="3428" y="11702"/>
                  </a:lnTo>
                  <a:lnTo>
                    <a:pt x="3451" y="11702"/>
                  </a:lnTo>
                  <a:lnTo>
                    <a:pt x="3485" y="11696"/>
                  </a:lnTo>
                  <a:lnTo>
                    <a:pt x="3524" y="11670"/>
                  </a:lnTo>
                  <a:lnTo>
                    <a:pt x="3537" y="11670"/>
                  </a:lnTo>
                  <a:lnTo>
                    <a:pt x="3588" y="11676"/>
                  </a:lnTo>
                  <a:lnTo>
                    <a:pt x="3599" y="11670"/>
                  </a:lnTo>
                  <a:lnTo>
                    <a:pt x="3617" y="11664"/>
                  </a:lnTo>
                  <a:lnTo>
                    <a:pt x="3633" y="11651"/>
                  </a:lnTo>
                  <a:lnTo>
                    <a:pt x="3650" y="11633"/>
                  </a:lnTo>
                  <a:lnTo>
                    <a:pt x="3679" y="11633"/>
                  </a:lnTo>
                  <a:lnTo>
                    <a:pt x="3736" y="11645"/>
                  </a:lnTo>
                  <a:lnTo>
                    <a:pt x="3769" y="11664"/>
                  </a:lnTo>
                  <a:lnTo>
                    <a:pt x="3792" y="11657"/>
                  </a:lnTo>
                  <a:lnTo>
                    <a:pt x="3826" y="11625"/>
                  </a:lnTo>
                  <a:lnTo>
                    <a:pt x="3816" y="11664"/>
                  </a:lnTo>
                  <a:lnTo>
                    <a:pt x="3821" y="11670"/>
                  </a:lnTo>
                  <a:lnTo>
                    <a:pt x="3832" y="11664"/>
                  </a:lnTo>
                  <a:lnTo>
                    <a:pt x="3860" y="11657"/>
                  </a:lnTo>
                  <a:lnTo>
                    <a:pt x="3883" y="11664"/>
                  </a:lnTo>
                  <a:lnTo>
                    <a:pt x="3906" y="11688"/>
                  </a:lnTo>
                  <a:lnTo>
                    <a:pt x="3940" y="11696"/>
                  </a:lnTo>
                  <a:lnTo>
                    <a:pt x="3979" y="11688"/>
                  </a:lnTo>
                  <a:lnTo>
                    <a:pt x="3968" y="11633"/>
                  </a:lnTo>
                  <a:lnTo>
                    <a:pt x="3991" y="11625"/>
                  </a:lnTo>
                  <a:lnTo>
                    <a:pt x="4014" y="11619"/>
                  </a:lnTo>
                  <a:lnTo>
                    <a:pt x="4077" y="11569"/>
                  </a:lnTo>
                  <a:lnTo>
                    <a:pt x="4110" y="11517"/>
                  </a:lnTo>
                  <a:lnTo>
                    <a:pt x="4139" y="11485"/>
                  </a:lnTo>
                  <a:lnTo>
                    <a:pt x="4167" y="11459"/>
                  </a:lnTo>
                  <a:lnTo>
                    <a:pt x="4196" y="11441"/>
                  </a:lnTo>
                  <a:lnTo>
                    <a:pt x="4219" y="11415"/>
                  </a:lnTo>
                  <a:lnTo>
                    <a:pt x="4252" y="11346"/>
                  </a:lnTo>
                  <a:lnTo>
                    <a:pt x="4270" y="11306"/>
                  </a:lnTo>
                  <a:lnTo>
                    <a:pt x="4286" y="11242"/>
                  </a:lnTo>
                  <a:lnTo>
                    <a:pt x="4299" y="11210"/>
                  </a:lnTo>
                  <a:lnTo>
                    <a:pt x="4309" y="11204"/>
                  </a:lnTo>
                  <a:lnTo>
                    <a:pt x="4327" y="11172"/>
                  </a:lnTo>
                  <a:lnTo>
                    <a:pt x="4338" y="11155"/>
                  </a:lnTo>
                  <a:lnTo>
                    <a:pt x="4356" y="11123"/>
                  </a:lnTo>
                  <a:lnTo>
                    <a:pt x="4356" y="11083"/>
                  </a:lnTo>
                  <a:lnTo>
                    <a:pt x="4377" y="11039"/>
                  </a:lnTo>
                  <a:lnTo>
                    <a:pt x="4389" y="10995"/>
                  </a:lnTo>
                  <a:lnTo>
                    <a:pt x="4389" y="10969"/>
                  </a:lnTo>
                  <a:lnTo>
                    <a:pt x="4395" y="10937"/>
                  </a:lnTo>
                  <a:lnTo>
                    <a:pt x="4412" y="10918"/>
                  </a:lnTo>
                  <a:lnTo>
                    <a:pt x="4423" y="10912"/>
                  </a:lnTo>
                  <a:lnTo>
                    <a:pt x="4441" y="10923"/>
                  </a:lnTo>
                  <a:lnTo>
                    <a:pt x="4462" y="10923"/>
                  </a:lnTo>
                  <a:lnTo>
                    <a:pt x="4469" y="10906"/>
                  </a:lnTo>
                  <a:lnTo>
                    <a:pt x="4462" y="10886"/>
                  </a:lnTo>
                  <a:lnTo>
                    <a:pt x="4480" y="10912"/>
                  </a:lnTo>
                  <a:lnTo>
                    <a:pt x="4503" y="10923"/>
                  </a:lnTo>
                  <a:lnTo>
                    <a:pt x="4531" y="10912"/>
                  </a:lnTo>
                  <a:lnTo>
                    <a:pt x="4560" y="10892"/>
                  </a:lnTo>
                  <a:lnTo>
                    <a:pt x="4576" y="10874"/>
                  </a:lnTo>
                  <a:lnTo>
                    <a:pt x="4594" y="10860"/>
                  </a:lnTo>
                  <a:lnTo>
                    <a:pt x="4622" y="10868"/>
                  </a:lnTo>
                  <a:lnTo>
                    <a:pt x="4656" y="10868"/>
                  </a:lnTo>
                  <a:lnTo>
                    <a:pt x="4689" y="10828"/>
                  </a:lnTo>
                  <a:lnTo>
                    <a:pt x="4673" y="10822"/>
                  </a:lnTo>
                  <a:lnTo>
                    <a:pt x="4673" y="10816"/>
                  </a:lnTo>
                  <a:lnTo>
                    <a:pt x="4697" y="10772"/>
                  </a:lnTo>
                  <a:lnTo>
                    <a:pt x="4707" y="10740"/>
                  </a:lnTo>
                  <a:lnTo>
                    <a:pt x="4718" y="10752"/>
                  </a:lnTo>
                  <a:lnTo>
                    <a:pt x="4725" y="10764"/>
                  </a:lnTo>
                  <a:lnTo>
                    <a:pt x="4718" y="10790"/>
                  </a:lnTo>
                  <a:lnTo>
                    <a:pt x="4725" y="10804"/>
                  </a:lnTo>
                  <a:lnTo>
                    <a:pt x="4741" y="10778"/>
                  </a:lnTo>
                  <a:lnTo>
                    <a:pt x="4753" y="10752"/>
                  </a:lnTo>
                  <a:lnTo>
                    <a:pt x="4759" y="10720"/>
                  </a:lnTo>
                  <a:lnTo>
                    <a:pt x="4759" y="10694"/>
                  </a:lnTo>
                  <a:lnTo>
                    <a:pt x="4725" y="10677"/>
                  </a:lnTo>
                  <a:lnTo>
                    <a:pt x="4707" y="10677"/>
                  </a:lnTo>
                  <a:lnTo>
                    <a:pt x="4684" y="10682"/>
                  </a:lnTo>
                  <a:lnTo>
                    <a:pt x="4697" y="10663"/>
                  </a:lnTo>
                  <a:lnTo>
                    <a:pt x="4730" y="10657"/>
                  </a:lnTo>
                  <a:lnTo>
                    <a:pt x="4753" y="10645"/>
                  </a:lnTo>
                  <a:lnTo>
                    <a:pt x="4769" y="10619"/>
                  </a:lnTo>
                  <a:lnTo>
                    <a:pt x="4759" y="10561"/>
                  </a:lnTo>
                  <a:lnTo>
                    <a:pt x="4759" y="10497"/>
                  </a:lnTo>
                  <a:lnTo>
                    <a:pt x="4775" y="10445"/>
                  </a:lnTo>
                  <a:lnTo>
                    <a:pt x="4775" y="10402"/>
                  </a:lnTo>
                  <a:lnTo>
                    <a:pt x="4753" y="10396"/>
                  </a:lnTo>
                  <a:lnTo>
                    <a:pt x="4725" y="10370"/>
                  </a:lnTo>
                  <a:lnTo>
                    <a:pt x="4702" y="10364"/>
                  </a:lnTo>
                  <a:lnTo>
                    <a:pt x="4640" y="10364"/>
                  </a:lnTo>
                  <a:lnTo>
                    <a:pt x="4604" y="10350"/>
                  </a:lnTo>
                  <a:lnTo>
                    <a:pt x="4594" y="10344"/>
                  </a:lnTo>
                  <a:lnTo>
                    <a:pt x="4583" y="10338"/>
                  </a:lnTo>
                  <a:lnTo>
                    <a:pt x="4537" y="10376"/>
                  </a:lnTo>
                  <a:lnTo>
                    <a:pt x="4508" y="10382"/>
                  </a:lnTo>
                  <a:lnTo>
                    <a:pt x="4498" y="10370"/>
                  </a:lnTo>
                  <a:lnTo>
                    <a:pt x="4498" y="10350"/>
                  </a:lnTo>
                  <a:lnTo>
                    <a:pt x="4519" y="10338"/>
                  </a:lnTo>
                  <a:lnTo>
                    <a:pt x="4554" y="10332"/>
                  </a:lnTo>
                  <a:lnTo>
                    <a:pt x="4594" y="10312"/>
                  </a:lnTo>
                  <a:lnTo>
                    <a:pt x="4576" y="10294"/>
                  </a:lnTo>
                  <a:lnTo>
                    <a:pt x="4565" y="10268"/>
                  </a:lnTo>
                  <a:lnTo>
                    <a:pt x="4560" y="10236"/>
                  </a:lnTo>
                  <a:lnTo>
                    <a:pt x="4547" y="10222"/>
                  </a:lnTo>
                  <a:lnTo>
                    <a:pt x="4531" y="10222"/>
                  </a:lnTo>
                  <a:lnTo>
                    <a:pt x="4531" y="10254"/>
                  </a:lnTo>
                  <a:lnTo>
                    <a:pt x="4491" y="10248"/>
                  </a:lnTo>
                  <a:lnTo>
                    <a:pt x="4469" y="10254"/>
                  </a:lnTo>
                  <a:lnTo>
                    <a:pt x="4451" y="10280"/>
                  </a:lnTo>
                  <a:lnTo>
                    <a:pt x="4446" y="10300"/>
                  </a:lnTo>
                  <a:lnTo>
                    <a:pt x="4434" y="10326"/>
                  </a:lnTo>
                  <a:lnTo>
                    <a:pt x="4423" y="10350"/>
                  </a:lnTo>
                  <a:lnTo>
                    <a:pt x="4384" y="10358"/>
                  </a:lnTo>
                  <a:lnTo>
                    <a:pt x="4361" y="10364"/>
                  </a:lnTo>
                  <a:lnTo>
                    <a:pt x="4395" y="10344"/>
                  </a:lnTo>
                  <a:lnTo>
                    <a:pt x="4389" y="10332"/>
                  </a:lnTo>
                  <a:lnTo>
                    <a:pt x="4412" y="10318"/>
                  </a:lnTo>
                  <a:lnTo>
                    <a:pt x="4428" y="10306"/>
                  </a:lnTo>
                  <a:lnTo>
                    <a:pt x="4434" y="10286"/>
                  </a:lnTo>
                  <a:lnTo>
                    <a:pt x="4434" y="10268"/>
                  </a:lnTo>
                  <a:lnTo>
                    <a:pt x="4441" y="10248"/>
                  </a:lnTo>
                  <a:lnTo>
                    <a:pt x="4434" y="10236"/>
                  </a:lnTo>
                  <a:lnTo>
                    <a:pt x="4412" y="10230"/>
                  </a:lnTo>
                  <a:lnTo>
                    <a:pt x="4400" y="10262"/>
                  </a:lnTo>
                  <a:lnTo>
                    <a:pt x="4389" y="10248"/>
                  </a:lnTo>
                  <a:lnTo>
                    <a:pt x="4356" y="10236"/>
                  </a:lnTo>
                  <a:lnTo>
                    <a:pt x="4343" y="10230"/>
                  </a:lnTo>
                  <a:lnTo>
                    <a:pt x="4304" y="10236"/>
                  </a:lnTo>
                  <a:lnTo>
                    <a:pt x="4270" y="10222"/>
                  </a:lnTo>
                  <a:close/>
                  <a:moveTo>
                    <a:pt x="11340" y="10248"/>
                  </a:moveTo>
                  <a:lnTo>
                    <a:pt x="11324" y="10254"/>
                  </a:lnTo>
                  <a:lnTo>
                    <a:pt x="11319" y="10274"/>
                  </a:lnTo>
                  <a:lnTo>
                    <a:pt x="11312" y="10274"/>
                  </a:lnTo>
                  <a:lnTo>
                    <a:pt x="11312" y="10294"/>
                  </a:lnTo>
                  <a:lnTo>
                    <a:pt x="11324" y="10280"/>
                  </a:lnTo>
                  <a:lnTo>
                    <a:pt x="11329" y="10274"/>
                  </a:lnTo>
                  <a:lnTo>
                    <a:pt x="11352" y="10262"/>
                  </a:lnTo>
                  <a:lnTo>
                    <a:pt x="11358" y="10262"/>
                  </a:lnTo>
                  <a:lnTo>
                    <a:pt x="11340" y="10248"/>
                  </a:lnTo>
                  <a:close/>
                  <a:moveTo>
                    <a:pt x="5087" y="10268"/>
                  </a:moveTo>
                  <a:lnTo>
                    <a:pt x="5077" y="10274"/>
                  </a:lnTo>
                  <a:lnTo>
                    <a:pt x="5066" y="10280"/>
                  </a:lnTo>
                  <a:lnTo>
                    <a:pt x="5048" y="10300"/>
                  </a:lnTo>
                  <a:lnTo>
                    <a:pt x="5025" y="10364"/>
                  </a:lnTo>
                  <a:lnTo>
                    <a:pt x="5031" y="10382"/>
                  </a:lnTo>
                  <a:lnTo>
                    <a:pt x="5038" y="10390"/>
                  </a:lnTo>
                  <a:lnTo>
                    <a:pt x="5071" y="10402"/>
                  </a:lnTo>
                  <a:lnTo>
                    <a:pt x="5082" y="10382"/>
                  </a:lnTo>
                  <a:lnTo>
                    <a:pt x="5100" y="10344"/>
                  </a:lnTo>
                  <a:lnTo>
                    <a:pt x="5110" y="10300"/>
                  </a:lnTo>
                  <a:lnTo>
                    <a:pt x="5110" y="10286"/>
                  </a:lnTo>
                  <a:lnTo>
                    <a:pt x="5105" y="10274"/>
                  </a:lnTo>
                  <a:lnTo>
                    <a:pt x="5087" y="10268"/>
                  </a:lnTo>
                  <a:close/>
                  <a:moveTo>
                    <a:pt x="11244" y="10433"/>
                  </a:moveTo>
                  <a:lnTo>
                    <a:pt x="11221" y="10439"/>
                  </a:lnTo>
                  <a:lnTo>
                    <a:pt x="11216" y="10445"/>
                  </a:lnTo>
                  <a:lnTo>
                    <a:pt x="11205" y="10465"/>
                  </a:lnTo>
                  <a:lnTo>
                    <a:pt x="11210" y="10465"/>
                  </a:lnTo>
                  <a:lnTo>
                    <a:pt x="11221" y="10465"/>
                  </a:lnTo>
                  <a:lnTo>
                    <a:pt x="11244" y="10433"/>
                  </a:lnTo>
                  <a:close/>
                  <a:moveTo>
                    <a:pt x="3531" y="10523"/>
                  </a:moveTo>
                  <a:lnTo>
                    <a:pt x="3496" y="10529"/>
                  </a:lnTo>
                  <a:lnTo>
                    <a:pt x="3542" y="10561"/>
                  </a:lnTo>
                  <a:lnTo>
                    <a:pt x="3537" y="10581"/>
                  </a:lnTo>
                  <a:lnTo>
                    <a:pt x="3542" y="10599"/>
                  </a:lnTo>
                  <a:lnTo>
                    <a:pt x="3553" y="10593"/>
                  </a:lnTo>
                  <a:lnTo>
                    <a:pt x="3570" y="10555"/>
                  </a:lnTo>
                  <a:lnTo>
                    <a:pt x="3565" y="10549"/>
                  </a:lnTo>
                  <a:lnTo>
                    <a:pt x="3537" y="10529"/>
                  </a:lnTo>
                  <a:lnTo>
                    <a:pt x="3531" y="10523"/>
                  </a:lnTo>
                  <a:close/>
                  <a:moveTo>
                    <a:pt x="12200" y="10619"/>
                  </a:moveTo>
                  <a:lnTo>
                    <a:pt x="12171" y="10637"/>
                  </a:lnTo>
                  <a:lnTo>
                    <a:pt x="12154" y="10657"/>
                  </a:lnTo>
                  <a:lnTo>
                    <a:pt x="12058" y="10657"/>
                  </a:lnTo>
                  <a:lnTo>
                    <a:pt x="12074" y="10682"/>
                  </a:lnTo>
                  <a:lnTo>
                    <a:pt x="12107" y="10688"/>
                  </a:lnTo>
                  <a:lnTo>
                    <a:pt x="12130" y="10708"/>
                  </a:lnTo>
                  <a:lnTo>
                    <a:pt x="12136" y="10752"/>
                  </a:lnTo>
                  <a:lnTo>
                    <a:pt x="12125" y="10772"/>
                  </a:lnTo>
                  <a:lnTo>
                    <a:pt x="12143" y="10784"/>
                  </a:lnTo>
                  <a:lnTo>
                    <a:pt x="12171" y="10784"/>
                  </a:lnTo>
                  <a:lnTo>
                    <a:pt x="12210" y="10740"/>
                  </a:lnTo>
                  <a:lnTo>
                    <a:pt x="12210" y="10746"/>
                  </a:lnTo>
                  <a:lnTo>
                    <a:pt x="12221" y="10758"/>
                  </a:lnTo>
                  <a:lnTo>
                    <a:pt x="12244" y="10740"/>
                  </a:lnTo>
                  <a:lnTo>
                    <a:pt x="12267" y="10740"/>
                  </a:lnTo>
                  <a:lnTo>
                    <a:pt x="12273" y="10700"/>
                  </a:lnTo>
                  <a:lnTo>
                    <a:pt x="12262" y="10669"/>
                  </a:lnTo>
                  <a:lnTo>
                    <a:pt x="12221" y="10651"/>
                  </a:lnTo>
                  <a:lnTo>
                    <a:pt x="12221" y="10645"/>
                  </a:lnTo>
                  <a:lnTo>
                    <a:pt x="12221" y="10625"/>
                  </a:lnTo>
                  <a:lnTo>
                    <a:pt x="12210" y="10619"/>
                  </a:lnTo>
                  <a:lnTo>
                    <a:pt x="12200" y="10619"/>
                  </a:lnTo>
                  <a:close/>
                  <a:moveTo>
                    <a:pt x="12136" y="10810"/>
                  </a:moveTo>
                  <a:lnTo>
                    <a:pt x="12114" y="10816"/>
                  </a:lnTo>
                  <a:lnTo>
                    <a:pt x="12079" y="10822"/>
                  </a:lnTo>
                  <a:lnTo>
                    <a:pt x="12058" y="10854"/>
                  </a:lnTo>
                  <a:lnTo>
                    <a:pt x="12040" y="10848"/>
                  </a:lnTo>
                  <a:lnTo>
                    <a:pt x="12035" y="10848"/>
                  </a:lnTo>
                  <a:lnTo>
                    <a:pt x="12006" y="10860"/>
                  </a:lnTo>
                  <a:lnTo>
                    <a:pt x="11994" y="10842"/>
                  </a:lnTo>
                  <a:lnTo>
                    <a:pt x="11972" y="10836"/>
                  </a:lnTo>
                  <a:lnTo>
                    <a:pt x="11960" y="10842"/>
                  </a:lnTo>
                  <a:lnTo>
                    <a:pt x="11972" y="10892"/>
                  </a:lnTo>
                  <a:lnTo>
                    <a:pt x="11965" y="10912"/>
                  </a:lnTo>
                  <a:lnTo>
                    <a:pt x="11949" y="10923"/>
                  </a:lnTo>
                  <a:lnTo>
                    <a:pt x="11944" y="10923"/>
                  </a:lnTo>
                  <a:lnTo>
                    <a:pt x="11932" y="10923"/>
                  </a:lnTo>
                  <a:lnTo>
                    <a:pt x="11932" y="10943"/>
                  </a:lnTo>
                  <a:lnTo>
                    <a:pt x="11965" y="10975"/>
                  </a:lnTo>
                  <a:lnTo>
                    <a:pt x="11978" y="10995"/>
                  </a:lnTo>
                  <a:lnTo>
                    <a:pt x="11994" y="11001"/>
                  </a:lnTo>
                  <a:lnTo>
                    <a:pt x="11983" y="11019"/>
                  </a:lnTo>
                  <a:lnTo>
                    <a:pt x="11926" y="11065"/>
                  </a:lnTo>
                  <a:lnTo>
                    <a:pt x="11921" y="11077"/>
                  </a:lnTo>
                  <a:lnTo>
                    <a:pt x="11921" y="11091"/>
                  </a:lnTo>
                  <a:lnTo>
                    <a:pt x="11944" y="11097"/>
                  </a:lnTo>
                  <a:lnTo>
                    <a:pt x="11965" y="11083"/>
                  </a:lnTo>
                  <a:lnTo>
                    <a:pt x="11994" y="11051"/>
                  </a:lnTo>
                  <a:lnTo>
                    <a:pt x="12017" y="11007"/>
                  </a:lnTo>
                  <a:lnTo>
                    <a:pt x="12045" y="10981"/>
                  </a:lnTo>
                  <a:lnTo>
                    <a:pt x="12079" y="10981"/>
                  </a:lnTo>
                  <a:lnTo>
                    <a:pt x="12130" y="10995"/>
                  </a:lnTo>
                  <a:lnTo>
                    <a:pt x="12143" y="10981"/>
                  </a:lnTo>
                  <a:lnTo>
                    <a:pt x="12177" y="10963"/>
                  </a:lnTo>
                  <a:lnTo>
                    <a:pt x="12210" y="10943"/>
                  </a:lnTo>
                  <a:lnTo>
                    <a:pt x="12221" y="10943"/>
                  </a:lnTo>
                  <a:lnTo>
                    <a:pt x="12233" y="10931"/>
                  </a:lnTo>
                  <a:lnTo>
                    <a:pt x="12249" y="10918"/>
                  </a:lnTo>
                  <a:lnTo>
                    <a:pt x="12301" y="10918"/>
                  </a:lnTo>
                  <a:lnTo>
                    <a:pt x="12296" y="10906"/>
                  </a:lnTo>
                  <a:lnTo>
                    <a:pt x="12233" y="10836"/>
                  </a:lnTo>
                  <a:lnTo>
                    <a:pt x="12200" y="10822"/>
                  </a:lnTo>
                  <a:lnTo>
                    <a:pt x="12182" y="10828"/>
                  </a:lnTo>
                  <a:lnTo>
                    <a:pt x="12164" y="10828"/>
                  </a:lnTo>
                  <a:lnTo>
                    <a:pt x="12154" y="10816"/>
                  </a:lnTo>
                  <a:lnTo>
                    <a:pt x="12136" y="10810"/>
                  </a:lnTo>
                  <a:close/>
                  <a:moveTo>
                    <a:pt x="9198" y="10816"/>
                  </a:moveTo>
                  <a:lnTo>
                    <a:pt x="9175" y="10836"/>
                  </a:lnTo>
                  <a:lnTo>
                    <a:pt x="9203" y="10854"/>
                  </a:lnTo>
                  <a:lnTo>
                    <a:pt x="9216" y="10848"/>
                  </a:lnTo>
                  <a:lnTo>
                    <a:pt x="9226" y="10842"/>
                  </a:lnTo>
                  <a:lnTo>
                    <a:pt x="9255" y="10828"/>
                  </a:lnTo>
                  <a:lnTo>
                    <a:pt x="9237" y="10816"/>
                  </a:lnTo>
                  <a:lnTo>
                    <a:pt x="9198" y="10816"/>
                  </a:lnTo>
                  <a:close/>
                  <a:moveTo>
                    <a:pt x="12285" y="10816"/>
                  </a:moveTo>
                  <a:lnTo>
                    <a:pt x="12273" y="10822"/>
                  </a:lnTo>
                  <a:lnTo>
                    <a:pt x="12257" y="10842"/>
                  </a:lnTo>
                  <a:lnTo>
                    <a:pt x="12296" y="10880"/>
                  </a:lnTo>
                  <a:lnTo>
                    <a:pt x="12313" y="10874"/>
                  </a:lnTo>
                  <a:lnTo>
                    <a:pt x="12319" y="10868"/>
                  </a:lnTo>
                  <a:lnTo>
                    <a:pt x="12324" y="10836"/>
                  </a:lnTo>
                  <a:lnTo>
                    <a:pt x="12285" y="10816"/>
                  </a:lnTo>
                  <a:close/>
                  <a:moveTo>
                    <a:pt x="4963" y="10918"/>
                  </a:moveTo>
                  <a:lnTo>
                    <a:pt x="4940" y="10923"/>
                  </a:lnTo>
                  <a:lnTo>
                    <a:pt x="4883" y="10963"/>
                  </a:lnTo>
                  <a:lnTo>
                    <a:pt x="4855" y="10969"/>
                  </a:lnTo>
                  <a:lnTo>
                    <a:pt x="4821" y="11013"/>
                  </a:lnTo>
                  <a:lnTo>
                    <a:pt x="4798" y="11033"/>
                  </a:lnTo>
                  <a:lnTo>
                    <a:pt x="4803" y="11033"/>
                  </a:lnTo>
                  <a:lnTo>
                    <a:pt x="4821" y="11033"/>
                  </a:lnTo>
                  <a:lnTo>
                    <a:pt x="4832" y="11051"/>
                  </a:lnTo>
                  <a:lnTo>
                    <a:pt x="4912" y="11013"/>
                  </a:lnTo>
                  <a:lnTo>
                    <a:pt x="4929" y="11001"/>
                  </a:lnTo>
                  <a:lnTo>
                    <a:pt x="4952" y="10987"/>
                  </a:lnTo>
                  <a:lnTo>
                    <a:pt x="4974" y="10931"/>
                  </a:lnTo>
                  <a:lnTo>
                    <a:pt x="4968" y="10923"/>
                  </a:lnTo>
                  <a:lnTo>
                    <a:pt x="4963" y="10918"/>
                  </a:lnTo>
                  <a:close/>
                  <a:moveTo>
                    <a:pt x="11244" y="10949"/>
                  </a:moveTo>
                  <a:lnTo>
                    <a:pt x="11216" y="10981"/>
                  </a:lnTo>
                  <a:lnTo>
                    <a:pt x="11216" y="11001"/>
                  </a:lnTo>
                  <a:lnTo>
                    <a:pt x="11226" y="11007"/>
                  </a:lnTo>
                  <a:lnTo>
                    <a:pt x="11244" y="10981"/>
                  </a:lnTo>
                  <a:lnTo>
                    <a:pt x="11290" y="10969"/>
                  </a:lnTo>
                  <a:lnTo>
                    <a:pt x="11278" y="10963"/>
                  </a:lnTo>
                  <a:lnTo>
                    <a:pt x="11244" y="10949"/>
                  </a:lnTo>
                  <a:close/>
                  <a:moveTo>
                    <a:pt x="11182" y="10969"/>
                  </a:moveTo>
                  <a:lnTo>
                    <a:pt x="11164" y="10975"/>
                  </a:lnTo>
                  <a:lnTo>
                    <a:pt x="11148" y="11001"/>
                  </a:lnTo>
                  <a:lnTo>
                    <a:pt x="11130" y="10987"/>
                  </a:lnTo>
                  <a:lnTo>
                    <a:pt x="11084" y="10987"/>
                  </a:lnTo>
                  <a:lnTo>
                    <a:pt x="11040" y="11019"/>
                  </a:lnTo>
                  <a:lnTo>
                    <a:pt x="10999" y="11059"/>
                  </a:lnTo>
                  <a:lnTo>
                    <a:pt x="10971" y="11071"/>
                  </a:lnTo>
                  <a:lnTo>
                    <a:pt x="10949" y="11091"/>
                  </a:lnTo>
                  <a:lnTo>
                    <a:pt x="10931" y="11141"/>
                  </a:lnTo>
                  <a:lnTo>
                    <a:pt x="10926" y="11186"/>
                  </a:lnTo>
                  <a:lnTo>
                    <a:pt x="10903" y="11210"/>
                  </a:lnTo>
                  <a:lnTo>
                    <a:pt x="10908" y="11242"/>
                  </a:lnTo>
                  <a:lnTo>
                    <a:pt x="10908" y="11282"/>
                  </a:lnTo>
                  <a:lnTo>
                    <a:pt x="10921" y="11306"/>
                  </a:lnTo>
                  <a:lnTo>
                    <a:pt x="10892" y="11332"/>
                  </a:lnTo>
                  <a:lnTo>
                    <a:pt x="10864" y="11370"/>
                  </a:lnTo>
                  <a:lnTo>
                    <a:pt x="10892" y="11370"/>
                  </a:lnTo>
                  <a:lnTo>
                    <a:pt x="10921" y="11352"/>
                  </a:lnTo>
                  <a:lnTo>
                    <a:pt x="10949" y="11306"/>
                  </a:lnTo>
                  <a:lnTo>
                    <a:pt x="10978" y="11282"/>
                  </a:lnTo>
                  <a:lnTo>
                    <a:pt x="10999" y="11268"/>
                  </a:lnTo>
                  <a:lnTo>
                    <a:pt x="11045" y="11256"/>
                  </a:lnTo>
                  <a:lnTo>
                    <a:pt x="11063" y="11218"/>
                  </a:lnTo>
                  <a:lnTo>
                    <a:pt x="11079" y="11204"/>
                  </a:lnTo>
                  <a:lnTo>
                    <a:pt x="11097" y="11198"/>
                  </a:lnTo>
                  <a:lnTo>
                    <a:pt x="11113" y="11198"/>
                  </a:lnTo>
                  <a:lnTo>
                    <a:pt x="11097" y="11155"/>
                  </a:lnTo>
                  <a:lnTo>
                    <a:pt x="11130" y="11059"/>
                  </a:lnTo>
                  <a:lnTo>
                    <a:pt x="11153" y="11051"/>
                  </a:lnTo>
                  <a:lnTo>
                    <a:pt x="11169" y="11045"/>
                  </a:lnTo>
                  <a:lnTo>
                    <a:pt x="11187" y="11019"/>
                  </a:lnTo>
                  <a:lnTo>
                    <a:pt x="11210" y="11013"/>
                  </a:lnTo>
                  <a:lnTo>
                    <a:pt x="11193" y="10981"/>
                  </a:lnTo>
                  <a:lnTo>
                    <a:pt x="11182" y="10969"/>
                  </a:lnTo>
                  <a:close/>
                  <a:moveTo>
                    <a:pt x="10653" y="11129"/>
                  </a:moveTo>
                  <a:lnTo>
                    <a:pt x="10642" y="11141"/>
                  </a:lnTo>
                  <a:lnTo>
                    <a:pt x="10624" y="11167"/>
                  </a:lnTo>
                  <a:lnTo>
                    <a:pt x="10601" y="11198"/>
                  </a:lnTo>
                  <a:lnTo>
                    <a:pt x="10580" y="11236"/>
                  </a:lnTo>
                  <a:lnTo>
                    <a:pt x="10516" y="11306"/>
                  </a:lnTo>
                  <a:lnTo>
                    <a:pt x="10494" y="11314"/>
                  </a:lnTo>
                  <a:lnTo>
                    <a:pt x="10391" y="11441"/>
                  </a:lnTo>
                  <a:lnTo>
                    <a:pt x="10381" y="11473"/>
                  </a:lnTo>
                  <a:lnTo>
                    <a:pt x="10358" y="11549"/>
                  </a:lnTo>
                  <a:lnTo>
                    <a:pt x="10352" y="11581"/>
                  </a:lnTo>
                  <a:lnTo>
                    <a:pt x="10363" y="11587"/>
                  </a:lnTo>
                  <a:lnTo>
                    <a:pt x="10381" y="11569"/>
                  </a:lnTo>
                  <a:lnTo>
                    <a:pt x="10516" y="11352"/>
                  </a:lnTo>
                  <a:lnTo>
                    <a:pt x="10539" y="11338"/>
                  </a:lnTo>
                  <a:lnTo>
                    <a:pt x="10567" y="11282"/>
                  </a:lnTo>
                  <a:lnTo>
                    <a:pt x="10642" y="11192"/>
                  </a:lnTo>
                  <a:lnTo>
                    <a:pt x="10647" y="11186"/>
                  </a:lnTo>
                  <a:lnTo>
                    <a:pt x="10647" y="11161"/>
                  </a:lnTo>
                  <a:lnTo>
                    <a:pt x="10670" y="11147"/>
                  </a:lnTo>
                  <a:lnTo>
                    <a:pt x="10665" y="11141"/>
                  </a:lnTo>
                  <a:lnTo>
                    <a:pt x="10653" y="11129"/>
                  </a:lnTo>
                  <a:close/>
                  <a:moveTo>
                    <a:pt x="4713" y="11346"/>
                  </a:moveTo>
                  <a:lnTo>
                    <a:pt x="4684" y="11352"/>
                  </a:lnTo>
                  <a:lnTo>
                    <a:pt x="4656" y="11410"/>
                  </a:lnTo>
                  <a:lnTo>
                    <a:pt x="4656" y="11453"/>
                  </a:lnTo>
                  <a:lnTo>
                    <a:pt x="4668" y="11453"/>
                  </a:lnTo>
                  <a:lnTo>
                    <a:pt x="4668" y="11479"/>
                  </a:lnTo>
                  <a:lnTo>
                    <a:pt x="4702" y="11473"/>
                  </a:lnTo>
                  <a:lnTo>
                    <a:pt x="4730" y="11459"/>
                  </a:lnTo>
                  <a:lnTo>
                    <a:pt x="4769" y="11447"/>
                  </a:lnTo>
                  <a:lnTo>
                    <a:pt x="4787" y="11433"/>
                  </a:lnTo>
                  <a:lnTo>
                    <a:pt x="4764" y="11427"/>
                  </a:lnTo>
                  <a:lnTo>
                    <a:pt x="4759" y="11415"/>
                  </a:lnTo>
                  <a:lnTo>
                    <a:pt x="4753" y="11364"/>
                  </a:lnTo>
                  <a:lnTo>
                    <a:pt x="4713" y="11346"/>
                  </a:lnTo>
                  <a:close/>
                  <a:moveTo>
                    <a:pt x="8880" y="11364"/>
                  </a:moveTo>
                  <a:lnTo>
                    <a:pt x="8862" y="11378"/>
                  </a:lnTo>
                  <a:lnTo>
                    <a:pt x="8862" y="11402"/>
                  </a:lnTo>
                  <a:lnTo>
                    <a:pt x="8846" y="11427"/>
                  </a:lnTo>
                  <a:lnTo>
                    <a:pt x="8834" y="11453"/>
                  </a:lnTo>
                  <a:lnTo>
                    <a:pt x="8851" y="11465"/>
                  </a:lnTo>
                  <a:lnTo>
                    <a:pt x="8857" y="11459"/>
                  </a:lnTo>
                  <a:lnTo>
                    <a:pt x="8867" y="11441"/>
                  </a:lnTo>
                  <a:lnTo>
                    <a:pt x="8885" y="11421"/>
                  </a:lnTo>
                  <a:lnTo>
                    <a:pt x="8885" y="11402"/>
                  </a:lnTo>
                  <a:lnTo>
                    <a:pt x="8880" y="11364"/>
                  </a:lnTo>
                  <a:close/>
                  <a:moveTo>
                    <a:pt x="9306" y="11410"/>
                  </a:moveTo>
                  <a:lnTo>
                    <a:pt x="9249" y="11427"/>
                  </a:lnTo>
                  <a:lnTo>
                    <a:pt x="9192" y="11453"/>
                  </a:lnTo>
                  <a:lnTo>
                    <a:pt x="9198" y="11473"/>
                  </a:lnTo>
                  <a:lnTo>
                    <a:pt x="9198" y="11491"/>
                  </a:lnTo>
                  <a:lnTo>
                    <a:pt x="9187" y="11517"/>
                  </a:lnTo>
                  <a:lnTo>
                    <a:pt x="9169" y="11523"/>
                  </a:lnTo>
                  <a:lnTo>
                    <a:pt x="9159" y="11543"/>
                  </a:lnTo>
                  <a:lnTo>
                    <a:pt x="9136" y="11569"/>
                  </a:lnTo>
                  <a:lnTo>
                    <a:pt x="9130" y="11569"/>
                  </a:lnTo>
                  <a:lnTo>
                    <a:pt x="9112" y="11549"/>
                  </a:lnTo>
                  <a:lnTo>
                    <a:pt x="9123" y="11505"/>
                  </a:lnTo>
                  <a:lnTo>
                    <a:pt x="9141" y="11473"/>
                  </a:lnTo>
                  <a:lnTo>
                    <a:pt x="9136" y="11447"/>
                  </a:lnTo>
                  <a:lnTo>
                    <a:pt x="9095" y="11441"/>
                  </a:lnTo>
                  <a:lnTo>
                    <a:pt x="9084" y="11459"/>
                  </a:lnTo>
                  <a:lnTo>
                    <a:pt x="9079" y="11473"/>
                  </a:lnTo>
                  <a:lnTo>
                    <a:pt x="9027" y="11517"/>
                  </a:lnTo>
                  <a:lnTo>
                    <a:pt x="9009" y="11523"/>
                  </a:lnTo>
                  <a:lnTo>
                    <a:pt x="8999" y="11523"/>
                  </a:lnTo>
                  <a:lnTo>
                    <a:pt x="8953" y="11505"/>
                  </a:lnTo>
                  <a:lnTo>
                    <a:pt x="8937" y="11511"/>
                  </a:lnTo>
                  <a:lnTo>
                    <a:pt x="8931" y="11543"/>
                  </a:lnTo>
                  <a:lnTo>
                    <a:pt x="8942" y="11555"/>
                  </a:lnTo>
                  <a:lnTo>
                    <a:pt x="8947" y="11569"/>
                  </a:lnTo>
                  <a:lnTo>
                    <a:pt x="8942" y="11587"/>
                  </a:lnTo>
                  <a:lnTo>
                    <a:pt x="8942" y="11601"/>
                  </a:lnTo>
                  <a:lnTo>
                    <a:pt x="8942" y="11633"/>
                  </a:lnTo>
                  <a:lnTo>
                    <a:pt x="8919" y="11696"/>
                  </a:lnTo>
                  <a:lnTo>
                    <a:pt x="8924" y="11752"/>
                  </a:lnTo>
                  <a:lnTo>
                    <a:pt x="8931" y="11760"/>
                  </a:lnTo>
                  <a:lnTo>
                    <a:pt x="8960" y="11752"/>
                  </a:lnTo>
                  <a:lnTo>
                    <a:pt x="8970" y="11760"/>
                  </a:lnTo>
                  <a:lnTo>
                    <a:pt x="9009" y="11784"/>
                  </a:lnTo>
                  <a:lnTo>
                    <a:pt x="9009" y="11824"/>
                  </a:lnTo>
                  <a:lnTo>
                    <a:pt x="8999" y="11848"/>
                  </a:lnTo>
                  <a:lnTo>
                    <a:pt x="8999" y="11880"/>
                  </a:lnTo>
                  <a:lnTo>
                    <a:pt x="8988" y="11905"/>
                  </a:lnTo>
                  <a:lnTo>
                    <a:pt x="8999" y="11975"/>
                  </a:lnTo>
                  <a:lnTo>
                    <a:pt x="9050" y="11969"/>
                  </a:lnTo>
                  <a:lnTo>
                    <a:pt x="9073" y="11925"/>
                  </a:lnTo>
                  <a:lnTo>
                    <a:pt x="9084" y="11900"/>
                  </a:lnTo>
                  <a:lnTo>
                    <a:pt x="9095" y="11856"/>
                  </a:lnTo>
                  <a:lnTo>
                    <a:pt x="9118" y="11810"/>
                  </a:lnTo>
                  <a:lnTo>
                    <a:pt x="9187" y="11798"/>
                  </a:lnTo>
                  <a:lnTo>
                    <a:pt x="9216" y="11784"/>
                  </a:lnTo>
                  <a:lnTo>
                    <a:pt x="9226" y="11740"/>
                  </a:lnTo>
                  <a:lnTo>
                    <a:pt x="9203" y="11720"/>
                  </a:lnTo>
                  <a:lnTo>
                    <a:pt x="9198" y="11696"/>
                  </a:lnTo>
                  <a:lnTo>
                    <a:pt x="9216" y="11664"/>
                  </a:lnTo>
                  <a:lnTo>
                    <a:pt x="9244" y="11645"/>
                  </a:lnTo>
                  <a:lnTo>
                    <a:pt x="9265" y="11639"/>
                  </a:lnTo>
                  <a:lnTo>
                    <a:pt x="9294" y="11639"/>
                  </a:lnTo>
                  <a:lnTo>
                    <a:pt x="9311" y="11633"/>
                  </a:lnTo>
                  <a:lnTo>
                    <a:pt x="9317" y="11619"/>
                  </a:lnTo>
                  <a:lnTo>
                    <a:pt x="9335" y="11575"/>
                  </a:lnTo>
                  <a:lnTo>
                    <a:pt x="9345" y="11517"/>
                  </a:lnTo>
                  <a:lnTo>
                    <a:pt x="9358" y="11497"/>
                  </a:lnTo>
                  <a:lnTo>
                    <a:pt x="9386" y="11473"/>
                  </a:lnTo>
                  <a:lnTo>
                    <a:pt x="9386" y="11453"/>
                  </a:lnTo>
                  <a:lnTo>
                    <a:pt x="9374" y="11441"/>
                  </a:lnTo>
                  <a:lnTo>
                    <a:pt x="9351" y="11427"/>
                  </a:lnTo>
                  <a:lnTo>
                    <a:pt x="9329" y="11415"/>
                  </a:lnTo>
                  <a:lnTo>
                    <a:pt x="9306" y="11410"/>
                  </a:lnTo>
                  <a:close/>
                  <a:moveTo>
                    <a:pt x="9311" y="11633"/>
                  </a:moveTo>
                  <a:lnTo>
                    <a:pt x="9294" y="11645"/>
                  </a:lnTo>
                  <a:lnTo>
                    <a:pt x="9294" y="11676"/>
                  </a:lnTo>
                  <a:lnTo>
                    <a:pt x="9301" y="11676"/>
                  </a:lnTo>
                  <a:lnTo>
                    <a:pt x="9329" y="11664"/>
                  </a:lnTo>
                  <a:lnTo>
                    <a:pt x="9335" y="11639"/>
                  </a:lnTo>
                  <a:lnTo>
                    <a:pt x="9329" y="11625"/>
                  </a:lnTo>
                  <a:lnTo>
                    <a:pt x="9311" y="11633"/>
                  </a:lnTo>
                  <a:close/>
                  <a:moveTo>
                    <a:pt x="8748" y="11517"/>
                  </a:moveTo>
                  <a:lnTo>
                    <a:pt x="8663" y="11529"/>
                  </a:lnTo>
                  <a:lnTo>
                    <a:pt x="8629" y="11529"/>
                  </a:lnTo>
                  <a:lnTo>
                    <a:pt x="8601" y="11601"/>
                  </a:lnTo>
                  <a:lnTo>
                    <a:pt x="8596" y="11657"/>
                  </a:lnTo>
                  <a:lnTo>
                    <a:pt x="8601" y="11670"/>
                  </a:lnTo>
                  <a:lnTo>
                    <a:pt x="8596" y="11696"/>
                  </a:lnTo>
                  <a:lnTo>
                    <a:pt x="8652" y="11740"/>
                  </a:lnTo>
                  <a:lnTo>
                    <a:pt x="8692" y="11772"/>
                  </a:lnTo>
                  <a:lnTo>
                    <a:pt x="8738" y="11778"/>
                  </a:lnTo>
                  <a:lnTo>
                    <a:pt x="8789" y="11752"/>
                  </a:lnTo>
                  <a:lnTo>
                    <a:pt x="8805" y="11728"/>
                  </a:lnTo>
                  <a:lnTo>
                    <a:pt x="8811" y="11696"/>
                  </a:lnTo>
                  <a:lnTo>
                    <a:pt x="8828" y="11676"/>
                  </a:lnTo>
                  <a:lnTo>
                    <a:pt x="8828" y="11613"/>
                  </a:lnTo>
                  <a:lnTo>
                    <a:pt x="8834" y="11561"/>
                  </a:lnTo>
                  <a:lnTo>
                    <a:pt x="8834" y="11537"/>
                  </a:lnTo>
                  <a:lnTo>
                    <a:pt x="8828" y="11537"/>
                  </a:lnTo>
                  <a:lnTo>
                    <a:pt x="8795" y="11555"/>
                  </a:lnTo>
                  <a:lnTo>
                    <a:pt x="8771" y="11549"/>
                  </a:lnTo>
                  <a:lnTo>
                    <a:pt x="8761" y="11523"/>
                  </a:lnTo>
                  <a:lnTo>
                    <a:pt x="8748" y="11517"/>
                  </a:lnTo>
                  <a:close/>
                  <a:moveTo>
                    <a:pt x="8192" y="11639"/>
                  </a:moveTo>
                  <a:lnTo>
                    <a:pt x="8136" y="11696"/>
                  </a:lnTo>
                  <a:lnTo>
                    <a:pt x="8107" y="11760"/>
                  </a:lnTo>
                  <a:lnTo>
                    <a:pt x="8118" y="11752"/>
                  </a:lnTo>
                  <a:lnTo>
                    <a:pt x="8141" y="11728"/>
                  </a:lnTo>
                  <a:lnTo>
                    <a:pt x="8203" y="11734"/>
                  </a:lnTo>
                  <a:lnTo>
                    <a:pt x="8214" y="11728"/>
                  </a:lnTo>
                  <a:lnTo>
                    <a:pt x="8157" y="11708"/>
                  </a:lnTo>
                  <a:lnTo>
                    <a:pt x="8157" y="11688"/>
                  </a:lnTo>
                  <a:lnTo>
                    <a:pt x="8175" y="11670"/>
                  </a:lnTo>
                  <a:lnTo>
                    <a:pt x="8180" y="11657"/>
                  </a:lnTo>
                  <a:lnTo>
                    <a:pt x="8203" y="11645"/>
                  </a:lnTo>
                  <a:lnTo>
                    <a:pt x="8192" y="11639"/>
                  </a:lnTo>
                  <a:close/>
                  <a:moveTo>
                    <a:pt x="8533" y="11720"/>
                  </a:moveTo>
                  <a:lnTo>
                    <a:pt x="8526" y="11728"/>
                  </a:lnTo>
                  <a:lnTo>
                    <a:pt x="8510" y="11792"/>
                  </a:lnTo>
                  <a:lnTo>
                    <a:pt x="8533" y="11804"/>
                  </a:lnTo>
                  <a:lnTo>
                    <a:pt x="8539" y="11816"/>
                  </a:lnTo>
                  <a:lnTo>
                    <a:pt x="8567" y="11816"/>
                  </a:lnTo>
                  <a:lnTo>
                    <a:pt x="8572" y="11810"/>
                  </a:lnTo>
                  <a:lnTo>
                    <a:pt x="8572" y="11772"/>
                  </a:lnTo>
                  <a:lnTo>
                    <a:pt x="8539" y="11728"/>
                  </a:lnTo>
                  <a:lnTo>
                    <a:pt x="8533" y="11720"/>
                  </a:lnTo>
                  <a:close/>
                  <a:moveTo>
                    <a:pt x="8828" y="11752"/>
                  </a:moveTo>
                  <a:lnTo>
                    <a:pt x="8795" y="11792"/>
                  </a:lnTo>
                  <a:lnTo>
                    <a:pt x="8748" y="11830"/>
                  </a:lnTo>
                  <a:lnTo>
                    <a:pt x="8725" y="11848"/>
                  </a:lnTo>
                  <a:lnTo>
                    <a:pt x="8704" y="11868"/>
                  </a:lnTo>
                  <a:lnTo>
                    <a:pt x="8697" y="11880"/>
                  </a:lnTo>
                  <a:lnTo>
                    <a:pt x="8697" y="11919"/>
                  </a:lnTo>
                  <a:lnTo>
                    <a:pt x="8715" y="11919"/>
                  </a:lnTo>
                  <a:lnTo>
                    <a:pt x="8725" y="11900"/>
                  </a:lnTo>
                  <a:lnTo>
                    <a:pt x="8811" y="11792"/>
                  </a:lnTo>
                  <a:lnTo>
                    <a:pt x="8834" y="11752"/>
                  </a:lnTo>
                  <a:lnTo>
                    <a:pt x="8828" y="11752"/>
                  </a:lnTo>
                  <a:close/>
                  <a:moveTo>
                    <a:pt x="8152" y="11772"/>
                  </a:moveTo>
                  <a:lnTo>
                    <a:pt x="8136" y="11778"/>
                  </a:lnTo>
                  <a:lnTo>
                    <a:pt x="8128" y="11784"/>
                  </a:lnTo>
                  <a:lnTo>
                    <a:pt x="8136" y="11804"/>
                  </a:lnTo>
                  <a:lnTo>
                    <a:pt x="8157" y="11810"/>
                  </a:lnTo>
                  <a:lnTo>
                    <a:pt x="8175" y="11798"/>
                  </a:lnTo>
                  <a:lnTo>
                    <a:pt x="8175" y="11784"/>
                  </a:lnTo>
                  <a:lnTo>
                    <a:pt x="8164" y="11772"/>
                  </a:lnTo>
                  <a:lnTo>
                    <a:pt x="8152" y="11772"/>
                  </a:lnTo>
                  <a:close/>
                  <a:moveTo>
                    <a:pt x="8619" y="11792"/>
                  </a:moveTo>
                  <a:lnTo>
                    <a:pt x="8619" y="11804"/>
                  </a:lnTo>
                  <a:lnTo>
                    <a:pt x="8635" y="11848"/>
                  </a:lnTo>
                  <a:lnTo>
                    <a:pt x="8647" y="11862"/>
                  </a:lnTo>
                  <a:lnTo>
                    <a:pt x="8668" y="11862"/>
                  </a:lnTo>
                  <a:lnTo>
                    <a:pt x="8676" y="11856"/>
                  </a:lnTo>
                  <a:lnTo>
                    <a:pt x="8658" y="11836"/>
                  </a:lnTo>
                  <a:lnTo>
                    <a:pt x="8640" y="11830"/>
                  </a:lnTo>
                  <a:lnTo>
                    <a:pt x="8629" y="11804"/>
                  </a:lnTo>
                  <a:lnTo>
                    <a:pt x="8619" y="11792"/>
                  </a:lnTo>
                  <a:close/>
                  <a:moveTo>
                    <a:pt x="8823" y="11856"/>
                  </a:moveTo>
                  <a:lnTo>
                    <a:pt x="8811" y="11874"/>
                  </a:lnTo>
                  <a:lnTo>
                    <a:pt x="8789" y="11925"/>
                  </a:lnTo>
                  <a:lnTo>
                    <a:pt x="8874" y="12015"/>
                  </a:lnTo>
                  <a:lnTo>
                    <a:pt x="8908" y="12007"/>
                  </a:lnTo>
                  <a:lnTo>
                    <a:pt x="8931" y="12015"/>
                  </a:lnTo>
                  <a:lnTo>
                    <a:pt x="8960" y="12007"/>
                  </a:lnTo>
                  <a:lnTo>
                    <a:pt x="8970" y="11969"/>
                  </a:lnTo>
                  <a:lnTo>
                    <a:pt x="8970" y="11951"/>
                  </a:lnTo>
                  <a:lnTo>
                    <a:pt x="8960" y="11937"/>
                  </a:lnTo>
                  <a:lnTo>
                    <a:pt x="8924" y="11931"/>
                  </a:lnTo>
                  <a:lnTo>
                    <a:pt x="8890" y="11894"/>
                  </a:lnTo>
                  <a:lnTo>
                    <a:pt x="8874" y="11862"/>
                  </a:lnTo>
                  <a:lnTo>
                    <a:pt x="8823" y="11856"/>
                  </a:lnTo>
                  <a:close/>
                  <a:moveTo>
                    <a:pt x="9146" y="11874"/>
                  </a:moveTo>
                  <a:lnTo>
                    <a:pt x="9136" y="11894"/>
                  </a:lnTo>
                  <a:lnTo>
                    <a:pt x="9123" y="11900"/>
                  </a:lnTo>
                  <a:lnTo>
                    <a:pt x="9107" y="11905"/>
                  </a:lnTo>
                  <a:lnTo>
                    <a:pt x="9095" y="11911"/>
                  </a:lnTo>
                  <a:lnTo>
                    <a:pt x="9084" y="11931"/>
                  </a:lnTo>
                  <a:lnTo>
                    <a:pt x="9095" y="11943"/>
                  </a:lnTo>
                  <a:lnTo>
                    <a:pt x="9152" y="11919"/>
                  </a:lnTo>
                  <a:lnTo>
                    <a:pt x="9187" y="11937"/>
                  </a:lnTo>
                  <a:lnTo>
                    <a:pt x="9198" y="11931"/>
                  </a:lnTo>
                  <a:lnTo>
                    <a:pt x="9198" y="11911"/>
                  </a:lnTo>
                  <a:lnTo>
                    <a:pt x="9187" y="11905"/>
                  </a:lnTo>
                  <a:lnTo>
                    <a:pt x="9175" y="11894"/>
                  </a:lnTo>
                  <a:lnTo>
                    <a:pt x="9152" y="11888"/>
                  </a:lnTo>
                  <a:lnTo>
                    <a:pt x="9146" y="11874"/>
                  </a:lnTo>
                  <a:close/>
                  <a:moveTo>
                    <a:pt x="9800" y="11905"/>
                  </a:moveTo>
                  <a:lnTo>
                    <a:pt x="9784" y="11931"/>
                  </a:lnTo>
                  <a:lnTo>
                    <a:pt x="9756" y="11989"/>
                  </a:lnTo>
                  <a:lnTo>
                    <a:pt x="9795" y="12027"/>
                  </a:lnTo>
                  <a:lnTo>
                    <a:pt x="9834" y="12053"/>
                  </a:lnTo>
                  <a:lnTo>
                    <a:pt x="9846" y="12047"/>
                  </a:lnTo>
                  <a:lnTo>
                    <a:pt x="9862" y="12021"/>
                  </a:lnTo>
                  <a:lnTo>
                    <a:pt x="9875" y="11995"/>
                  </a:lnTo>
                  <a:lnTo>
                    <a:pt x="9800" y="11905"/>
                  </a:lnTo>
                  <a:close/>
                  <a:moveTo>
                    <a:pt x="8766" y="12033"/>
                  </a:moveTo>
                  <a:lnTo>
                    <a:pt x="8748" y="12039"/>
                  </a:lnTo>
                  <a:lnTo>
                    <a:pt x="8738" y="12059"/>
                  </a:lnTo>
                  <a:lnTo>
                    <a:pt x="8748" y="12065"/>
                  </a:lnTo>
                  <a:lnTo>
                    <a:pt x="8754" y="12091"/>
                  </a:lnTo>
                  <a:lnTo>
                    <a:pt x="8795" y="12097"/>
                  </a:lnTo>
                  <a:lnTo>
                    <a:pt x="8800" y="12085"/>
                  </a:lnTo>
                  <a:lnTo>
                    <a:pt x="8795" y="12059"/>
                  </a:lnTo>
                  <a:lnTo>
                    <a:pt x="8766" y="12033"/>
                  </a:lnTo>
                  <a:close/>
                  <a:moveTo>
                    <a:pt x="9358" y="12091"/>
                  </a:moveTo>
                  <a:lnTo>
                    <a:pt x="9322" y="12111"/>
                  </a:lnTo>
                  <a:lnTo>
                    <a:pt x="9311" y="12135"/>
                  </a:lnTo>
                  <a:lnTo>
                    <a:pt x="9288" y="12149"/>
                  </a:lnTo>
                  <a:lnTo>
                    <a:pt x="9288" y="12166"/>
                  </a:lnTo>
                  <a:lnTo>
                    <a:pt x="9265" y="12212"/>
                  </a:lnTo>
                  <a:lnTo>
                    <a:pt x="9260" y="12224"/>
                  </a:lnTo>
                  <a:lnTo>
                    <a:pt x="9260" y="12244"/>
                  </a:lnTo>
                  <a:lnTo>
                    <a:pt x="9294" y="12288"/>
                  </a:lnTo>
                  <a:lnTo>
                    <a:pt x="9306" y="12294"/>
                  </a:lnTo>
                  <a:lnTo>
                    <a:pt x="9335" y="12256"/>
                  </a:lnTo>
                  <a:lnTo>
                    <a:pt x="9368" y="12262"/>
                  </a:lnTo>
                  <a:lnTo>
                    <a:pt x="9386" y="12294"/>
                  </a:lnTo>
                  <a:lnTo>
                    <a:pt x="9397" y="12282"/>
                  </a:lnTo>
                  <a:lnTo>
                    <a:pt x="9402" y="12250"/>
                  </a:lnTo>
                  <a:lnTo>
                    <a:pt x="9379" y="12224"/>
                  </a:lnTo>
                  <a:lnTo>
                    <a:pt x="9379" y="12206"/>
                  </a:lnTo>
                  <a:lnTo>
                    <a:pt x="9391" y="12198"/>
                  </a:lnTo>
                  <a:lnTo>
                    <a:pt x="9414" y="12180"/>
                  </a:lnTo>
                  <a:lnTo>
                    <a:pt x="9414" y="12166"/>
                  </a:lnTo>
                  <a:lnTo>
                    <a:pt x="9414" y="12160"/>
                  </a:lnTo>
                  <a:lnTo>
                    <a:pt x="9379" y="12135"/>
                  </a:lnTo>
                  <a:lnTo>
                    <a:pt x="9374" y="12117"/>
                  </a:lnTo>
                  <a:lnTo>
                    <a:pt x="9379" y="12097"/>
                  </a:lnTo>
                  <a:lnTo>
                    <a:pt x="9358" y="12091"/>
                  </a:lnTo>
                  <a:close/>
                  <a:moveTo>
                    <a:pt x="7084" y="12149"/>
                  </a:moveTo>
                  <a:lnTo>
                    <a:pt x="7089" y="12154"/>
                  </a:lnTo>
                  <a:lnTo>
                    <a:pt x="7118" y="12160"/>
                  </a:lnTo>
                  <a:lnTo>
                    <a:pt x="7191" y="12154"/>
                  </a:lnTo>
                  <a:lnTo>
                    <a:pt x="7185" y="12149"/>
                  </a:lnTo>
                  <a:lnTo>
                    <a:pt x="7146" y="12149"/>
                  </a:lnTo>
                  <a:lnTo>
                    <a:pt x="7084" y="12149"/>
                  </a:lnTo>
                  <a:close/>
                  <a:moveTo>
                    <a:pt x="7214" y="12149"/>
                  </a:moveTo>
                  <a:lnTo>
                    <a:pt x="7214" y="12154"/>
                  </a:lnTo>
                  <a:lnTo>
                    <a:pt x="7231" y="12160"/>
                  </a:lnTo>
                  <a:lnTo>
                    <a:pt x="7283" y="12166"/>
                  </a:lnTo>
                  <a:lnTo>
                    <a:pt x="7270" y="12160"/>
                  </a:lnTo>
                  <a:lnTo>
                    <a:pt x="7231" y="12149"/>
                  </a:lnTo>
                  <a:lnTo>
                    <a:pt x="7214" y="12149"/>
                  </a:lnTo>
                  <a:close/>
                  <a:moveTo>
                    <a:pt x="7492" y="12154"/>
                  </a:moveTo>
                  <a:lnTo>
                    <a:pt x="7482" y="12166"/>
                  </a:lnTo>
                  <a:lnTo>
                    <a:pt x="7503" y="12174"/>
                  </a:lnTo>
                  <a:lnTo>
                    <a:pt x="7532" y="12154"/>
                  </a:lnTo>
                  <a:lnTo>
                    <a:pt x="7521" y="12154"/>
                  </a:lnTo>
                  <a:lnTo>
                    <a:pt x="7492" y="12154"/>
                  </a:lnTo>
                  <a:close/>
                  <a:moveTo>
                    <a:pt x="7027" y="12174"/>
                  </a:moveTo>
                  <a:lnTo>
                    <a:pt x="6986" y="12192"/>
                  </a:lnTo>
                  <a:lnTo>
                    <a:pt x="6986" y="12198"/>
                  </a:lnTo>
                  <a:lnTo>
                    <a:pt x="7048" y="12180"/>
                  </a:lnTo>
                  <a:lnTo>
                    <a:pt x="7027" y="12174"/>
                  </a:lnTo>
                  <a:close/>
                  <a:moveTo>
                    <a:pt x="7345" y="12174"/>
                  </a:moveTo>
                  <a:lnTo>
                    <a:pt x="7350" y="12180"/>
                  </a:lnTo>
                  <a:lnTo>
                    <a:pt x="7384" y="12174"/>
                  </a:lnTo>
                  <a:lnTo>
                    <a:pt x="7350" y="12174"/>
                  </a:lnTo>
                  <a:lnTo>
                    <a:pt x="7345" y="12174"/>
                  </a:lnTo>
                  <a:close/>
                  <a:moveTo>
                    <a:pt x="6963" y="12218"/>
                  </a:moveTo>
                  <a:lnTo>
                    <a:pt x="6913" y="12244"/>
                  </a:lnTo>
                  <a:lnTo>
                    <a:pt x="6896" y="12270"/>
                  </a:lnTo>
                  <a:lnTo>
                    <a:pt x="6896" y="12276"/>
                  </a:lnTo>
                  <a:lnTo>
                    <a:pt x="6906" y="12288"/>
                  </a:lnTo>
                  <a:lnTo>
                    <a:pt x="6947" y="12262"/>
                  </a:lnTo>
                  <a:lnTo>
                    <a:pt x="6963" y="12218"/>
                  </a:lnTo>
                  <a:close/>
                  <a:moveTo>
                    <a:pt x="4901" y="12792"/>
                  </a:moveTo>
                  <a:lnTo>
                    <a:pt x="4872" y="12804"/>
                  </a:lnTo>
                  <a:lnTo>
                    <a:pt x="4832" y="12804"/>
                  </a:lnTo>
                  <a:lnTo>
                    <a:pt x="4816" y="12818"/>
                  </a:lnTo>
                  <a:lnTo>
                    <a:pt x="4826" y="12824"/>
                  </a:lnTo>
                  <a:lnTo>
                    <a:pt x="4867" y="12876"/>
                  </a:lnTo>
                  <a:lnTo>
                    <a:pt x="4878" y="12882"/>
                  </a:lnTo>
                  <a:lnTo>
                    <a:pt x="4896" y="12882"/>
                  </a:lnTo>
                  <a:lnTo>
                    <a:pt x="4901" y="12876"/>
                  </a:lnTo>
                  <a:lnTo>
                    <a:pt x="4917" y="12862"/>
                  </a:lnTo>
                  <a:lnTo>
                    <a:pt x="4945" y="12850"/>
                  </a:lnTo>
                  <a:lnTo>
                    <a:pt x="4935" y="12824"/>
                  </a:lnTo>
                  <a:lnTo>
                    <a:pt x="4901" y="12792"/>
                  </a:lnTo>
                  <a:close/>
                  <a:moveTo>
                    <a:pt x="4315" y="13250"/>
                  </a:moveTo>
                  <a:lnTo>
                    <a:pt x="4276" y="13258"/>
                  </a:lnTo>
                  <a:lnTo>
                    <a:pt x="4276" y="13270"/>
                  </a:lnTo>
                  <a:lnTo>
                    <a:pt x="4292" y="13290"/>
                  </a:lnTo>
                  <a:lnTo>
                    <a:pt x="4320" y="13258"/>
                  </a:lnTo>
                  <a:lnTo>
                    <a:pt x="4320" y="13250"/>
                  </a:lnTo>
                  <a:lnTo>
                    <a:pt x="4315" y="13250"/>
                  </a:lnTo>
                  <a:close/>
                  <a:moveTo>
                    <a:pt x="4348" y="13385"/>
                  </a:moveTo>
                  <a:lnTo>
                    <a:pt x="4327" y="13423"/>
                  </a:lnTo>
                  <a:lnTo>
                    <a:pt x="4343" y="13429"/>
                  </a:lnTo>
                  <a:lnTo>
                    <a:pt x="4366" y="13435"/>
                  </a:lnTo>
                  <a:lnTo>
                    <a:pt x="4372" y="13441"/>
                  </a:lnTo>
                  <a:lnTo>
                    <a:pt x="4384" y="13441"/>
                  </a:lnTo>
                  <a:lnTo>
                    <a:pt x="4395" y="13423"/>
                  </a:lnTo>
                  <a:lnTo>
                    <a:pt x="4384" y="13403"/>
                  </a:lnTo>
                  <a:lnTo>
                    <a:pt x="4348" y="13385"/>
                  </a:lnTo>
                  <a:close/>
                  <a:moveTo>
                    <a:pt x="3935" y="14901"/>
                  </a:moveTo>
                  <a:lnTo>
                    <a:pt x="3929" y="14907"/>
                  </a:lnTo>
                  <a:lnTo>
                    <a:pt x="3922" y="14939"/>
                  </a:lnTo>
                  <a:lnTo>
                    <a:pt x="3935" y="14979"/>
                  </a:lnTo>
                  <a:lnTo>
                    <a:pt x="3940" y="15023"/>
                  </a:lnTo>
                  <a:lnTo>
                    <a:pt x="3963" y="14985"/>
                  </a:lnTo>
                  <a:lnTo>
                    <a:pt x="3951" y="14933"/>
                  </a:lnTo>
                  <a:lnTo>
                    <a:pt x="3935" y="14901"/>
                  </a:lnTo>
                  <a:close/>
                  <a:moveTo>
                    <a:pt x="8420" y="16323"/>
                  </a:moveTo>
                  <a:lnTo>
                    <a:pt x="8397" y="16355"/>
                  </a:lnTo>
                  <a:lnTo>
                    <a:pt x="8363" y="16373"/>
                  </a:lnTo>
                  <a:lnTo>
                    <a:pt x="8368" y="16381"/>
                  </a:lnTo>
                  <a:lnTo>
                    <a:pt x="8379" y="16405"/>
                  </a:lnTo>
                  <a:lnTo>
                    <a:pt x="8407" y="16413"/>
                  </a:lnTo>
                  <a:lnTo>
                    <a:pt x="8407" y="16431"/>
                  </a:lnTo>
                  <a:lnTo>
                    <a:pt x="8425" y="16451"/>
                  </a:lnTo>
                  <a:lnTo>
                    <a:pt x="8459" y="16445"/>
                  </a:lnTo>
                  <a:lnTo>
                    <a:pt x="8448" y="16405"/>
                  </a:lnTo>
                  <a:lnTo>
                    <a:pt x="8441" y="16393"/>
                  </a:lnTo>
                  <a:lnTo>
                    <a:pt x="8430" y="16349"/>
                  </a:lnTo>
                  <a:lnTo>
                    <a:pt x="8420" y="16323"/>
                  </a:lnTo>
                  <a:close/>
                  <a:moveTo>
                    <a:pt x="8340" y="16341"/>
                  </a:moveTo>
                  <a:lnTo>
                    <a:pt x="8322" y="16349"/>
                  </a:lnTo>
                  <a:lnTo>
                    <a:pt x="8327" y="16405"/>
                  </a:lnTo>
                  <a:lnTo>
                    <a:pt x="8322" y="16425"/>
                  </a:lnTo>
                  <a:lnTo>
                    <a:pt x="8306" y="16437"/>
                  </a:lnTo>
                  <a:lnTo>
                    <a:pt x="8306" y="16457"/>
                  </a:lnTo>
                  <a:lnTo>
                    <a:pt x="8311" y="16521"/>
                  </a:lnTo>
                  <a:lnTo>
                    <a:pt x="8311" y="16565"/>
                  </a:lnTo>
                  <a:lnTo>
                    <a:pt x="8322" y="16590"/>
                  </a:lnTo>
                  <a:lnTo>
                    <a:pt x="8327" y="16572"/>
                  </a:lnTo>
                  <a:lnTo>
                    <a:pt x="8327" y="16559"/>
                  </a:lnTo>
                  <a:lnTo>
                    <a:pt x="8327" y="16541"/>
                  </a:lnTo>
                  <a:lnTo>
                    <a:pt x="8340" y="16477"/>
                  </a:lnTo>
                  <a:lnTo>
                    <a:pt x="8356" y="16431"/>
                  </a:lnTo>
                  <a:lnTo>
                    <a:pt x="8345" y="16399"/>
                  </a:lnTo>
                  <a:lnTo>
                    <a:pt x="8340" y="16381"/>
                  </a:lnTo>
                  <a:lnTo>
                    <a:pt x="8350" y="16341"/>
                  </a:lnTo>
                  <a:lnTo>
                    <a:pt x="8340" y="16341"/>
                  </a:lnTo>
                  <a:close/>
                  <a:moveTo>
                    <a:pt x="13557" y="16419"/>
                  </a:moveTo>
                  <a:lnTo>
                    <a:pt x="13557" y="16451"/>
                  </a:lnTo>
                  <a:lnTo>
                    <a:pt x="13564" y="16469"/>
                  </a:lnTo>
                  <a:lnTo>
                    <a:pt x="13603" y="16495"/>
                  </a:lnTo>
                  <a:lnTo>
                    <a:pt x="13694" y="16521"/>
                  </a:lnTo>
                  <a:lnTo>
                    <a:pt x="13734" y="16527"/>
                  </a:lnTo>
                  <a:lnTo>
                    <a:pt x="13699" y="16501"/>
                  </a:lnTo>
                  <a:lnTo>
                    <a:pt x="13585" y="16463"/>
                  </a:lnTo>
                  <a:lnTo>
                    <a:pt x="13575" y="16451"/>
                  </a:lnTo>
                  <a:lnTo>
                    <a:pt x="13557" y="16419"/>
                  </a:lnTo>
                  <a:close/>
                  <a:moveTo>
                    <a:pt x="8413" y="16495"/>
                  </a:moveTo>
                  <a:lnTo>
                    <a:pt x="8402" y="16509"/>
                  </a:lnTo>
                  <a:lnTo>
                    <a:pt x="8397" y="16521"/>
                  </a:lnTo>
                  <a:lnTo>
                    <a:pt x="8397" y="16533"/>
                  </a:lnTo>
                  <a:lnTo>
                    <a:pt x="8420" y="16541"/>
                  </a:lnTo>
                  <a:lnTo>
                    <a:pt x="8448" y="16565"/>
                  </a:lnTo>
                  <a:lnTo>
                    <a:pt x="8441" y="16547"/>
                  </a:lnTo>
                  <a:lnTo>
                    <a:pt x="8430" y="16515"/>
                  </a:lnTo>
                  <a:lnTo>
                    <a:pt x="8430" y="16501"/>
                  </a:lnTo>
                  <a:lnTo>
                    <a:pt x="8413" y="16495"/>
                  </a:lnTo>
                  <a:close/>
                  <a:moveTo>
                    <a:pt x="8407" y="16565"/>
                  </a:moveTo>
                  <a:lnTo>
                    <a:pt x="8407" y="16584"/>
                  </a:lnTo>
                  <a:lnTo>
                    <a:pt x="8436" y="16642"/>
                  </a:lnTo>
                  <a:lnTo>
                    <a:pt x="8436" y="16668"/>
                  </a:lnTo>
                  <a:lnTo>
                    <a:pt x="8453" y="16700"/>
                  </a:lnTo>
                  <a:lnTo>
                    <a:pt x="8464" y="16718"/>
                  </a:lnTo>
                  <a:lnTo>
                    <a:pt x="8477" y="16738"/>
                  </a:lnTo>
                  <a:lnTo>
                    <a:pt x="8493" y="16764"/>
                  </a:lnTo>
                  <a:lnTo>
                    <a:pt x="8498" y="16750"/>
                  </a:lnTo>
                  <a:lnTo>
                    <a:pt x="8510" y="16744"/>
                  </a:lnTo>
                  <a:lnTo>
                    <a:pt x="8516" y="16744"/>
                  </a:lnTo>
                  <a:lnTo>
                    <a:pt x="8487" y="16700"/>
                  </a:lnTo>
                  <a:lnTo>
                    <a:pt x="8469" y="16654"/>
                  </a:lnTo>
                  <a:lnTo>
                    <a:pt x="8448" y="16616"/>
                  </a:lnTo>
                  <a:lnTo>
                    <a:pt x="8436" y="16610"/>
                  </a:lnTo>
                  <a:lnTo>
                    <a:pt x="8420" y="16590"/>
                  </a:lnTo>
                  <a:lnTo>
                    <a:pt x="8407" y="16565"/>
                  </a:lnTo>
                  <a:close/>
                  <a:moveTo>
                    <a:pt x="8384" y="16808"/>
                  </a:moveTo>
                  <a:lnTo>
                    <a:pt x="8391" y="16827"/>
                  </a:lnTo>
                  <a:lnTo>
                    <a:pt x="8436" y="16935"/>
                  </a:lnTo>
                  <a:lnTo>
                    <a:pt x="8441" y="16935"/>
                  </a:lnTo>
                  <a:lnTo>
                    <a:pt x="8459" y="16941"/>
                  </a:lnTo>
                  <a:lnTo>
                    <a:pt x="8453" y="16935"/>
                  </a:lnTo>
                  <a:lnTo>
                    <a:pt x="8407" y="16833"/>
                  </a:lnTo>
                  <a:lnTo>
                    <a:pt x="8384" y="16808"/>
                  </a:lnTo>
                  <a:close/>
                  <a:moveTo>
                    <a:pt x="8441" y="16819"/>
                  </a:moveTo>
                  <a:lnTo>
                    <a:pt x="8448" y="16833"/>
                  </a:lnTo>
                  <a:lnTo>
                    <a:pt x="8453" y="16851"/>
                  </a:lnTo>
                  <a:lnTo>
                    <a:pt x="8487" y="16891"/>
                  </a:lnTo>
                  <a:lnTo>
                    <a:pt x="8482" y="16871"/>
                  </a:lnTo>
                  <a:lnTo>
                    <a:pt x="8441" y="16819"/>
                  </a:lnTo>
                  <a:close/>
                  <a:moveTo>
                    <a:pt x="8487" y="16897"/>
                  </a:moveTo>
                  <a:lnTo>
                    <a:pt x="8498" y="16923"/>
                  </a:lnTo>
                  <a:lnTo>
                    <a:pt x="8510" y="16947"/>
                  </a:lnTo>
                  <a:lnTo>
                    <a:pt x="8526" y="16955"/>
                  </a:lnTo>
                  <a:lnTo>
                    <a:pt x="8516" y="16915"/>
                  </a:lnTo>
                  <a:lnTo>
                    <a:pt x="8487" y="16897"/>
                  </a:lnTo>
                  <a:close/>
                  <a:moveTo>
                    <a:pt x="6583" y="17025"/>
                  </a:moveTo>
                  <a:lnTo>
                    <a:pt x="6565" y="17057"/>
                  </a:lnTo>
                  <a:lnTo>
                    <a:pt x="6549" y="17114"/>
                  </a:lnTo>
                  <a:lnTo>
                    <a:pt x="6544" y="17132"/>
                  </a:lnTo>
                  <a:lnTo>
                    <a:pt x="6532" y="17158"/>
                  </a:lnTo>
                  <a:lnTo>
                    <a:pt x="6521" y="17164"/>
                  </a:lnTo>
                  <a:lnTo>
                    <a:pt x="6516" y="17152"/>
                  </a:lnTo>
                  <a:lnTo>
                    <a:pt x="6498" y="17146"/>
                  </a:lnTo>
                  <a:lnTo>
                    <a:pt x="6480" y="17138"/>
                  </a:lnTo>
                  <a:lnTo>
                    <a:pt x="6464" y="17146"/>
                  </a:lnTo>
                  <a:lnTo>
                    <a:pt x="6441" y="17164"/>
                  </a:lnTo>
                  <a:lnTo>
                    <a:pt x="6423" y="17170"/>
                  </a:lnTo>
                  <a:lnTo>
                    <a:pt x="6366" y="17178"/>
                  </a:lnTo>
                  <a:lnTo>
                    <a:pt x="6327" y="17196"/>
                  </a:lnTo>
                  <a:lnTo>
                    <a:pt x="6288" y="17248"/>
                  </a:lnTo>
                  <a:lnTo>
                    <a:pt x="6265" y="17260"/>
                  </a:lnTo>
                  <a:lnTo>
                    <a:pt x="6260" y="17274"/>
                  </a:lnTo>
                  <a:lnTo>
                    <a:pt x="6265" y="17280"/>
                  </a:lnTo>
                  <a:lnTo>
                    <a:pt x="6276" y="17286"/>
                  </a:lnTo>
                  <a:lnTo>
                    <a:pt x="6281" y="17311"/>
                  </a:lnTo>
                  <a:lnTo>
                    <a:pt x="6260" y="17317"/>
                  </a:lnTo>
                  <a:lnTo>
                    <a:pt x="6237" y="17337"/>
                  </a:lnTo>
                  <a:lnTo>
                    <a:pt x="6237" y="17361"/>
                  </a:lnTo>
                  <a:lnTo>
                    <a:pt x="6247" y="17387"/>
                  </a:lnTo>
                  <a:lnTo>
                    <a:pt x="6265" y="17401"/>
                  </a:lnTo>
                  <a:lnTo>
                    <a:pt x="6260" y="17419"/>
                  </a:lnTo>
                  <a:lnTo>
                    <a:pt x="6237" y="17439"/>
                  </a:lnTo>
                  <a:lnTo>
                    <a:pt x="6219" y="17457"/>
                  </a:lnTo>
                  <a:lnTo>
                    <a:pt x="6219" y="17471"/>
                  </a:lnTo>
                  <a:lnTo>
                    <a:pt x="6231" y="17477"/>
                  </a:lnTo>
                  <a:lnTo>
                    <a:pt x="6253" y="17477"/>
                  </a:lnTo>
                  <a:lnTo>
                    <a:pt x="6253" y="17503"/>
                  </a:lnTo>
                  <a:lnTo>
                    <a:pt x="6231" y="17529"/>
                  </a:lnTo>
                  <a:lnTo>
                    <a:pt x="6224" y="17547"/>
                  </a:lnTo>
                  <a:lnTo>
                    <a:pt x="6237" y="17566"/>
                  </a:lnTo>
                  <a:lnTo>
                    <a:pt x="6270" y="17584"/>
                  </a:lnTo>
                  <a:lnTo>
                    <a:pt x="6265" y="17598"/>
                  </a:lnTo>
                  <a:lnTo>
                    <a:pt x="6242" y="17616"/>
                  </a:lnTo>
                  <a:lnTo>
                    <a:pt x="6231" y="17630"/>
                  </a:lnTo>
                  <a:lnTo>
                    <a:pt x="6237" y="17648"/>
                  </a:lnTo>
                  <a:lnTo>
                    <a:pt x="6247" y="17668"/>
                  </a:lnTo>
                  <a:lnTo>
                    <a:pt x="6276" y="17694"/>
                  </a:lnTo>
                  <a:lnTo>
                    <a:pt x="6322" y="17744"/>
                  </a:lnTo>
                  <a:lnTo>
                    <a:pt x="6350" y="17720"/>
                  </a:lnTo>
                  <a:lnTo>
                    <a:pt x="6395" y="17648"/>
                  </a:lnTo>
                  <a:lnTo>
                    <a:pt x="6418" y="17624"/>
                  </a:lnTo>
                  <a:lnTo>
                    <a:pt x="6430" y="17604"/>
                  </a:lnTo>
                  <a:lnTo>
                    <a:pt x="6459" y="17515"/>
                  </a:lnTo>
                  <a:lnTo>
                    <a:pt x="6469" y="17497"/>
                  </a:lnTo>
                  <a:lnTo>
                    <a:pt x="6526" y="17433"/>
                  </a:lnTo>
                  <a:lnTo>
                    <a:pt x="6532" y="17419"/>
                  </a:lnTo>
                  <a:lnTo>
                    <a:pt x="6578" y="17242"/>
                  </a:lnTo>
                  <a:lnTo>
                    <a:pt x="6572" y="17228"/>
                  </a:lnTo>
                  <a:lnTo>
                    <a:pt x="6565" y="17210"/>
                  </a:lnTo>
                  <a:lnTo>
                    <a:pt x="6565" y="17190"/>
                  </a:lnTo>
                  <a:lnTo>
                    <a:pt x="6594" y="17126"/>
                  </a:lnTo>
                  <a:lnTo>
                    <a:pt x="6601" y="17100"/>
                  </a:lnTo>
                  <a:lnTo>
                    <a:pt x="6606" y="17062"/>
                  </a:lnTo>
                  <a:lnTo>
                    <a:pt x="6611" y="17051"/>
                  </a:lnTo>
                  <a:lnTo>
                    <a:pt x="6601" y="17025"/>
                  </a:lnTo>
                  <a:lnTo>
                    <a:pt x="6583" y="17025"/>
                  </a:lnTo>
                  <a:close/>
                  <a:moveTo>
                    <a:pt x="6878" y="17158"/>
                  </a:moveTo>
                  <a:lnTo>
                    <a:pt x="6862" y="17170"/>
                  </a:lnTo>
                  <a:lnTo>
                    <a:pt x="6839" y="17164"/>
                  </a:lnTo>
                  <a:lnTo>
                    <a:pt x="6828" y="17164"/>
                  </a:lnTo>
                  <a:lnTo>
                    <a:pt x="6793" y="17164"/>
                  </a:lnTo>
                  <a:lnTo>
                    <a:pt x="6782" y="17170"/>
                  </a:lnTo>
                  <a:lnTo>
                    <a:pt x="6782" y="17190"/>
                  </a:lnTo>
                  <a:lnTo>
                    <a:pt x="6805" y="17196"/>
                  </a:lnTo>
                  <a:lnTo>
                    <a:pt x="6849" y="17196"/>
                  </a:lnTo>
                  <a:lnTo>
                    <a:pt x="6867" y="17222"/>
                  </a:lnTo>
                  <a:lnTo>
                    <a:pt x="6873" y="17196"/>
                  </a:lnTo>
                  <a:lnTo>
                    <a:pt x="6878" y="17184"/>
                  </a:lnTo>
                  <a:lnTo>
                    <a:pt x="6885" y="17178"/>
                  </a:lnTo>
                  <a:lnTo>
                    <a:pt x="6878" y="17158"/>
                  </a:lnTo>
                  <a:close/>
                  <a:moveTo>
                    <a:pt x="8782" y="17228"/>
                  </a:moveTo>
                  <a:lnTo>
                    <a:pt x="8771" y="17248"/>
                  </a:lnTo>
                  <a:lnTo>
                    <a:pt x="8766" y="17260"/>
                  </a:lnTo>
                  <a:lnTo>
                    <a:pt x="8782" y="17274"/>
                  </a:lnTo>
                  <a:lnTo>
                    <a:pt x="8823" y="17292"/>
                  </a:lnTo>
                  <a:lnTo>
                    <a:pt x="8867" y="17298"/>
                  </a:lnTo>
                  <a:lnTo>
                    <a:pt x="8903" y="17286"/>
                  </a:lnTo>
                  <a:lnTo>
                    <a:pt x="8908" y="17280"/>
                  </a:lnTo>
                  <a:lnTo>
                    <a:pt x="8896" y="17260"/>
                  </a:lnTo>
                  <a:lnTo>
                    <a:pt x="8828" y="17242"/>
                  </a:lnTo>
                  <a:lnTo>
                    <a:pt x="8782" y="17228"/>
                  </a:lnTo>
                  <a:close/>
                  <a:moveTo>
                    <a:pt x="8738" y="17305"/>
                  </a:moveTo>
                  <a:lnTo>
                    <a:pt x="8748" y="17311"/>
                  </a:lnTo>
                  <a:lnTo>
                    <a:pt x="8789" y="17343"/>
                  </a:lnTo>
                  <a:lnTo>
                    <a:pt x="8823" y="17355"/>
                  </a:lnTo>
                  <a:lnTo>
                    <a:pt x="8960" y="17381"/>
                  </a:lnTo>
                  <a:lnTo>
                    <a:pt x="8981" y="17381"/>
                  </a:lnTo>
                  <a:lnTo>
                    <a:pt x="8942" y="17361"/>
                  </a:lnTo>
                  <a:lnTo>
                    <a:pt x="8834" y="17337"/>
                  </a:lnTo>
                  <a:lnTo>
                    <a:pt x="8823" y="17317"/>
                  </a:lnTo>
                  <a:lnTo>
                    <a:pt x="8789" y="17305"/>
                  </a:lnTo>
                  <a:lnTo>
                    <a:pt x="8738" y="17305"/>
                  </a:lnTo>
                  <a:close/>
                  <a:moveTo>
                    <a:pt x="8800" y="17413"/>
                  </a:moveTo>
                  <a:lnTo>
                    <a:pt x="8800" y="17425"/>
                  </a:lnTo>
                  <a:lnTo>
                    <a:pt x="8811" y="17439"/>
                  </a:lnTo>
                  <a:lnTo>
                    <a:pt x="8823" y="17451"/>
                  </a:lnTo>
                  <a:lnTo>
                    <a:pt x="8851" y="17465"/>
                  </a:lnTo>
                  <a:lnTo>
                    <a:pt x="8896" y="17457"/>
                  </a:lnTo>
                  <a:lnTo>
                    <a:pt x="8924" y="17471"/>
                  </a:lnTo>
                  <a:lnTo>
                    <a:pt x="8960" y="17471"/>
                  </a:lnTo>
                  <a:lnTo>
                    <a:pt x="8953" y="17465"/>
                  </a:lnTo>
                  <a:lnTo>
                    <a:pt x="8937" y="17445"/>
                  </a:lnTo>
                  <a:lnTo>
                    <a:pt x="8896" y="17433"/>
                  </a:lnTo>
                  <a:lnTo>
                    <a:pt x="8857" y="17433"/>
                  </a:lnTo>
                  <a:lnTo>
                    <a:pt x="8800" y="17413"/>
                  </a:lnTo>
                  <a:close/>
                  <a:moveTo>
                    <a:pt x="8993" y="17535"/>
                  </a:moveTo>
                  <a:lnTo>
                    <a:pt x="9107" y="17592"/>
                  </a:lnTo>
                  <a:lnTo>
                    <a:pt x="9073" y="17552"/>
                  </a:lnTo>
                  <a:lnTo>
                    <a:pt x="9022" y="17535"/>
                  </a:lnTo>
                  <a:lnTo>
                    <a:pt x="9009" y="17535"/>
                  </a:lnTo>
                  <a:lnTo>
                    <a:pt x="8993" y="17535"/>
                  </a:lnTo>
                  <a:close/>
                  <a:moveTo>
                    <a:pt x="6304" y="17807"/>
                  </a:moveTo>
                  <a:lnTo>
                    <a:pt x="6288" y="17833"/>
                  </a:lnTo>
                  <a:lnTo>
                    <a:pt x="6265" y="17853"/>
                  </a:lnTo>
                  <a:lnTo>
                    <a:pt x="6231" y="17859"/>
                  </a:lnTo>
                  <a:lnTo>
                    <a:pt x="6151" y="17923"/>
                  </a:lnTo>
                  <a:lnTo>
                    <a:pt x="6111" y="17935"/>
                  </a:lnTo>
                  <a:lnTo>
                    <a:pt x="6066" y="17949"/>
                  </a:lnTo>
                  <a:lnTo>
                    <a:pt x="6032" y="17955"/>
                  </a:lnTo>
                  <a:lnTo>
                    <a:pt x="5997" y="17943"/>
                  </a:lnTo>
                  <a:lnTo>
                    <a:pt x="5981" y="17929"/>
                  </a:lnTo>
                  <a:lnTo>
                    <a:pt x="5968" y="17903"/>
                  </a:lnTo>
                  <a:lnTo>
                    <a:pt x="5963" y="17903"/>
                  </a:lnTo>
                  <a:lnTo>
                    <a:pt x="5952" y="17923"/>
                  </a:lnTo>
                  <a:lnTo>
                    <a:pt x="5929" y="17961"/>
                  </a:lnTo>
                  <a:lnTo>
                    <a:pt x="5919" y="18019"/>
                  </a:lnTo>
                  <a:lnTo>
                    <a:pt x="5924" y="18044"/>
                  </a:lnTo>
                  <a:lnTo>
                    <a:pt x="5940" y="18062"/>
                  </a:lnTo>
                  <a:lnTo>
                    <a:pt x="5952" y="18094"/>
                  </a:lnTo>
                  <a:lnTo>
                    <a:pt x="5952" y="18120"/>
                  </a:lnTo>
                  <a:lnTo>
                    <a:pt x="5952" y="18166"/>
                  </a:lnTo>
                  <a:lnTo>
                    <a:pt x="5963" y="18198"/>
                  </a:lnTo>
                  <a:lnTo>
                    <a:pt x="5940" y="18268"/>
                  </a:lnTo>
                  <a:lnTo>
                    <a:pt x="5929" y="18293"/>
                  </a:lnTo>
                  <a:lnTo>
                    <a:pt x="5912" y="18305"/>
                  </a:lnTo>
                  <a:lnTo>
                    <a:pt x="5901" y="18331"/>
                  </a:lnTo>
                  <a:lnTo>
                    <a:pt x="5896" y="18363"/>
                  </a:lnTo>
                  <a:lnTo>
                    <a:pt x="5919" y="18375"/>
                  </a:lnTo>
                  <a:lnTo>
                    <a:pt x="5929" y="18407"/>
                  </a:lnTo>
                  <a:lnTo>
                    <a:pt x="5919" y="18433"/>
                  </a:lnTo>
                  <a:lnTo>
                    <a:pt x="5912" y="18453"/>
                  </a:lnTo>
                  <a:lnTo>
                    <a:pt x="5901" y="18459"/>
                  </a:lnTo>
                  <a:lnTo>
                    <a:pt x="5896" y="18439"/>
                  </a:lnTo>
                  <a:lnTo>
                    <a:pt x="5883" y="18453"/>
                  </a:lnTo>
                  <a:lnTo>
                    <a:pt x="5878" y="18485"/>
                  </a:lnTo>
                  <a:lnTo>
                    <a:pt x="5862" y="18523"/>
                  </a:lnTo>
                  <a:lnTo>
                    <a:pt x="5849" y="18540"/>
                  </a:lnTo>
                  <a:lnTo>
                    <a:pt x="5839" y="18560"/>
                  </a:lnTo>
                  <a:lnTo>
                    <a:pt x="5821" y="18644"/>
                  </a:lnTo>
                  <a:lnTo>
                    <a:pt x="5810" y="18682"/>
                  </a:lnTo>
                  <a:lnTo>
                    <a:pt x="5821" y="18732"/>
                  </a:lnTo>
                  <a:lnTo>
                    <a:pt x="5833" y="18772"/>
                  </a:lnTo>
                  <a:lnTo>
                    <a:pt x="5839" y="18803"/>
                  </a:lnTo>
                  <a:lnTo>
                    <a:pt x="5849" y="18821"/>
                  </a:lnTo>
                  <a:lnTo>
                    <a:pt x="5872" y="18827"/>
                  </a:lnTo>
                  <a:lnTo>
                    <a:pt x="5896" y="18841"/>
                  </a:lnTo>
                  <a:lnTo>
                    <a:pt x="5924" y="18841"/>
                  </a:lnTo>
                  <a:lnTo>
                    <a:pt x="5958" y="18821"/>
                  </a:lnTo>
                  <a:lnTo>
                    <a:pt x="5981" y="18789"/>
                  </a:lnTo>
                  <a:lnTo>
                    <a:pt x="6015" y="18708"/>
                  </a:lnTo>
                  <a:lnTo>
                    <a:pt x="6025" y="18720"/>
                  </a:lnTo>
                  <a:lnTo>
                    <a:pt x="6043" y="18726"/>
                  </a:lnTo>
                  <a:lnTo>
                    <a:pt x="6061" y="18726"/>
                  </a:lnTo>
                  <a:lnTo>
                    <a:pt x="6082" y="18726"/>
                  </a:lnTo>
                  <a:lnTo>
                    <a:pt x="6111" y="18758"/>
                  </a:lnTo>
                  <a:lnTo>
                    <a:pt x="6139" y="18772"/>
                  </a:lnTo>
                  <a:lnTo>
                    <a:pt x="6167" y="18764"/>
                  </a:lnTo>
                  <a:lnTo>
                    <a:pt x="6185" y="18726"/>
                  </a:lnTo>
                  <a:lnTo>
                    <a:pt x="6208" y="18682"/>
                  </a:lnTo>
                  <a:lnTo>
                    <a:pt x="6299" y="18433"/>
                  </a:lnTo>
                  <a:lnTo>
                    <a:pt x="6317" y="18389"/>
                  </a:lnTo>
                  <a:lnTo>
                    <a:pt x="6322" y="18357"/>
                  </a:lnTo>
                  <a:lnTo>
                    <a:pt x="6317" y="18325"/>
                  </a:lnTo>
                  <a:lnTo>
                    <a:pt x="6327" y="18274"/>
                  </a:lnTo>
                  <a:lnTo>
                    <a:pt x="6379" y="18222"/>
                  </a:lnTo>
                  <a:lnTo>
                    <a:pt x="6389" y="18204"/>
                  </a:lnTo>
                  <a:lnTo>
                    <a:pt x="6407" y="18178"/>
                  </a:lnTo>
                  <a:lnTo>
                    <a:pt x="6407" y="18152"/>
                  </a:lnTo>
                  <a:lnTo>
                    <a:pt x="6407" y="18031"/>
                  </a:lnTo>
                  <a:lnTo>
                    <a:pt x="6395" y="17999"/>
                  </a:lnTo>
                  <a:lnTo>
                    <a:pt x="6384" y="17981"/>
                  </a:lnTo>
                  <a:lnTo>
                    <a:pt x="6379" y="17967"/>
                  </a:lnTo>
                  <a:lnTo>
                    <a:pt x="6395" y="17949"/>
                  </a:lnTo>
                  <a:lnTo>
                    <a:pt x="6407" y="17943"/>
                  </a:lnTo>
                  <a:lnTo>
                    <a:pt x="6407" y="17935"/>
                  </a:lnTo>
                  <a:lnTo>
                    <a:pt x="6395" y="17929"/>
                  </a:lnTo>
                  <a:lnTo>
                    <a:pt x="6389" y="17917"/>
                  </a:lnTo>
                  <a:lnTo>
                    <a:pt x="6384" y="17891"/>
                  </a:lnTo>
                  <a:lnTo>
                    <a:pt x="6373" y="17865"/>
                  </a:lnTo>
                  <a:lnTo>
                    <a:pt x="6350" y="17839"/>
                  </a:lnTo>
                  <a:lnTo>
                    <a:pt x="6327" y="17833"/>
                  </a:lnTo>
                  <a:lnTo>
                    <a:pt x="6317" y="17807"/>
                  </a:lnTo>
                  <a:lnTo>
                    <a:pt x="6304" y="17807"/>
                  </a:lnTo>
                  <a:close/>
                  <a:moveTo>
                    <a:pt x="6020" y="17815"/>
                  </a:moveTo>
                  <a:lnTo>
                    <a:pt x="6004" y="17821"/>
                  </a:lnTo>
                  <a:lnTo>
                    <a:pt x="5981" y="17847"/>
                  </a:lnTo>
                  <a:lnTo>
                    <a:pt x="5968" y="17865"/>
                  </a:lnTo>
                  <a:lnTo>
                    <a:pt x="5981" y="17865"/>
                  </a:lnTo>
                  <a:lnTo>
                    <a:pt x="5997" y="17847"/>
                  </a:lnTo>
                  <a:lnTo>
                    <a:pt x="6015" y="17839"/>
                  </a:lnTo>
                  <a:lnTo>
                    <a:pt x="6025" y="17827"/>
                  </a:lnTo>
                  <a:lnTo>
                    <a:pt x="6020" y="17815"/>
                  </a:lnTo>
                  <a:close/>
                  <a:moveTo>
                    <a:pt x="4263" y="18007"/>
                  </a:moveTo>
                  <a:lnTo>
                    <a:pt x="4178" y="18019"/>
                  </a:lnTo>
                  <a:lnTo>
                    <a:pt x="4133" y="18031"/>
                  </a:lnTo>
                  <a:lnTo>
                    <a:pt x="3968" y="18114"/>
                  </a:lnTo>
                  <a:lnTo>
                    <a:pt x="3963" y="18134"/>
                  </a:lnTo>
                  <a:lnTo>
                    <a:pt x="3963" y="18152"/>
                  </a:lnTo>
                  <a:lnTo>
                    <a:pt x="3986" y="18158"/>
                  </a:lnTo>
                  <a:lnTo>
                    <a:pt x="3986" y="18184"/>
                  </a:lnTo>
                  <a:lnTo>
                    <a:pt x="4020" y="18166"/>
                  </a:lnTo>
                  <a:lnTo>
                    <a:pt x="4043" y="18158"/>
                  </a:lnTo>
                  <a:lnTo>
                    <a:pt x="4059" y="18172"/>
                  </a:lnTo>
                  <a:lnTo>
                    <a:pt x="4071" y="18190"/>
                  </a:lnTo>
                  <a:lnTo>
                    <a:pt x="4064" y="18236"/>
                  </a:lnTo>
                  <a:lnTo>
                    <a:pt x="4071" y="18248"/>
                  </a:lnTo>
                  <a:lnTo>
                    <a:pt x="4100" y="18268"/>
                  </a:lnTo>
                  <a:lnTo>
                    <a:pt x="4139" y="18305"/>
                  </a:lnTo>
                  <a:lnTo>
                    <a:pt x="4173" y="18299"/>
                  </a:lnTo>
                  <a:lnTo>
                    <a:pt x="4206" y="18280"/>
                  </a:lnTo>
                  <a:lnTo>
                    <a:pt x="4235" y="18242"/>
                  </a:lnTo>
                  <a:lnTo>
                    <a:pt x="4263" y="18210"/>
                  </a:lnTo>
                  <a:lnTo>
                    <a:pt x="4292" y="18178"/>
                  </a:lnTo>
                  <a:lnTo>
                    <a:pt x="4320" y="18152"/>
                  </a:lnTo>
                  <a:lnTo>
                    <a:pt x="4327" y="18120"/>
                  </a:lnTo>
                  <a:lnTo>
                    <a:pt x="4309" y="18114"/>
                  </a:lnTo>
                  <a:lnTo>
                    <a:pt x="4292" y="18102"/>
                  </a:lnTo>
                  <a:lnTo>
                    <a:pt x="4258" y="18108"/>
                  </a:lnTo>
                  <a:lnTo>
                    <a:pt x="4235" y="18088"/>
                  </a:lnTo>
                  <a:lnTo>
                    <a:pt x="4247" y="18070"/>
                  </a:lnTo>
                  <a:lnTo>
                    <a:pt x="4258" y="18056"/>
                  </a:lnTo>
                  <a:lnTo>
                    <a:pt x="4263" y="18044"/>
                  </a:lnTo>
                  <a:lnTo>
                    <a:pt x="4258" y="18039"/>
                  </a:lnTo>
                  <a:lnTo>
                    <a:pt x="4258" y="18031"/>
                  </a:lnTo>
                  <a:lnTo>
                    <a:pt x="4276" y="18013"/>
                  </a:lnTo>
                  <a:lnTo>
                    <a:pt x="4263" y="18007"/>
                  </a:lnTo>
                  <a:close/>
                  <a:moveTo>
                    <a:pt x="4491" y="18013"/>
                  </a:moveTo>
                  <a:lnTo>
                    <a:pt x="4485" y="18025"/>
                  </a:lnTo>
                  <a:lnTo>
                    <a:pt x="4480" y="18050"/>
                  </a:lnTo>
                  <a:lnTo>
                    <a:pt x="4480" y="18062"/>
                  </a:lnTo>
                  <a:lnTo>
                    <a:pt x="4514" y="18076"/>
                  </a:lnTo>
                  <a:lnTo>
                    <a:pt x="4594" y="18146"/>
                  </a:lnTo>
                  <a:lnTo>
                    <a:pt x="4599" y="18140"/>
                  </a:lnTo>
                  <a:lnTo>
                    <a:pt x="4617" y="18120"/>
                  </a:lnTo>
                  <a:lnTo>
                    <a:pt x="4617" y="18108"/>
                  </a:lnTo>
                  <a:lnTo>
                    <a:pt x="4604" y="18050"/>
                  </a:lnTo>
                  <a:lnTo>
                    <a:pt x="4560" y="18019"/>
                  </a:lnTo>
                  <a:lnTo>
                    <a:pt x="4491" y="18013"/>
                  </a:lnTo>
                  <a:close/>
                  <a:moveTo>
                    <a:pt x="7709" y="18274"/>
                  </a:moveTo>
                  <a:lnTo>
                    <a:pt x="7697" y="18293"/>
                  </a:lnTo>
                  <a:lnTo>
                    <a:pt x="7697" y="18299"/>
                  </a:lnTo>
                  <a:lnTo>
                    <a:pt x="7709" y="18305"/>
                  </a:lnTo>
                  <a:lnTo>
                    <a:pt x="7720" y="18305"/>
                  </a:lnTo>
                  <a:lnTo>
                    <a:pt x="7731" y="18299"/>
                  </a:lnTo>
                  <a:lnTo>
                    <a:pt x="7731" y="18286"/>
                  </a:lnTo>
                  <a:lnTo>
                    <a:pt x="7709" y="18274"/>
                  </a:lnTo>
                  <a:close/>
                  <a:moveTo>
                    <a:pt x="3570" y="18286"/>
                  </a:moveTo>
                  <a:lnTo>
                    <a:pt x="3547" y="18305"/>
                  </a:lnTo>
                  <a:lnTo>
                    <a:pt x="3542" y="18331"/>
                  </a:lnTo>
                  <a:lnTo>
                    <a:pt x="3524" y="18331"/>
                  </a:lnTo>
                  <a:lnTo>
                    <a:pt x="3503" y="18363"/>
                  </a:lnTo>
                  <a:lnTo>
                    <a:pt x="3514" y="18375"/>
                  </a:lnTo>
                  <a:lnTo>
                    <a:pt x="3553" y="18395"/>
                  </a:lnTo>
                  <a:lnTo>
                    <a:pt x="3576" y="18369"/>
                  </a:lnTo>
                  <a:lnTo>
                    <a:pt x="3593" y="18369"/>
                  </a:lnTo>
                  <a:lnTo>
                    <a:pt x="3650" y="18325"/>
                  </a:lnTo>
                  <a:lnTo>
                    <a:pt x="3656" y="18305"/>
                  </a:lnTo>
                  <a:lnTo>
                    <a:pt x="3645" y="18286"/>
                  </a:lnTo>
                  <a:lnTo>
                    <a:pt x="3570" y="18286"/>
                  </a:lnTo>
                  <a:close/>
                  <a:moveTo>
                    <a:pt x="3553" y="18439"/>
                  </a:moveTo>
                  <a:lnTo>
                    <a:pt x="3542" y="18453"/>
                  </a:lnTo>
                  <a:lnTo>
                    <a:pt x="3531" y="18465"/>
                  </a:lnTo>
                  <a:lnTo>
                    <a:pt x="3524" y="18477"/>
                  </a:lnTo>
                  <a:lnTo>
                    <a:pt x="3560" y="18491"/>
                  </a:lnTo>
                  <a:lnTo>
                    <a:pt x="3576" y="18497"/>
                  </a:lnTo>
                  <a:lnTo>
                    <a:pt x="3588" y="18491"/>
                  </a:lnTo>
                  <a:lnTo>
                    <a:pt x="3593" y="18477"/>
                  </a:lnTo>
                  <a:lnTo>
                    <a:pt x="3565" y="18471"/>
                  </a:lnTo>
                  <a:lnTo>
                    <a:pt x="3553" y="18439"/>
                  </a:lnTo>
                  <a:close/>
                  <a:moveTo>
                    <a:pt x="11102" y="18682"/>
                  </a:moveTo>
                  <a:lnTo>
                    <a:pt x="11091" y="18694"/>
                  </a:lnTo>
                  <a:lnTo>
                    <a:pt x="11063" y="18726"/>
                  </a:lnTo>
                  <a:lnTo>
                    <a:pt x="11056" y="18746"/>
                  </a:lnTo>
                  <a:lnTo>
                    <a:pt x="11097" y="18777"/>
                  </a:lnTo>
                  <a:lnTo>
                    <a:pt x="11136" y="18764"/>
                  </a:lnTo>
                  <a:lnTo>
                    <a:pt x="11141" y="18746"/>
                  </a:lnTo>
                  <a:lnTo>
                    <a:pt x="11148" y="18726"/>
                  </a:lnTo>
                  <a:lnTo>
                    <a:pt x="11148" y="18720"/>
                  </a:lnTo>
                  <a:lnTo>
                    <a:pt x="11130" y="18688"/>
                  </a:lnTo>
                  <a:lnTo>
                    <a:pt x="11102" y="18682"/>
                  </a:lnTo>
                  <a:close/>
                  <a:moveTo>
                    <a:pt x="5782" y="18720"/>
                  </a:moveTo>
                  <a:lnTo>
                    <a:pt x="5782" y="18726"/>
                  </a:lnTo>
                  <a:lnTo>
                    <a:pt x="5769" y="18758"/>
                  </a:lnTo>
                  <a:lnTo>
                    <a:pt x="5782" y="18789"/>
                  </a:lnTo>
                  <a:lnTo>
                    <a:pt x="5816" y="18752"/>
                  </a:lnTo>
                  <a:lnTo>
                    <a:pt x="5805" y="18740"/>
                  </a:lnTo>
                  <a:lnTo>
                    <a:pt x="5782" y="18720"/>
                  </a:lnTo>
                  <a:close/>
                  <a:moveTo>
                    <a:pt x="11386" y="18835"/>
                  </a:moveTo>
                  <a:lnTo>
                    <a:pt x="11347" y="18847"/>
                  </a:lnTo>
                  <a:lnTo>
                    <a:pt x="11381" y="18885"/>
                  </a:lnTo>
                  <a:lnTo>
                    <a:pt x="11415" y="18879"/>
                  </a:lnTo>
                  <a:lnTo>
                    <a:pt x="11415" y="18859"/>
                  </a:lnTo>
                  <a:lnTo>
                    <a:pt x="11404" y="18847"/>
                  </a:lnTo>
                  <a:lnTo>
                    <a:pt x="11386" y="18835"/>
                  </a:lnTo>
                  <a:close/>
                  <a:moveTo>
                    <a:pt x="9505" y="18949"/>
                  </a:moveTo>
                  <a:lnTo>
                    <a:pt x="9464" y="18955"/>
                  </a:lnTo>
                  <a:lnTo>
                    <a:pt x="9443" y="18969"/>
                  </a:lnTo>
                  <a:lnTo>
                    <a:pt x="9436" y="18987"/>
                  </a:lnTo>
                  <a:lnTo>
                    <a:pt x="9477" y="19050"/>
                  </a:lnTo>
                  <a:lnTo>
                    <a:pt x="9493" y="19108"/>
                  </a:lnTo>
                  <a:lnTo>
                    <a:pt x="9516" y="19134"/>
                  </a:lnTo>
                  <a:lnTo>
                    <a:pt x="9557" y="19154"/>
                  </a:lnTo>
                  <a:lnTo>
                    <a:pt x="9549" y="19128"/>
                  </a:lnTo>
                  <a:lnTo>
                    <a:pt x="9533" y="19128"/>
                  </a:lnTo>
                  <a:lnTo>
                    <a:pt x="9516" y="19108"/>
                  </a:lnTo>
                  <a:lnTo>
                    <a:pt x="9510" y="19096"/>
                  </a:lnTo>
                  <a:lnTo>
                    <a:pt x="9510" y="19050"/>
                  </a:lnTo>
                  <a:lnTo>
                    <a:pt x="9510" y="19038"/>
                  </a:lnTo>
                  <a:lnTo>
                    <a:pt x="9500" y="19019"/>
                  </a:lnTo>
                  <a:lnTo>
                    <a:pt x="9505" y="19007"/>
                  </a:lnTo>
                  <a:lnTo>
                    <a:pt x="9533" y="18987"/>
                  </a:lnTo>
                  <a:lnTo>
                    <a:pt x="9528" y="18975"/>
                  </a:lnTo>
                  <a:lnTo>
                    <a:pt x="9521" y="18963"/>
                  </a:lnTo>
                  <a:lnTo>
                    <a:pt x="9505" y="18949"/>
                  </a:lnTo>
                  <a:close/>
                  <a:moveTo>
                    <a:pt x="11466" y="18969"/>
                  </a:moveTo>
                  <a:lnTo>
                    <a:pt x="11420" y="18981"/>
                  </a:lnTo>
                  <a:lnTo>
                    <a:pt x="11392" y="19007"/>
                  </a:lnTo>
                  <a:lnTo>
                    <a:pt x="11415" y="19019"/>
                  </a:lnTo>
                  <a:lnTo>
                    <a:pt x="11489" y="19013"/>
                  </a:lnTo>
                  <a:lnTo>
                    <a:pt x="11495" y="18995"/>
                  </a:lnTo>
                  <a:lnTo>
                    <a:pt x="11477" y="18969"/>
                  </a:lnTo>
                  <a:lnTo>
                    <a:pt x="11466" y="18969"/>
                  </a:lnTo>
                  <a:close/>
                  <a:moveTo>
                    <a:pt x="11187" y="19044"/>
                  </a:moveTo>
                  <a:lnTo>
                    <a:pt x="11187" y="19058"/>
                  </a:lnTo>
                  <a:lnTo>
                    <a:pt x="11187" y="19082"/>
                  </a:lnTo>
                  <a:lnTo>
                    <a:pt x="11182" y="19108"/>
                  </a:lnTo>
                  <a:lnTo>
                    <a:pt x="11198" y="19128"/>
                  </a:lnTo>
                  <a:lnTo>
                    <a:pt x="11221" y="19128"/>
                  </a:lnTo>
                  <a:lnTo>
                    <a:pt x="11226" y="19114"/>
                  </a:lnTo>
                  <a:lnTo>
                    <a:pt x="11233" y="19096"/>
                  </a:lnTo>
                  <a:lnTo>
                    <a:pt x="11244" y="19096"/>
                  </a:lnTo>
                  <a:lnTo>
                    <a:pt x="11244" y="19114"/>
                  </a:lnTo>
                  <a:lnTo>
                    <a:pt x="11244" y="19128"/>
                  </a:lnTo>
                  <a:lnTo>
                    <a:pt x="11255" y="19140"/>
                  </a:lnTo>
                  <a:lnTo>
                    <a:pt x="11273" y="19140"/>
                  </a:lnTo>
                  <a:lnTo>
                    <a:pt x="11283" y="19102"/>
                  </a:lnTo>
                  <a:lnTo>
                    <a:pt x="11296" y="19076"/>
                  </a:lnTo>
                  <a:lnTo>
                    <a:pt x="11312" y="19064"/>
                  </a:lnTo>
                  <a:lnTo>
                    <a:pt x="11319" y="19044"/>
                  </a:lnTo>
                  <a:lnTo>
                    <a:pt x="11290" y="19050"/>
                  </a:lnTo>
                  <a:lnTo>
                    <a:pt x="11278" y="19064"/>
                  </a:lnTo>
                  <a:lnTo>
                    <a:pt x="11262" y="19070"/>
                  </a:lnTo>
                  <a:lnTo>
                    <a:pt x="11244" y="19050"/>
                  </a:lnTo>
                  <a:lnTo>
                    <a:pt x="11187" y="19044"/>
                  </a:lnTo>
                  <a:close/>
                  <a:moveTo>
                    <a:pt x="10789" y="19337"/>
                  </a:moveTo>
                  <a:lnTo>
                    <a:pt x="10761" y="19351"/>
                  </a:lnTo>
                  <a:lnTo>
                    <a:pt x="10743" y="19383"/>
                  </a:lnTo>
                  <a:lnTo>
                    <a:pt x="10756" y="19383"/>
                  </a:lnTo>
                  <a:lnTo>
                    <a:pt x="10779" y="19363"/>
                  </a:lnTo>
                  <a:lnTo>
                    <a:pt x="10789" y="19337"/>
                  </a:lnTo>
                  <a:close/>
                  <a:moveTo>
                    <a:pt x="10665" y="19351"/>
                  </a:moveTo>
                  <a:lnTo>
                    <a:pt x="10681" y="19401"/>
                  </a:lnTo>
                  <a:lnTo>
                    <a:pt x="10704" y="19409"/>
                  </a:lnTo>
                  <a:lnTo>
                    <a:pt x="10722" y="19395"/>
                  </a:lnTo>
                  <a:lnTo>
                    <a:pt x="10665" y="19351"/>
                  </a:lnTo>
                  <a:close/>
                  <a:moveTo>
                    <a:pt x="11505" y="19351"/>
                  </a:moveTo>
                  <a:lnTo>
                    <a:pt x="11505" y="19369"/>
                  </a:lnTo>
                  <a:lnTo>
                    <a:pt x="11477" y="19383"/>
                  </a:lnTo>
                  <a:lnTo>
                    <a:pt x="11454" y="19389"/>
                  </a:lnTo>
                  <a:lnTo>
                    <a:pt x="11420" y="19383"/>
                  </a:lnTo>
                  <a:lnTo>
                    <a:pt x="11392" y="19421"/>
                  </a:lnTo>
                  <a:lnTo>
                    <a:pt x="11392" y="19427"/>
                  </a:lnTo>
                  <a:lnTo>
                    <a:pt x="11409" y="19447"/>
                  </a:lnTo>
                  <a:lnTo>
                    <a:pt x="11461" y="19473"/>
                  </a:lnTo>
                  <a:lnTo>
                    <a:pt x="11500" y="19433"/>
                  </a:lnTo>
                  <a:lnTo>
                    <a:pt x="11528" y="19433"/>
                  </a:lnTo>
                  <a:lnTo>
                    <a:pt x="11518" y="19447"/>
                  </a:lnTo>
                  <a:lnTo>
                    <a:pt x="11471" y="19479"/>
                  </a:lnTo>
                  <a:lnTo>
                    <a:pt x="11482" y="19505"/>
                  </a:lnTo>
                  <a:lnTo>
                    <a:pt x="11557" y="19536"/>
                  </a:lnTo>
                  <a:lnTo>
                    <a:pt x="11580" y="19536"/>
                  </a:lnTo>
                  <a:lnTo>
                    <a:pt x="11608" y="19528"/>
                  </a:lnTo>
                  <a:lnTo>
                    <a:pt x="11596" y="19511"/>
                  </a:lnTo>
                  <a:lnTo>
                    <a:pt x="11590" y="19491"/>
                  </a:lnTo>
                  <a:lnTo>
                    <a:pt x="11608" y="19497"/>
                  </a:lnTo>
                  <a:lnTo>
                    <a:pt x="11619" y="19516"/>
                  </a:lnTo>
                  <a:lnTo>
                    <a:pt x="11624" y="19511"/>
                  </a:lnTo>
                  <a:lnTo>
                    <a:pt x="11624" y="19479"/>
                  </a:lnTo>
                  <a:lnTo>
                    <a:pt x="11614" y="19453"/>
                  </a:lnTo>
                  <a:lnTo>
                    <a:pt x="11574" y="19401"/>
                  </a:lnTo>
                  <a:lnTo>
                    <a:pt x="11585" y="19377"/>
                  </a:lnTo>
                  <a:lnTo>
                    <a:pt x="11567" y="19351"/>
                  </a:lnTo>
                  <a:lnTo>
                    <a:pt x="11505" y="19351"/>
                  </a:lnTo>
                  <a:close/>
                  <a:moveTo>
                    <a:pt x="7072" y="19369"/>
                  </a:moveTo>
                  <a:lnTo>
                    <a:pt x="7061" y="19389"/>
                  </a:lnTo>
                  <a:lnTo>
                    <a:pt x="7043" y="19401"/>
                  </a:lnTo>
                  <a:lnTo>
                    <a:pt x="7020" y="19409"/>
                  </a:lnTo>
                  <a:lnTo>
                    <a:pt x="7004" y="19421"/>
                  </a:lnTo>
                  <a:lnTo>
                    <a:pt x="6970" y="19473"/>
                  </a:lnTo>
                  <a:lnTo>
                    <a:pt x="6942" y="19522"/>
                  </a:lnTo>
                  <a:lnTo>
                    <a:pt x="6942" y="19542"/>
                  </a:lnTo>
                  <a:lnTo>
                    <a:pt x="6952" y="19592"/>
                  </a:lnTo>
                  <a:lnTo>
                    <a:pt x="6986" y="19632"/>
                  </a:lnTo>
                  <a:lnTo>
                    <a:pt x="6999" y="19644"/>
                  </a:lnTo>
                  <a:lnTo>
                    <a:pt x="7020" y="19650"/>
                  </a:lnTo>
                  <a:lnTo>
                    <a:pt x="7056" y="19650"/>
                  </a:lnTo>
                  <a:lnTo>
                    <a:pt x="7072" y="19656"/>
                  </a:lnTo>
                  <a:lnTo>
                    <a:pt x="7105" y="19688"/>
                  </a:lnTo>
                  <a:lnTo>
                    <a:pt x="7146" y="19708"/>
                  </a:lnTo>
                  <a:lnTo>
                    <a:pt x="7157" y="19720"/>
                  </a:lnTo>
                  <a:lnTo>
                    <a:pt x="7169" y="19746"/>
                  </a:lnTo>
                  <a:lnTo>
                    <a:pt x="7191" y="19777"/>
                  </a:lnTo>
                  <a:lnTo>
                    <a:pt x="7260" y="19829"/>
                  </a:lnTo>
                  <a:lnTo>
                    <a:pt x="7317" y="19893"/>
                  </a:lnTo>
                  <a:lnTo>
                    <a:pt x="7345" y="19911"/>
                  </a:lnTo>
                  <a:lnTo>
                    <a:pt x="7384" y="19911"/>
                  </a:lnTo>
                  <a:lnTo>
                    <a:pt x="7425" y="19925"/>
                  </a:lnTo>
                  <a:lnTo>
                    <a:pt x="7459" y="19951"/>
                  </a:lnTo>
                  <a:lnTo>
                    <a:pt x="7487" y="19989"/>
                  </a:lnTo>
                  <a:lnTo>
                    <a:pt x="7516" y="20070"/>
                  </a:lnTo>
                  <a:lnTo>
                    <a:pt x="7526" y="20084"/>
                  </a:lnTo>
                  <a:lnTo>
                    <a:pt x="7549" y="20096"/>
                  </a:lnTo>
                  <a:lnTo>
                    <a:pt x="7596" y="20128"/>
                  </a:lnTo>
                  <a:lnTo>
                    <a:pt x="7635" y="20122"/>
                  </a:lnTo>
                  <a:lnTo>
                    <a:pt x="7668" y="20142"/>
                  </a:lnTo>
                  <a:lnTo>
                    <a:pt x="7702" y="20148"/>
                  </a:lnTo>
                  <a:lnTo>
                    <a:pt x="7709" y="20128"/>
                  </a:lnTo>
                  <a:lnTo>
                    <a:pt x="7709" y="20110"/>
                  </a:lnTo>
                  <a:lnTo>
                    <a:pt x="7720" y="20084"/>
                  </a:lnTo>
                  <a:lnTo>
                    <a:pt x="7731" y="20058"/>
                  </a:lnTo>
                  <a:lnTo>
                    <a:pt x="7748" y="20046"/>
                  </a:lnTo>
                  <a:lnTo>
                    <a:pt x="7794" y="20014"/>
                  </a:lnTo>
                  <a:lnTo>
                    <a:pt x="7800" y="19995"/>
                  </a:lnTo>
                  <a:lnTo>
                    <a:pt x="7800" y="19975"/>
                  </a:lnTo>
                  <a:lnTo>
                    <a:pt x="7782" y="19957"/>
                  </a:lnTo>
                  <a:lnTo>
                    <a:pt x="7771" y="19919"/>
                  </a:lnTo>
                  <a:lnTo>
                    <a:pt x="7794" y="19905"/>
                  </a:lnTo>
                  <a:lnTo>
                    <a:pt x="7782" y="19887"/>
                  </a:lnTo>
                  <a:lnTo>
                    <a:pt x="7771" y="19873"/>
                  </a:lnTo>
                  <a:lnTo>
                    <a:pt x="7766" y="19861"/>
                  </a:lnTo>
                  <a:lnTo>
                    <a:pt x="7766" y="19841"/>
                  </a:lnTo>
                  <a:lnTo>
                    <a:pt x="7771" y="19803"/>
                  </a:lnTo>
                  <a:lnTo>
                    <a:pt x="7787" y="19771"/>
                  </a:lnTo>
                  <a:lnTo>
                    <a:pt x="7805" y="19752"/>
                  </a:lnTo>
                  <a:lnTo>
                    <a:pt x="7816" y="19728"/>
                  </a:lnTo>
                  <a:lnTo>
                    <a:pt x="7828" y="19696"/>
                  </a:lnTo>
                  <a:lnTo>
                    <a:pt x="7844" y="19664"/>
                  </a:lnTo>
                  <a:lnTo>
                    <a:pt x="7947" y="19554"/>
                  </a:lnTo>
                  <a:lnTo>
                    <a:pt x="7965" y="19536"/>
                  </a:lnTo>
                  <a:lnTo>
                    <a:pt x="7999" y="19485"/>
                  </a:lnTo>
                  <a:lnTo>
                    <a:pt x="8022" y="19465"/>
                  </a:lnTo>
                  <a:lnTo>
                    <a:pt x="7999" y="19453"/>
                  </a:lnTo>
                  <a:lnTo>
                    <a:pt x="7976" y="19453"/>
                  </a:lnTo>
                  <a:lnTo>
                    <a:pt x="7919" y="19479"/>
                  </a:lnTo>
                  <a:lnTo>
                    <a:pt x="7901" y="19473"/>
                  </a:lnTo>
                  <a:lnTo>
                    <a:pt x="7880" y="19479"/>
                  </a:lnTo>
                  <a:lnTo>
                    <a:pt x="7862" y="19491"/>
                  </a:lnTo>
                  <a:lnTo>
                    <a:pt x="7839" y="19497"/>
                  </a:lnTo>
                  <a:lnTo>
                    <a:pt x="7800" y="19485"/>
                  </a:lnTo>
                  <a:lnTo>
                    <a:pt x="7754" y="19479"/>
                  </a:lnTo>
                  <a:lnTo>
                    <a:pt x="7738" y="19479"/>
                  </a:lnTo>
                  <a:lnTo>
                    <a:pt x="7720" y="19479"/>
                  </a:lnTo>
                  <a:lnTo>
                    <a:pt x="7681" y="19505"/>
                  </a:lnTo>
                  <a:lnTo>
                    <a:pt x="7635" y="19516"/>
                  </a:lnTo>
                  <a:lnTo>
                    <a:pt x="7606" y="19516"/>
                  </a:lnTo>
                  <a:lnTo>
                    <a:pt x="7560" y="19516"/>
                  </a:lnTo>
                  <a:lnTo>
                    <a:pt x="7487" y="19497"/>
                  </a:lnTo>
                  <a:lnTo>
                    <a:pt x="7446" y="19497"/>
                  </a:lnTo>
                  <a:lnTo>
                    <a:pt x="7397" y="19511"/>
                  </a:lnTo>
                  <a:lnTo>
                    <a:pt x="7379" y="19511"/>
                  </a:lnTo>
                  <a:lnTo>
                    <a:pt x="7361" y="19497"/>
                  </a:lnTo>
                  <a:lnTo>
                    <a:pt x="7311" y="19447"/>
                  </a:lnTo>
                  <a:lnTo>
                    <a:pt x="7294" y="19441"/>
                  </a:lnTo>
                  <a:lnTo>
                    <a:pt x="7276" y="19427"/>
                  </a:lnTo>
                  <a:lnTo>
                    <a:pt x="7270" y="19401"/>
                  </a:lnTo>
                  <a:lnTo>
                    <a:pt x="7254" y="19395"/>
                  </a:lnTo>
                  <a:lnTo>
                    <a:pt x="7214" y="19389"/>
                  </a:lnTo>
                  <a:lnTo>
                    <a:pt x="7175" y="19409"/>
                  </a:lnTo>
                  <a:lnTo>
                    <a:pt x="7169" y="19433"/>
                  </a:lnTo>
                  <a:lnTo>
                    <a:pt x="7128" y="19447"/>
                  </a:lnTo>
                  <a:lnTo>
                    <a:pt x="7112" y="19447"/>
                  </a:lnTo>
                  <a:lnTo>
                    <a:pt x="7100" y="19433"/>
                  </a:lnTo>
                  <a:lnTo>
                    <a:pt x="7072" y="19369"/>
                  </a:lnTo>
                  <a:close/>
                  <a:moveTo>
                    <a:pt x="9704" y="19415"/>
                  </a:moveTo>
                  <a:lnTo>
                    <a:pt x="9681" y="19421"/>
                  </a:lnTo>
                  <a:lnTo>
                    <a:pt x="9663" y="19447"/>
                  </a:lnTo>
                  <a:lnTo>
                    <a:pt x="9647" y="19491"/>
                  </a:lnTo>
                  <a:lnTo>
                    <a:pt x="9635" y="19522"/>
                  </a:lnTo>
                  <a:lnTo>
                    <a:pt x="9647" y="19516"/>
                  </a:lnTo>
                  <a:lnTo>
                    <a:pt x="9658" y="19516"/>
                  </a:lnTo>
                  <a:lnTo>
                    <a:pt x="9670" y="19516"/>
                  </a:lnTo>
                  <a:lnTo>
                    <a:pt x="9681" y="19516"/>
                  </a:lnTo>
                  <a:lnTo>
                    <a:pt x="9692" y="19505"/>
                  </a:lnTo>
                  <a:lnTo>
                    <a:pt x="9709" y="19433"/>
                  </a:lnTo>
                  <a:lnTo>
                    <a:pt x="9704" y="19415"/>
                  </a:lnTo>
                  <a:close/>
                  <a:moveTo>
                    <a:pt x="10544" y="19415"/>
                  </a:moveTo>
                  <a:lnTo>
                    <a:pt x="10505" y="19427"/>
                  </a:lnTo>
                  <a:lnTo>
                    <a:pt x="10448" y="19459"/>
                  </a:lnTo>
                  <a:lnTo>
                    <a:pt x="10409" y="19479"/>
                  </a:lnTo>
                  <a:lnTo>
                    <a:pt x="10409" y="19485"/>
                  </a:lnTo>
                  <a:lnTo>
                    <a:pt x="10425" y="19491"/>
                  </a:lnTo>
                  <a:lnTo>
                    <a:pt x="10459" y="19479"/>
                  </a:lnTo>
                  <a:lnTo>
                    <a:pt x="10494" y="19497"/>
                  </a:lnTo>
                  <a:lnTo>
                    <a:pt x="10528" y="19516"/>
                  </a:lnTo>
                  <a:lnTo>
                    <a:pt x="10562" y="19548"/>
                  </a:lnTo>
                  <a:lnTo>
                    <a:pt x="10585" y="19586"/>
                  </a:lnTo>
                  <a:lnTo>
                    <a:pt x="10596" y="19612"/>
                  </a:lnTo>
                  <a:lnTo>
                    <a:pt x="10608" y="19624"/>
                  </a:lnTo>
                  <a:lnTo>
                    <a:pt x="10629" y="19638"/>
                  </a:lnTo>
                  <a:lnTo>
                    <a:pt x="10629" y="19688"/>
                  </a:lnTo>
                  <a:lnTo>
                    <a:pt x="10665" y="19708"/>
                  </a:lnTo>
                  <a:lnTo>
                    <a:pt x="10704" y="19714"/>
                  </a:lnTo>
                  <a:lnTo>
                    <a:pt x="10756" y="19728"/>
                  </a:lnTo>
                  <a:lnTo>
                    <a:pt x="10756" y="19734"/>
                  </a:lnTo>
                  <a:lnTo>
                    <a:pt x="10761" y="19746"/>
                  </a:lnTo>
                  <a:lnTo>
                    <a:pt x="10772" y="19759"/>
                  </a:lnTo>
                  <a:lnTo>
                    <a:pt x="10779" y="19791"/>
                  </a:lnTo>
                  <a:lnTo>
                    <a:pt x="10795" y="19809"/>
                  </a:lnTo>
                  <a:lnTo>
                    <a:pt x="10789" y="19835"/>
                  </a:lnTo>
                  <a:lnTo>
                    <a:pt x="10795" y="19847"/>
                  </a:lnTo>
                  <a:lnTo>
                    <a:pt x="10823" y="19879"/>
                  </a:lnTo>
                  <a:lnTo>
                    <a:pt x="10836" y="19899"/>
                  </a:lnTo>
                  <a:lnTo>
                    <a:pt x="10857" y="19899"/>
                  </a:lnTo>
                  <a:lnTo>
                    <a:pt x="10864" y="19905"/>
                  </a:lnTo>
                  <a:lnTo>
                    <a:pt x="10869" y="19919"/>
                  </a:lnTo>
                  <a:lnTo>
                    <a:pt x="10880" y="19925"/>
                  </a:lnTo>
                  <a:lnTo>
                    <a:pt x="10892" y="19919"/>
                  </a:lnTo>
                  <a:lnTo>
                    <a:pt x="10908" y="19905"/>
                  </a:lnTo>
                  <a:lnTo>
                    <a:pt x="10921" y="19861"/>
                  </a:lnTo>
                  <a:lnTo>
                    <a:pt x="10908" y="19847"/>
                  </a:lnTo>
                  <a:lnTo>
                    <a:pt x="10880" y="19847"/>
                  </a:lnTo>
                  <a:lnTo>
                    <a:pt x="10846" y="19835"/>
                  </a:lnTo>
                  <a:lnTo>
                    <a:pt x="10823" y="19803"/>
                  </a:lnTo>
                  <a:lnTo>
                    <a:pt x="10812" y="19752"/>
                  </a:lnTo>
                  <a:lnTo>
                    <a:pt x="10807" y="19696"/>
                  </a:lnTo>
                  <a:lnTo>
                    <a:pt x="10818" y="19682"/>
                  </a:lnTo>
                  <a:lnTo>
                    <a:pt x="10818" y="19664"/>
                  </a:lnTo>
                  <a:lnTo>
                    <a:pt x="10807" y="19638"/>
                  </a:lnTo>
                  <a:lnTo>
                    <a:pt x="10800" y="19612"/>
                  </a:lnTo>
                  <a:lnTo>
                    <a:pt x="10795" y="19600"/>
                  </a:lnTo>
                  <a:lnTo>
                    <a:pt x="10722" y="19586"/>
                  </a:lnTo>
                  <a:lnTo>
                    <a:pt x="10665" y="19548"/>
                  </a:lnTo>
                  <a:lnTo>
                    <a:pt x="10647" y="19542"/>
                  </a:lnTo>
                  <a:lnTo>
                    <a:pt x="10619" y="19522"/>
                  </a:lnTo>
                  <a:lnTo>
                    <a:pt x="10601" y="19505"/>
                  </a:lnTo>
                  <a:lnTo>
                    <a:pt x="10590" y="19453"/>
                  </a:lnTo>
                  <a:lnTo>
                    <a:pt x="10562" y="19415"/>
                  </a:lnTo>
                  <a:lnTo>
                    <a:pt x="10544" y="19415"/>
                  </a:lnTo>
                  <a:close/>
                  <a:moveTo>
                    <a:pt x="10937" y="19479"/>
                  </a:moveTo>
                  <a:lnTo>
                    <a:pt x="10931" y="19485"/>
                  </a:lnTo>
                  <a:lnTo>
                    <a:pt x="10926" y="19516"/>
                  </a:lnTo>
                  <a:lnTo>
                    <a:pt x="10955" y="19548"/>
                  </a:lnTo>
                  <a:lnTo>
                    <a:pt x="10942" y="19560"/>
                  </a:lnTo>
                  <a:lnTo>
                    <a:pt x="10955" y="19568"/>
                  </a:lnTo>
                  <a:lnTo>
                    <a:pt x="10988" y="19560"/>
                  </a:lnTo>
                  <a:lnTo>
                    <a:pt x="10965" y="19522"/>
                  </a:lnTo>
                  <a:lnTo>
                    <a:pt x="10960" y="19497"/>
                  </a:lnTo>
                  <a:lnTo>
                    <a:pt x="10937" y="19479"/>
                  </a:lnTo>
                  <a:close/>
                  <a:moveTo>
                    <a:pt x="9629" y="19574"/>
                  </a:moveTo>
                  <a:lnTo>
                    <a:pt x="9624" y="19580"/>
                  </a:lnTo>
                  <a:lnTo>
                    <a:pt x="9619" y="19606"/>
                  </a:lnTo>
                  <a:lnTo>
                    <a:pt x="9606" y="19632"/>
                  </a:lnTo>
                  <a:lnTo>
                    <a:pt x="9596" y="19638"/>
                  </a:lnTo>
                  <a:lnTo>
                    <a:pt x="9578" y="19618"/>
                  </a:lnTo>
                  <a:lnTo>
                    <a:pt x="9573" y="19624"/>
                  </a:lnTo>
                  <a:lnTo>
                    <a:pt x="9544" y="19676"/>
                  </a:lnTo>
                  <a:lnTo>
                    <a:pt x="9539" y="19696"/>
                  </a:lnTo>
                  <a:lnTo>
                    <a:pt x="9557" y="19696"/>
                  </a:lnTo>
                  <a:lnTo>
                    <a:pt x="9578" y="19676"/>
                  </a:lnTo>
                  <a:lnTo>
                    <a:pt x="9585" y="19682"/>
                  </a:lnTo>
                  <a:lnTo>
                    <a:pt x="9590" y="19702"/>
                  </a:lnTo>
                  <a:lnTo>
                    <a:pt x="9585" y="19708"/>
                  </a:lnTo>
                  <a:lnTo>
                    <a:pt x="9590" y="19734"/>
                  </a:lnTo>
                  <a:lnTo>
                    <a:pt x="9606" y="19740"/>
                  </a:lnTo>
                  <a:lnTo>
                    <a:pt x="9619" y="19734"/>
                  </a:lnTo>
                  <a:lnTo>
                    <a:pt x="9663" y="19759"/>
                  </a:lnTo>
                  <a:lnTo>
                    <a:pt x="9676" y="19752"/>
                  </a:lnTo>
                  <a:lnTo>
                    <a:pt x="9681" y="19728"/>
                  </a:lnTo>
                  <a:lnTo>
                    <a:pt x="9658" y="19676"/>
                  </a:lnTo>
                  <a:lnTo>
                    <a:pt x="9635" y="19664"/>
                  </a:lnTo>
                  <a:lnTo>
                    <a:pt x="9642" y="19612"/>
                  </a:lnTo>
                  <a:lnTo>
                    <a:pt x="9629" y="19574"/>
                  </a:lnTo>
                  <a:close/>
                  <a:moveTo>
                    <a:pt x="9652" y="19574"/>
                  </a:moveTo>
                  <a:lnTo>
                    <a:pt x="9652" y="19600"/>
                  </a:lnTo>
                  <a:lnTo>
                    <a:pt x="9670" y="19644"/>
                  </a:lnTo>
                  <a:lnTo>
                    <a:pt x="9686" y="19644"/>
                  </a:lnTo>
                  <a:lnTo>
                    <a:pt x="9681" y="19624"/>
                  </a:lnTo>
                  <a:lnTo>
                    <a:pt x="9676" y="19612"/>
                  </a:lnTo>
                  <a:lnTo>
                    <a:pt x="9676" y="19600"/>
                  </a:lnTo>
                  <a:lnTo>
                    <a:pt x="9676" y="19586"/>
                  </a:lnTo>
                  <a:lnTo>
                    <a:pt x="9670" y="19574"/>
                  </a:lnTo>
                  <a:lnTo>
                    <a:pt x="9658" y="19574"/>
                  </a:lnTo>
                  <a:lnTo>
                    <a:pt x="9652" y="19574"/>
                  </a:lnTo>
                  <a:close/>
                  <a:moveTo>
                    <a:pt x="11409" y="19688"/>
                  </a:moveTo>
                  <a:lnTo>
                    <a:pt x="11358" y="19696"/>
                  </a:lnTo>
                  <a:lnTo>
                    <a:pt x="11352" y="19728"/>
                  </a:lnTo>
                  <a:lnTo>
                    <a:pt x="11381" y="19765"/>
                  </a:lnTo>
                  <a:lnTo>
                    <a:pt x="11392" y="19797"/>
                  </a:lnTo>
                  <a:lnTo>
                    <a:pt x="11376" y="19815"/>
                  </a:lnTo>
                  <a:lnTo>
                    <a:pt x="11347" y="19829"/>
                  </a:lnTo>
                  <a:lnTo>
                    <a:pt x="11352" y="19841"/>
                  </a:lnTo>
                  <a:lnTo>
                    <a:pt x="11381" y="19879"/>
                  </a:lnTo>
                  <a:lnTo>
                    <a:pt x="11415" y="19861"/>
                  </a:lnTo>
                  <a:lnTo>
                    <a:pt x="11420" y="19855"/>
                  </a:lnTo>
                  <a:lnTo>
                    <a:pt x="11425" y="19829"/>
                  </a:lnTo>
                  <a:lnTo>
                    <a:pt x="11443" y="19823"/>
                  </a:lnTo>
                  <a:lnTo>
                    <a:pt x="11448" y="19752"/>
                  </a:lnTo>
                  <a:lnTo>
                    <a:pt x="11448" y="19740"/>
                  </a:lnTo>
                  <a:lnTo>
                    <a:pt x="11454" y="19720"/>
                  </a:lnTo>
                  <a:lnTo>
                    <a:pt x="11438" y="19714"/>
                  </a:lnTo>
                  <a:lnTo>
                    <a:pt x="11409" y="19688"/>
                  </a:lnTo>
                  <a:close/>
                  <a:moveTo>
                    <a:pt x="9629" y="19815"/>
                  </a:moveTo>
                  <a:lnTo>
                    <a:pt x="9601" y="19847"/>
                  </a:lnTo>
                  <a:lnTo>
                    <a:pt x="9606" y="19861"/>
                  </a:lnTo>
                  <a:lnTo>
                    <a:pt x="9624" y="19899"/>
                  </a:lnTo>
                  <a:lnTo>
                    <a:pt x="9652" y="19937"/>
                  </a:lnTo>
                  <a:lnTo>
                    <a:pt x="9686" y="19911"/>
                  </a:lnTo>
                  <a:lnTo>
                    <a:pt x="9715" y="19925"/>
                  </a:lnTo>
                  <a:lnTo>
                    <a:pt x="9686" y="19879"/>
                  </a:lnTo>
                  <a:lnTo>
                    <a:pt x="9676" y="19861"/>
                  </a:lnTo>
                  <a:lnTo>
                    <a:pt x="9647" y="19855"/>
                  </a:lnTo>
                  <a:lnTo>
                    <a:pt x="9629" y="19815"/>
                  </a:lnTo>
                  <a:close/>
                  <a:moveTo>
                    <a:pt x="10539" y="19887"/>
                  </a:moveTo>
                  <a:lnTo>
                    <a:pt x="10528" y="19905"/>
                  </a:lnTo>
                  <a:lnTo>
                    <a:pt x="10523" y="19905"/>
                  </a:lnTo>
                  <a:lnTo>
                    <a:pt x="10528" y="19919"/>
                  </a:lnTo>
                  <a:lnTo>
                    <a:pt x="10539" y="19925"/>
                  </a:lnTo>
                  <a:lnTo>
                    <a:pt x="10551" y="19925"/>
                  </a:lnTo>
                  <a:lnTo>
                    <a:pt x="10567" y="19911"/>
                  </a:lnTo>
                  <a:lnTo>
                    <a:pt x="10562" y="19893"/>
                  </a:lnTo>
                  <a:lnTo>
                    <a:pt x="10557" y="19887"/>
                  </a:lnTo>
                  <a:lnTo>
                    <a:pt x="10551" y="19887"/>
                  </a:lnTo>
                  <a:lnTo>
                    <a:pt x="10539" y="19887"/>
                  </a:lnTo>
                  <a:close/>
                  <a:moveTo>
                    <a:pt x="10965" y="19925"/>
                  </a:moveTo>
                  <a:lnTo>
                    <a:pt x="10942" y="19931"/>
                  </a:lnTo>
                  <a:lnTo>
                    <a:pt x="10942" y="19963"/>
                  </a:lnTo>
                  <a:lnTo>
                    <a:pt x="10960" y="19975"/>
                  </a:lnTo>
                  <a:lnTo>
                    <a:pt x="10965" y="19995"/>
                  </a:lnTo>
                  <a:lnTo>
                    <a:pt x="10994" y="20020"/>
                  </a:lnTo>
                  <a:lnTo>
                    <a:pt x="11011" y="20058"/>
                  </a:lnTo>
                  <a:lnTo>
                    <a:pt x="11027" y="20032"/>
                  </a:lnTo>
                  <a:lnTo>
                    <a:pt x="11027" y="20014"/>
                  </a:lnTo>
                  <a:lnTo>
                    <a:pt x="11017" y="19989"/>
                  </a:lnTo>
                  <a:lnTo>
                    <a:pt x="11022" y="19963"/>
                  </a:lnTo>
                  <a:lnTo>
                    <a:pt x="10994" y="19957"/>
                  </a:lnTo>
                  <a:lnTo>
                    <a:pt x="10978" y="19925"/>
                  </a:lnTo>
                  <a:lnTo>
                    <a:pt x="10965" y="19925"/>
                  </a:lnTo>
                  <a:close/>
                  <a:moveTo>
                    <a:pt x="10800" y="20046"/>
                  </a:moveTo>
                  <a:lnTo>
                    <a:pt x="10784" y="20078"/>
                  </a:lnTo>
                  <a:lnTo>
                    <a:pt x="10784" y="20110"/>
                  </a:lnTo>
                  <a:lnTo>
                    <a:pt x="10807" y="20090"/>
                  </a:lnTo>
                  <a:lnTo>
                    <a:pt x="10828" y="20058"/>
                  </a:lnTo>
                  <a:lnTo>
                    <a:pt x="10823" y="20046"/>
                  </a:lnTo>
                  <a:lnTo>
                    <a:pt x="10800" y="20046"/>
                  </a:lnTo>
                  <a:close/>
                  <a:moveTo>
                    <a:pt x="11603" y="20052"/>
                  </a:moveTo>
                  <a:lnTo>
                    <a:pt x="11567" y="20064"/>
                  </a:lnTo>
                  <a:lnTo>
                    <a:pt x="11546" y="20090"/>
                  </a:lnTo>
                  <a:lnTo>
                    <a:pt x="11557" y="20096"/>
                  </a:lnTo>
                  <a:lnTo>
                    <a:pt x="11590" y="20102"/>
                  </a:lnTo>
                  <a:lnTo>
                    <a:pt x="11614" y="20122"/>
                  </a:lnTo>
                  <a:lnTo>
                    <a:pt x="11631" y="20128"/>
                  </a:lnTo>
                  <a:lnTo>
                    <a:pt x="11676" y="20110"/>
                  </a:lnTo>
                  <a:lnTo>
                    <a:pt x="11699" y="20110"/>
                  </a:lnTo>
                  <a:lnTo>
                    <a:pt x="11699" y="20078"/>
                  </a:lnTo>
                  <a:lnTo>
                    <a:pt x="11681" y="20070"/>
                  </a:lnTo>
                  <a:lnTo>
                    <a:pt x="11670" y="20070"/>
                  </a:lnTo>
                  <a:lnTo>
                    <a:pt x="11631" y="20058"/>
                  </a:lnTo>
                  <a:lnTo>
                    <a:pt x="11603" y="20052"/>
                  </a:lnTo>
                  <a:close/>
                  <a:moveTo>
                    <a:pt x="11022" y="20064"/>
                  </a:moveTo>
                  <a:lnTo>
                    <a:pt x="11027" y="20078"/>
                  </a:lnTo>
                  <a:lnTo>
                    <a:pt x="11040" y="20096"/>
                  </a:lnTo>
                  <a:lnTo>
                    <a:pt x="11068" y="20128"/>
                  </a:lnTo>
                  <a:lnTo>
                    <a:pt x="11091" y="20134"/>
                  </a:lnTo>
                  <a:lnTo>
                    <a:pt x="11102" y="20110"/>
                  </a:lnTo>
                  <a:lnTo>
                    <a:pt x="11097" y="20090"/>
                  </a:lnTo>
                  <a:lnTo>
                    <a:pt x="11050" y="20084"/>
                  </a:lnTo>
                  <a:lnTo>
                    <a:pt x="11040" y="20064"/>
                  </a:lnTo>
                  <a:lnTo>
                    <a:pt x="11022" y="20064"/>
                  </a:lnTo>
                  <a:close/>
                  <a:moveTo>
                    <a:pt x="11461" y="20102"/>
                  </a:moveTo>
                  <a:lnTo>
                    <a:pt x="11420" y="20116"/>
                  </a:lnTo>
                  <a:lnTo>
                    <a:pt x="11381" y="20116"/>
                  </a:lnTo>
                  <a:lnTo>
                    <a:pt x="11347" y="20142"/>
                  </a:lnTo>
                  <a:lnTo>
                    <a:pt x="11340" y="20160"/>
                  </a:lnTo>
                  <a:lnTo>
                    <a:pt x="11352" y="20160"/>
                  </a:lnTo>
                  <a:lnTo>
                    <a:pt x="11415" y="20148"/>
                  </a:lnTo>
                  <a:lnTo>
                    <a:pt x="11448" y="20128"/>
                  </a:lnTo>
                  <a:lnTo>
                    <a:pt x="11466" y="20102"/>
                  </a:lnTo>
                  <a:lnTo>
                    <a:pt x="11461" y="20102"/>
                  </a:lnTo>
                  <a:close/>
                  <a:moveTo>
                    <a:pt x="10983" y="20134"/>
                  </a:moveTo>
                  <a:lnTo>
                    <a:pt x="10978" y="20166"/>
                  </a:lnTo>
                  <a:lnTo>
                    <a:pt x="10978" y="20180"/>
                  </a:lnTo>
                  <a:lnTo>
                    <a:pt x="10978" y="20192"/>
                  </a:lnTo>
                  <a:lnTo>
                    <a:pt x="10988" y="20192"/>
                  </a:lnTo>
                  <a:lnTo>
                    <a:pt x="10994" y="20148"/>
                  </a:lnTo>
                  <a:lnTo>
                    <a:pt x="10983" y="20134"/>
                  </a:lnTo>
                  <a:close/>
                  <a:moveTo>
                    <a:pt x="10823" y="20142"/>
                  </a:moveTo>
                  <a:lnTo>
                    <a:pt x="10812" y="20148"/>
                  </a:lnTo>
                  <a:lnTo>
                    <a:pt x="10800" y="20160"/>
                  </a:lnTo>
                  <a:lnTo>
                    <a:pt x="10807" y="20180"/>
                  </a:lnTo>
                  <a:lnTo>
                    <a:pt x="10800" y="20212"/>
                  </a:lnTo>
                  <a:lnTo>
                    <a:pt x="10818" y="20198"/>
                  </a:lnTo>
                  <a:lnTo>
                    <a:pt x="10841" y="20174"/>
                  </a:lnTo>
                  <a:lnTo>
                    <a:pt x="10828" y="20148"/>
                  </a:lnTo>
                  <a:lnTo>
                    <a:pt x="10823" y="20142"/>
                  </a:lnTo>
                  <a:close/>
                  <a:moveTo>
                    <a:pt x="11169" y="20293"/>
                  </a:moveTo>
                  <a:lnTo>
                    <a:pt x="11107" y="20345"/>
                  </a:lnTo>
                  <a:lnTo>
                    <a:pt x="11113" y="20383"/>
                  </a:lnTo>
                  <a:lnTo>
                    <a:pt x="11130" y="20409"/>
                  </a:lnTo>
                  <a:lnTo>
                    <a:pt x="11164" y="20397"/>
                  </a:lnTo>
                  <a:lnTo>
                    <a:pt x="11182" y="20365"/>
                  </a:lnTo>
                  <a:lnTo>
                    <a:pt x="11187" y="20313"/>
                  </a:lnTo>
                  <a:lnTo>
                    <a:pt x="11182" y="20301"/>
                  </a:lnTo>
                  <a:lnTo>
                    <a:pt x="11169" y="20293"/>
                  </a:lnTo>
                  <a:close/>
                  <a:moveTo>
                    <a:pt x="11068" y="20307"/>
                  </a:moveTo>
                  <a:lnTo>
                    <a:pt x="11040" y="20319"/>
                  </a:lnTo>
                  <a:lnTo>
                    <a:pt x="11022" y="20351"/>
                  </a:lnTo>
                  <a:lnTo>
                    <a:pt x="11027" y="20371"/>
                  </a:lnTo>
                  <a:lnTo>
                    <a:pt x="11050" y="20371"/>
                  </a:lnTo>
                  <a:lnTo>
                    <a:pt x="11079" y="20339"/>
                  </a:lnTo>
                  <a:lnTo>
                    <a:pt x="11079" y="20333"/>
                  </a:lnTo>
                  <a:lnTo>
                    <a:pt x="11084" y="20313"/>
                  </a:lnTo>
                  <a:lnTo>
                    <a:pt x="11068" y="20307"/>
                  </a:lnTo>
                  <a:close/>
                  <a:moveTo>
                    <a:pt x="10880" y="20345"/>
                  </a:moveTo>
                  <a:lnTo>
                    <a:pt x="10875" y="20357"/>
                  </a:lnTo>
                  <a:lnTo>
                    <a:pt x="10875" y="20371"/>
                  </a:lnTo>
                  <a:lnTo>
                    <a:pt x="10880" y="20389"/>
                  </a:lnTo>
                  <a:lnTo>
                    <a:pt x="10885" y="20389"/>
                  </a:lnTo>
                  <a:lnTo>
                    <a:pt x="10903" y="20377"/>
                  </a:lnTo>
                  <a:lnTo>
                    <a:pt x="10892" y="20345"/>
                  </a:lnTo>
                  <a:lnTo>
                    <a:pt x="10880" y="20345"/>
                  </a:lnTo>
                  <a:close/>
                  <a:moveTo>
                    <a:pt x="11614" y="20377"/>
                  </a:moveTo>
                  <a:lnTo>
                    <a:pt x="11624" y="20403"/>
                  </a:lnTo>
                  <a:lnTo>
                    <a:pt x="11614" y="20441"/>
                  </a:lnTo>
                  <a:lnTo>
                    <a:pt x="11647" y="20435"/>
                  </a:lnTo>
                  <a:lnTo>
                    <a:pt x="11653" y="20429"/>
                  </a:lnTo>
                  <a:lnTo>
                    <a:pt x="11660" y="20415"/>
                  </a:lnTo>
                  <a:lnTo>
                    <a:pt x="11653" y="20415"/>
                  </a:lnTo>
                  <a:lnTo>
                    <a:pt x="11637" y="20397"/>
                  </a:lnTo>
                  <a:lnTo>
                    <a:pt x="11614" y="20377"/>
                  </a:lnTo>
                  <a:close/>
                  <a:moveTo>
                    <a:pt x="11312" y="20421"/>
                  </a:moveTo>
                  <a:lnTo>
                    <a:pt x="11290" y="20441"/>
                  </a:lnTo>
                  <a:lnTo>
                    <a:pt x="11255" y="20453"/>
                  </a:lnTo>
                  <a:lnTo>
                    <a:pt x="11249" y="20467"/>
                  </a:lnTo>
                  <a:lnTo>
                    <a:pt x="11239" y="20473"/>
                  </a:lnTo>
                  <a:lnTo>
                    <a:pt x="11216" y="20479"/>
                  </a:lnTo>
                  <a:lnTo>
                    <a:pt x="11226" y="20479"/>
                  </a:lnTo>
                  <a:lnTo>
                    <a:pt x="11255" y="20479"/>
                  </a:lnTo>
                  <a:lnTo>
                    <a:pt x="11301" y="20447"/>
                  </a:lnTo>
                  <a:lnTo>
                    <a:pt x="11329" y="20435"/>
                  </a:lnTo>
                  <a:lnTo>
                    <a:pt x="11312" y="20421"/>
                  </a:lnTo>
                  <a:close/>
                  <a:moveTo>
                    <a:pt x="7389" y="20435"/>
                  </a:moveTo>
                  <a:lnTo>
                    <a:pt x="7379" y="20485"/>
                  </a:lnTo>
                  <a:lnTo>
                    <a:pt x="7402" y="20510"/>
                  </a:lnTo>
                  <a:lnTo>
                    <a:pt x="7436" y="20510"/>
                  </a:lnTo>
                  <a:lnTo>
                    <a:pt x="7446" y="20498"/>
                  </a:lnTo>
                  <a:lnTo>
                    <a:pt x="7441" y="20485"/>
                  </a:lnTo>
                  <a:lnTo>
                    <a:pt x="7418" y="20447"/>
                  </a:lnTo>
                  <a:lnTo>
                    <a:pt x="7389" y="20435"/>
                  </a:lnTo>
                  <a:close/>
                  <a:moveTo>
                    <a:pt x="10818" y="20453"/>
                  </a:moveTo>
                  <a:lnTo>
                    <a:pt x="10789" y="20461"/>
                  </a:lnTo>
                  <a:lnTo>
                    <a:pt x="10784" y="20467"/>
                  </a:lnTo>
                  <a:lnTo>
                    <a:pt x="10779" y="20473"/>
                  </a:lnTo>
                  <a:lnTo>
                    <a:pt x="10756" y="20461"/>
                  </a:lnTo>
                  <a:lnTo>
                    <a:pt x="10750" y="20467"/>
                  </a:lnTo>
                  <a:lnTo>
                    <a:pt x="10738" y="20498"/>
                  </a:lnTo>
                  <a:lnTo>
                    <a:pt x="10812" y="20493"/>
                  </a:lnTo>
                  <a:lnTo>
                    <a:pt x="10812" y="20479"/>
                  </a:lnTo>
                  <a:lnTo>
                    <a:pt x="10818" y="20453"/>
                  </a:lnTo>
                  <a:close/>
                  <a:moveTo>
                    <a:pt x="11068" y="20467"/>
                  </a:moveTo>
                  <a:lnTo>
                    <a:pt x="11056" y="20479"/>
                  </a:lnTo>
                  <a:lnTo>
                    <a:pt x="11063" y="20493"/>
                  </a:lnTo>
                  <a:lnTo>
                    <a:pt x="11084" y="20524"/>
                  </a:lnTo>
                  <a:lnTo>
                    <a:pt x="11091" y="20516"/>
                  </a:lnTo>
                  <a:lnTo>
                    <a:pt x="11102" y="20498"/>
                  </a:lnTo>
                  <a:lnTo>
                    <a:pt x="11068" y="20467"/>
                  </a:lnTo>
                  <a:close/>
                  <a:moveTo>
                    <a:pt x="11709" y="20467"/>
                  </a:moveTo>
                  <a:lnTo>
                    <a:pt x="11660" y="20493"/>
                  </a:lnTo>
                  <a:lnTo>
                    <a:pt x="11619" y="20516"/>
                  </a:lnTo>
                  <a:lnTo>
                    <a:pt x="11603" y="20536"/>
                  </a:lnTo>
                  <a:lnTo>
                    <a:pt x="11614" y="20536"/>
                  </a:lnTo>
                  <a:lnTo>
                    <a:pt x="11642" y="20516"/>
                  </a:lnTo>
                  <a:lnTo>
                    <a:pt x="11681" y="20516"/>
                  </a:lnTo>
                  <a:lnTo>
                    <a:pt x="11699" y="20504"/>
                  </a:lnTo>
                  <a:lnTo>
                    <a:pt x="11756" y="20485"/>
                  </a:lnTo>
                  <a:lnTo>
                    <a:pt x="11727" y="20467"/>
                  </a:lnTo>
                  <a:lnTo>
                    <a:pt x="11709" y="20467"/>
                  </a:lnTo>
                  <a:close/>
                  <a:moveTo>
                    <a:pt x="11415" y="20562"/>
                  </a:moveTo>
                  <a:lnTo>
                    <a:pt x="11420" y="20574"/>
                  </a:lnTo>
                  <a:lnTo>
                    <a:pt x="11404" y="20588"/>
                  </a:lnTo>
                  <a:lnTo>
                    <a:pt x="11381" y="20574"/>
                  </a:lnTo>
                  <a:lnTo>
                    <a:pt x="11381" y="20600"/>
                  </a:lnTo>
                  <a:lnTo>
                    <a:pt x="11397" y="20612"/>
                  </a:lnTo>
                  <a:lnTo>
                    <a:pt x="11415" y="20594"/>
                  </a:lnTo>
                  <a:lnTo>
                    <a:pt x="11443" y="20588"/>
                  </a:lnTo>
                  <a:lnTo>
                    <a:pt x="11432" y="20568"/>
                  </a:lnTo>
                  <a:lnTo>
                    <a:pt x="11415" y="20562"/>
                  </a:lnTo>
                  <a:close/>
                  <a:moveTo>
                    <a:pt x="10267" y="20574"/>
                  </a:moveTo>
                  <a:lnTo>
                    <a:pt x="10260" y="20580"/>
                  </a:lnTo>
                  <a:lnTo>
                    <a:pt x="10249" y="20600"/>
                  </a:lnTo>
                  <a:lnTo>
                    <a:pt x="10244" y="20644"/>
                  </a:lnTo>
                  <a:lnTo>
                    <a:pt x="10249" y="20670"/>
                  </a:lnTo>
                  <a:lnTo>
                    <a:pt x="10283" y="20684"/>
                  </a:lnTo>
                  <a:lnTo>
                    <a:pt x="10288" y="20664"/>
                  </a:lnTo>
                  <a:lnTo>
                    <a:pt x="10306" y="20638"/>
                  </a:lnTo>
                  <a:lnTo>
                    <a:pt x="10278" y="20600"/>
                  </a:lnTo>
                  <a:lnTo>
                    <a:pt x="10267" y="20574"/>
                  </a:lnTo>
                  <a:close/>
                  <a:moveTo>
                    <a:pt x="11916" y="20594"/>
                  </a:moveTo>
                  <a:lnTo>
                    <a:pt x="11903" y="20600"/>
                  </a:lnTo>
                  <a:lnTo>
                    <a:pt x="11887" y="20606"/>
                  </a:lnTo>
                  <a:lnTo>
                    <a:pt x="11887" y="20620"/>
                  </a:lnTo>
                  <a:lnTo>
                    <a:pt x="11898" y="20638"/>
                  </a:lnTo>
                  <a:lnTo>
                    <a:pt x="11908" y="20632"/>
                  </a:lnTo>
                  <a:lnTo>
                    <a:pt x="11916" y="20620"/>
                  </a:lnTo>
                  <a:lnTo>
                    <a:pt x="11916" y="20606"/>
                  </a:lnTo>
                  <a:lnTo>
                    <a:pt x="11916" y="20594"/>
                  </a:lnTo>
                  <a:close/>
                  <a:moveTo>
                    <a:pt x="11091" y="20606"/>
                  </a:moveTo>
                  <a:lnTo>
                    <a:pt x="11084" y="20612"/>
                  </a:lnTo>
                  <a:lnTo>
                    <a:pt x="11091" y="20620"/>
                  </a:lnTo>
                  <a:lnTo>
                    <a:pt x="11084" y="20638"/>
                  </a:lnTo>
                  <a:lnTo>
                    <a:pt x="11079" y="20652"/>
                  </a:lnTo>
                  <a:lnTo>
                    <a:pt x="11068" y="20658"/>
                  </a:lnTo>
                  <a:lnTo>
                    <a:pt x="11091" y="20664"/>
                  </a:lnTo>
                  <a:lnTo>
                    <a:pt x="11107" y="20644"/>
                  </a:lnTo>
                  <a:lnTo>
                    <a:pt x="11107" y="20626"/>
                  </a:lnTo>
                  <a:lnTo>
                    <a:pt x="11091" y="20606"/>
                  </a:lnTo>
                  <a:close/>
                  <a:moveTo>
                    <a:pt x="12006" y="20696"/>
                  </a:moveTo>
                  <a:lnTo>
                    <a:pt x="11916" y="20728"/>
                  </a:lnTo>
                  <a:lnTo>
                    <a:pt x="11880" y="20753"/>
                  </a:lnTo>
                  <a:lnTo>
                    <a:pt x="11864" y="20779"/>
                  </a:lnTo>
                  <a:lnTo>
                    <a:pt x="11841" y="20797"/>
                  </a:lnTo>
                  <a:lnTo>
                    <a:pt x="11841" y="20811"/>
                  </a:lnTo>
                  <a:lnTo>
                    <a:pt x="11852" y="20843"/>
                  </a:lnTo>
                  <a:lnTo>
                    <a:pt x="11830" y="20893"/>
                  </a:lnTo>
                  <a:lnTo>
                    <a:pt x="11836" y="20913"/>
                  </a:lnTo>
                  <a:lnTo>
                    <a:pt x="11846" y="20913"/>
                  </a:lnTo>
                  <a:lnTo>
                    <a:pt x="11869" y="20907"/>
                  </a:lnTo>
                  <a:lnTo>
                    <a:pt x="11921" y="20861"/>
                  </a:lnTo>
                  <a:lnTo>
                    <a:pt x="11960" y="20855"/>
                  </a:lnTo>
                  <a:lnTo>
                    <a:pt x="11955" y="20823"/>
                  </a:lnTo>
                  <a:lnTo>
                    <a:pt x="11983" y="20791"/>
                  </a:lnTo>
                  <a:lnTo>
                    <a:pt x="12022" y="20722"/>
                  </a:lnTo>
                  <a:lnTo>
                    <a:pt x="12022" y="20696"/>
                  </a:lnTo>
                  <a:lnTo>
                    <a:pt x="12006" y="20696"/>
                  </a:lnTo>
                  <a:close/>
                  <a:moveTo>
                    <a:pt x="6253" y="20811"/>
                  </a:moveTo>
                  <a:lnTo>
                    <a:pt x="6208" y="20843"/>
                  </a:lnTo>
                  <a:lnTo>
                    <a:pt x="6196" y="20867"/>
                  </a:lnTo>
                  <a:lnTo>
                    <a:pt x="6253" y="20843"/>
                  </a:lnTo>
                  <a:lnTo>
                    <a:pt x="6260" y="20823"/>
                  </a:lnTo>
                  <a:lnTo>
                    <a:pt x="6253" y="20811"/>
                  </a:lnTo>
                  <a:close/>
                  <a:moveTo>
                    <a:pt x="10482" y="20919"/>
                  </a:moveTo>
                  <a:lnTo>
                    <a:pt x="10471" y="20945"/>
                  </a:lnTo>
                  <a:lnTo>
                    <a:pt x="10471" y="20963"/>
                  </a:lnTo>
                  <a:lnTo>
                    <a:pt x="10454" y="20983"/>
                  </a:lnTo>
                  <a:lnTo>
                    <a:pt x="10438" y="20971"/>
                  </a:lnTo>
                  <a:lnTo>
                    <a:pt x="10438" y="20957"/>
                  </a:lnTo>
                  <a:lnTo>
                    <a:pt x="10420" y="20971"/>
                  </a:lnTo>
                  <a:lnTo>
                    <a:pt x="10409" y="21020"/>
                  </a:lnTo>
                  <a:lnTo>
                    <a:pt x="10402" y="21072"/>
                  </a:lnTo>
                  <a:lnTo>
                    <a:pt x="10409" y="21090"/>
                  </a:lnTo>
                  <a:lnTo>
                    <a:pt x="10425" y="21104"/>
                  </a:lnTo>
                  <a:lnTo>
                    <a:pt x="10448" y="21104"/>
                  </a:lnTo>
                  <a:lnTo>
                    <a:pt x="10510" y="21104"/>
                  </a:lnTo>
                  <a:lnTo>
                    <a:pt x="10544" y="21116"/>
                  </a:lnTo>
                  <a:lnTo>
                    <a:pt x="10699" y="21162"/>
                  </a:lnTo>
                  <a:lnTo>
                    <a:pt x="10738" y="21180"/>
                  </a:lnTo>
                  <a:lnTo>
                    <a:pt x="10779" y="21200"/>
                  </a:lnTo>
                  <a:lnTo>
                    <a:pt x="10784" y="21212"/>
                  </a:lnTo>
                  <a:lnTo>
                    <a:pt x="10784" y="21232"/>
                  </a:lnTo>
                  <a:lnTo>
                    <a:pt x="10779" y="21263"/>
                  </a:lnTo>
                  <a:lnTo>
                    <a:pt x="10800" y="21269"/>
                  </a:lnTo>
                  <a:lnTo>
                    <a:pt x="10937" y="21269"/>
                  </a:lnTo>
                  <a:lnTo>
                    <a:pt x="11074" y="21257"/>
                  </a:lnTo>
                  <a:lnTo>
                    <a:pt x="11148" y="21257"/>
                  </a:lnTo>
                  <a:lnTo>
                    <a:pt x="11221" y="21263"/>
                  </a:lnTo>
                  <a:lnTo>
                    <a:pt x="11262" y="21269"/>
                  </a:lnTo>
                  <a:lnTo>
                    <a:pt x="11290" y="21257"/>
                  </a:lnTo>
                  <a:lnTo>
                    <a:pt x="11296" y="21237"/>
                  </a:lnTo>
                  <a:lnTo>
                    <a:pt x="11306" y="21206"/>
                  </a:lnTo>
                  <a:lnTo>
                    <a:pt x="11319" y="21162"/>
                  </a:lnTo>
                  <a:lnTo>
                    <a:pt x="11329" y="21142"/>
                  </a:lnTo>
                  <a:lnTo>
                    <a:pt x="11319" y="21142"/>
                  </a:lnTo>
                  <a:lnTo>
                    <a:pt x="11273" y="21180"/>
                  </a:lnTo>
                  <a:lnTo>
                    <a:pt x="11226" y="21180"/>
                  </a:lnTo>
                  <a:lnTo>
                    <a:pt x="11182" y="21186"/>
                  </a:lnTo>
                  <a:lnTo>
                    <a:pt x="11159" y="21206"/>
                  </a:lnTo>
                  <a:lnTo>
                    <a:pt x="11141" y="21212"/>
                  </a:lnTo>
                  <a:lnTo>
                    <a:pt x="11130" y="21200"/>
                  </a:lnTo>
                  <a:lnTo>
                    <a:pt x="11125" y="21186"/>
                  </a:lnTo>
                  <a:lnTo>
                    <a:pt x="11141" y="21122"/>
                  </a:lnTo>
                  <a:lnTo>
                    <a:pt x="11136" y="21110"/>
                  </a:lnTo>
                  <a:lnTo>
                    <a:pt x="11079" y="21116"/>
                  </a:lnTo>
                  <a:lnTo>
                    <a:pt x="11045" y="21122"/>
                  </a:lnTo>
                  <a:lnTo>
                    <a:pt x="10988" y="21104"/>
                  </a:lnTo>
                  <a:lnTo>
                    <a:pt x="10926" y="21098"/>
                  </a:lnTo>
                  <a:lnTo>
                    <a:pt x="10892" y="21066"/>
                  </a:lnTo>
                  <a:lnTo>
                    <a:pt x="10800" y="21052"/>
                  </a:lnTo>
                  <a:lnTo>
                    <a:pt x="10766" y="21052"/>
                  </a:lnTo>
                  <a:lnTo>
                    <a:pt x="10732" y="21066"/>
                  </a:lnTo>
                  <a:lnTo>
                    <a:pt x="10704" y="21066"/>
                  </a:lnTo>
                  <a:lnTo>
                    <a:pt x="10670" y="21072"/>
                  </a:lnTo>
                  <a:lnTo>
                    <a:pt x="10658" y="21066"/>
                  </a:lnTo>
                  <a:lnTo>
                    <a:pt x="10647" y="21052"/>
                  </a:lnTo>
                  <a:lnTo>
                    <a:pt x="10642" y="21040"/>
                  </a:lnTo>
                  <a:lnTo>
                    <a:pt x="10647" y="21020"/>
                  </a:lnTo>
                  <a:lnTo>
                    <a:pt x="10619" y="21020"/>
                  </a:lnTo>
                  <a:lnTo>
                    <a:pt x="10601" y="21008"/>
                  </a:lnTo>
                  <a:lnTo>
                    <a:pt x="10596" y="21002"/>
                  </a:lnTo>
                  <a:lnTo>
                    <a:pt x="10601" y="20994"/>
                  </a:lnTo>
                  <a:lnTo>
                    <a:pt x="10629" y="20988"/>
                  </a:lnTo>
                  <a:lnTo>
                    <a:pt x="10624" y="20957"/>
                  </a:lnTo>
                  <a:lnTo>
                    <a:pt x="10601" y="20957"/>
                  </a:lnTo>
                  <a:lnTo>
                    <a:pt x="10573" y="20983"/>
                  </a:lnTo>
                  <a:lnTo>
                    <a:pt x="10567" y="20983"/>
                  </a:lnTo>
                  <a:lnTo>
                    <a:pt x="10539" y="20983"/>
                  </a:lnTo>
                  <a:lnTo>
                    <a:pt x="10516" y="20977"/>
                  </a:lnTo>
                  <a:lnTo>
                    <a:pt x="10494" y="20963"/>
                  </a:lnTo>
                  <a:lnTo>
                    <a:pt x="10494" y="20931"/>
                  </a:lnTo>
                  <a:lnTo>
                    <a:pt x="10482" y="20919"/>
                  </a:lnTo>
                  <a:close/>
                  <a:moveTo>
                    <a:pt x="11660" y="20939"/>
                  </a:moveTo>
                  <a:lnTo>
                    <a:pt x="11637" y="20951"/>
                  </a:lnTo>
                  <a:lnTo>
                    <a:pt x="11631" y="20983"/>
                  </a:lnTo>
                  <a:lnTo>
                    <a:pt x="11596" y="21034"/>
                  </a:lnTo>
                  <a:lnTo>
                    <a:pt x="11608" y="21072"/>
                  </a:lnTo>
                  <a:lnTo>
                    <a:pt x="11596" y="21098"/>
                  </a:lnTo>
                  <a:lnTo>
                    <a:pt x="11608" y="21116"/>
                  </a:lnTo>
                  <a:lnTo>
                    <a:pt x="11624" y="21098"/>
                  </a:lnTo>
                  <a:lnTo>
                    <a:pt x="11647" y="21090"/>
                  </a:lnTo>
                  <a:lnTo>
                    <a:pt x="11642" y="21052"/>
                  </a:lnTo>
                  <a:lnTo>
                    <a:pt x="11624" y="21020"/>
                  </a:lnTo>
                  <a:lnTo>
                    <a:pt x="11647" y="20988"/>
                  </a:lnTo>
                  <a:lnTo>
                    <a:pt x="11660" y="20939"/>
                  </a:lnTo>
                  <a:close/>
                  <a:moveTo>
                    <a:pt x="14109" y="21148"/>
                  </a:moveTo>
                  <a:lnTo>
                    <a:pt x="14063" y="21162"/>
                  </a:lnTo>
                  <a:lnTo>
                    <a:pt x="14012" y="21180"/>
                  </a:lnTo>
                  <a:lnTo>
                    <a:pt x="13983" y="21194"/>
                  </a:lnTo>
                  <a:lnTo>
                    <a:pt x="13939" y="21226"/>
                  </a:lnTo>
                  <a:lnTo>
                    <a:pt x="13784" y="21269"/>
                  </a:lnTo>
                  <a:lnTo>
                    <a:pt x="13734" y="21275"/>
                  </a:lnTo>
                  <a:lnTo>
                    <a:pt x="13683" y="21269"/>
                  </a:lnTo>
                  <a:lnTo>
                    <a:pt x="13621" y="21257"/>
                  </a:lnTo>
                  <a:lnTo>
                    <a:pt x="13557" y="21243"/>
                  </a:lnTo>
                  <a:lnTo>
                    <a:pt x="13552" y="21289"/>
                  </a:lnTo>
                  <a:lnTo>
                    <a:pt x="13536" y="21333"/>
                  </a:lnTo>
                  <a:lnTo>
                    <a:pt x="13495" y="21339"/>
                  </a:lnTo>
                  <a:lnTo>
                    <a:pt x="13479" y="21333"/>
                  </a:lnTo>
                  <a:lnTo>
                    <a:pt x="13456" y="21327"/>
                  </a:lnTo>
                  <a:lnTo>
                    <a:pt x="13422" y="21339"/>
                  </a:lnTo>
                  <a:lnTo>
                    <a:pt x="13393" y="21365"/>
                  </a:lnTo>
                  <a:lnTo>
                    <a:pt x="13365" y="21385"/>
                  </a:lnTo>
                  <a:lnTo>
                    <a:pt x="13337" y="21365"/>
                  </a:lnTo>
                  <a:lnTo>
                    <a:pt x="13337" y="21423"/>
                  </a:lnTo>
                  <a:lnTo>
                    <a:pt x="13365" y="21498"/>
                  </a:lnTo>
                  <a:lnTo>
                    <a:pt x="13370" y="21524"/>
                  </a:lnTo>
                  <a:lnTo>
                    <a:pt x="13393" y="21536"/>
                  </a:lnTo>
                  <a:lnTo>
                    <a:pt x="13450" y="21562"/>
                  </a:lnTo>
                  <a:lnTo>
                    <a:pt x="13472" y="21562"/>
                  </a:lnTo>
                  <a:lnTo>
                    <a:pt x="13512" y="21562"/>
                  </a:lnTo>
                  <a:lnTo>
                    <a:pt x="13528" y="21568"/>
                  </a:lnTo>
                  <a:lnTo>
                    <a:pt x="13536" y="21600"/>
                  </a:lnTo>
                  <a:lnTo>
                    <a:pt x="13557" y="21600"/>
                  </a:lnTo>
                  <a:lnTo>
                    <a:pt x="13564" y="21588"/>
                  </a:lnTo>
                  <a:lnTo>
                    <a:pt x="13564" y="21576"/>
                  </a:lnTo>
                  <a:lnTo>
                    <a:pt x="13580" y="21556"/>
                  </a:lnTo>
                  <a:lnTo>
                    <a:pt x="13598" y="21550"/>
                  </a:lnTo>
                  <a:lnTo>
                    <a:pt x="13621" y="21550"/>
                  </a:lnTo>
                  <a:lnTo>
                    <a:pt x="13660" y="21544"/>
                  </a:lnTo>
                  <a:lnTo>
                    <a:pt x="13699" y="21530"/>
                  </a:lnTo>
                  <a:lnTo>
                    <a:pt x="13734" y="21504"/>
                  </a:lnTo>
                  <a:lnTo>
                    <a:pt x="13802" y="21435"/>
                  </a:lnTo>
                  <a:lnTo>
                    <a:pt x="13825" y="21435"/>
                  </a:lnTo>
                  <a:lnTo>
                    <a:pt x="13841" y="21441"/>
                  </a:lnTo>
                  <a:lnTo>
                    <a:pt x="13882" y="21441"/>
                  </a:lnTo>
                  <a:lnTo>
                    <a:pt x="13921" y="21435"/>
                  </a:lnTo>
                  <a:lnTo>
                    <a:pt x="13916" y="21409"/>
                  </a:lnTo>
                  <a:lnTo>
                    <a:pt x="13910" y="21397"/>
                  </a:lnTo>
                  <a:lnTo>
                    <a:pt x="13887" y="21365"/>
                  </a:lnTo>
                  <a:lnTo>
                    <a:pt x="13882" y="21339"/>
                  </a:lnTo>
                  <a:lnTo>
                    <a:pt x="13893" y="21301"/>
                  </a:lnTo>
                  <a:lnTo>
                    <a:pt x="14081" y="21174"/>
                  </a:lnTo>
                  <a:lnTo>
                    <a:pt x="14109" y="21148"/>
                  </a:lnTo>
                  <a:close/>
                  <a:moveTo>
                    <a:pt x="5992" y="21212"/>
                  </a:moveTo>
                  <a:lnTo>
                    <a:pt x="5986" y="21226"/>
                  </a:lnTo>
                  <a:lnTo>
                    <a:pt x="5968" y="21275"/>
                  </a:lnTo>
                  <a:lnTo>
                    <a:pt x="5981" y="21289"/>
                  </a:lnTo>
                  <a:lnTo>
                    <a:pt x="5986" y="21289"/>
                  </a:lnTo>
                  <a:lnTo>
                    <a:pt x="6009" y="21307"/>
                  </a:lnTo>
                  <a:lnTo>
                    <a:pt x="6020" y="21307"/>
                  </a:lnTo>
                  <a:lnTo>
                    <a:pt x="6038" y="21295"/>
                  </a:lnTo>
                  <a:lnTo>
                    <a:pt x="6048" y="21295"/>
                  </a:lnTo>
                  <a:lnTo>
                    <a:pt x="6061" y="21289"/>
                  </a:lnTo>
                  <a:lnTo>
                    <a:pt x="6077" y="21269"/>
                  </a:lnTo>
                  <a:lnTo>
                    <a:pt x="6077" y="21263"/>
                  </a:lnTo>
                  <a:lnTo>
                    <a:pt x="6077" y="21249"/>
                  </a:lnTo>
                  <a:lnTo>
                    <a:pt x="6048" y="21218"/>
                  </a:lnTo>
                  <a:lnTo>
                    <a:pt x="5992" y="21212"/>
                  </a:lnTo>
                  <a:close/>
                </a:path>
              </a:pathLst>
            </a:custGeom>
            <a:solidFill>
              <a:srgbClr val="3026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14" name="Group"/>
            <p:cNvGrpSpPr/>
            <p:nvPr/>
          </p:nvGrpSpPr>
          <p:grpSpPr>
            <a:xfrm>
              <a:off x="9296969" y="14991740"/>
              <a:ext cx="606029" cy="606029"/>
              <a:chOff x="0" y="0"/>
              <a:chExt cx="606028" cy="606028"/>
            </a:xfrm>
          </p:grpSpPr>
          <p:sp>
            <p:nvSpPr>
              <p:cNvPr id="912" name="Circle"/>
              <p:cNvSpPr/>
              <p:nvPr/>
            </p:nvSpPr>
            <p:spPr>
              <a:xfrm>
                <a:off x="0" y="0"/>
                <a:ext cx="606029" cy="606029"/>
              </a:xfrm>
              <a:prstGeom prst="ellipse">
                <a:avLst/>
              </a:prstGeom>
              <a:solidFill>
                <a:srgbClr val="F2A0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3" name="IMG_5831.PNG" descr="IMG_583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8314" t="38457" r="63786" b="35699"/>
              <a:stretch>
                <a:fillRect/>
              </a:stretch>
            </p:blipFill>
            <p:spPr>
              <a:xfrm>
                <a:off x="113630" y="103687"/>
                <a:ext cx="366681" cy="374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7" name="Group"/>
            <p:cNvGrpSpPr/>
            <p:nvPr/>
          </p:nvGrpSpPr>
          <p:grpSpPr>
            <a:xfrm>
              <a:off x="8955587" y="15717228"/>
              <a:ext cx="606029" cy="606029"/>
              <a:chOff x="0" y="0"/>
              <a:chExt cx="606028" cy="606028"/>
            </a:xfrm>
          </p:grpSpPr>
          <p:sp>
            <p:nvSpPr>
              <p:cNvPr id="915" name="Circle"/>
              <p:cNvSpPr/>
              <p:nvPr/>
            </p:nvSpPr>
            <p:spPr>
              <a:xfrm>
                <a:off x="0" y="0"/>
                <a:ext cx="606029" cy="606029"/>
              </a:xfrm>
              <a:prstGeom prst="ellipse">
                <a:avLst/>
              </a:prstGeom>
              <a:solidFill>
                <a:srgbClr val="F2A0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6" name="IMG_5831.PNG" descr="IMG_583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8314" t="38457" r="63786" b="35699"/>
              <a:stretch>
                <a:fillRect/>
              </a:stretch>
            </p:blipFill>
            <p:spPr>
              <a:xfrm>
                <a:off x="113630" y="103687"/>
                <a:ext cx="366681" cy="374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Group"/>
            <p:cNvGrpSpPr/>
            <p:nvPr/>
          </p:nvGrpSpPr>
          <p:grpSpPr>
            <a:xfrm>
              <a:off x="6760499" y="14413062"/>
              <a:ext cx="606029" cy="606030"/>
              <a:chOff x="0" y="0"/>
              <a:chExt cx="606028" cy="606028"/>
            </a:xfrm>
          </p:grpSpPr>
          <p:sp>
            <p:nvSpPr>
              <p:cNvPr id="918" name="Circle"/>
              <p:cNvSpPr/>
              <p:nvPr/>
            </p:nvSpPr>
            <p:spPr>
              <a:xfrm>
                <a:off x="0" y="0"/>
                <a:ext cx="606029" cy="606029"/>
              </a:xfrm>
              <a:prstGeom prst="ellipse">
                <a:avLst/>
              </a:prstGeom>
              <a:solidFill>
                <a:srgbClr val="F2A0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9" name="IMG_5831.PNG" descr="IMG_583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8314" t="38457" r="63786" b="35699"/>
              <a:stretch>
                <a:fillRect/>
              </a:stretch>
            </p:blipFill>
            <p:spPr>
              <a:xfrm>
                <a:off x="113630" y="103687"/>
                <a:ext cx="366681" cy="374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3" name="Group"/>
            <p:cNvGrpSpPr/>
            <p:nvPr/>
          </p:nvGrpSpPr>
          <p:grpSpPr>
            <a:xfrm>
              <a:off x="11190303" y="14022745"/>
              <a:ext cx="606029" cy="606029"/>
              <a:chOff x="0" y="0"/>
              <a:chExt cx="606028" cy="606028"/>
            </a:xfrm>
          </p:grpSpPr>
          <p:sp>
            <p:nvSpPr>
              <p:cNvPr id="921" name="Circle"/>
              <p:cNvSpPr/>
              <p:nvPr/>
            </p:nvSpPr>
            <p:spPr>
              <a:xfrm>
                <a:off x="0" y="0"/>
                <a:ext cx="606029" cy="606029"/>
              </a:xfrm>
              <a:prstGeom prst="ellipse">
                <a:avLst/>
              </a:prstGeom>
              <a:solidFill>
                <a:srgbClr val="F2A0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22" name="IMG_5831.PNG" descr="IMG_583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8314" t="38457" r="63786" b="35699"/>
              <a:stretch>
                <a:fillRect/>
              </a:stretch>
            </p:blipFill>
            <p:spPr>
              <a:xfrm>
                <a:off x="113630" y="103687"/>
                <a:ext cx="366681" cy="374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925" name="Alioth logo.ai" descr="Alioth logo.ai"/>
          <p:cNvPicPr>
            <a:picLocks noChangeAspect="1"/>
          </p:cNvPicPr>
          <p:nvPr/>
        </p:nvPicPr>
        <p:blipFill>
          <a:blip r:embed="rId4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27" name="AWEX-logo-1.jpg" descr="AWEX-logo-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9579" y="3744807"/>
            <a:ext cx="3359306" cy="2797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Alibaba-Group-Logo-Vector-730x730.jpeg" descr="Alibaba-Group-Logo-Vector-730x730.jpeg"/>
          <p:cNvPicPr>
            <a:picLocks noChangeAspect="1"/>
          </p:cNvPicPr>
          <p:nvPr/>
        </p:nvPicPr>
        <p:blipFill>
          <a:blip r:embed="rId6">
            <a:extLst/>
          </a:blip>
          <a:srcRect l="17169" t="33724" r="17169" b="33724"/>
          <a:stretch>
            <a:fillRect/>
          </a:stretch>
        </p:blipFill>
        <p:spPr>
          <a:xfrm>
            <a:off x="5224097" y="4336990"/>
            <a:ext cx="3253481" cy="1612872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Multiplication Sign"/>
          <p:cNvSpPr/>
          <p:nvPr/>
        </p:nvSpPr>
        <p:spPr>
          <a:xfrm>
            <a:off x="4350106" y="4862056"/>
            <a:ext cx="562769" cy="562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30263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30" name="Google Shape;384;geb2bbfe1c7_0_373" descr="Google Shape;384;geb2bbfe1c7_0_373"/>
          <p:cNvPicPr>
            <a:picLocks noChangeAspect="1"/>
          </p:cNvPicPr>
          <p:nvPr/>
        </p:nvPicPr>
        <p:blipFill>
          <a:blip r:embed="rId7">
            <a:extLst/>
          </a:blip>
          <a:srcRect l="0" t="6330" r="58479" b="0"/>
          <a:stretch>
            <a:fillRect/>
          </a:stretch>
        </p:blipFill>
        <p:spPr>
          <a:xfrm>
            <a:off x="333160" y="8905607"/>
            <a:ext cx="3111145" cy="3014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35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936" name="WHY DOES ALIOTH BELIEVE IN ALIBABA.COM?"/>
          <p:cNvSpPr txBox="1"/>
          <p:nvPr/>
        </p:nvSpPr>
        <p:spPr>
          <a:xfrm>
            <a:off x="5470716" y="6464297"/>
            <a:ext cx="1344256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HOW DOES IT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Line"/>
          <p:cNvSpPr/>
          <p:nvPr/>
        </p:nvSpPr>
        <p:spPr>
          <a:xfrm flipH="1">
            <a:off x="6900751" y="8086778"/>
            <a:ext cx="4680397" cy="2481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398" fill="norm" stroke="1" extrusionOk="0">
                <a:moveTo>
                  <a:pt x="0" y="96"/>
                </a:moveTo>
                <a:lnTo>
                  <a:pt x="17282" y="18"/>
                </a:lnTo>
                <a:cubicBezTo>
                  <a:pt x="18948" y="-202"/>
                  <a:pt x="20489" y="1590"/>
                  <a:pt x="21145" y="4437"/>
                </a:cubicBezTo>
                <a:cubicBezTo>
                  <a:pt x="21527" y="6092"/>
                  <a:pt x="21557" y="7972"/>
                  <a:pt x="21572" y="9858"/>
                </a:cubicBezTo>
                <a:cubicBezTo>
                  <a:pt x="21585" y="11647"/>
                  <a:pt x="21600" y="13413"/>
                  <a:pt x="21597" y="15143"/>
                </a:cubicBezTo>
                <a:cubicBezTo>
                  <a:pt x="21592" y="17229"/>
                  <a:pt x="21570" y="19313"/>
                  <a:pt x="21536" y="21398"/>
                </a:cubicBezTo>
              </a:path>
            </a:pathLst>
          </a:custGeom>
          <a:ln w="63500">
            <a:solidFill>
              <a:srgbClr val="30263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0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41" name="Line"/>
          <p:cNvSpPr/>
          <p:nvPr/>
        </p:nvSpPr>
        <p:spPr>
          <a:xfrm>
            <a:off x="12806315" y="8086778"/>
            <a:ext cx="4680397" cy="2481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398" fill="norm" stroke="1" extrusionOk="0">
                <a:moveTo>
                  <a:pt x="0" y="96"/>
                </a:moveTo>
                <a:lnTo>
                  <a:pt x="17282" y="18"/>
                </a:lnTo>
                <a:cubicBezTo>
                  <a:pt x="18948" y="-202"/>
                  <a:pt x="20489" y="1590"/>
                  <a:pt x="21145" y="4437"/>
                </a:cubicBezTo>
                <a:cubicBezTo>
                  <a:pt x="21527" y="6092"/>
                  <a:pt x="21557" y="7972"/>
                  <a:pt x="21572" y="9858"/>
                </a:cubicBezTo>
                <a:cubicBezTo>
                  <a:pt x="21585" y="11647"/>
                  <a:pt x="21600" y="13413"/>
                  <a:pt x="21597" y="15143"/>
                </a:cubicBezTo>
                <a:cubicBezTo>
                  <a:pt x="21592" y="17229"/>
                  <a:pt x="21570" y="19313"/>
                  <a:pt x="21536" y="21398"/>
                </a:cubicBezTo>
              </a:path>
            </a:pathLst>
          </a:custGeom>
          <a:ln w="63500">
            <a:solidFill>
              <a:srgbClr val="E6A4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0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42" name="Line"/>
          <p:cNvSpPr/>
          <p:nvPr/>
        </p:nvSpPr>
        <p:spPr>
          <a:xfrm flipV="1">
            <a:off x="12210185" y="5016252"/>
            <a:ext cx="1" cy="1563345"/>
          </a:xfrm>
          <a:prstGeom prst="line">
            <a:avLst/>
          </a:prstGeom>
          <a:ln w="25400">
            <a:solidFill>
              <a:srgbClr val="E6A45E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43" name="Rounded Rectangle"/>
          <p:cNvSpPr/>
          <p:nvPr/>
        </p:nvSpPr>
        <p:spPr>
          <a:xfrm>
            <a:off x="6311163" y="2089206"/>
            <a:ext cx="11758610" cy="2915436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6A45E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44" name="Google Shape;202;p8"/>
          <p:cNvSpPr txBox="1"/>
          <p:nvPr/>
        </p:nvSpPr>
        <p:spPr>
          <a:xfrm>
            <a:off x="708359" y="918195"/>
            <a:ext cx="5593124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302638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alibaba.com</a:t>
            </a:r>
          </a:p>
        </p:txBody>
      </p:sp>
      <p:sp>
        <p:nvSpPr>
          <p:cNvPr id="945" name="Cash"/>
          <p:cNvSpPr/>
          <p:nvPr/>
        </p:nvSpPr>
        <p:spPr>
          <a:xfrm rot="20179534">
            <a:off x="8716025" y="7056751"/>
            <a:ext cx="586793" cy="24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071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019" y="1846"/>
                </a:moveTo>
                <a:lnTo>
                  <a:pt x="9380" y="1846"/>
                </a:lnTo>
                <a:cubicBezTo>
                  <a:pt x="8379" y="3482"/>
                  <a:pt x="7686" y="6872"/>
                  <a:pt x="7686" y="10802"/>
                </a:cubicBezTo>
                <a:cubicBezTo>
                  <a:pt x="7686" y="14732"/>
                  <a:pt x="8379" y="18118"/>
                  <a:pt x="9380" y="19754"/>
                </a:cubicBezTo>
                <a:lnTo>
                  <a:pt x="3019" y="19754"/>
                </a:lnTo>
                <a:cubicBezTo>
                  <a:pt x="2835" y="16931"/>
                  <a:pt x="1920" y="14704"/>
                  <a:pt x="762" y="14256"/>
                </a:cubicBezTo>
                <a:lnTo>
                  <a:pt x="762" y="7344"/>
                </a:lnTo>
                <a:cubicBezTo>
                  <a:pt x="1920" y="6896"/>
                  <a:pt x="2835" y="4669"/>
                  <a:pt x="3019" y="1846"/>
                </a:cubicBezTo>
                <a:close/>
                <a:moveTo>
                  <a:pt x="12080" y="1846"/>
                </a:moveTo>
                <a:lnTo>
                  <a:pt x="18581" y="1846"/>
                </a:lnTo>
                <a:cubicBezTo>
                  <a:pt x="18765" y="4669"/>
                  <a:pt x="19678" y="6896"/>
                  <a:pt x="20836" y="7344"/>
                </a:cubicBezTo>
                <a:lnTo>
                  <a:pt x="20836" y="14256"/>
                </a:lnTo>
                <a:cubicBezTo>
                  <a:pt x="19678" y="14704"/>
                  <a:pt x="18765" y="16931"/>
                  <a:pt x="18581" y="19754"/>
                </a:cubicBezTo>
                <a:lnTo>
                  <a:pt x="12080" y="19754"/>
                </a:lnTo>
                <a:cubicBezTo>
                  <a:pt x="13080" y="18118"/>
                  <a:pt x="13772" y="14732"/>
                  <a:pt x="13772" y="10802"/>
                </a:cubicBezTo>
                <a:cubicBezTo>
                  <a:pt x="13772" y="6872"/>
                  <a:pt x="13080" y="3482"/>
                  <a:pt x="12080" y="1846"/>
                </a:cubicBezTo>
                <a:close/>
                <a:moveTo>
                  <a:pt x="4544" y="7884"/>
                </a:moveTo>
                <a:cubicBezTo>
                  <a:pt x="4232" y="7884"/>
                  <a:pt x="3921" y="8174"/>
                  <a:pt x="3683" y="8754"/>
                </a:cubicBezTo>
                <a:cubicBezTo>
                  <a:pt x="3208" y="9913"/>
                  <a:pt x="3208" y="11795"/>
                  <a:pt x="3683" y="12953"/>
                </a:cubicBezTo>
                <a:cubicBezTo>
                  <a:pt x="4159" y="14112"/>
                  <a:pt x="4929" y="14112"/>
                  <a:pt x="5404" y="12953"/>
                </a:cubicBezTo>
                <a:cubicBezTo>
                  <a:pt x="5880" y="11795"/>
                  <a:pt x="5880" y="9913"/>
                  <a:pt x="5404" y="8754"/>
                </a:cubicBezTo>
                <a:cubicBezTo>
                  <a:pt x="5167" y="8174"/>
                  <a:pt x="4855" y="7884"/>
                  <a:pt x="4544" y="7884"/>
                </a:cubicBezTo>
                <a:close/>
                <a:moveTo>
                  <a:pt x="16914" y="7884"/>
                </a:moveTo>
                <a:cubicBezTo>
                  <a:pt x="16603" y="7884"/>
                  <a:pt x="16291" y="8174"/>
                  <a:pt x="16054" y="8754"/>
                </a:cubicBezTo>
                <a:cubicBezTo>
                  <a:pt x="15578" y="9913"/>
                  <a:pt x="15578" y="11795"/>
                  <a:pt x="16054" y="12953"/>
                </a:cubicBezTo>
                <a:cubicBezTo>
                  <a:pt x="16529" y="14112"/>
                  <a:pt x="17301" y="14112"/>
                  <a:pt x="17776" y="12953"/>
                </a:cubicBezTo>
                <a:cubicBezTo>
                  <a:pt x="18252" y="11795"/>
                  <a:pt x="18252" y="9913"/>
                  <a:pt x="17776" y="8754"/>
                </a:cubicBezTo>
                <a:cubicBezTo>
                  <a:pt x="17539" y="8174"/>
                  <a:pt x="17226" y="7884"/>
                  <a:pt x="16914" y="7884"/>
                </a:cubicBezTo>
                <a:close/>
              </a:path>
            </a:pathLst>
          </a:custGeom>
          <a:solidFill>
            <a:srgbClr val="302638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6" name="Rectangle"/>
          <p:cNvSpPr/>
          <p:nvPr/>
        </p:nvSpPr>
        <p:spPr>
          <a:xfrm rot="22945">
            <a:off x="8641966" y="7252516"/>
            <a:ext cx="735761" cy="282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7" name="Cash"/>
          <p:cNvSpPr/>
          <p:nvPr/>
        </p:nvSpPr>
        <p:spPr>
          <a:xfrm>
            <a:off x="8735248" y="7232170"/>
            <a:ext cx="586794" cy="240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071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019" y="1846"/>
                </a:moveTo>
                <a:lnTo>
                  <a:pt x="9380" y="1846"/>
                </a:lnTo>
                <a:cubicBezTo>
                  <a:pt x="8379" y="3482"/>
                  <a:pt x="7686" y="6872"/>
                  <a:pt x="7686" y="10802"/>
                </a:cubicBezTo>
                <a:cubicBezTo>
                  <a:pt x="7686" y="14732"/>
                  <a:pt x="8379" y="18118"/>
                  <a:pt x="9380" y="19754"/>
                </a:cubicBezTo>
                <a:lnTo>
                  <a:pt x="3019" y="19754"/>
                </a:lnTo>
                <a:cubicBezTo>
                  <a:pt x="2835" y="16931"/>
                  <a:pt x="1920" y="14704"/>
                  <a:pt x="762" y="14256"/>
                </a:cubicBezTo>
                <a:lnTo>
                  <a:pt x="762" y="7344"/>
                </a:lnTo>
                <a:cubicBezTo>
                  <a:pt x="1920" y="6896"/>
                  <a:pt x="2835" y="4669"/>
                  <a:pt x="3019" y="1846"/>
                </a:cubicBezTo>
                <a:close/>
                <a:moveTo>
                  <a:pt x="12080" y="1846"/>
                </a:moveTo>
                <a:lnTo>
                  <a:pt x="18581" y="1846"/>
                </a:lnTo>
                <a:cubicBezTo>
                  <a:pt x="18765" y="4669"/>
                  <a:pt x="19678" y="6896"/>
                  <a:pt x="20836" y="7344"/>
                </a:cubicBezTo>
                <a:lnTo>
                  <a:pt x="20836" y="14256"/>
                </a:lnTo>
                <a:cubicBezTo>
                  <a:pt x="19678" y="14704"/>
                  <a:pt x="18765" y="16931"/>
                  <a:pt x="18581" y="19754"/>
                </a:cubicBezTo>
                <a:lnTo>
                  <a:pt x="12080" y="19754"/>
                </a:lnTo>
                <a:cubicBezTo>
                  <a:pt x="13080" y="18118"/>
                  <a:pt x="13772" y="14732"/>
                  <a:pt x="13772" y="10802"/>
                </a:cubicBezTo>
                <a:cubicBezTo>
                  <a:pt x="13772" y="6872"/>
                  <a:pt x="13080" y="3482"/>
                  <a:pt x="12080" y="1846"/>
                </a:cubicBezTo>
                <a:close/>
                <a:moveTo>
                  <a:pt x="4544" y="7884"/>
                </a:moveTo>
                <a:cubicBezTo>
                  <a:pt x="4232" y="7884"/>
                  <a:pt x="3921" y="8174"/>
                  <a:pt x="3683" y="8754"/>
                </a:cubicBezTo>
                <a:cubicBezTo>
                  <a:pt x="3208" y="9913"/>
                  <a:pt x="3208" y="11795"/>
                  <a:pt x="3683" y="12953"/>
                </a:cubicBezTo>
                <a:cubicBezTo>
                  <a:pt x="4159" y="14112"/>
                  <a:pt x="4929" y="14112"/>
                  <a:pt x="5404" y="12953"/>
                </a:cubicBezTo>
                <a:cubicBezTo>
                  <a:pt x="5880" y="11795"/>
                  <a:pt x="5880" y="9913"/>
                  <a:pt x="5404" y="8754"/>
                </a:cubicBezTo>
                <a:cubicBezTo>
                  <a:pt x="5167" y="8174"/>
                  <a:pt x="4855" y="7884"/>
                  <a:pt x="4544" y="7884"/>
                </a:cubicBezTo>
                <a:close/>
                <a:moveTo>
                  <a:pt x="16914" y="7884"/>
                </a:moveTo>
                <a:cubicBezTo>
                  <a:pt x="16603" y="7884"/>
                  <a:pt x="16291" y="8174"/>
                  <a:pt x="16054" y="8754"/>
                </a:cubicBezTo>
                <a:cubicBezTo>
                  <a:pt x="15578" y="9913"/>
                  <a:pt x="15578" y="11795"/>
                  <a:pt x="16054" y="12953"/>
                </a:cubicBezTo>
                <a:cubicBezTo>
                  <a:pt x="16529" y="14112"/>
                  <a:pt x="17301" y="14112"/>
                  <a:pt x="17776" y="12953"/>
                </a:cubicBezTo>
                <a:cubicBezTo>
                  <a:pt x="18252" y="11795"/>
                  <a:pt x="18252" y="9913"/>
                  <a:pt x="17776" y="8754"/>
                </a:cubicBezTo>
                <a:cubicBezTo>
                  <a:pt x="17539" y="8174"/>
                  <a:pt x="17226" y="7884"/>
                  <a:pt x="16914" y="7884"/>
                </a:cubicBezTo>
                <a:close/>
              </a:path>
            </a:pathLst>
          </a:custGeom>
          <a:solidFill>
            <a:srgbClr val="302638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48" name="Google Shape;379;geb2bbfe1c7_0_373" descr="Google Shape;379;geb2bbfe1c7_0_3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0428" y="6482655"/>
            <a:ext cx="3804969" cy="3413177"/>
          </a:xfrm>
          <a:prstGeom prst="rect">
            <a:avLst/>
          </a:prstGeom>
          <a:ln w="12700">
            <a:miter lim="400000"/>
          </a:ln>
        </p:spPr>
      </p:pic>
      <p:sp>
        <p:nvSpPr>
          <p:cNvPr id="949" name="Google Shape;375;geb2bbfe1c7_0_373"/>
          <p:cNvSpPr txBox="1"/>
          <p:nvPr/>
        </p:nvSpPr>
        <p:spPr>
          <a:xfrm>
            <a:off x="8809250" y="7639138"/>
            <a:ext cx="1156607" cy="49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defTabSz="2438400">
              <a:defRPr cap="all" sz="1700">
                <a:solidFill>
                  <a:srgbClr val="23252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Supply</a:t>
            </a:r>
          </a:p>
        </p:txBody>
      </p:sp>
      <p:sp>
        <p:nvSpPr>
          <p:cNvPr id="950" name="Google Shape;375;geb2bbfe1c7_0_373"/>
          <p:cNvSpPr txBox="1"/>
          <p:nvPr/>
        </p:nvSpPr>
        <p:spPr>
          <a:xfrm>
            <a:off x="13528276" y="7639138"/>
            <a:ext cx="2962489" cy="49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defTabSz="2438400">
              <a:defRPr cap="all" sz="1700">
                <a:solidFill>
                  <a:srgbClr val="E6A45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Demand</a:t>
            </a:r>
          </a:p>
        </p:txBody>
      </p:sp>
      <p:pic>
        <p:nvPicPr>
          <p:cNvPr id="951" name="Graphic 36" descr="Graphic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82533" y="7043330"/>
            <a:ext cx="494181" cy="494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Graphic 58" descr="Graphic 5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62430" y="7094377"/>
            <a:ext cx="494181" cy="494180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Cash"/>
          <p:cNvSpPr/>
          <p:nvPr/>
        </p:nvSpPr>
        <p:spPr>
          <a:xfrm rot="20179534">
            <a:off x="11915726" y="11992576"/>
            <a:ext cx="588921" cy="241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071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019" y="1846"/>
                </a:moveTo>
                <a:lnTo>
                  <a:pt x="9380" y="1846"/>
                </a:lnTo>
                <a:cubicBezTo>
                  <a:pt x="8379" y="3482"/>
                  <a:pt x="7686" y="6872"/>
                  <a:pt x="7686" y="10802"/>
                </a:cubicBezTo>
                <a:cubicBezTo>
                  <a:pt x="7686" y="14732"/>
                  <a:pt x="8379" y="18118"/>
                  <a:pt x="9380" y="19754"/>
                </a:cubicBezTo>
                <a:lnTo>
                  <a:pt x="3019" y="19754"/>
                </a:lnTo>
                <a:cubicBezTo>
                  <a:pt x="2835" y="16931"/>
                  <a:pt x="1920" y="14704"/>
                  <a:pt x="762" y="14256"/>
                </a:cubicBezTo>
                <a:lnTo>
                  <a:pt x="762" y="7344"/>
                </a:lnTo>
                <a:cubicBezTo>
                  <a:pt x="1920" y="6896"/>
                  <a:pt x="2835" y="4669"/>
                  <a:pt x="3019" y="1846"/>
                </a:cubicBezTo>
                <a:close/>
                <a:moveTo>
                  <a:pt x="12080" y="1846"/>
                </a:moveTo>
                <a:lnTo>
                  <a:pt x="18581" y="1846"/>
                </a:lnTo>
                <a:cubicBezTo>
                  <a:pt x="18765" y="4669"/>
                  <a:pt x="19678" y="6896"/>
                  <a:pt x="20836" y="7344"/>
                </a:cubicBezTo>
                <a:lnTo>
                  <a:pt x="20836" y="14256"/>
                </a:lnTo>
                <a:cubicBezTo>
                  <a:pt x="19678" y="14704"/>
                  <a:pt x="18765" y="16931"/>
                  <a:pt x="18581" y="19754"/>
                </a:cubicBezTo>
                <a:lnTo>
                  <a:pt x="12080" y="19754"/>
                </a:lnTo>
                <a:cubicBezTo>
                  <a:pt x="13080" y="18118"/>
                  <a:pt x="13772" y="14732"/>
                  <a:pt x="13772" y="10802"/>
                </a:cubicBezTo>
                <a:cubicBezTo>
                  <a:pt x="13772" y="6872"/>
                  <a:pt x="13080" y="3482"/>
                  <a:pt x="12080" y="1846"/>
                </a:cubicBezTo>
                <a:close/>
                <a:moveTo>
                  <a:pt x="4544" y="7884"/>
                </a:moveTo>
                <a:cubicBezTo>
                  <a:pt x="4232" y="7884"/>
                  <a:pt x="3921" y="8174"/>
                  <a:pt x="3683" y="8754"/>
                </a:cubicBezTo>
                <a:cubicBezTo>
                  <a:pt x="3208" y="9913"/>
                  <a:pt x="3208" y="11795"/>
                  <a:pt x="3683" y="12953"/>
                </a:cubicBezTo>
                <a:cubicBezTo>
                  <a:pt x="4159" y="14112"/>
                  <a:pt x="4929" y="14112"/>
                  <a:pt x="5404" y="12953"/>
                </a:cubicBezTo>
                <a:cubicBezTo>
                  <a:pt x="5880" y="11795"/>
                  <a:pt x="5880" y="9913"/>
                  <a:pt x="5404" y="8754"/>
                </a:cubicBezTo>
                <a:cubicBezTo>
                  <a:pt x="5167" y="8174"/>
                  <a:pt x="4855" y="7884"/>
                  <a:pt x="4544" y="7884"/>
                </a:cubicBezTo>
                <a:close/>
                <a:moveTo>
                  <a:pt x="16914" y="7884"/>
                </a:moveTo>
                <a:cubicBezTo>
                  <a:pt x="16603" y="7884"/>
                  <a:pt x="16291" y="8174"/>
                  <a:pt x="16054" y="8754"/>
                </a:cubicBezTo>
                <a:cubicBezTo>
                  <a:pt x="15578" y="9913"/>
                  <a:pt x="15578" y="11795"/>
                  <a:pt x="16054" y="12953"/>
                </a:cubicBezTo>
                <a:cubicBezTo>
                  <a:pt x="16529" y="14112"/>
                  <a:pt x="17301" y="14112"/>
                  <a:pt x="17776" y="12953"/>
                </a:cubicBezTo>
                <a:cubicBezTo>
                  <a:pt x="18252" y="11795"/>
                  <a:pt x="18252" y="9913"/>
                  <a:pt x="17776" y="8754"/>
                </a:cubicBezTo>
                <a:cubicBezTo>
                  <a:pt x="17539" y="8174"/>
                  <a:pt x="17226" y="7884"/>
                  <a:pt x="16914" y="7884"/>
                </a:cubicBezTo>
                <a:close/>
              </a:path>
            </a:pathLst>
          </a:cu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4" name="Rectangle"/>
          <p:cNvSpPr/>
          <p:nvPr/>
        </p:nvSpPr>
        <p:spPr>
          <a:xfrm rot="22945">
            <a:off x="11842733" y="12189050"/>
            <a:ext cx="734904" cy="4110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5" name="Cash"/>
          <p:cNvSpPr/>
          <p:nvPr/>
        </p:nvSpPr>
        <p:spPr>
          <a:xfrm>
            <a:off x="11935018" y="12168631"/>
            <a:ext cx="588920" cy="241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071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019" y="1846"/>
                </a:moveTo>
                <a:lnTo>
                  <a:pt x="9380" y="1846"/>
                </a:lnTo>
                <a:cubicBezTo>
                  <a:pt x="8379" y="3482"/>
                  <a:pt x="7686" y="6872"/>
                  <a:pt x="7686" y="10802"/>
                </a:cubicBezTo>
                <a:cubicBezTo>
                  <a:pt x="7686" y="14732"/>
                  <a:pt x="8379" y="18118"/>
                  <a:pt x="9380" y="19754"/>
                </a:cubicBezTo>
                <a:lnTo>
                  <a:pt x="3019" y="19754"/>
                </a:lnTo>
                <a:cubicBezTo>
                  <a:pt x="2835" y="16931"/>
                  <a:pt x="1920" y="14704"/>
                  <a:pt x="762" y="14256"/>
                </a:cubicBezTo>
                <a:lnTo>
                  <a:pt x="762" y="7344"/>
                </a:lnTo>
                <a:cubicBezTo>
                  <a:pt x="1920" y="6896"/>
                  <a:pt x="2835" y="4669"/>
                  <a:pt x="3019" y="1846"/>
                </a:cubicBezTo>
                <a:close/>
                <a:moveTo>
                  <a:pt x="12080" y="1846"/>
                </a:moveTo>
                <a:lnTo>
                  <a:pt x="18581" y="1846"/>
                </a:lnTo>
                <a:cubicBezTo>
                  <a:pt x="18765" y="4669"/>
                  <a:pt x="19678" y="6896"/>
                  <a:pt x="20836" y="7344"/>
                </a:cubicBezTo>
                <a:lnTo>
                  <a:pt x="20836" y="14256"/>
                </a:lnTo>
                <a:cubicBezTo>
                  <a:pt x="19678" y="14704"/>
                  <a:pt x="18765" y="16931"/>
                  <a:pt x="18581" y="19754"/>
                </a:cubicBezTo>
                <a:lnTo>
                  <a:pt x="12080" y="19754"/>
                </a:lnTo>
                <a:cubicBezTo>
                  <a:pt x="13080" y="18118"/>
                  <a:pt x="13772" y="14732"/>
                  <a:pt x="13772" y="10802"/>
                </a:cubicBezTo>
                <a:cubicBezTo>
                  <a:pt x="13772" y="6872"/>
                  <a:pt x="13080" y="3482"/>
                  <a:pt x="12080" y="1846"/>
                </a:cubicBezTo>
                <a:close/>
                <a:moveTo>
                  <a:pt x="4544" y="7884"/>
                </a:moveTo>
                <a:cubicBezTo>
                  <a:pt x="4232" y="7884"/>
                  <a:pt x="3921" y="8174"/>
                  <a:pt x="3683" y="8754"/>
                </a:cubicBezTo>
                <a:cubicBezTo>
                  <a:pt x="3208" y="9913"/>
                  <a:pt x="3208" y="11795"/>
                  <a:pt x="3683" y="12953"/>
                </a:cubicBezTo>
                <a:cubicBezTo>
                  <a:pt x="4159" y="14112"/>
                  <a:pt x="4929" y="14112"/>
                  <a:pt x="5404" y="12953"/>
                </a:cubicBezTo>
                <a:cubicBezTo>
                  <a:pt x="5880" y="11795"/>
                  <a:pt x="5880" y="9913"/>
                  <a:pt x="5404" y="8754"/>
                </a:cubicBezTo>
                <a:cubicBezTo>
                  <a:pt x="5167" y="8174"/>
                  <a:pt x="4855" y="7884"/>
                  <a:pt x="4544" y="7884"/>
                </a:cubicBezTo>
                <a:close/>
                <a:moveTo>
                  <a:pt x="16914" y="7884"/>
                </a:moveTo>
                <a:cubicBezTo>
                  <a:pt x="16603" y="7884"/>
                  <a:pt x="16291" y="8174"/>
                  <a:pt x="16054" y="8754"/>
                </a:cubicBezTo>
                <a:cubicBezTo>
                  <a:pt x="15578" y="9913"/>
                  <a:pt x="15578" y="11795"/>
                  <a:pt x="16054" y="12953"/>
                </a:cubicBezTo>
                <a:cubicBezTo>
                  <a:pt x="16529" y="14112"/>
                  <a:pt x="17301" y="14112"/>
                  <a:pt x="17776" y="12953"/>
                </a:cubicBezTo>
                <a:cubicBezTo>
                  <a:pt x="18252" y="11795"/>
                  <a:pt x="18252" y="9913"/>
                  <a:pt x="17776" y="8754"/>
                </a:cubicBezTo>
                <a:cubicBezTo>
                  <a:pt x="17539" y="8174"/>
                  <a:pt x="17226" y="7884"/>
                  <a:pt x="16914" y="7884"/>
                </a:cubicBezTo>
                <a:close/>
              </a:path>
            </a:pathLst>
          </a:cu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aphicFrame>
        <p:nvGraphicFramePr>
          <p:cNvPr id="956" name="Table"/>
          <p:cNvGraphicFramePr/>
          <p:nvPr/>
        </p:nvGraphicFramePr>
        <p:xfrm>
          <a:off x="6864347" y="2255614"/>
          <a:ext cx="6292639" cy="639572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443529"/>
                <a:gridCol w="1150648"/>
                <a:gridCol w="316895"/>
                <a:gridCol w="660445"/>
                <a:gridCol w="466262"/>
                <a:gridCol w="1138195"/>
                <a:gridCol w="385715"/>
                <a:gridCol w="747497"/>
                <a:gridCol w="436293"/>
                <a:gridCol w="1405070"/>
                <a:gridCol w="393251"/>
                <a:gridCol w="625938"/>
                <a:gridCol w="937536"/>
                <a:gridCol w="823906"/>
                <a:gridCol w="760488"/>
              </a:tblGrid>
              <a:tr h="1604719"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342900">
                        <a:defRPr b="1" sz="2200">
                          <a:solidFill>
                            <a:srgbClr val="535353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5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342900">
                        <a:defRPr b="1" sz="2200">
                          <a:solidFill>
                            <a:srgbClr val="535353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6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342900">
                        <a:defRPr sz="2800">
                          <a:solidFill>
                            <a:srgbClr val="202224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7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342900">
                        <a:defRPr sz="2800">
                          <a:solidFill>
                            <a:srgbClr val="202224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8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457086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977900">
                <a:tc gridSpan="3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900">
                          <a:solidFill>
                            <a:srgbClr val="3F3F3F"/>
                          </a:solidFill>
                          <a:latin typeface="Airbnb Cereal App"/>
                          <a:ea typeface="Airbnb Cereal App"/>
                          <a:cs typeface="Airbnb Cereal App"/>
                          <a:sym typeface="Airbnb Cereal App"/>
                        </a:rPr>
                        <a:t>Largest B2B e-commerce marketplace</a:t>
                      </a:r>
                    </a:p>
                  </a:txBody>
                  <a:tcPr marL="50800" marR="50800" marT="50800" marB="5080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defTabSz="457086">
                        <a:defRPr sz="1800"/>
                      </a:pPr>
                      <a:r>
                        <a: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rPr>
                        <a:t>Trust</a:t>
                      </a:r>
                    </a:p>
                  </a:txBody>
                  <a:tcPr marL="50800" marR="50800" marT="50800" marB="5080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457086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rPr>
                        <a:t>No commissions</a:t>
                      </a:r>
                    </a:p>
                  </a:txBody>
                  <a:tcPr marL="50800" marR="50800" marT="50800" marB="5080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defTabSz="457086">
                        <a:defRPr sz="1800"/>
                      </a:pPr>
                      <a:r>
                        <a:rPr sz="1900">
                          <a:solidFill>
                            <a:srgbClr val="3F3F3F"/>
                          </a:solidFill>
                          <a:latin typeface="Airbnb Cereal App Light"/>
                          <a:ea typeface="Airbnb Cereal App Light"/>
                          <a:cs typeface="Airbnb Cereal App Light"/>
                          <a:sym typeface="Airbnb Cereal App Light"/>
                        </a:rPr>
                        <a:t>Autonomy</a:t>
                      </a:r>
                    </a:p>
                  </a:txBody>
                  <a:tcPr marL="50800" marR="50800" marT="50800" marB="5080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957" name="Rounded Rectangle"/>
          <p:cNvSpPr/>
          <p:nvPr/>
        </p:nvSpPr>
        <p:spPr>
          <a:xfrm>
            <a:off x="10024150" y="1804057"/>
            <a:ext cx="4372071" cy="576201"/>
          </a:xfrm>
          <a:prstGeom prst="roundRect">
            <a:avLst>
              <a:gd name="adj" fmla="val 33061"/>
            </a:avLst>
          </a:prstGeom>
          <a:solidFill>
            <a:srgbClr val="F2A04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8" name="Google Shape;202;p8"/>
          <p:cNvSpPr txBox="1"/>
          <p:nvPr/>
        </p:nvSpPr>
        <p:spPr>
          <a:xfrm>
            <a:off x="10515803" y="1905515"/>
            <a:ext cx="3388766" cy="373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defTabSz="457086">
              <a:defRPr b="1" cap="all" sz="2000">
                <a:solidFill>
                  <a:srgbClr val="302638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Why alibaba.com?</a:t>
            </a:r>
          </a:p>
        </p:txBody>
      </p:sp>
      <p:sp>
        <p:nvSpPr>
          <p:cNvPr id="959" name="Rounded Rectangle"/>
          <p:cNvSpPr/>
          <p:nvPr/>
        </p:nvSpPr>
        <p:spPr>
          <a:xfrm>
            <a:off x="5475487" y="9619924"/>
            <a:ext cx="3204748" cy="1965269"/>
          </a:xfrm>
          <a:prstGeom prst="roundRect">
            <a:avLst>
              <a:gd name="adj" fmla="val 11039"/>
            </a:avLst>
          </a:prstGeom>
          <a:solidFill>
            <a:srgbClr val="FFFFFF"/>
          </a:solidFill>
          <a:ln w="38100">
            <a:solidFill>
              <a:srgbClr val="302638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0" name="Google Shape;375;geb2bbfe1c7_0_373"/>
          <p:cNvSpPr txBox="1"/>
          <p:nvPr/>
        </p:nvSpPr>
        <p:spPr>
          <a:xfrm>
            <a:off x="5683459" y="11007782"/>
            <a:ext cx="2962489" cy="49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defTabSz="2438400">
              <a:defRPr b="1" cap="all" sz="2200">
                <a:solidFill>
                  <a:srgbClr val="302638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Sellers</a:t>
            </a:r>
          </a:p>
        </p:txBody>
      </p:sp>
      <p:pic>
        <p:nvPicPr>
          <p:cNvPr id="961" name="Google Shape;381;geb2bbfe1c7_0_373" descr="Google Shape;381;geb2bbfe1c7_0_37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69636" y="9473252"/>
            <a:ext cx="1990134" cy="1563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Google Shape;384;geb2bbfe1c7_0_373" descr="Google Shape;384;geb2bbfe1c7_0_373"/>
          <p:cNvPicPr>
            <a:picLocks noChangeAspect="1"/>
          </p:cNvPicPr>
          <p:nvPr/>
        </p:nvPicPr>
        <p:blipFill>
          <a:blip r:embed="rId10">
            <a:extLst/>
          </a:blip>
          <a:srcRect l="0" t="6330" r="58479" b="0"/>
          <a:stretch>
            <a:fillRect/>
          </a:stretch>
        </p:blipFill>
        <p:spPr>
          <a:xfrm>
            <a:off x="7861330" y="10640979"/>
            <a:ext cx="1936259" cy="1876137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Rounded Rectangle"/>
          <p:cNvSpPr/>
          <p:nvPr/>
        </p:nvSpPr>
        <p:spPr>
          <a:xfrm>
            <a:off x="15697638" y="9609572"/>
            <a:ext cx="3210874" cy="1973129"/>
          </a:xfrm>
          <a:prstGeom prst="roundRect">
            <a:avLst>
              <a:gd name="adj" fmla="val 10995"/>
            </a:avLst>
          </a:prstGeom>
          <a:solidFill>
            <a:srgbClr val="FFFFFF"/>
          </a:solidFill>
          <a:ln w="38100">
            <a:solidFill>
              <a:srgbClr val="E6A45E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4" name="Google Shape;376;geb2bbfe1c7_0_373"/>
          <p:cNvSpPr txBox="1"/>
          <p:nvPr/>
        </p:nvSpPr>
        <p:spPr>
          <a:xfrm>
            <a:off x="15780007" y="11007782"/>
            <a:ext cx="2962489" cy="54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defTabSz="2438400">
              <a:defRPr b="1" cap="all" sz="2200">
                <a:solidFill>
                  <a:srgbClr val="F2A050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Buyers</a:t>
            </a:r>
          </a:p>
        </p:txBody>
      </p:sp>
      <p:pic>
        <p:nvPicPr>
          <p:cNvPr id="965" name="Google Shape;382;geb2bbfe1c7_0_373" descr="Google Shape;382;geb2bbfe1c7_0_37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744967" y="9864407"/>
            <a:ext cx="3032517" cy="108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Google Shape;384;geb2bbfe1c7_0_373" descr="Google Shape;384;geb2bbfe1c7_0_373"/>
          <p:cNvPicPr>
            <a:picLocks noChangeAspect="1"/>
          </p:cNvPicPr>
          <p:nvPr/>
        </p:nvPicPr>
        <p:blipFill>
          <a:blip r:embed="rId10">
            <a:extLst/>
          </a:blip>
          <a:srcRect l="60974" t="10815" r="3801" b="0"/>
          <a:stretch>
            <a:fillRect/>
          </a:stretch>
        </p:blipFill>
        <p:spPr>
          <a:xfrm>
            <a:off x="14399500" y="10693697"/>
            <a:ext cx="1672481" cy="1770616"/>
          </a:xfrm>
          <a:prstGeom prst="rect">
            <a:avLst/>
          </a:prstGeom>
          <a:ln w="12700">
            <a:miter lim="400000"/>
          </a:ln>
        </p:spPr>
      </p:pic>
      <p:sp>
        <p:nvSpPr>
          <p:cNvPr id="967" name="Line"/>
          <p:cNvSpPr/>
          <p:nvPr/>
        </p:nvSpPr>
        <p:spPr>
          <a:xfrm>
            <a:off x="16865400" y="2980659"/>
            <a:ext cx="230246" cy="1"/>
          </a:xfrm>
          <a:prstGeom prst="line">
            <a:avLst/>
          </a:prstGeom>
          <a:ln w="50800">
            <a:solidFill>
              <a:srgbClr val="F38E31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68" name="Line"/>
          <p:cNvSpPr/>
          <p:nvPr/>
        </p:nvSpPr>
        <p:spPr>
          <a:xfrm>
            <a:off x="15643480" y="2980659"/>
            <a:ext cx="230247" cy="1"/>
          </a:xfrm>
          <a:prstGeom prst="line">
            <a:avLst/>
          </a:prstGeom>
          <a:ln w="50800">
            <a:solidFill>
              <a:srgbClr val="F38E31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69" name="Line"/>
          <p:cNvSpPr/>
          <p:nvPr/>
        </p:nvSpPr>
        <p:spPr>
          <a:xfrm flipV="1">
            <a:off x="16783212" y="2345362"/>
            <a:ext cx="181059" cy="142236"/>
          </a:xfrm>
          <a:prstGeom prst="line">
            <a:avLst/>
          </a:prstGeom>
          <a:ln w="50800">
            <a:solidFill>
              <a:srgbClr val="F38E31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70" name="Line"/>
          <p:cNvSpPr/>
          <p:nvPr/>
        </p:nvSpPr>
        <p:spPr>
          <a:xfrm flipV="1">
            <a:off x="16444268" y="2230151"/>
            <a:ext cx="1" cy="230246"/>
          </a:xfrm>
          <a:prstGeom prst="line">
            <a:avLst/>
          </a:prstGeom>
          <a:ln w="50800">
            <a:solidFill>
              <a:srgbClr val="F38E31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71" name="Line"/>
          <p:cNvSpPr/>
          <p:nvPr/>
        </p:nvSpPr>
        <p:spPr>
          <a:xfrm flipV="1">
            <a:off x="16871822" y="2625908"/>
            <a:ext cx="217401" cy="75829"/>
          </a:xfrm>
          <a:prstGeom prst="line">
            <a:avLst/>
          </a:prstGeom>
          <a:ln w="50800">
            <a:solidFill>
              <a:srgbClr val="F38E31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72" name="Line"/>
          <p:cNvSpPr/>
          <p:nvPr/>
        </p:nvSpPr>
        <p:spPr>
          <a:xfrm flipH="1" flipV="1">
            <a:off x="15719165" y="2652247"/>
            <a:ext cx="217402" cy="75830"/>
          </a:xfrm>
          <a:prstGeom prst="line">
            <a:avLst/>
          </a:prstGeom>
          <a:ln w="50800">
            <a:solidFill>
              <a:srgbClr val="F38E31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73" name="Line"/>
          <p:cNvSpPr/>
          <p:nvPr/>
        </p:nvSpPr>
        <p:spPr>
          <a:xfrm flipH="1" flipV="1">
            <a:off x="15924264" y="2345362"/>
            <a:ext cx="181060" cy="142236"/>
          </a:xfrm>
          <a:prstGeom prst="line">
            <a:avLst/>
          </a:prstGeom>
          <a:ln w="50800">
            <a:solidFill>
              <a:srgbClr val="F38E31"/>
            </a:solidFill>
            <a:miter lim="400000"/>
          </a:ln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74" name="Line"/>
          <p:cNvSpPr/>
          <p:nvPr/>
        </p:nvSpPr>
        <p:spPr>
          <a:xfrm>
            <a:off x="10181405" y="11809900"/>
            <a:ext cx="4018128" cy="1"/>
          </a:xfrm>
          <a:prstGeom prst="line">
            <a:avLst/>
          </a:prstGeom>
          <a:ln w="63500">
            <a:solidFill>
              <a:srgbClr val="E6A45E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75" name="Line"/>
          <p:cNvSpPr/>
          <p:nvPr/>
        </p:nvSpPr>
        <p:spPr>
          <a:xfrm>
            <a:off x="10181405" y="11525746"/>
            <a:ext cx="4018128" cy="1"/>
          </a:xfrm>
          <a:prstGeom prst="line">
            <a:avLst/>
          </a:prstGeom>
          <a:ln w="63500">
            <a:solidFill>
              <a:srgbClr val="302638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16073" tIns="16073" rIns="16073" bIns="16073" anchor="ctr"/>
          <a:lstStyle/>
          <a:p>
            <a:pPr>
              <a:defRPr b="1"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976" name="Triangle"/>
          <p:cNvSpPr/>
          <p:nvPr/>
        </p:nvSpPr>
        <p:spPr>
          <a:xfrm rot="5400000">
            <a:off x="10154446" y="7900153"/>
            <a:ext cx="412160" cy="379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0263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77" name="Triangle"/>
          <p:cNvSpPr/>
          <p:nvPr/>
        </p:nvSpPr>
        <p:spPr>
          <a:xfrm rot="16200000">
            <a:off x="9970274" y="11645471"/>
            <a:ext cx="412160" cy="379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78" name="Triangle"/>
          <p:cNvSpPr/>
          <p:nvPr/>
        </p:nvSpPr>
        <p:spPr>
          <a:xfrm rot="5400000">
            <a:off x="13944448" y="11335985"/>
            <a:ext cx="412160" cy="379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0263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79" name="Triangle"/>
          <p:cNvSpPr/>
          <p:nvPr/>
        </p:nvSpPr>
        <p:spPr>
          <a:xfrm flipH="1" rot="16200000">
            <a:off x="13779971" y="7896304"/>
            <a:ext cx="412160" cy="379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0" name="Box Van"/>
          <p:cNvSpPr/>
          <p:nvPr/>
        </p:nvSpPr>
        <p:spPr>
          <a:xfrm>
            <a:off x="11919180" y="10858855"/>
            <a:ext cx="744965" cy="4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5194"/>
                </a:lnTo>
                <a:lnTo>
                  <a:pt x="15310" y="15194"/>
                </a:lnTo>
                <a:lnTo>
                  <a:pt x="15310" y="1935"/>
                </a:lnTo>
                <a:cubicBezTo>
                  <a:pt x="15310" y="869"/>
                  <a:pt x="14734" y="0"/>
                  <a:pt x="14027" y="0"/>
                </a:cubicBezTo>
                <a:lnTo>
                  <a:pt x="0" y="0"/>
                </a:lnTo>
                <a:close/>
                <a:moveTo>
                  <a:pt x="15742" y="6330"/>
                </a:moveTo>
                <a:lnTo>
                  <a:pt x="15742" y="17805"/>
                </a:lnTo>
                <a:lnTo>
                  <a:pt x="16223" y="17805"/>
                </a:lnTo>
                <a:cubicBezTo>
                  <a:pt x="16472" y="16218"/>
                  <a:pt x="17416" y="15031"/>
                  <a:pt x="18550" y="15031"/>
                </a:cubicBezTo>
                <a:cubicBezTo>
                  <a:pt x="19683" y="15031"/>
                  <a:pt x="20624" y="16210"/>
                  <a:pt x="20878" y="17805"/>
                </a:cubicBezTo>
                <a:lnTo>
                  <a:pt x="21126" y="17805"/>
                </a:lnTo>
                <a:cubicBezTo>
                  <a:pt x="21385" y="17805"/>
                  <a:pt x="21600" y="17490"/>
                  <a:pt x="21600" y="17091"/>
                </a:cubicBezTo>
                <a:lnTo>
                  <a:pt x="21600" y="12704"/>
                </a:lnTo>
                <a:cubicBezTo>
                  <a:pt x="21595" y="12476"/>
                  <a:pt x="21563" y="12249"/>
                  <a:pt x="21499" y="12037"/>
                </a:cubicBezTo>
                <a:lnTo>
                  <a:pt x="19953" y="7129"/>
                </a:lnTo>
                <a:cubicBezTo>
                  <a:pt x="19802" y="6640"/>
                  <a:pt x="19473" y="6330"/>
                  <a:pt x="19117" y="6330"/>
                </a:cubicBezTo>
                <a:lnTo>
                  <a:pt x="15742" y="6330"/>
                </a:lnTo>
                <a:close/>
                <a:moveTo>
                  <a:pt x="16844" y="7602"/>
                </a:moveTo>
                <a:lnTo>
                  <a:pt x="18885" y="7602"/>
                </a:lnTo>
                <a:cubicBezTo>
                  <a:pt x="19064" y="7602"/>
                  <a:pt x="19225" y="7754"/>
                  <a:pt x="19306" y="7999"/>
                </a:cubicBezTo>
                <a:lnTo>
                  <a:pt x="20483" y="11679"/>
                </a:lnTo>
                <a:cubicBezTo>
                  <a:pt x="20553" y="11874"/>
                  <a:pt x="20450" y="12119"/>
                  <a:pt x="20299" y="12119"/>
                </a:cubicBezTo>
                <a:lnTo>
                  <a:pt x="19560" y="12119"/>
                </a:lnTo>
                <a:cubicBezTo>
                  <a:pt x="19339" y="12119"/>
                  <a:pt x="19263" y="11947"/>
                  <a:pt x="19128" y="11686"/>
                </a:cubicBezTo>
                <a:cubicBezTo>
                  <a:pt x="18988" y="11426"/>
                  <a:pt x="18582" y="10580"/>
                  <a:pt x="18167" y="10580"/>
                </a:cubicBezTo>
                <a:lnTo>
                  <a:pt x="16829" y="10580"/>
                </a:lnTo>
                <a:cubicBezTo>
                  <a:pt x="16683" y="10580"/>
                  <a:pt x="16564" y="10400"/>
                  <a:pt x="16564" y="10181"/>
                </a:cubicBezTo>
                <a:lnTo>
                  <a:pt x="16564" y="8024"/>
                </a:lnTo>
                <a:cubicBezTo>
                  <a:pt x="16564" y="7788"/>
                  <a:pt x="16687" y="7602"/>
                  <a:pt x="16844" y="7602"/>
                </a:cubicBezTo>
                <a:close/>
                <a:moveTo>
                  <a:pt x="5060" y="15674"/>
                </a:moveTo>
                <a:cubicBezTo>
                  <a:pt x="3974" y="15674"/>
                  <a:pt x="3094" y="17001"/>
                  <a:pt x="3094" y="18637"/>
                </a:cubicBezTo>
                <a:cubicBezTo>
                  <a:pt x="3094" y="20273"/>
                  <a:pt x="3974" y="21600"/>
                  <a:pt x="5060" y="21600"/>
                </a:cubicBezTo>
                <a:cubicBezTo>
                  <a:pt x="6145" y="21600"/>
                  <a:pt x="7023" y="20273"/>
                  <a:pt x="7023" y="18637"/>
                </a:cubicBezTo>
                <a:cubicBezTo>
                  <a:pt x="7023" y="17001"/>
                  <a:pt x="6145" y="15674"/>
                  <a:pt x="5060" y="15674"/>
                </a:cubicBezTo>
                <a:close/>
                <a:moveTo>
                  <a:pt x="18545" y="15674"/>
                </a:moveTo>
                <a:cubicBezTo>
                  <a:pt x="17459" y="15674"/>
                  <a:pt x="16579" y="17001"/>
                  <a:pt x="16579" y="18637"/>
                </a:cubicBezTo>
                <a:cubicBezTo>
                  <a:pt x="16579" y="20273"/>
                  <a:pt x="17459" y="21600"/>
                  <a:pt x="18545" y="21600"/>
                </a:cubicBezTo>
                <a:cubicBezTo>
                  <a:pt x="19630" y="21600"/>
                  <a:pt x="20510" y="20273"/>
                  <a:pt x="20510" y="18637"/>
                </a:cubicBezTo>
                <a:cubicBezTo>
                  <a:pt x="20510" y="17001"/>
                  <a:pt x="19630" y="15674"/>
                  <a:pt x="18545" y="15674"/>
                </a:cubicBezTo>
                <a:close/>
                <a:moveTo>
                  <a:pt x="2084" y="15885"/>
                </a:moveTo>
                <a:lnTo>
                  <a:pt x="1771" y="18848"/>
                </a:lnTo>
                <a:lnTo>
                  <a:pt x="1604" y="20402"/>
                </a:lnTo>
                <a:lnTo>
                  <a:pt x="2456" y="20402"/>
                </a:lnTo>
                <a:lnTo>
                  <a:pt x="2716" y="17968"/>
                </a:lnTo>
                <a:cubicBezTo>
                  <a:pt x="2819" y="17114"/>
                  <a:pt x="3115" y="16398"/>
                  <a:pt x="3514" y="15885"/>
                </a:cubicBezTo>
                <a:lnTo>
                  <a:pt x="2959" y="15885"/>
                </a:lnTo>
                <a:lnTo>
                  <a:pt x="2084" y="15885"/>
                </a:lnTo>
                <a:close/>
                <a:moveTo>
                  <a:pt x="6603" y="15885"/>
                </a:moveTo>
                <a:cubicBezTo>
                  <a:pt x="7122" y="16544"/>
                  <a:pt x="7439" y="17521"/>
                  <a:pt x="7450" y="18571"/>
                </a:cubicBezTo>
                <a:lnTo>
                  <a:pt x="15310" y="18571"/>
                </a:lnTo>
                <a:lnTo>
                  <a:pt x="15310" y="15885"/>
                </a:lnTo>
                <a:lnTo>
                  <a:pt x="6603" y="15885"/>
                </a:lnTo>
                <a:close/>
                <a:moveTo>
                  <a:pt x="5060" y="17236"/>
                </a:moveTo>
                <a:cubicBezTo>
                  <a:pt x="5573" y="17236"/>
                  <a:pt x="5982" y="17856"/>
                  <a:pt x="5982" y="18629"/>
                </a:cubicBezTo>
                <a:cubicBezTo>
                  <a:pt x="5982" y="19403"/>
                  <a:pt x="5573" y="20021"/>
                  <a:pt x="5060" y="20021"/>
                </a:cubicBezTo>
                <a:cubicBezTo>
                  <a:pt x="4552" y="20021"/>
                  <a:pt x="4135" y="19403"/>
                  <a:pt x="4135" y="18629"/>
                </a:cubicBezTo>
                <a:cubicBezTo>
                  <a:pt x="4135" y="17856"/>
                  <a:pt x="4547" y="17236"/>
                  <a:pt x="5060" y="17236"/>
                </a:cubicBezTo>
                <a:close/>
                <a:moveTo>
                  <a:pt x="18545" y="17236"/>
                </a:moveTo>
                <a:cubicBezTo>
                  <a:pt x="19058" y="17236"/>
                  <a:pt x="19467" y="17856"/>
                  <a:pt x="19467" y="18629"/>
                </a:cubicBezTo>
                <a:cubicBezTo>
                  <a:pt x="19467" y="19403"/>
                  <a:pt x="19058" y="20021"/>
                  <a:pt x="18545" y="20021"/>
                </a:cubicBezTo>
                <a:cubicBezTo>
                  <a:pt x="18037" y="20021"/>
                  <a:pt x="17622" y="19403"/>
                  <a:pt x="17622" y="18629"/>
                </a:cubicBezTo>
                <a:cubicBezTo>
                  <a:pt x="17622" y="17856"/>
                  <a:pt x="18032" y="17236"/>
                  <a:pt x="18545" y="17236"/>
                </a:cubicBezTo>
                <a:close/>
              </a:path>
            </a:pathLst>
          </a:custGeom>
          <a:solidFill>
            <a:srgbClr val="30263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1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82" name="Oval 9"/>
          <p:cNvSpPr/>
          <p:nvPr/>
        </p:nvSpPr>
        <p:spPr>
          <a:xfrm>
            <a:off x="6132975" y="1281814"/>
            <a:ext cx="230246" cy="230247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83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84" name="Alioth logo.ai" descr="Alioth logo.ai"/>
          <p:cNvPicPr>
            <a:picLocks noChangeAspect="1"/>
          </p:cNvPicPr>
          <p:nvPr/>
        </p:nvPicPr>
        <p:blipFill>
          <a:blip r:embed="rId12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202;p8"/>
          <p:cNvSpPr txBox="1"/>
          <p:nvPr/>
        </p:nvSpPr>
        <p:spPr>
          <a:xfrm>
            <a:off x="708359" y="918195"/>
            <a:ext cx="6170412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302638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Value pyramid</a:t>
            </a:r>
          </a:p>
        </p:txBody>
      </p:sp>
      <p:sp>
        <p:nvSpPr>
          <p:cNvPr id="987" name="Google Shape;95;p3"/>
          <p:cNvSpPr/>
          <p:nvPr/>
        </p:nvSpPr>
        <p:spPr>
          <a:xfrm>
            <a:off x="123" y="13485755"/>
            <a:ext cx="24383753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88" name="Oval 9"/>
          <p:cNvSpPr/>
          <p:nvPr/>
        </p:nvSpPr>
        <p:spPr>
          <a:xfrm>
            <a:off x="6943049" y="1281814"/>
            <a:ext cx="230246" cy="230247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89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90" name="Alioth logo.ai" descr="Alioth logo.ai"/>
          <p:cNvPicPr>
            <a:picLocks noChangeAspect="1"/>
          </p:cNvPicPr>
          <p:nvPr/>
        </p:nvPicPr>
        <p:blipFill>
          <a:blip r:embed="rId2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  <p:sp>
        <p:nvSpPr>
          <p:cNvPr id="991" name="Triangle"/>
          <p:cNvSpPr/>
          <p:nvPr/>
        </p:nvSpPr>
        <p:spPr>
          <a:xfrm>
            <a:off x="10697785" y="1699630"/>
            <a:ext cx="2208305" cy="2018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2A04E">
              <a:alpha val="3927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2" name="Rectangle"/>
          <p:cNvSpPr/>
          <p:nvPr/>
        </p:nvSpPr>
        <p:spPr>
          <a:xfrm>
            <a:off x="10683249" y="4097131"/>
            <a:ext cx="2211976" cy="1845117"/>
          </a:xfrm>
          <a:prstGeom prst="rect">
            <a:avLst/>
          </a:prstGeom>
          <a:solidFill>
            <a:srgbClr val="F2A04E">
              <a:alpha val="5969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3" name="Rectangle"/>
          <p:cNvSpPr/>
          <p:nvPr/>
        </p:nvSpPr>
        <p:spPr>
          <a:xfrm>
            <a:off x="9640604" y="6309613"/>
            <a:ext cx="4422513" cy="1845117"/>
          </a:xfrm>
          <a:prstGeom prst="rect">
            <a:avLst/>
          </a:prstGeom>
          <a:solidFill>
            <a:srgbClr val="F2A04E">
              <a:alpha val="7979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4" name="Rectangle"/>
          <p:cNvSpPr/>
          <p:nvPr/>
        </p:nvSpPr>
        <p:spPr>
          <a:xfrm>
            <a:off x="8488481" y="8527808"/>
            <a:ext cx="6626912" cy="1845117"/>
          </a:xfrm>
          <a:prstGeom prst="rect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5" name="Triangle"/>
          <p:cNvSpPr/>
          <p:nvPr/>
        </p:nvSpPr>
        <p:spPr>
          <a:xfrm>
            <a:off x="7392331" y="8527808"/>
            <a:ext cx="2208306" cy="184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6" name="Triangle"/>
          <p:cNvSpPr/>
          <p:nvPr/>
        </p:nvSpPr>
        <p:spPr>
          <a:xfrm>
            <a:off x="14013848" y="8527808"/>
            <a:ext cx="2208305" cy="184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cxnSp>
        <p:nvCxnSpPr>
          <p:cNvPr id="997" name="Connection Line"/>
          <p:cNvCxnSpPr>
            <a:stCxn id="991" idx="0"/>
            <a:endCxn id="998" idx="0"/>
          </p:cNvCxnSpPr>
          <p:nvPr/>
        </p:nvCxnSpPr>
        <p:spPr>
          <a:xfrm flipV="1">
            <a:off x="11801937" y="2708984"/>
            <a:ext cx="5278334" cy="1"/>
          </a:xfrm>
          <a:prstGeom prst="straightConnector1">
            <a:avLst/>
          </a:prstGeom>
          <a:ln w="50800">
            <a:solidFill>
              <a:srgbClr val="F9DABF"/>
            </a:solidFill>
          </a:ln>
        </p:spPr>
      </p:cxnSp>
      <p:sp>
        <p:nvSpPr>
          <p:cNvPr id="998" name="DEALS"/>
          <p:cNvSpPr/>
          <p:nvPr/>
        </p:nvSpPr>
        <p:spPr>
          <a:xfrm>
            <a:off x="14747608" y="2073984"/>
            <a:ext cx="4665325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50800">
            <a:solidFill>
              <a:srgbClr val="F9DAB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500">
                <a:solidFill>
                  <a:srgbClr val="32263A"/>
                </a:solidFill>
              </a:defRPr>
            </a:lvl1pPr>
          </a:lstStyle>
          <a:p>
            <a:pPr/>
            <a:r>
              <a:t>DEALS</a:t>
            </a:r>
          </a:p>
        </p:txBody>
      </p:sp>
      <p:sp>
        <p:nvSpPr>
          <p:cNvPr id="999" name="RELATIONSHIPS"/>
          <p:cNvSpPr/>
          <p:nvPr/>
        </p:nvSpPr>
        <p:spPr>
          <a:xfrm>
            <a:off x="3383325" y="4384689"/>
            <a:ext cx="4665325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50800">
            <a:solidFill>
              <a:srgbClr val="F4B57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500"/>
            </a:lvl1pPr>
          </a:lstStyle>
          <a:p>
            <a:pPr/>
            <a:r>
              <a:t>RELATIONSHIPS</a:t>
            </a:r>
          </a:p>
        </p:txBody>
      </p:sp>
      <p:cxnSp>
        <p:nvCxnSpPr>
          <p:cNvPr id="1000" name="Connection Line"/>
          <p:cNvCxnSpPr>
            <a:stCxn id="999" idx="0"/>
            <a:endCxn id="1008" idx="0"/>
          </p:cNvCxnSpPr>
          <p:nvPr/>
        </p:nvCxnSpPr>
        <p:spPr>
          <a:xfrm flipV="1">
            <a:off x="5715987" y="5013976"/>
            <a:ext cx="4431112" cy="5714"/>
          </a:xfrm>
          <a:prstGeom prst="straightConnector1">
            <a:avLst/>
          </a:prstGeom>
          <a:ln w="50800">
            <a:solidFill>
              <a:srgbClr val="F7C89D"/>
            </a:solidFill>
          </a:ln>
        </p:spPr>
      </p:cxnSp>
      <p:cxnSp>
        <p:nvCxnSpPr>
          <p:cNvPr id="1001" name="Connection Line"/>
          <p:cNvCxnSpPr>
            <a:stCxn id="1005" idx="0"/>
            <a:endCxn id="1002" idx="0"/>
          </p:cNvCxnSpPr>
          <p:nvPr/>
        </p:nvCxnSpPr>
        <p:spPr>
          <a:xfrm flipV="1">
            <a:off x="14591222" y="7232170"/>
            <a:ext cx="3982789" cy="2"/>
          </a:xfrm>
          <a:prstGeom prst="straightConnector1">
            <a:avLst/>
          </a:prstGeom>
          <a:ln w="50800">
            <a:solidFill>
              <a:srgbClr val="F4B578"/>
            </a:solidFill>
          </a:ln>
        </p:spPr>
      </p:cxnSp>
      <p:sp>
        <p:nvSpPr>
          <p:cNvPr id="1002" name="LEAD GENERATION"/>
          <p:cNvSpPr/>
          <p:nvPr/>
        </p:nvSpPr>
        <p:spPr>
          <a:xfrm>
            <a:off x="16241348" y="6597170"/>
            <a:ext cx="4665325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50800">
            <a:solidFill>
              <a:srgbClr val="F4B57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500"/>
            </a:lvl1pPr>
          </a:lstStyle>
          <a:p>
            <a:pPr/>
            <a:r>
              <a:t>LEAD GENERATION</a:t>
            </a:r>
          </a:p>
        </p:txBody>
      </p:sp>
      <p:sp>
        <p:nvSpPr>
          <p:cNvPr id="1003" name="EXPOSURE"/>
          <p:cNvSpPr/>
          <p:nvPr/>
        </p:nvSpPr>
        <p:spPr>
          <a:xfrm>
            <a:off x="1810706" y="8815367"/>
            <a:ext cx="466532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50800">
            <a:solidFill>
              <a:srgbClr val="F4B57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500"/>
            </a:lvl1pPr>
          </a:lstStyle>
          <a:p>
            <a:pPr/>
            <a:r>
              <a:t>EXPOSURE</a:t>
            </a:r>
          </a:p>
        </p:txBody>
      </p:sp>
      <p:cxnSp>
        <p:nvCxnSpPr>
          <p:cNvPr id="1004" name="Connection Line"/>
          <p:cNvCxnSpPr>
            <a:stCxn id="1003" idx="0"/>
            <a:endCxn id="995" idx="0"/>
          </p:cNvCxnSpPr>
          <p:nvPr/>
        </p:nvCxnSpPr>
        <p:spPr>
          <a:xfrm flipV="1">
            <a:off x="4143369" y="9450366"/>
            <a:ext cx="4353115" cy="2"/>
          </a:xfrm>
          <a:prstGeom prst="straightConnector1">
            <a:avLst/>
          </a:prstGeom>
          <a:ln w="50800">
            <a:solidFill>
              <a:srgbClr val="F2A04E"/>
            </a:solidFill>
          </a:ln>
        </p:spPr>
      </p:cxnSp>
      <p:sp>
        <p:nvSpPr>
          <p:cNvPr id="1005" name="Triangle"/>
          <p:cNvSpPr/>
          <p:nvPr/>
        </p:nvSpPr>
        <p:spPr>
          <a:xfrm>
            <a:off x="14056816" y="6309613"/>
            <a:ext cx="1068812" cy="184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2A04E">
              <a:alpha val="8006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6" name="Triangle"/>
          <p:cNvSpPr/>
          <p:nvPr/>
        </p:nvSpPr>
        <p:spPr>
          <a:xfrm flipH="1">
            <a:off x="8569226" y="6292705"/>
            <a:ext cx="1068812" cy="1862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2A04E">
              <a:alpha val="8006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7" name="Triangle"/>
          <p:cNvSpPr/>
          <p:nvPr/>
        </p:nvSpPr>
        <p:spPr>
          <a:xfrm>
            <a:off x="12894426" y="4082964"/>
            <a:ext cx="1068812" cy="1862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2A04E">
              <a:alpha val="5958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8" name="Triangle"/>
          <p:cNvSpPr/>
          <p:nvPr/>
        </p:nvSpPr>
        <p:spPr>
          <a:xfrm flipH="1">
            <a:off x="9612693" y="4082964"/>
            <a:ext cx="1068812" cy="1862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2A04E">
              <a:alpha val="5958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9" name="EXPERTISE"/>
          <p:cNvSpPr/>
          <p:nvPr/>
        </p:nvSpPr>
        <p:spPr>
          <a:xfrm>
            <a:off x="18355274" y="11033561"/>
            <a:ext cx="466532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50800">
            <a:solidFill>
              <a:srgbClr val="F4B57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500"/>
            </a:lvl1pPr>
          </a:lstStyle>
          <a:p>
            <a:pPr/>
            <a:r>
              <a:t>EXPERTISE</a:t>
            </a:r>
          </a:p>
        </p:txBody>
      </p:sp>
      <p:cxnSp>
        <p:nvCxnSpPr>
          <p:cNvPr id="1010" name="Connection Line"/>
          <p:cNvCxnSpPr>
            <a:stCxn id="1009" idx="0"/>
            <a:endCxn id="1011" idx="0"/>
          </p:cNvCxnSpPr>
          <p:nvPr/>
        </p:nvCxnSpPr>
        <p:spPr>
          <a:xfrm flipH="1">
            <a:off x="11801936" y="11668561"/>
            <a:ext cx="8886002" cy="1"/>
          </a:xfrm>
          <a:prstGeom prst="straightConnector1">
            <a:avLst/>
          </a:prstGeom>
          <a:ln w="50800">
            <a:solidFill>
              <a:srgbClr val="F2A04E"/>
            </a:solidFill>
          </a:ln>
        </p:spPr>
      </p:cxnSp>
      <p:sp>
        <p:nvSpPr>
          <p:cNvPr id="1011" name="Rectangle"/>
          <p:cNvSpPr/>
          <p:nvPr/>
        </p:nvSpPr>
        <p:spPr>
          <a:xfrm>
            <a:off x="7369065" y="10746003"/>
            <a:ext cx="8865744" cy="1845117"/>
          </a:xfrm>
          <a:prstGeom prst="rect">
            <a:avLst/>
          </a:pr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2" name="Triangle"/>
          <p:cNvSpPr/>
          <p:nvPr/>
        </p:nvSpPr>
        <p:spPr>
          <a:xfrm>
            <a:off x="6265648" y="10746003"/>
            <a:ext cx="2208306" cy="184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3" name="Triangle"/>
          <p:cNvSpPr/>
          <p:nvPr/>
        </p:nvSpPr>
        <p:spPr>
          <a:xfrm>
            <a:off x="15151543" y="10746003"/>
            <a:ext cx="2208305" cy="184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51573" y="235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78573" y="248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05573" y="260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32573" y="273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59573" y="286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86573" y="298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4" t="0" r="13186" b="39887"/>
          <a:stretch>
            <a:fillRect/>
          </a:stretch>
        </p:blipFill>
        <p:spPr>
          <a:xfrm>
            <a:off x="23713246" y="12729650"/>
            <a:ext cx="606009" cy="588351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Google Shape;202;p8"/>
          <p:cNvSpPr txBox="1"/>
          <p:nvPr/>
        </p:nvSpPr>
        <p:spPr>
          <a:xfrm>
            <a:off x="708359" y="918195"/>
            <a:ext cx="6446370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Stand OUT</a:t>
            </a:r>
          </a:p>
        </p:txBody>
      </p:sp>
      <p:sp>
        <p:nvSpPr>
          <p:cNvPr id="1023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4" name="Oval 9"/>
          <p:cNvSpPr/>
          <p:nvPr/>
        </p:nvSpPr>
        <p:spPr>
          <a:xfrm>
            <a:off x="5174220" y="1233720"/>
            <a:ext cx="230247" cy="230246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5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4842" y="436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966188" y="436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137535" y="436396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4842" y="338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966188" y="338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137535" y="3384844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4842" y="230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966188" y="230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137535" y="2300522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08881" y="4416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80227" y="4416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51573" y="4416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08881" y="343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80227" y="343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51573" y="343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08881" y="235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80227" y="235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1842" y="449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093188" y="449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64534" y="449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1842" y="351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093188" y="351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64534" y="351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1842" y="242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093188" y="242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64534" y="242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35881" y="4543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07227" y="4543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78573" y="4543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35881" y="356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07227" y="356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78573" y="356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35881" y="248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07227" y="248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8842" y="461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220188" y="461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91534" y="461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8842" y="363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220188" y="363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91534" y="363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8842" y="255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220188" y="255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91534" y="255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62881" y="4670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34227" y="4670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05573" y="4670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62881" y="369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34227" y="369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05573" y="369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62881" y="260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34227" y="260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5842" y="474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347188" y="474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518534" y="474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5842" y="376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347188" y="376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518534" y="376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5842" y="268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347188" y="268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518534" y="268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89881" y="4797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61227" y="4797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32573" y="4797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89881" y="381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61227" y="381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32573" y="381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89881" y="273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61227" y="273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02842" y="487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474188" y="487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645534" y="487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02842" y="389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474188" y="389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645534" y="389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02842" y="280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474188" y="280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645534" y="280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16881" y="4924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88227" y="4924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59573" y="4924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16881" y="394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88227" y="394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59573" y="394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16881" y="286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88227" y="286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429842" y="499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601188" y="499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72534" y="499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429842" y="401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601188" y="401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72534" y="401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429842" y="293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601188" y="293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72534" y="293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43881" y="5051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15227" y="5051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86573" y="5051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43881" y="407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15227" y="407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86573" y="407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43881" y="298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15227" y="298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556842" y="512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728188" y="512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99534" y="512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556842" y="4146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728188" y="4146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99534" y="4146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556842" y="306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728188" y="306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99534" y="306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70881" y="5178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42227" y="5178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13573" y="5178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70881" y="419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42227" y="419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13573" y="419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70881" y="311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42227" y="311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13573" y="311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683842" y="525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855188" y="525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026534" y="525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683842" y="4273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855188" y="4273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026534" y="4273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683842" y="318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855188" y="318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026534" y="318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97881" y="5305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69227" y="5305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40573" y="5305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97881" y="432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69227" y="432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40573" y="432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97881" y="324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69227" y="324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40573" y="324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810842" y="537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982188" y="537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153534" y="537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810842" y="4400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982188" y="4400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153534" y="4400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810842" y="331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982188" y="331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153534" y="331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24881" y="5432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96227" y="5432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67573" y="5432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24881" y="445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96227" y="445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67573" y="445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24881" y="336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96227" y="336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67573" y="336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937842" y="550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109188" y="550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80534" y="550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937842" y="4527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109188" y="4527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80534" y="4527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937842" y="344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109188" y="344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80534" y="344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51881" y="5559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23227" y="5559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94573" y="5559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51881" y="458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23227" y="458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94573" y="458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51881" y="349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23227" y="349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94573" y="349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064842" y="563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36188" y="563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07534" y="563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064842" y="465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36188" y="465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07534" y="465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064842" y="357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36188" y="357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07534" y="357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78881" y="5686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50227" y="5686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21573" y="5686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78881" y="470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50227" y="470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21573" y="470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78881" y="362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50227" y="362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21573" y="362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191842" y="576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63188" y="576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34534" y="576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191842" y="478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63188" y="478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34534" y="478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191842" y="369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63188" y="369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34534" y="369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05881" y="5813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77227" y="5813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48573" y="5813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05881" y="483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77227" y="483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48573" y="483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05881" y="375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77227" y="375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48573" y="375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318842" y="588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490188" y="588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61534" y="588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318842" y="490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490188" y="490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61534" y="490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318842" y="382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490188" y="382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61534" y="382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32881" y="5940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04227" y="5940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75573" y="5940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32881" y="496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04227" y="496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75573" y="496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32881" y="387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04227" y="387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75573" y="387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445842" y="601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617188" y="601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88534" y="601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445842" y="503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617188" y="503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88534" y="503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445842" y="395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617188" y="395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88534" y="395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59881" y="6067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31227" y="6067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02573" y="6067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59881" y="508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31227" y="508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02573" y="508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59881" y="400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31227" y="400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02573" y="400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572842" y="614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44188" y="614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15534" y="614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572842" y="516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44188" y="516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15534" y="516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572842" y="407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44188" y="407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15534" y="407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86881" y="6194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58227" y="6194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29573" y="6194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86881" y="521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58227" y="521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29573" y="521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86881" y="413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58227" y="413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29573" y="413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699842" y="626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71188" y="626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42534" y="626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699842" y="528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71188" y="528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42534" y="528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699842" y="420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71188" y="420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42534" y="420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13881" y="6321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85227" y="6321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56573" y="6321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13881" y="534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85227" y="534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56573" y="534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13881" y="425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85227" y="425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56573" y="425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826842" y="639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998188" y="639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69534" y="639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826842" y="5416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998188" y="5416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69534" y="5416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826842" y="433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998188" y="433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69534" y="433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40881" y="6448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12227" y="6448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83573" y="6448564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40881" y="546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12227" y="546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83573" y="546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40881" y="438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12227" y="438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83573" y="3257477"/>
            <a:ext cx="2278772" cy="2208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953842" y="652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125188" y="652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96534" y="652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953842" y="5543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125188" y="5543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96534" y="5543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2953842" y="445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125188" y="445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96534" y="445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67881" y="657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39227" y="657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10573" y="657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67881" y="559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39227" y="559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10573" y="559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67881" y="451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39227" y="451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10573" y="451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080842" y="664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52188" y="664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23534" y="664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080842" y="5670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52188" y="5670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23534" y="5670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080842" y="458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52188" y="458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23534" y="458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94881" y="6702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66227" y="670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37573" y="670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94881" y="5723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66227" y="572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37573" y="572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94881" y="4639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66227" y="463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37573" y="463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07842" y="677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79188" y="677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50534" y="677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07842" y="5797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79188" y="5797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50534" y="5797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207842" y="471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79188" y="471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50534" y="471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21881" y="6829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93227" y="682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64573" y="682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21881" y="5850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93227" y="585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64573" y="585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21881" y="4766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93227" y="476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64573" y="476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34842" y="690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06188" y="690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77534" y="690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34842" y="592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06188" y="592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77534" y="5924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334842" y="484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506188" y="484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77534" y="484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48881" y="6956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20227" y="695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91573" y="695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48881" y="5977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20227" y="597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91573" y="597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48881" y="4893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20227" y="489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91573" y="489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461842" y="703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33188" y="703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04534" y="703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461842" y="605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33188" y="605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04534" y="6051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461842" y="496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33188" y="496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04534" y="496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75881" y="7083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47227" y="708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18573" y="708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75881" y="6104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47227" y="610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18573" y="610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75881" y="5020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47227" y="502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18573" y="502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588842" y="715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60188" y="715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31534" y="715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588842" y="617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60188" y="617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31534" y="6178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588842" y="509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60188" y="509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31534" y="509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02881" y="7210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74227" y="721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45573" y="721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02881" y="6231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74227" y="623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45573" y="623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02881" y="5147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74227" y="514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45573" y="514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15842" y="728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87188" y="728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58534" y="728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15842" y="630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87188" y="630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58534" y="6305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715842" y="522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87188" y="522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58534" y="522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29881" y="7337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01227" y="733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72573" y="733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29881" y="6358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01227" y="635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72573" y="635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29881" y="5274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01227" y="527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72573" y="527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42842" y="741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14188" y="741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85534" y="741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42842" y="643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14188" y="643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85534" y="6432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842842" y="534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014188" y="534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85534" y="534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56881" y="7464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28227" y="7464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99573" y="7464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56881" y="6485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28227" y="648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99573" y="648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56881" y="5401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28227" y="540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99573" y="540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969842" y="753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41188" y="753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12534" y="753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969842" y="655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41188" y="655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12534" y="6559844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3969842" y="547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41188" y="547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12534" y="547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83881" y="7591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55227" y="7591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26573" y="7591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83881" y="6612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55227" y="661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26573" y="661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83881" y="5528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55227" y="552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26573" y="552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096842" y="766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68188" y="766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39534" y="766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096842" y="668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68188" y="668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39534" y="668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096842" y="560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68188" y="560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39534" y="560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10881" y="7718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82227" y="7718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953573" y="7718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10881" y="6739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82227" y="673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953573" y="673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10881" y="5655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82227" y="565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953573" y="565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23842" y="779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95188" y="779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66534" y="779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23842" y="681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95188" y="681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66534" y="681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223842" y="572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95188" y="572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66534" y="572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37881" y="7845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09227" y="784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80573" y="784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37881" y="6866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09227" y="686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80573" y="686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37881" y="5782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09227" y="578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80573" y="578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50842" y="791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22188" y="791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93534" y="791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50842" y="694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22188" y="694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93534" y="694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350842" y="585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522188" y="585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93534" y="585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64881" y="7972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36227" y="797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207573" y="797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64881" y="6993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36227" y="699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207573" y="699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64881" y="5909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36227" y="590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207573" y="590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77842" y="804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49188" y="804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20534" y="804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77842" y="706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49188" y="706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20534" y="706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477842" y="598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49188" y="598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20534" y="598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91881" y="8099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63227" y="809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334573" y="809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91881" y="7120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63227" y="712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334573" y="712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91881" y="6036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63227" y="603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334573" y="603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04842" y="817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76188" y="817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47534" y="817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04842" y="719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76188" y="719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47534" y="719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604842" y="611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76188" y="611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47534" y="611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18881" y="8226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90227" y="822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61573" y="822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18881" y="7247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90227" y="724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61573" y="724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18881" y="6163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90227" y="616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61573" y="616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31842" y="830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03188" y="830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74534" y="830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31842" y="732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03188" y="732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74534" y="732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731842" y="623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903188" y="623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74534" y="623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45881" y="8353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17227" y="835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88573" y="835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45881" y="7374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17227" y="737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88573" y="737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45881" y="6290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17227" y="629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88573" y="629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58842" y="842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30188" y="842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01534" y="842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58842" y="744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30188" y="744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01534" y="744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858842" y="636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30188" y="636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01534" y="636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72881" y="8480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44227" y="848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715573" y="848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72881" y="7501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44227" y="750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715573" y="750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72881" y="6417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44227" y="641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715573" y="641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85842" y="855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57188" y="855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28534" y="855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85842" y="757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57188" y="757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28534" y="757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4985842" y="649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57188" y="649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28534" y="649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99881" y="8607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71227" y="860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842573" y="860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99881" y="7628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71227" y="762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842573" y="762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99881" y="6544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71227" y="654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842573" y="654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12842" y="868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84188" y="868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55534" y="868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12842" y="7702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84188" y="7702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55534" y="7702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112842" y="661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84188" y="661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55534" y="661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26881" y="8734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98227" y="8734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69573" y="8734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26881" y="7755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98227" y="775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69573" y="775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26881" y="6671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98227" y="667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69573" y="667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39842" y="880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11188" y="880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82534" y="880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39842" y="7829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11188" y="7829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82534" y="7829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239842" y="674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411188" y="674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82534" y="674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53881" y="8861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925227" y="8861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96573" y="8861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53881" y="7882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925227" y="788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96573" y="788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53881" y="6798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925227" y="679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96573" y="679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66842" y="893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38188" y="893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09534" y="893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66842" y="795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38188" y="795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09534" y="795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366842" y="687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38188" y="687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709534" y="687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80881" y="8988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52227" y="8988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223573" y="8988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80881" y="8009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52227" y="800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223573" y="800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80881" y="6925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52227" y="692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223573" y="692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93842" y="906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65188" y="906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36534" y="906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93842" y="808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65188" y="808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36534" y="808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493842" y="699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65188" y="699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36534" y="699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07881" y="9115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179227" y="911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350573" y="911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07881" y="8136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179227" y="813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350573" y="813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007881" y="7052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179227" y="705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350573" y="705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20842" y="918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92188" y="918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63534" y="918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20842" y="821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92188" y="821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63534" y="821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620842" y="712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92188" y="712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63534" y="712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34881" y="9242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306227" y="924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477573" y="924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34881" y="8263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306227" y="826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477573" y="826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34881" y="7179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306227" y="717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477573" y="717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47842" y="931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19188" y="931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90534" y="931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47842" y="833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19188" y="833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90534" y="833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747842" y="725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919188" y="725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90534" y="725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61881" y="9369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33227" y="936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604573" y="936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61881" y="8390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33227" y="839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604573" y="839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61881" y="7306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33227" y="730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604573" y="730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74842" y="944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46188" y="944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17534" y="944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74842" y="846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46188" y="846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17534" y="846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5874842" y="738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46188" y="738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217534" y="738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88881" y="9496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60227" y="949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31573" y="949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88881" y="8517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60227" y="851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31573" y="851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88881" y="7433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60227" y="743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31573" y="743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01842" y="957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73188" y="957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44534" y="957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01842" y="859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73188" y="859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44534" y="859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001842" y="750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73188" y="750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44534" y="750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15881" y="9623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687227" y="962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858573" y="962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15881" y="8644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687227" y="864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858573" y="864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515881" y="7560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687227" y="756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858573" y="756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28842" y="969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00188" y="969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71534" y="969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28842" y="871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00188" y="871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71534" y="871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128842" y="763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00188" y="763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71534" y="763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42881" y="9750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814227" y="975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985573" y="975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42881" y="8771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814227" y="877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985573" y="877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42881" y="7687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814227" y="768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985573" y="768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55842" y="982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27188" y="982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98534" y="982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55842" y="884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27188" y="884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98534" y="884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255842" y="776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427188" y="776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98534" y="776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69881" y="9877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41227" y="987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112573" y="987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69881" y="8898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41227" y="889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112573" y="889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69881" y="7814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41227" y="781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112573" y="781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82842" y="995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54188" y="995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25534" y="9951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82842" y="8972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54188" y="8972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25534" y="8972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382842" y="788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54188" y="788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725534" y="7888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96881" y="10004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68227" y="10004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239573" y="10004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96881" y="9025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68227" y="902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239573" y="9025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96881" y="7941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68227" y="794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239573" y="7941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09842" y="1007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81188" y="1007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52534" y="10078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09842" y="9099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81188" y="9099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52534" y="9099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509842" y="801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681188" y="801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852534" y="8015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23881" y="10131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195227" y="10131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366573" y="10131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23881" y="9152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195227" y="915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366573" y="9152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023881" y="8068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195227" y="806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366573" y="8068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36842" y="1020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08188" y="1020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79534" y="10205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36842" y="922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08188" y="922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79534" y="9226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636842" y="814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808188" y="814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979534" y="8142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150881" y="10258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322227" y="10258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493573" y="10258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150881" y="9279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322227" y="927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493573" y="9279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150881" y="8195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322227" y="819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493573" y="8195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63842" y="1033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35188" y="1033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06534" y="10332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63842" y="935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35188" y="935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06534" y="9353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763842" y="826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935188" y="826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106534" y="8269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277881" y="10385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449227" y="1038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620573" y="10385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277881" y="9406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449227" y="940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620573" y="9406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277881" y="8322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449227" y="832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620573" y="8322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90842" y="1045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62188" y="1045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33534" y="10459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90842" y="948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62188" y="948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33534" y="9480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6890842" y="839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062188" y="839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233534" y="8396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04881" y="10512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576227" y="1051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747573" y="10512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04881" y="9533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576227" y="953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747573" y="9533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404881" y="8449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576227" y="844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747573" y="8449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17842" y="1058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89188" y="1058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60534" y="10586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17842" y="960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89188" y="960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60534" y="9607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017842" y="852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189188" y="852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360534" y="8523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31881" y="10639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03227" y="1063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874573" y="10639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31881" y="9660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03227" y="966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874573" y="9660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531881" y="8576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703227" y="857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874573" y="8576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44842" y="1071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16188" y="1071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87534" y="10713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44842" y="973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16188" y="973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87534" y="9734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144842" y="865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316188" y="865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487534" y="8650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658881" y="10766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830227" y="1076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001573" y="10766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658881" y="9787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830227" y="978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001573" y="9787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658881" y="8703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830227" y="870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001573" y="8703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71842" y="1084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43188" y="1084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14534" y="10840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71842" y="986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43188" y="986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14534" y="9861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271842" y="877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443188" y="877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614534" y="8777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785881" y="10893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957227" y="1089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128573" y="10893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785881" y="9914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957227" y="991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128573" y="9914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785881" y="8830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957227" y="883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128573" y="8830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98842" y="1096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70188" y="1096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41534" y="10967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98842" y="998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70188" y="998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41534" y="9988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398842" y="890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570188" y="890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741534" y="8904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12881" y="11020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084227" y="1102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255573" y="11020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12881" y="10041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084227" y="1004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255573" y="10041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0912881" y="8957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084227" y="895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255573" y="8957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25842" y="1109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97188" y="1109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68534" y="1109496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25842" y="1011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97188" y="1011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68534" y="1011584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7525842" y="903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8697188" y="903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2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9868534" y="9031522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3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39881" y="1114756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4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211227" y="1114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5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382573" y="1114756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6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39881" y="10168445"/>
            <a:ext cx="1114989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7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211227" y="1016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8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382573" y="10168445"/>
            <a:ext cx="1114990" cy="1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9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1039881" y="9084123"/>
            <a:ext cx="1114989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0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2211227" y="908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1" name="Google Shape;384;geb2bbfe1c7_0_373" descr="Google Shape;384;geb2bbfe1c7_0_373"/>
          <p:cNvPicPr>
            <a:picLocks noChangeAspect="1"/>
          </p:cNvPicPr>
          <p:nvPr/>
        </p:nvPicPr>
        <p:blipFill>
          <a:blip r:embed="rId2">
            <a:extLst/>
          </a:blip>
          <a:srcRect l="0" t="6330" r="58480" b="0"/>
          <a:stretch>
            <a:fillRect/>
          </a:stretch>
        </p:blipFill>
        <p:spPr>
          <a:xfrm>
            <a:off x="13382573" y="9084123"/>
            <a:ext cx="1114990" cy="1080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4" name="Group"/>
          <p:cNvGrpSpPr/>
          <p:nvPr/>
        </p:nvGrpSpPr>
        <p:grpSpPr>
          <a:xfrm>
            <a:off x="17254162" y="9759423"/>
            <a:ext cx="2044112" cy="2847909"/>
            <a:chOff x="0" y="0"/>
            <a:chExt cx="2044110" cy="2847907"/>
          </a:xfrm>
        </p:grpSpPr>
        <p:pic>
          <p:nvPicPr>
            <p:cNvPr id="1992" name="Google Shape;384;geb2bbfe1c7_0_373" descr="Google Shape;384;geb2bbfe1c7_0_37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0974" t="10814" r="3801" b="0"/>
            <a:stretch>
              <a:fillRect/>
            </a:stretch>
          </p:blipFill>
          <p:spPr>
            <a:xfrm>
              <a:off x="0" y="683854"/>
              <a:ext cx="2044111" cy="2164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3" name="Buyer"/>
            <p:cNvSpPr/>
            <p:nvPr/>
          </p:nvSpPr>
          <p:spPr>
            <a:xfrm>
              <a:off x="258795" y="0"/>
              <a:ext cx="1528577" cy="599030"/>
            </a:xfrm>
            <a:prstGeom prst="roundRect">
              <a:avLst>
                <a:gd name="adj" fmla="val 12077"/>
              </a:avLst>
            </a:prstGeom>
            <a:solidFill>
              <a:srgbClr val="3B3144"/>
            </a:solidFill>
            <a:ln w="12700" cap="flat">
              <a:solidFill>
                <a:srgbClr val="EE924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Buyer</a:t>
              </a:r>
            </a:p>
          </p:txBody>
        </p:sp>
      </p:grpSp>
      <p:sp>
        <p:nvSpPr>
          <p:cNvPr id="1995" name="YOU"/>
          <p:cNvSpPr/>
          <p:nvPr/>
        </p:nvSpPr>
        <p:spPr>
          <a:xfrm>
            <a:off x="8991074" y="2582750"/>
            <a:ext cx="1912185" cy="680597"/>
          </a:xfrm>
          <a:prstGeom prst="roundRect">
            <a:avLst>
              <a:gd name="adj" fmla="val 12077"/>
            </a:avLst>
          </a:prstGeom>
          <a:solidFill>
            <a:srgbClr val="3B3144"/>
          </a:solidFill>
          <a:ln w="63500">
            <a:solidFill>
              <a:srgbClr val="EE934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21" name="Alioth logo.ai" descr="Alioth logo.ai"/>
          <p:cNvPicPr>
            <a:picLocks noChangeAspect="1"/>
          </p:cNvPicPr>
          <p:nvPr/>
        </p:nvPicPr>
        <p:blipFill>
          <a:blip r:embed="rId2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622" name="Michiel Ebbing"/>
          <p:cNvSpPr txBox="1"/>
          <p:nvPr/>
        </p:nvSpPr>
        <p:spPr>
          <a:xfrm>
            <a:off x="10795251" y="7513939"/>
            <a:ext cx="279349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Michiel Ebbing</a:t>
            </a:r>
          </a:p>
        </p:txBody>
      </p:sp>
      <p:sp>
        <p:nvSpPr>
          <p:cNvPr id="623" name="Afgeronde rechthoek"/>
          <p:cNvSpPr/>
          <p:nvPr/>
        </p:nvSpPr>
        <p:spPr>
          <a:xfrm>
            <a:off x="4360271" y="8984746"/>
            <a:ext cx="15663458" cy="2767116"/>
          </a:xfrm>
          <a:prstGeom prst="roundRect">
            <a:avLst>
              <a:gd name="adj" fmla="val 9631"/>
            </a:avLst>
          </a:prstGeom>
          <a:solidFill>
            <a:srgbClr val="FFFFFF"/>
          </a:solidFill>
          <a:ln w="63500">
            <a:solidFill>
              <a:srgbClr val="E7A15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24" name="Logo-European-Chamber-low-resolution.jpg" descr="Logo-European-Chamber-low-resolu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9934" y="9368424"/>
            <a:ext cx="2261697" cy="199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Groepeer" descr="Groepeer"/>
          <p:cNvPicPr>
            <a:picLocks noChangeAspect="1"/>
          </p:cNvPicPr>
          <p:nvPr/>
        </p:nvPicPr>
        <p:blipFill>
          <a:blip r:embed="rId4">
            <a:extLst/>
          </a:blip>
          <a:srcRect l="0" t="22907" r="0" b="0"/>
          <a:stretch>
            <a:fillRect/>
          </a:stretch>
        </p:blipFill>
        <p:spPr>
          <a:xfrm>
            <a:off x="13211590" y="9466404"/>
            <a:ext cx="2339738" cy="180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CBC-Logo.png" descr="ICBC-Logo.png"/>
          <p:cNvPicPr>
            <a:picLocks noChangeAspect="1"/>
          </p:cNvPicPr>
          <p:nvPr/>
        </p:nvPicPr>
        <p:blipFill>
          <a:blip r:embed="rId5">
            <a:extLst/>
          </a:blip>
          <a:srcRect l="19659" t="0" r="19659" b="0"/>
          <a:stretch>
            <a:fillRect/>
          </a:stretch>
        </p:blipFill>
        <p:spPr>
          <a:xfrm>
            <a:off x="9340335" y="9458666"/>
            <a:ext cx="1962478" cy="1819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Alioth logo.ai" descr="Alioth logo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59881" y="9466405"/>
            <a:ext cx="1754015" cy="18036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0"/>
              </a:srgbClr>
            </a:outerShdw>
          </a:effectLst>
        </p:spPr>
      </p:pic>
      <p:pic>
        <p:nvPicPr>
          <p:cNvPr id="628" name="Michiel LI.001.jpeg" descr="Michiel LI.001.jpeg"/>
          <p:cNvPicPr>
            <a:picLocks noChangeAspect="1"/>
          </p:cNvPicPr>
          <p:nvPr/>
        </p:nvPicPr>
        <p:blipFill>
          <a:blip r:embed="rId6">
            <a:extLst/>
          </a:blip>
          <a:srcRect l="24457" t="4589" r="24454" b="4586"/>
          <a:stretch>
            <a:fillRect/>
          </a:stretch>
        </p:blipFill>
        <p:spPr>
          <a:xfrm>
            <a:off x="9944414" y="2339276"/>
            <a:ext cx="4495171" cy="449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8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8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63500">
            <a:solidFill>
              <a:srgbClr val="F39D43"/>
            </a:solidFill>
            <a:miter lim="400000"/>
          </a:ln>
          <a:effectLst>
            <a:outerShdw sx="100000" sy="100000" kx="0" ky="0" algn="b" rotWithShape="0" blurRad="101600" dist="0" dir="540000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EXPERIENCE</a:t>
            </a:r>
          </a:p>
        </p:txBody>
      </p:sp>
      <p:sp>
        <p:nvSpPr>
          <p:cNvPr id="1998" name="Oval 9"/>
          <p:cNvSpPr/>
          <p:nvPr/>
        </p:nvSpPr>
        <p:spPr>
          <a:xfrm>
            <a:off x="5622092" y="1281810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99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000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</p:spPr>
      </p:pic>
      <p:sp>
        <p:nvSpPr>
          <p:cNvPr id="2001" name="Google Shape;95;p3"/>
          <p:cNvSpPr/>
          <p:nvPr/>
        </p:nvSpPr>
        <p:spPr>
          <a:xfrm>
            <a:off x="-314183" y="13485755"/>
            <a:ext cx="24698060" cy="230249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002" name="Google Shape;133;g1aee8275bac_0_28" descr="Google Shape;133;g1aee8275bac_0_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44502" y="11437225"/>
            <a:ext cx="2554276" cy="638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3" name="Google Shape;134;g1aee8275bac_0_28" descr="Google Shape;134;g1aee8275bac_0_2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07957" y="9844983"/>
            <a:ext cx="2027366" cy="76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4" name="Google Shape;135;g1aee8275bac_0_28" descr="Google Shape;135;g1aee8275bac_0_2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9245" y="11245742"/>
            <a:ext cx="912535" cy="912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5" name="Google Shape;136;g1aee8275bac_0_28" descr="Google Shape;136;g1aee8275bac_0_2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51227" y="6825203"/>
            <a:ext cx="2128571" cy="993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6" name="Google Shape;137;g1aee8275bac_0_28" descr="Google Shape;137;g1aee8275bac_0_2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485" y="11092720"/>
            <a:ext cx="912535" cy="91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7" name="Google Shape;138;g1aee8275bac_0_28" descr="Google Shape;138;g1aee8275bac_0_2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43676" y="6839281"/>
            <a:ext cx="1557408" cy="9651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0" name="Group"/>
          <p:cNvGrpSpPr/>
          <p:nvPr/>
        </p:nvGrpSpPr>
        <p:grpSpPr>
          <a:xfrm>
            <a:off x="10707348" y="9972830"/>
            <a:ext cx="2176714" cy="585510"/>
            <a:chOff x="0" y="0"/>
            <a:chExt cx="2176712" cy="585508"/>
          </a:xfrm>
        </p:grpSpPr>
        <p:sp>
          <p:nvSpPr>
            <p:cNvPr id="2008" name="Rounded Rectangle"/>
            <p:cNvSpPr/>
            <p:nvPr/>
          </p:nvSpPr>
          <p:spPr>
            <a:xfrm>
              <a:off x="122780" y="0"/>
              <a:ext cx="1837949" cy="524340"/>
            </a:xfrm>
            <a:prstGeom prst="roundRect">
              <a:avLst>
                <a:gd name="adj" fmla="val 36331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009" name="Google Shape;139;g1aee8275bac_0_28" descr="Google Shape;139;g1aee8275bac_0_28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176713" cy="585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11" name="Google Shape;140;g1aee8275bac_0_28" descr="Google Shape;140;g1aee8275bac_0_28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955232" y="5613465"/>
            <a:ext cx="1320561" cy="88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2" name="Google Shape;141;g1aee8275bac_0_28" descr="Google Shape;141;g1aee8275bac_0_28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928073" y="5710103"/>
            <a:ext cx="1788613" cy="691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3" name="Google Shape;142;g1aee8275bac_0_28" descr="Google Shape;142;g1aee8275bac_0_2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052985" y="5897033"/>
            <a:ext cx="2167073" cy="60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4" name="Google Shape;155;g1aee8275bac_0_28" descr="Google Shape;155;g1aee8275bac_0_2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258464" y="4328768"/>
            <a:ext cx="2324985" cy="720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5" name="Google Shape;156;g1aee8275bac_0_28" descr="Google Shape;156;g1aee8275bac_0_28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357808" y="8374701"/>
            <a:ext cx="1557427" cy="855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6" name="Google Shape;157;g1aee8275bac_0_28" descr="Google Shape;157;g1aee8275bac_0_28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565373" y="5575533"/>
            <a:ext cx="912535" cy="960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7" name="Google Shape;158;g1aee8275bac_0_28" descr="Google Shape;158;g1aee8275bac_0_28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356657" y="11437225"/>
            <a:ext cx="2128602" cy="52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8" name="Google Shape;159;g1aee8275bac_0_28" descr="Google Shape;159;g1aee8275bac_0_28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8571045" y="2722283"/>
            <a:ext cx="1699826" cy="1067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9" name="Google Shape;160;g1aee8275bac_0_28" descr="Google Shape;160;g1aee8275bac_0_28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258464" y="9631443"/>
            <a:ext cx="2324988" cy="1192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0" name="Google Shape;161;g1aee8275bac_0_28" descr="Google Shape;161;g1aee8275bac_0_28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6072122" y="9740989"/>
            <a:ext cx="1500515" cy="972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1" name="Google Shape;162;g1aee8275bac_0_28" descr="Google Shape;162;g1aee8275bac_0_28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8535885" y="5608794"/>
            <a:ext cx="1770146" cy="894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2" name="Google Shape;163;g1aee8275bac_0_28" descr="Google Shape;163;g1aee8275bac_0_28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3136596" y="4307463"/>
            <a:ext cx="1770088" cy="76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3" name="Google Shape;164;g1aee8275bac_0_28" descr="Google Shape;164;g1aee8275bac_0_28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3382544" y="2975946"/>
            <a:ext cx="1278192" cy="560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4" name="Google Shape;168;g1aee8275bac_0_28" descr="Google Shape;168;g1aee8275bac_0_28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0955250" y="2660368"/>
            <a:ext cx="1320526" cy="1299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5" name="Google Shape;169;g1aee8275bac_0_28" descr="Google Shape;169;g1aee8275bac_0_28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8535913" y="6857205"/>
            <a:ext cx="1770088" cy="929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6" name="Google Shape;170;g1aee8275bac_0_28" descr="Google Shape;170;g1aee8275bac_0_28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8571046" y="8379095"/>
            <a:ext cx="1699823" cy="84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7" name="Google Shape;171;g1aee8275bac_0_28" descr="Google Shape;171;g1aee8275bac_0_28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6286979" y="8242219"/>
            <a:ext cx="1070801" cy="112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8" name="Google Shape;173;g1aee8275bac_0_28" descr="Google Shape;173;g1aee8275bac_0_28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0976416" y="4050042"/>
            <a:ext cx="1278193" cy="127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9" name="Google Shape;174;g1aee8275bac_0_28" descr="Google Shape;174;g1aee8275bac_0_28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0696538" y="8236711"/>
            <a:ext cx="1837950" cy="113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0" name="Google Shape;175;g1aee8275bac_0_28" descr="Google Shape;175;g1aee8275bac_0_28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5476259" y="2920636"/>
            <a:ext cx="1320524" cy="77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1" name="Google Shape;176;g1aee8275bac_0_28" descr="Google Shape;176;g1aee8275bac_0_28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5903407" y="4475546"/>
            <a:ext cx="1837945" cy="427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2" name="Google Shape;178;g1aee8275bac_0_28" descr="Google Shape;178;g1aee8275bac_0_28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5363291" y="11175573"/>
            <a:ext cx="1699826" cy="116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3" name="Google Shape;179;g1aee8275bac_0_28" descr="Google Shape;179;g1aee8275bac_0_28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13102668" y="8497106"/>
            <a:ext cx="1837945" cy="610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4" name="Google Shape;180;g1aee8275bac_0_28" descr="Google Shape;180;g1aee8275bac_0_28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15286609" y="4468169"/>
            <a:ext cx="1699826" cy="441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5" name="Google Shape;183;g1aee8275bac_0_28" descr="Google Shape;183;g1aee8275bac_0_28"/>
          <p:cNvPicPr>
            <a:picLocks noChangeAspect="1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5386265" y="9397482"/>
            <a:ext cx="1500514" cy="1128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6" name="biofiberdamino.png" descr="biofiberdamino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13211292" y="6976161"/>
            <a:ext cx="1620695" cy="691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7" name="DM-sales-storage-bottling-1000.jpg" descr="DM-sales-storage-bottling-1000.jp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15302346" y="6932299"/>
            <a:ext cx="1668351" cy="77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Flower_Hub_Green_Pink.png" descr="Flower_Hub_Green_Pink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5995288" y="3011669"/>
            <a:ext cx="1654183" cy="48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Elements of Success</a:t>
            </a:r>
          </a:p>
        </p:txBody>
      </p:sp>
      <p:sp>
        <p:nvSpPr>
          <p:cNvPr id="2043" name="Oval 9"/>
          <p:cNvSpPr/>
          <p:nvPr/>
        </p:nvSpPr>
        <p:spPr>
          <a:xfrm>
            <a:off x="9793618" y="1281810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44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045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</p:spPr>
      </p:pic>
      <p:sp>
        <p:nvSpPr>
          <p:cNvPr id="2046" name="Google Shape;95;p3"/>
          <p:cNvSpPr/>
          <p:nvPr/>
        </p:nvSpPr>
        <p:spPr>
          <a:xfrm>
            <a:off x="-314183" y="13485755"/>
            <a:ext cx="24698060" cy="230249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47" name="Capabilities"/>
          <p:cNvSpPr/>
          <p:nvPr/>
        </p:nvSpPr>
        <p:spPr>
          <a:xfrm>
            <a:off x="5691644" y="8188844"/>
            <a:ext cx="3561000" cy="774615"/>
          </a:xfrm>
          <a:prstGeom prst="roundRect">
            <a:avLst>
              <a:gd name="adj" fmla="val 21963"/>
            </a:avLst>
          </a:prstGeom>
          <a:solidFill>
            <a:srgbClr val="4034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Capabilities</a:t>
            </a:r>
          </a:p>
        </p:txBody>
      </p:sp>
      <p:sp>
        <p:nvSpPr>
          <p:cNvPr id="2048" name="Products"/>
          <p:cNvSpPr/>
          <p:nvPr/>
        </p:nvSpPr>
        <p:spPr>
          <a:xfrm>
            <a:off x="971790" y="8188844"/>
            <a:ext cx="3560999" cy="774615"/>
          </a:xfrm>
          <a:prstGeom prst="roundRect">
            <a:avLst>
              <a:gd name="adj" fmla="val 21963"/>
            </a:avLst>
          </a:prstGeom>
          <a:solidFill>
            <a:srgbClr val="4034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Products</a:t>
            </a:r>
          </a:p>
        </p:txBody>
      </p:sp>
      <p:sp>
        <p:nvSpPr>
          <p:cNvPr id="2049" name="Factory"/>
          <p:cNvSpPr/>
          <p:nvPr/>
        </p:nvSpPr>
        <p:spPr>
          <a:xfrm>
            <a:off x="6231487" y="5052791"/>
            <a:ext cx="2481315" cy="1648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98" y="0"/>
                </a:moveTo>
                <a:cubicBezTo>
                  <a:pt x="3750" y="0"/>
                  <a:pt x="3628" y="176"/>
                  <a:pt x="3621" y="399"/>
                </a:cubicBezTo>
                <a:lnTo>
                  <a:pt x="3237" y="13861"/>
                </a:lnTo>
                <a:lnTo>
                  <a:pt x="1804" y="13861"/>
                </a:lnTo>
                <a:lnTo>
                  <a:pt x="1804" y="18222"/>
                </a:lnTo>
                <a:lnTo>
                  <a:pt x="0" y="182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222"/>
                </a:lnTo>
                <a:lnTo>
                  <a:pt x="19740" y="18222"/>
                </a:lnTo>
                <a:lnTo>
                  <a:pt x="19740" y="11465"/>
                </a:lnTo>
                <a:lnTo>
                  <a:pt x="18654" y="11465"/>
                </a:lnTo>
                <a:lnTo>
                  <a:pt x="18654" y="6253"/>
                </a:lnTo>
                <a:lnTo>
                  <a:pt x="15598" y="8796"/>
                </a:lnTo>
                <a:lnTo>
                  <a:pt x="15598" y="6253"/>
                </a:lnTo>
                <a:lnTo>
                  <a:pt x="12542" y="8796"/>
                </a:lnTo>
                <a:lnTo>
                  <a:pt x="12542" y="6253"/>
                </a:lnTo>
                <a:lnTo>
                  <a:pt x="8603" y="9530"/>
                </a:lnTo>
                <a:lnTo>
                  <a:pt x="8603" y="13861"/>
                </a:lnTo>
                <a:lnTo>
                  <a:pt x="7624" y="13861"/>
                </a:lnTo>
                <a:lnTo>
                  <a:pt x="7239" y="399"/>
                </a:lnTo>
                <a:cubicBezTo>
                  <a:pt x="7233" y="176"/>
                  <a:pt x="7112" y="0"/>
                  <a:pt x="6964" y="0"/>
                </a:cubicBezTo>
                <a:lnTo>
                  <a:pt x="6488" y="0"/>
                </a:lnTo>
                <a:cubicBezTo>
                  <a:pt x="6340" y="0"/>
                  <a:pt x="6218" y="176"/>
                  <a:pt x="6212" y="399"/>
                </a:cubicBezTo>
                <a:lnTo>
                  <a:pt x="5827" y="13861"/>
                </a:lnTo>
                <a:lnTo>
                  <a:pt x="5034" y="13861"/>
                </a:lnTo>
                <a:lnTo>
                  <a:pt x="4651" y="399"/>
                </a:lnTo>
                <a:cubicBezTo>
                  <a:pt x="4644" y="176"/>
                  <a:pt x="4522" y="0"/>
                  <a:pt x="4374" y="0"/>
                </a:cubicBezTo>
                <a:lnTo>
                  <a:pt x="3898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E6A45E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0" name="Gift"/>
          <p:cNvSpPr/>
          <p:nvPr/>
        </p:nvSpPr>
        <p:spPr>
          <a:xfrm>
            <a:off x="1772830" y="4722061"/>
            <a:ext cx="1958919" cy="2309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9366" y="0"/>
                  <a:pt x="8196" y="977"/>
                  <a:pt x="8164" y="2187"/>
                </a:cubicBezTo>
                <a:cubicBezTo>
                  <a:pt x="7271" y="1693"/>
                  <a:pt x="6060" y="1770"/>
                  <a:pt x="5266" y="2427"/>
                </a:cubicBezTo>
                <a:cubicBezTo>
                  <a:pt x="4820" y="2796"/>
                  <a:pt x="4570" y="3288"/>
                  <a:pt x="4562" y="3816"/>
                </a:cubicBezTo>
                <a:cubicBezTo>
                  <a:pt x="4555" y="4344"/>
                  <a:pt x="4789" y="4843"/>
                  <a:pt x="5224" y="5221"/>
                </a:cubicBezTo>
                <a:cubicBezTo>
                  <a:pt x="5498" y="5460"/>
                  <a:pt x="5856" y="5665"/>
                  <a:pt x="6249" y="5839"/>
                </a:cubicBezTo>
                <a:cubicBezTo>
                  <a:pt x="4508" y="5606"/>
                  <a:pt x="2878" y="5234"/>
                  <a:pt x="1483" y="4723"/>
                </a:cubicBezTo>
                <a:lnTo>
                  <a:pt x="1051" y="5568"/>
                </a:lnTo>
                <a:cubicBezTo>
                  <a:pt x="3664" y="6525"/>
                  <a:pt x="7127" y="7053"/>
                  <a:pt x="10801" y="7053"/>
                </a:cubicBezTo>
                <a:cubicBezTo>
                  <a:pt x="14475" y="7053"/>
                  <a:pt x="17936" y="6525"/>
                  <a:pt x="20549" y="5568"/>
                </a:cubicBezTo>
                <a:lnTo>
                  <a:pt x="20119" y="4723"/>
                </a:lnTo>
                <a:cubicBezTo>
                  <a:pt x="18724" y="5234"/>
                  <a:pt x="17092" y="5606"/>
                  <a:pt x="15351" y="5839"/>
                </a:cubicBezTo>
                <a:cubicBezTo>
                  <a:pt x="15744" y="5665"/>
                  <a:pt x="16104" y="5460"/>
                  <a:pt x="16378" y="5221"/>
                </a:cubicBezTo>
                <a:cubicBezTo>
                  <a:pt x="16813" y="4843"/>
                  <a:pt x="17047" y="4344"/>
                  <a:pt x="17040" y="3816"/>
                </a:cubicBezTo>
                <a:cubicBezTo>
                  <a:pt x="17032" y="3288"/>
                  <a:pt x="16782" y="2796"/>
                  <a:pt x="16336" y="2427"/>
                </a:cubicBezTo>
                <a:cubicBezTo>
                  <a:pt x="15542" y="1770"/>
                  <a:pt x="14331" y="1693"/>
                  <a:pt x="13438" y="2187"/>
                </a:cubicBezTo>
                <a:cubicBezTo>
                  <a:pt x="13406" y="977"/>
                  <a:pt x="12236" y="0"/>
                  <a:pt x="10801" y="0"/>
                </a:cubicBezTo>
                <a:close/>
                <a:moveTo>
                  <a:pt x="10801" y="862"/>
                </a:moveTo>
                <a:cubicBezTo>
                  <a:pt x="11695" y="862"/>
                  <a:pt x="12421" y="1480"/>
                  <a:pt x="12421" y="2238"/>
                </a:cubicBezTo>
                <a:cubicBezTo>
                  <a:pt x="12421" y="3233"/>
                  <a:pt x="11465" y="4664"/>
                  <a:pt x="10801" y="5507"/>
                </a:cubicBezTo>
                <a:cubicBezTo>
                  <a:pt x="10137" y="4664"/>
                  <a:pt x="9179" y="3233"/>
                  <a:pt x="9179" y="2238"/>
                </a:cubicBezTo>
                <a:cubicBezTo>
                  <a:pt x="9179" y="1480"/>
                  <a:pt x="9907" y="862"/>
                  <a:pt x="10801" y="862"/>
                </a:cubicBezTo>
                <a:close/>
                <a:moveTo>
                  <a:pt x="6908" y="2787"/>
                </a:moveTo>
                <a:cubicBezTo>
                  <a:pt x="7240" y="2790"/>
                  <a:pt x="7550" y="2904"/>
                  <a:pt x="7782" y="3105"/>
                </a:cubicBezTo>
                <a:cubicBezTo>
                  <a:pt x="8413" y="3654"/>
                  <a:pt x="8808" y="4852"/>
                  <a:pt x="9002" y="5677"/>
                </a:cubicBezTo>
                <a:cubicBezTo>
                  <a:pt x="8035" y="5492"/>
                  <a:pt x="6633" y="5127"/>
                  <a:pt x="6001" y="4578"/>
                </a:cubicBezTo>
                <a:cubicBezTo>
                  <a:pt x="5770" y="4376"/>
                  <a:pt x="5644" y="4110"/>
                  <a:pt x="5648" y="3828"/>
                </a:cubicBezTo>
                <a:cubicBezTo>
                  <a:pt x="5652" y="3547"/>
                  <a:pt x="5786" y="3283"/>
                  <a:pt x="6024" y="3087"/>
                </a:cubicBezTo>
                <a:cubicBezTo>
                  <a:pt x="6261" y="2890"/>
                  <a:pt x="6577" y="2784"/>
                  <a:pt x="6908" y="2787"/>
                </a:cubicBezTo>
                <a:close/>
                <a:moveTo>
                  <a:pt x="14710" y="2787"/>
                </a:moveTo>
                <a:cubicBezTo>
                  <a:pt x="15023" y="2787"/>
                  <a:pt x="15337" y="2887"/>
                  <a:pt x="15578" y="3087"/>
                </a:cubicBezTo>
                <a:cubicBezTo>
                  <a:pt x="16069" y="3493"/>
                  <a:pt x="16077" y="4162"/>
                  <a:pt x="15599" y="4578"/>
                </a:cubicBezTo>
                <a:cubicBezTo>
                  <a:pt x="14968" y="5126"/>
                  <a:pt x="13566" y="5492"/>
                  <a:pt x="12598" y="5677"/>
                </a:cubicBezTo>
                <a:cubicBezTo>
                  <a:pt x="12792" y="4852"/>
                  <a:pt x="13190" y="3653"/>
                  <a:pt x="13820" y="3105"/>
                </a:cubicBezTo>
                <a:cubicBezTo>
                  <a:pt x="14063" y="2894"/>
                  <a:pt x="14387" y="2787"/>
                  <a:pt x="14710" y="2787"/>
                </a:cubicBezTo>
                <a:close/>
                <a:moveTo>
                  <a:pt x="0" y="7578"/>
                </a:moveTo>
                <a:lnTo>
                  <a:pt x="0" y="11099"/>
                </a:lnTo>
                <a:lnTo>
                  <a:pt x="9229" y="11099"/>
                </a:lnTo>
                <a:lnTo>
                  <a:pt x="9229" y="7578"/>
                </a:lnTo>
                <a:lnTo>
                  <a:pt x="0" y="7578"/>
                </a:lnTo>
                <a:close/>
                <a:moveTo>
                  <a:pt x="12371" y="7578"/>
                </a:moveTo>
                <a:lnTo>
                  <a:pt x="12371" y="11099"/>
                </a:lnTo>
                <a:lnTo>
                  <a:pt x="21600" y="11099"/>
                </a:lnTo>
                <a:lnTo>
                  <a:pt x="21600" y="7578"/>
                </a:lnTo>
                <a:lnTo>
                  <a:pt x="12371" y="7578"/>
                </a:lnTo>
                <a:close/>
                <a:moveTo>
                  <a:pt x="943" y="11779"/>
                </a:moveTo>
                <a:lnTo>
                  <a:pt x="943" y="21600"/>
                </a:lnTo>
                <a:lnTo>
                  <a:pt x="9229" y="21600"/>
                </a:lnTo>
                <a:lnTo>
                  <a:pt x="9229" y="11779"/>
                </a:lnTo>
                <a:lnTo>
                  <a:pt x="943" y="11779"/>
                </a:lnTo>
                <a:close/>
                <a:moveTo>
                  <a:pt x="12371" y="11779"/>
                </a:moveTo>
                <a:lnTo>
                  <a:pt x="12371" y="21600"/>
                </a:lnTo>
                <a:lnTo>
                  <a:pt x="20657" y="21600"/>
                </a:lnTo>
                <a:lnTo>
                  <a:pt x="20657" y="11779"/>
                </a:lnTo>
                <a:lnTo>
                  <a:pt x="12371" y="11779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E6A45E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1" name="Expertise"/>
          <p:cNvSpPr/>
          <p:nvPr/>
        </p:nvSpPr>
        <p:spPr>
          <a:xfrm>
            <a:off x="10411500" y="8188844"/>
            <a:ext cx="3560999" cy="774615"/>
          </a:xfrm>
          <a:prstGeom prst="roundRect">
            <a:avLst>
              <a:gd name="adj" fmla="val 21963"/>
            </a:avLst>
          </a:prstGeom>
          <a:solidFill>
            <a:srgbClr val="4034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Expertise</a:t>
            </a:r>
          </a:p>
        </p:txBody>
      </p:sp>
      <p:sp>
        <p:nvSpPr>
          <p:cNvPr id="2052" name="Mortarboard"/>
          <p:cNvSpPr/>
          <p:nvPr/>
        </p:nvSpPr>
        <p:spPr>
          <a:xfrm>
            <a:off x="11076347" y="5266320"/>
            <a:ext cx="2231303" cy="1221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6520"/>
                </a:lnTo>
                <a:lnTo>
                  <a:pt x="10800" y="13043"/>
                </a:lnTo>
                <a:lnTo>
                  <a:pt x="18745" y="8243"/>
                </a:lnTo>
                <a:lnTo>
                  <a:pt x="18745" y="10509"/>
                </a:lnTo>
                <a:cubicBezTo>
                  <a:pt x="18606" y="10673"/>
                  <a:pt x="18515" y="10958"/>
                  <a:pt x="18515" y="11282"/>
                </a:cubicBezTo>
                <a:cubicBezTo>
                  <a:pt x="18515" y="11519"/>
                  <a:pt x="18563" y="11733"/>
                  <a:pt x="18644" y="11896"/>
                </a:cubicBezTo>
                <a:cubicBezTo>
                  <a:pt x="18499" y="12008"/>
                  <a:pt x="18399" y="12270"/>
                  <a:pt x="18399" y="12574"/>
                </a:cubicBezTo>
                <a:lnTo>
                  <a:pt x="18399" y="21301"/>
                </a:lnTo>
                <a:cubicBezTo>
                  <a:pt x="18553" y="21484"/>
                  <a:pt x="18772" y="21600"/>
                  <a:pt x="19018" y="21600"/>
                </a:cubicBezTo>
                <a:cubicBezTo>
                  <a:pt x="19264" y="21600"/>
                  <a:pt x="19483" y="21484"/>
                  <a:pt x="19637" y="21301"/>
                </a:cubicBezTo>
                <a:lnTo>
                  <a:pt x="19637" y="12556"/>
                </a:lnTo>
                <a:cubicBezTo>
                  <a:pt x="19637" y="12255"/>
                  <a:pt x="19538" y="11998"/>
                  <a:pt x="19396" y="11887"/>
                </a:cubicBezTo>
                <a:cubicBezTo>
                  <a:pt x="19474" y="11725"/>
                  <a:pt x="19523" y="11515"/>
                  <a:pt x="19523" y="11282"/>
                </a:cubicBezTo>
                <a:cubicBezTo>
                  <a:pt x="19523" y="10958"/>
                  <a:pt x="19430" y="10673"/>
                  <a:pt x="19292" y="10509"/>
                </a:cubicBezTo>
                <a:lnTo>
                  <a:pt x="19292" y="7913"/>
                </a:lnTo>
                <a:lnTo>
                  <a:pt x="21600" y="6520"/>
                </a:lnTo>
                <a:lnTo>
                  <a:pt x="10800" y="0"/>
                </a:lnTo>
                <a:close/>
                <a:moveTo>
                  <a:pt x="10819" y="5598"/>
                </a:moveTo>
                <a:cubicBezTo>
                  <a:pt x="11223" y="5598"/>
                  <a:pt x="11551" y="5819"/>
                  <a:pt x="11551" y="6091"/>
                </a:cubicBezTo>
                <a:cubicBezTo>
                  <a:pt x="11551" y="6364"/>
                  <a:pt x="11223" y="6584"/>
                  <a:pt x="10819" y="6584"/>
                </a:cubicBezTo>
                <a:cubicBezTo>
                  <a:pt x="10414" y="6584"/>
                  <a:pt x="10084" y="6364"/>
                  <a:pt x="10084" y="6091"/>
                </a:cubicBezTo>
                <a:cubicBezTo>
                  <a:pt x="10084" y="5819"/>
                  <a:pt x="10414" y="5598"/>
                  <a:pt x="10819" y="5598"/>
                </a:cubicBezTo>
                <a:close/>
                <a:moveTo>
                  <a:pt x="16068" y="10691"/>
                </a:moveTo>
                <a:lnTo>
                  <a:pt x="10800" y="13872"/>
                </a:lnTo>
                <a:lnTo>
                  <a:pt x="5535" y="10694"/>
                </a:lnTo>
                <a:cubicBezTo>
                  <a:pt x="4861" y="12240"/>
                  <a:pt x="4431" y="14116"/>
                  <a:pt x="4188" y="16122"/>
                </a:cubicBezTo>
                <a:cubicBezTo>
                  <a:pt x="6908" y="16652"/>
                  <a:pt x="9240" y="18095"/>
                  <a:pt x="10748" y="20074"/>
                </a:cubicBezTo>
                <a:cubicBezTo>
                  <a:pt x="12275" y="18069"/>
                  <a:pt x="14648" y="16613"/>
                  <a:pt x="17413" y="16101"/>
                </a:cubicBezTo>
                <a:cubicBezTo>
                  <a:pt x="17170" y="14102"/>
                  <a:pt x="16740" y="12232"/>
                  <a:pt x="16068" y="10691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DFA05C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3" name="Region"/>
          <p:cNvSpPr/>
          <p:nvPr/>
        </p:nvSpPr>
        <p:spPr>
          <a:xfrm>
            <a:off x="15131355" y="8188844"/>
            <a:ext cx="3561000" cy="774615"/>
          </a:xfrm>
          <a:prstGeom prst="roundRect">
            <a:avLst>
              <a:gd name="adj" fmla="val 21963"/>
            </a:avLst>
          </a:prstGeom>
          <a:solidFill>
            <a:srgbClr val="4034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Region</a:t>
            </a:r>
          </a:p>
        </p:txBody>
      </p:sp>
      <p:sp>
        <p:nvSpPr>
          <p:cNvPr id="2054" name="Rating"/>
          <p:cNvSpPr/>
          <p:nvPr/>
        </p:nvSpPr>
        <p:spPr>
          <a:xfrm>
            <a:off x="19851211" y="8188844"/>
            <a:ext cx="3561000" cy="774615"/>
          </a:xfrm>
          <a:prstGeom prst="roundRect">
            <a:avLst>
              <a:gd name="adj" fmla="val 21963"/>
            </a:avLst>
          </a:prstGeom>
          <a:solidFill>
            <a:srgbClr val="4034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Rating</a:t>
            </a:r>
          </a:p>
        </p:txBody>
      </p:sp>
      <p:sp>
        <p:nvSpPr>
          <p:cNvPr id="2055" name="Star"/>
          <p:cNvSpPr/>
          <p:nvPr/>
        </p:nvSpPr>
        <p:spPr>
          <a:xfrm>
            <a:off x="20507669" y="4808025"/>
            <a:ext cx="2248084" cy="213805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63500">
            <a:solidFill>
              <a:srgbClr val="E6A45E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6" name="World Mercator"/>
          <p:cNvSpPr/>
          <p:nvPr/>
        </p:nvSpPr>
        <p:spPr>
          <a:xfrm>
            <a:off x="15719873" y="4954470"/>
            <a:ext cx="2383964" cy="1845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57" y="0"/>
                </a:moveTo>
                <a:lnTo>
                  <a:pt x="8249" y="69"/>
                </a:lnTo>
                <a:lnTo>
                  <a:pt x="8175" y="309"/>
                </a:lnTo>
                <a:lnTo>
                  <a:pt x="7968" y="281"/>
                </a:lnTo>
                <a:lnTo>
                  <a:pt x="7776" y="646"/>
                </a:lnTo>
                <a:lnTo>
                  <a:pt x="7766" y="887"/>
                </a:lnTo>
                <a:lnTo>
                  <a:pt x="7904" y="1183"/>
                </a:lnTo>
                <a:lnTo>
                  <a:pt x="7782" y="1011"/>
                </a:lnTo>
                <a:lnTo>
                  <a:pt x="7703" y="962"/>
                </a:lnTo>
                <a:lnTo>
                  <a:pt x="7563" y="756"/>
                </a:lnTo>
                <a:lnTo>
                  <a:pt x="7410" y="1059"/>
                </a:lnTo>
                <a:lnTo>
                  <a:pt x="7345" y="887"/>
                </a:lnTo>
                <a:lnTo>
                  <a:pt x="7164" y="893"/>
                </a:lnTo>
                <a:lnTo>
                  <a:pt x="6984" y="984"/>
                </a:lnTo>
                <a:lnTo>
                  <a:pt x="6845" y="1121"/>
                </a:lnTo>
                <a:lnTo>
                  <a:pt x="6871" y="1355"/>
                </a:lnTo>
                <a:lnTo>
                  <a:pt x="6787" y="1409"/>
                </a:lnTo>
                <a:lnTo>
                  <a:pt x="6586" y="1740"/>
                </a:lnTo>
                <a:lnTo>
                  <a:pt x="6532" y="1918"/>
                </a:lnTo>
                <a:lnTo>
                  <a:pt x="6692" y="2068"/>
                </a:lnTo>
                <a:lnTo>
                  <a:pt x="6670" y="2221"/>
                </a:lnTo>
                <a:lnTo>
                  <a:pt x="6458" y="2412"/>
                </a:lnTo>
                <a:lnTo>
                  <a:pt x="6233" y="2599"/>
                </a:lnTo>
                <a:lnTo>
                  <a:pt x="6223" y="2742"/>
                </a:lnTo>
                <a:lnTo>
                  <a:pt x="6356" y="2893"/>
                </a:lnTo>
                <a:lnTo>
                  <a:pt x="6605" y="2983"/>
                </a:lnTo>
                <a:lnTo>
                  <a:pt x="6489" y="2996"/>
                </a:lnTo>
                <a:lnTo>
                  <a:pt x="6335" y="3107"/>
                </a:lnTo>
                <a:lnTo>
                  <a:pt x="6436" y="3314"/>
                </a:lnTo>
                <a:lnTo>
                  <a:pt x="6506" y="3417"/>
                </a:lnTo>
                <a:lnTo>
                  <a:pt x="6649" y="3389"/>
                </a:lnTo>
                <a:lnTo>
                  <a:pt x="6803" y="3374"/>
                </a:lnTo>
                <a:lnTo>
                  <a:pt x="6925" y="3402"/>
                </a:lnTo>
                <a:lnTo>
                  <a:pt x="7084" y="3580"/>
                </a:lnTo>
                <a:lnTo>
                  <a:pt x="7084" y="3705"/>
                </a:lnTo>
                <a:lnTo>
                  <a:pt x="7159" y="3814"/>
                </a:lnTo>
                <a:lnTo>
                  <a:pt x="7229" y="4110"/>
                </a:lnTo>
                <a:lnTo>
                  <a:pt x="7277" y="4289"/>
                </a:lnTo>
                <a:lnTo>
                  <a:pt x="7309" y="4385"/>
                </a:lnTo>
                <a:lnTo>
                  <a:pt x="7244" y="4611"/>
                </a:lnTo>
                <a:lnTo>
                  <a:pt x="7292" y="4673"/>
                </a:lnTo>
                <a:lnTo>
                  <a:pt x="7350" y="4639"/>
                </a:lnTo>
                <a:lnTo>
                  <a:pt x="7403" y="4722"/>
                </a:lnTo>
                <a:lnTo>
                  <a:pt x="7505" y="4866"/>
                </a:lnTo>
                <a:lnTo>
                  <a:pt x="7383" y="4804"/>
                </a:lnTo>
                <a:lnTo>
                  <a:pt x="7330" y="4810"/>
                </a:lnTo>
                <a:lnTo>
                  <a:pt x="7309" y="4929"/>
                </a:lnTo>
                <a:lnTo>
                  <a:pt x="7314" y="5079"/>
                </a:lnTo>
                <a:lnTo>
                  <a:pt x="7383" y="5148"/>
                </a:lnTo>
                <a:lnTo>
                  <a:pt x="7437" y="5120"/>
                </a:lnTo>
                <a:lnTo>
                  <a:pt x="7468" y="5085"/>
                </a:lnTo>
                <a:lnTo>
                  <a:pt x="7536" y="5010"/>
                </a:lnTo>
                <a:lnTo>
                  <a:pt x="7521" y="5176"/>
                </a:lnTo>
                <a:lnTo>
                  <a:pt x="7500" y="5264"/>
                </a:lnTo>
                <a:lnTo>
                  <a:pt x="7410" y="5341"/>
                </a:lnTo>
                <a:lnTo>
                  <a:pt x="7357" y="5573"/>
                </a:lnTo>
                <a:lnTo>
                  <a:pt x="7393" y="5642"/>
                </a:lnTo>
                <a:lnTo>
                  <a:pt x="7372" y="5779"/>
                </a:lnTo>
                <a:lnTo>
                  <a:pt x="7452" y="5951"/>
                </a:lnTo>
                <a:lnTo>
                  <a:pt x="7463" y="6110"/>
                </a:lnTo>
                <a:lnTo>
                  <a:pt x="7490" y="6219"/>
                </a:lnTo>
                <a:lnTo>
                  <a:pt x="7590" y="6425"/>
                </a:lnTo>
                <a:lnTo>
                  <a:pt x="7633" y="6584"/>
                </a:lnTo>
                <a:lnTo>
                  <a:pt x="7686" y="6666"/>
                </a:lnTo>
                <a:lnTo>
                  <a:pt x="7802" y="6672"/>
                </a:lnTo>
                <a:lnTo>
                  <a:pt x="7889" y="6797"/>
                </a:lnTo>
                <a:lnTo>
                  <a:pt x="7973" y="6784"/>
                </a:lnTo>
                <a:lnTo>
                  <a:pt x="8000" y="6638"/>
                </a:lnTo>
                <a:lnTo>
                  <a:pt x="8027" y="6509"/>
                </a:lnTo>
                <a:lnTo>
                  <a:pt x="8005" y="6378"/>
                </a:lnTo>
                <a:lnTo>
                  <a:pt x="8101" y="6247"/>
                </a:lnTo>
                <a:lnTo>
                  <a:pt x="8128" y="6138"/>
                </a:lnTo>
                <a:lnTo>
                  <a:pt x="8133" y="6013"/>
                </a:lnTo>
                <a:lnTo>
                  <a:pt x="8181" y="5904"/>
                </a:lnTo>
                <a:lnTo>
                  <a:pt x="8266" y="5856"/>
                </a:lnTo>
                <a:lnTo>
                  <a:pt x="8341" y="5813"/>
                </a:lnTo>
                <a:lnTo>
                  <a:pt x="8382" y="5807"/>
                </a:lnTo>
                <a:lnTo>
                  <a:pt x="8505" y="5676"/>
                </a:lnTo>
                <a:lnTo>
                  <a:pt x="8590" y="5470"/>
                </a:lnTo>
                <a:lnTo>
                  <a:pt x="8648" y="5388"/>
                </a:lnTo>
                <a:lnTo>
                  <a:pt x="8713" y="5388"/>
                </a:lnTo>
                <a:lnTo>
                  <a:pt x="8883" y="5319"/>
                </a:lnTo>
                <a:lnTo>
                  <a:pt x="9042" y="5154"/>
                </a:lnTo>
                <a:lnTo>
                  <a:pt x="9202" y="4969"/>
                </a:lnTo>
                <a:lnTo>
                  <a:pt x="9117" y="4954"/>
                </a:lnTo>
                <a:lnTo>
                  <a:pt x="8967" y="4941"/>
                </a:lnTo>
                <a:lnTo>
                  <a:pt x="9032" y="4826"/>
                </a:lnTo>
                <a:lnTo>
                  <a:pt x="9016" y="4667"/>
                </a:lnTo>
                <a:lnTo>
                  <a:pt x="9085" y="4804"/>
                </a:lnTo>
                <a:lnTo>
                  <a:pt x="9132" y="4886"/>
                </a:lnTo>
                <a:lnTo>
                  <a:pt x="9233" y="4845"/>
                </a:lnTo>
                <a:lnTo>
                  <a:pt x="9212" y="4660"/>
                </a:lnTo>
                <a:lnTo>
                  <a:pt x="9139" y="4508"/>
                </a:lnTo>
                <a:lnTo>
                  <a:pt x="9059" y="4448"/>
                </a:lnTo>
                <a:lnTo>
                  <a:pt x="9085" y="4385"/>
                </a:lnTo>
                <a:lnTo>
                  <a:pt x="9202" y="4488"/>
                </a:lnTo>
                <a:lnTo>
                  <a:pt x="9202" y="4379"/>
                </a:lnTo>
                <a:lnTo>
                  <a:pt x="9127" y="4198"/>
                </a:lnTo>
                <a:lnTo>
                  <a:pt x="9212" y="4198"/>
                </a:lnTo>
                <a:lnTo>
                  <a:pt x="9292" y="4158"/>
                </a:lnTo>
                <a:lnTo>
                  <a:pt x="9313" y="4061"/>
                </a:lnTo>
                <a:lnTo>
                  <a:pt x="9245" y="3951"/>
                </a:lnTo>
                <a:lnTo>
                  <a:pt x="9371" y="3932"/>
                </a:lnTo>
                <a:lnTo>
                  <a:pt x="9298" y="3683"/>
                </a:lnTo>
                <a:lnTo>
                  <a:pt x="9361" y="3664"/>
                </a:lnTo>
                <a:lnTo>
                  <a:pt x="9345" y="3402"/>
                </a:lnTo>
                <a:lnTo>
                  <a:pt x="9238" y="3230"/>
                </a:lnTo>
                <a:lnTo>
                  <a:pt x="9335" y="3127"/>
                </a:lnTo>
                <a:lnTo>
                  <a:pt x="9425" y="3114"/>
                </a:lnTo>
                <a:lnTo>
                  <a:pt x="9356" y="2886"/>
                </a:lnTo>
                <a:lnTo>
                  <a:pt x="9356" y="2480"/>
                </a:lnTo>
                <a:lnTo>
                  <a:pt x="9398" y="2221"/>
                </a:lnTo>
                <a:lnTo>
                  <a:pt x="9468" y="1911"/>
                </a:lnTo>
                <a:lnTo>
                  <a:pt x="9335" y="1890"/>
                </a:lnTo>
                <a:lnTo>
                  <a:pt x="9521" y="1815"/>
                </a:lnTo>
                <a:lnTo>
                  <a:pt x="9553" y="1712"/>
                </a:lnTo>
                <a:lnTo>
                  <a:pt x="9792" y="1368"/>
                </a:lnTo>
                <a:lnTo>
                  <a:pt x="9760" y="1149"/>
                </a:lnTo>
                <a:lnTo>
                  <a:pt x="9584" y="1046"/>
                </a:lnTo>
                <a:lnTo>
                  <a:pt x="9298" y="1252"/>
                </a:lnTo>
                <a:lnTo>
                  <a:pt x="9154" y="1437"/>
                </a:lnTo>
                <a:lnTo>
                  <a:pt x="9218" y="1140"/>
                </a:lnTo>
                <a:lnTo>
                  <a:pt x="9165" y="949"/>
                </a:lnTo>
                <a:lnTo>
                  <a:pt x="9052" y="1115"/>
                </a:lnTo>
                <a:lnTo>
                  <a:pt x="8878" y="928"/>
                </a:lnTo>
                <a:lnTo>
                  <a:pt x="8670" y="990"/>
                </a:lnTo>
                <a:lnTo>
                  <a:pt x="8643" y="887"/>
                </a:lnTo>
                <a:lnTo>
                  <a:pt x="8957" y="840"/>
                </a:lnTo>
                <a:lnTo>
                  <a:pt x="9180" y="812"/>
                </a:lnTo>
                <a:lnTo>
                  <a:pt x="9287" y="584"/>
                </a:lnTo>
                <a:lnTo>
                  <a:pt x="8919" y="90"/>
                </a:lnTo>
                <a:lnTo>
                  <a:pt x="8457" y="0"/>
                </a:lnTo>
                <a:close/>
                <a:moveTo>
                  <a:pt x="6255" y="275"/>
                </a:moveTo>
                <a:lnTo>
                  <a:pt x="6085" y="378"/>
                </a:lnTo>
                <a:lnTo>
                  <a:pt x="6054" y="316"/>
                </a:lnTo>
                <a:lnTo>
                  <a:pt x="5877" y="337"/>
                </a:lnTo>
                <a:lnTo>
                  <a:pt x="5771" y="406"/>
                </a:lnTo>
                <a:lnTo>
                  <a:pt x="5691" y="509"/>
                </a:lnTo>
                <a:lnTo>
                  <a:pt x="5648" y="825"/>
                </a:lnTo>
                <a:lnTo>
                  <a:pt x="5585" y="659"/>
                </a:lnTo>
                <a:lnTo>
                  <a:pt x="5515" y="634"/>
                </a:lnTo>
                <a:lnTo>
                  <a:pt x="5425" y="846"/>
                </a:lnTo>
                <a:lnTo>
                  <a:pt x="5314" y="934"/>
                </a:lnTo>
                <a:lnTo>
                  <a:pt x="5244" y="956"/>
                </a:lnTo>
                <a:lnTo>
                  <a:pt x="5159" y="1059"/>
                </a:lnTo>
                <a:lnTo>
                  <a:pt x="5169" y="1237"/>
                </a:lnTo>
                <a:lnTo>
                  <a:pt x="5239" y="1381"/>
                </a:lnTo>
                <a:lnTo>
                  <a:pt x="5287" y="1581"/>
                </a:lnTo>
                <a:lnTo>
                  <a:pt x="5394" y="1740"/>
                </a:lnTo>
                <a:lnTo>
                  <a:pt x="5595" y="1712"/>
                </a:lnTo>
                <a:lnTo>
                  <a:pt x="5728" y="1759"/>
                </a:lnTo>
                <a:lnTo>
                  <a:pt x="5638" y="1924"/>
                </a:lnTo>
                <a:lnTo>
                  <a:pt x="5590" y="1877"/>
                </a:lnTo>
                <a:lnTo>
                  <a:pt x="5430" y="1855"/>
                </a:lnTo>
                <a:lnTo>
                  <a:pt x="5457" y="2083"/>
                </a:lnTo>
                <a:lnTo>
                  <a:pt x="5537" y="2240"/>
                </a:lnTo>
                <a:lnTo>
                  <a:pt x="5522" y="2386"/>
                </a:lnTo>
                <a:lnTo>
                  <a:pt x="5415" y="2474"/>
                </a:lnTo>
                <a:lnTo>
                  <a:pt x="5372" y="2626"/>
                </a:lnTo>
                <a:lnTo>
                  <a:pt x="5462" y="2695"/>
                </a:lnTo>
                <a:lnTo>
                  <a:pt x="5542" y="2921"/>
                </a:lnTo>
                <a:lnTo>
                  <a:pt x="5389" y="2770"/>
                </a:lnTo>
                <a:lnTo>
                  <a:pt x="5351" y="2798"/>
                </a:lnTo>
                <a:lnTo>
                  <a:pt x="5382" y="3052"/>
                </a:lnTo>
                <a:lnTo>
                  <a:pt x="5271" y="3127"/>
                </a:lnTo>
                <a:lnTo>
                  <a:pt x="5282" y="3286"/>
                </a:lnTo>
                <a:lnTo>
                  <a:pt x="5394" y="3299"/>
                </a:lnTo>
                <a:lnTo>
                  <a:pt x="5479" y="3339"/>
                </a:lnTo>
                <a:lnTo>
                  <a:pt x="5648" y="3286"/>
                </a:lnTo>
                <a:lnTo>
                  <a:pt x="5803" y="3374"/>
                </a:lnTo>
                <a:lnTo>
                  <a:pt x="5957" y="3183"/>
                </a:lnTo>
                <a:lnTo>
                  <a:pt x="5957" y="3099"/>
                </a:lnTo>
                <a:lnTo>
                  <a:pt x="5856" y="3114"/>
                </a:lnTo>
                <a:lnTo>
                  <a:pt x="5851" y="3039"/>
                </a:lnTo>
                <a:lnTo>
                  <a:pt x="5931" y="2936"/>
                </a:lnTo>
                <a:lnTo>
                  <a:pt x="5957" y="2798"/>
                </a:lnTo>
                <a:lnTo>
                  <a:pt x="6047" y="2695"/>
                </a:lnTo>
                <a:lnTo>
                  <a:pt x="6100" y="2564"/>
                </a:lnTo>
                <a:lnTo>
                  <a:pt x="6054" y="2371"/>
                </a:lnTo>
                <a:lnTo>
                  <a:pt x="6095" y="2302"/>
                </a:lnTo>
                <a:lnTo>
                  <a:pt x="6015" y="2255"/>
                </a:lnTo>
                <a:lnTo>
                  <a:pt x="6192" y="2206"/>
                </a:lnTo>
                <a:lnTo>
                  <a:pt x="6228" y="2124"/>
                </a:lnTo>
                <a:lnTo>
                  <a:pt x="6351" y="2055"/>
                </a:lnTo>
                <a:lnTo>
                  <a:pt x="6446" y="1690"/>
                </a:lnTo>
                <a:lnTo>
                  <a:pt x="6542" y="1561"/>
                </a:lnTo>
                <a:lnTo>
                  <a:pt x="6680" y="1258"/>
                </a:lnTo>
                <a:lnTo>
                  <a:pt x="6552" y="1265"/>
                </a:lnTo>
                <a:lnTo>
                  <a:pt x="6605" y="1149"/>
                </a:lnTo>
                <a:lnTo>
                  <a:pt x="6750" y="1037"/>
                </a:lnTo>
                <a:lnTo>
                  <a:pt x="6893" y="797"/>
                </a:lnTo>
                <a:lnTo>
                  <a:pt x="6893" y="646"/>
                </a:lnTo>
                <a:lnTo>
                  <a:pt x="6787" y="481"/>
                </a:lnTo>
                <a:lnTo>
                  <a:pt x="6659" y="406"/>
                </a:lnTo>
                <a:lnTo>
                  <a:pt x="6506" y="359"/>
                </a:lnTo>
                <a:lnTo>
                  <a:pt x="6378" y="316"/>
                </a:lnTo>
                <a:lnTo>
                  <a:pt x="6255" y="275"/>
                </a:lnTo>
                <a:close/>
                <a:moveTo>
                  <a:pt x="5111" y="1381"/>
                </a:moveTo>
                <a:lnTo>
                  <a:pt x="4973" y="1409"/>
                </a:lnTo>
                <a:lnTo>
                  <a:pt x="5000" y="1518"/>
                </a:lnTo>
                <a:lnTo>
                  <a:pt x="4942" y="1553"/>
                </a:lnTo>
                <a:lnTo>
                  <a:pt x="4898" y="1699"/>
                </a:lnTo>
                <a:lnTo>
                  <a:pt x="4862" y="1896"/>
                </a:lnTo>
                <a:lnTo>
                  <a:pt x="4898" y="2096"/>
                </a:lnTo>
                <a:lnTo>
                  <a:pt x="4963" y="2233"/>
                </a:lnTo>
                <a:lnTo>
                  <a:pt x="5070" y="2227"/>
                </a:lnTo>
                <a:lnTo>
                  <a:pt x="5021" y="2337"/>
                </a:lnTo>
                <a:lnTo>
                  <a:pt x="5021" y="2480"/>
                </a:lnTo>
                <a:lnTo>
                  <a:pt x="5085" y="2633"/>
                </a:lnTo>
                <a:lnTo>
                  <a:pt x="5203" y="2680"/>
                </a:lnTo>
                <a:lnTo>
                  <a:pt x="5309" y="2652"/>
                </a:lnTo>
                <a:lnTo>
                  <a:pt x="5415" y="2364"/>
                </a:lnTo>
                <a:lnTo>
                  <a:pt x="5495" y="2248"/>
                </a:lnTo>
                <a:lnTo>
                  <a:pt x="5425" y="2111"/>
                </a:lnTo>
                <a:lnTo>
                  <a:pt x="5377" y="1828"/>
                </a:lnTo>
                <a:lnTo>
                  <a:pt x="5282" y="1740"/>
                </a:lnTo>
                <a:lnTo>
                  <a:pt x="5186" y="1643"/>
                </a:lnTo>
                <a:lnTo>
                  <a:pt x="5111" y="1381"/>
                </a:lnTo>
                <a:close/>
                <a:moveTo>
                  <a:pt x="16107" y="1389"/>
                </a:moveTo>
                <a:lnTo>
                  <a:pt x="15979" y="1499"/>
                </a:lnTo>
                <a:lnTo>
                  <a:pt x="15824" y="1815"/>
                </a:lnTo>
                <a:lnTo>
                  <a:pt x="15904" y="1905"/>
                </a:lnTo>
                <a:lnTo>
                  <a:pt x="15952" y="2214"/>
                </a:lnTo>
                <a:lnTo>
                  <a:pt x="16047" y="2364"/>
                </a:lnTo>
                <a:lnTo>
                  <a:pt x="16213" y="2474"/>
                </a:lnTo>
                <a:lnTo>
                  <a:pt x="16334" y="2427"/>
                </a:lnTo>
                <a:lnTo>
                  <a:pt x="16351" y="2062"/>
                </a:lnTo>
                <a:lnTo>
                  <a:pt x="16218" y="1630"/>
                </a:lnTo>
                <a:lnTo>
                  <a:pt x="16107" y="1389"/>
                </a:lnTo>
                <a:close/>
                <a:moveTo>
                  <a:pt x="13425" y="1546"/>
                </a:moveTo>
                <a:lnTo>
                  <a:pt x="13372" y="1630"/>
                </a:lnTo>
                <a:lnTo>
                  <a:pt x="13334" y="1740"/>
                </a:lnTo>
                <a:lnTo>
                  <a:pt x="13324" y="1615"/>
                </a:lnTo>
                <a:lnTo>
                  <a:pt x="13234" y="1621"/>
                </a:lnTo>
                <a:lnTo>
                  <a:pt x="13121" y="1705"/>
                </a:lnTo>
                <a:lnTo>
                  <a:pt x="13249" y="1718"/>
                </a:lnTo>
                <a:lnTo>
                  <a:pt x="13218" y="1855"/>
                </a:lnTo>
                <a:lnTo>
                  <a:pt x="13281" y="1965"/>
                </a:lnTo>
                <a:lnTo>
                  <a:pt x="13351" y="1890"/>
                </a:lnTo>
                <a:lnTo>
                  <a:pt x="13356" y="1815"/>
                </a:lnTo>
                <a:lnTo>
                  <a:pt x="13409" y="1780"/>
                </a:lnTo>
                <a:lnTo>
                  <a:pt x="13489" y="1724"/>
                </a:lnTo>
                <a:lnTo>
                  <a:pt x="13510" y="1649"/>
                </a:lnTo>
                <a:lnTo>
                  <a:pt x="13425" y="1546"/>
                </a:lnTo>
                <a:close/>
                <a:moveTo>
                  <a:pt x="11840" y="1671"/>
                </a:moveTo>
                <a:lnTo>
                  <a:pt x="11782" y="1808"/>
                </a:lnTo>
                <a:lnTo>
                  <a:pt x="11697" y="1699"/>
                </a:lnTo>
                <a:lnTo>
                  <a:pt x="11516" y="1828"/>
                </a:lnTo>
                <a:lnTo>
                  <a:pt x="11579" y="2027"/>
                </a:lnTo>
                <a:lnTo>
                  <a:pt x="11665" y="2034"/>
                </a:lnTo>
                <a:lnTo>
                  <a:pt x="11675" y="2152"/>
                </a:lnTo>
                <a:lnTo>
                  <a:pt x="11845" y="2221"/>
                </a:lnTo>
                <a:lnTo>
                  <a:pt x="12016" y="2171"/>
                </a:lnTo>
                <a:lnTo>
                  <a:pt x="12106" y="1946"/>
                </a:lnTo>
                <a:lnTo>
                  <a:pt x="11989" y="1787"/>
                </a:lnTo>
                <a:lnTo>
                  <a:pt x="11840" y="1671"/>
                </a:lnTo>
                <a:close/>
                <a:moveTo>
                  <a:pt x="11494" y="1946"/>
                </a:moveTo>
                <a:lnTo>
                  <a:pt x="11409" y="1959"/>
                </a:lnTo>
                <a:lnTo>
                  <a:pt x="11388" y="2111"/>
                </a:lnTo>
                <a:lnTo>
                  <a:pt x="11303" y="2111"/>
                </a:lnTo>
                <a:lnTo>
                  <a:pt x="11271" y="1965"/>
                </a:lnTo>
                <a:lnTo>
                  <a:pt x="11112" y="2117"/>
                </a:lnTo>
                <a:lnTo>
                  <a:pt x="11160" y="2433"/>
                </a:lnTo>
                <a:lnTo>
                  <a:pt x="11271" y="2749"/>
                </a:lnTo>
                <a:lnTo>
                  <a:pt x="11361" y="2852"/>
                </a:lnTo>
                <a:lnTo>
                  <a:pt x="11308" y="2976"/>
                </a:lnTo>
                <a:lnTo>
                  <a:pt x="11431" y="3183"/>
                </a:lnTo>
                <a:lnTo>
                  <a:pt x="11506" y="3176"/>
                </a:lnTo>
                <a:lnTo>
                  <a:pt x="11532" y="2886"/>
                </a:lnTo>
                <a:lnTo>
                  <a:pt x="11585" y="2824"/>
                </a:lnTo>
                <a:lnTo>
                  <a:pt x="11617" y="2549"/>
                </a:lnTo>
                <a:lnTo>
                  <a:pt x="11760" y="2399"/>
                </a:lnTo>
                <a:lnTo>
                  <a:pt x="11569" y="2096"/>
                </a:lnTo>
                <a:lnTo>
                  <a:pt x="11494" y="1946"/>
                </a:lnTo>
                <a:close/>
                <a:moveTo>
                  <a:pt x="16462" y="2240"/>
                </a:moveTo>
                <a:lnTo>
                  <a:pt x="16414" y="2289"/>
                </a:lnTo>
                <a:lnTo>
                  <a:pt x="16308" y="2790"/>
                </a:lnTo>
                <a:lnTo>
                  <a:pt x="16638" y="2646"/>
                </a:lnTo>
                <a:lnTo>
                  <a:pt x="16653" y="2495"/>
                </a:lnTo>
                <a:lnTo>
                  <a:pt x="16505" y="2268"/>
                </a:lnTo>
                <a:lnTo>
                  <a:pt x="16462" y="2240"/>
                </a:lnTo>
                <a:close/>
                <a:moveTo>
                  <a:pt x="4345" y="2261"/>
                </a:moveTo>
                <a:lnTo>
                  <a:pt x="4352" y="2412"/>
                </a:lnTo>
                <a:lnTo>
                  <a:pt x="4420" y="2508"/>
                </a:lnTo>
                <a:lnTo>
                  <a:pt x="4367" y="2618"/>
                </a:lnTo>
                <a:lnTo>
                  <a:pt x="4495" y="2633"/>
                </a:lnTo>
                <a:lnTo>
                  <a:pt x="4591" y="2755"/>
                </a:lnTo>
                <a:lnTo>
                  <a:pt x="4686" y="2790"/>
                </a:lnTo>
                <a:lnTo>
                  <a:pt x="4664" y="2639"/>
                </a:lnTo>
                <a:lnTo>
                  <a:pt x="4618" y="2461"/>
                </a:lnTo>
                <a:lnTo>
                  <a:pt x="4463" y="2317"/>
                </a:lnTo>
                <a:lnTo>
                  <a:pt x="4345" y="2261"/>
                </a:lnTo>
                <a:close/>
                <a:moveTo>
                  <a:pt x="4744" y="2433"/>
                </a:moveTo>
                <a:lnTo>
                  <a:pt x="4751" y="2592"/>
                </a:lnTo>
                <a:lnTo>
                  <a:pt x="4777" y="2730"/>
                </a:lnTo>
                <a:lnTo>
                  <a:pt x="4824" y="2811"/>
                </a:lnTo>
                <a:lnTo>
                  <a:pt x="4910" y="2742"/>
                </a:lnTo>
                <a:lnTo>
                  <a:pt x="4925" y="2605"/>
                </a:lnTo>
                <a:lnTo>
                  <a:pt x="4857" y="2474"/>
                </a:lnTo>
                <a:lnTo>
                  <a:pt x="4824" y="2446"/>
                </a:lnTo>
                <a:lnTo>
                  <a:pt x="4744" y="2433"/>
                </a:lnTo>
                <a:close/>
                <a:moveTo>
                  <a:pt x="3994" y="2440"/>
                </a:moveTo>
                <a:lnTo>
                  <a:pt x="3936" y="2558"/>
                </a:lnTo>
                <a:lnTo>
                  <a:pt x="3936" y="2611"/>
                </a:lnTo>
                <a:lnTo>
                  <a:pt x="4032" y="2611"/>
                </a:lnTo>
                <a:lnTo>
                  <a:pt x="4101" y="2536"/>
                </a:lnTo>
                <a:lnTo>
                  <a:pt x="4026" y="2461"/>
                </a:lnTo>
                <a:lnTo>
                  <a:pt x="3994" y="2440"/>
                </a:lnTo>
                <a:close/>
                <a:moveTo>
                  <a:pt x="11840" y="2592"/>
                </a:moveTo>
                <a:lnTo>
                  <a:pt x="11718" y="2667"/>
                </a:lnTo>
                <a:lnTo>
                  <a:pt x="11755" y="2783"/>
                </a:lnTo>
                <a:lnTo>
                  <a:pt x="11712" y="2873"/>
                </a:lnTo>
                <a:lnTo>
                  <a:pt x="11818" y="2955"/>
                </a:lnTo>
                <a:lnTo>
                  <a:pt x="11946" y="2811"/>
                </a:lnTo>
                <a:lnTo>
                  <a:pt x="11861" y="2730"/>
                </a:lnTo>
                <a:lnTo>
                  <a:pt x="11840" y="2592"/>
                </a:lnTo>
                <a:close/>
                <a:moveTo>
                  <a:pt x="4011" y="2702"/>
                </a:moveTo>
                <a:lnTo>
                  <a:pt x="3926" y="2742"/>
                </a:lnTo>
                <a:lnTo>
                  <a:pt x="3878" y="2858"/>
                </a:lnTo>
                <a:lnTo>
                  <a:pt x="3963" y="2970"/>
                </a:lnTo>
                <a:lnTo>
                  <a:pt x="4074" y="2867"/>
                </a:lnTo>
                <a:lnTo>
                  <a:pt x="4091" y="2764"/>
                </a:lnTo>
                <a:lnTo>
                  <a:pt x="4011" y="2702"/>
                </a:lnTo>
                <a:close/>
                <a:moveTo>
                  <a:pt x="4877" y="2818"/>
                </a:moveTo>
                <a:lnTo>
                  <a:pt x="4888" y="2921"/>
                </a:lnTo>
                <a:lnTo>
                  <a:pt x="5000" y="2942"/>
                </a:lnTo>
                <a:lnTo>
                  <a:pt x="5026" y="2927"/>
                </a:lnTo>
                <a:lnTo>
                  <a:pt x="5031" y="2893"/>
                </a:lnTo>
                <a:lnTo>
                  <a:pt x="4995" y="2824"/>
                </a:lnTo>
                <a:lnTo>
                  <a:pt x="4877" y="2818"/>
                </a:lnTo>
                <a:close/>
                <a:moveTo>
                  <a:pt x="3723" y="2886"/>
                </a:moveTo>
                <a:lnTo>
                  <a:pt x="3643" y="2942"/>
                </a:lnTo>
                <a:lnTo>
                  <a:pt x="3554" y="2936"/>
                </a:lnTo>
                <a:lnTo>
                  <a:pt x="3431" y="3155"/>
                </a:lnTo>
                <a:lnTo>
                  <a:pt x="3334" y="3395"/>
                </a:lnTo>
                <a:lnTo>
                  <a:pt x="3414" y="3464"/>
                </a:lnTo>
                <a:lnTo>
                  <a:pt x="3506" y="3417"/>
                </a:lnTo>
                <a:lnTo>
                  <a:pt x="3612" y="3279"/>
                </a:lnTo>
                <a:lnTo>
                  <a:pt x="3670" y="3264"/>
                </a:lnTo>
                <a:lnTo>
                  <a:pt x="3713" y="3148"/>
                </a:lnTo>
                <a:lnTo>
                  <a:pt x="3723" y="2886"/>
                </a:lnTo>
                <a:close/>
                <a:moveTo>
                  <a:pt x="16632" y="2949"/>
                </a:moveTo>
                <a:lnTo>
                  <a:pt x="16494" y="3092"/>
                </a:lnTo>
                <a:lnTo>
                  <a:pt x="16441" y="3236"/>
                </a:lnTo>
                <a:lnTo>
                  <a:pt x="16426" y="3374"/>
                </a:lnTo>
                <a:lnTo>
                  <a:pt x="16319" y="3367"/>
                </a:lnTo>
                <a:lnTo>
                  <a:pt x="16186" y="3533"/>
                </a:lnTo>
                <a:lnTo>
                  <a:pt x="16138" y="3464"/>
                </a:lnTo>
                <a:lnTo>
                  <a:pt x="15984" y="3492"/>
                </a:lnTo>
                <a:lnTo>
                  <a:pt x="15962" y="3574"/>
                </a:lnTo>
                <a:lnTo>
                  <a:pt x="15807" y="3614"/>
                </a:lnTo>
                <a:lnTo>
                  <a:pt x="15696" y="3767"/>
                </a:lnTo>
                <a:lnTo>
                  <a:pt x="15628" y="3773"/>
                </a:lnTo>
                <a:lnTo>
                  <a:pt x="15558" y="3958"/>
                </a:lnTo>
                <a:lnTo>
                  <a:pt x="15606" y="4104"/>
                </a:lnTo>
                <a:lnTo>
                  <a:pt x="15478" y="4138"/>
                </a:lnTo>
                <a:lnTo>
                  <a:pt x="15340" y="4123"/>
                </a:lnTo>
                <a:lnTo>
                  <a:pt x="15239" y="4179"/>
                </a:lnTo>
                <a:lnTo>
                  <a:pt x="15244" y="4454"/>
                </a:lnTo>
                <a:lnTo>
                  <a:pt x="15297" y="4660"/>
                </a:lnTo>
                <a:lnTo>
                  <a:pt x="15191" y="4523"/>
                </a:lnTo>
                <a:lnTo>
                  <a:pt x="15069" y="4536"/>
                </a:lnTo>
                <a:lnTo>
                  <a:pt x="14973" y="4632"/>
                </a:lnTo>
                <a:lnTo>
                  <a:pt x="14999" y="4804"/>
                </a:lnTo>
                <a:lnTo>
                  <a:pt x="14936" y="4763"/>
                </a:lnTo>
                <a:lnTo>
                  <a:pt x="14956" y="4529"/>
                </a:lnTo>
                <a:lnTo>
                  <a:pt x="14925" y="4392"/>
                </a:lnTo>
                <a:lnTo>
                  <a:pt x="14898" y="4398"/>
                </a:lnTo>
                <a:lnTo>
                  <a:pt x="14915" y="4576"/>
                </a:lnTo>
                <a:lnTo>
                  <a:pt x="14808" y="4742"/>
                </a:lnTo>
                <a:lnTo>
                  <a:pt x="14883" y="4935"/>
                </a:lnTo>
                <a:lnTo>
                  <a:pt x="14835" y="5154"/>
                </a:lnTo>
                <a:lnTo>
                  <a:pt x="14850" y="5272"/>
                </a:lnTo>
                <a:lnTo>
                  <a:pt x="14915" y="5292"/>
                </a:lnTo>
                <a:lnTo>
                  <a:pt x="14888" y="5429"/>
                </a:lnTo>
                <a:lnTo>
                  <a:pt x="14920" y="5547"/>
                </a:lnTo>
                <a:lnTo>
                  <a:pt x="14872" y="5642"/>
                </a:lnTo>
                <a:lnTo>
                  <a:pt x="14857" y="5738"/>
                </a:lnTo>
                <a:lnTo>
                  <a:pt x="14792" y="5788"/>
                </a:lnTo>
                <a:lnTo>
                  <a:pt x="14770" y="5856"/>
                </a:lnTo>
                <a:lnTo>
                  <a:pt x="14702" y="5828"/>
                </a:lnTo>
                <a:lnTo>
                  <a:pt x="14813" y="5554"/>
                </a:lnTo>
                <a:lnTo>
                  <a:pt x="14840" y="5416"/>
                </a:lnTo>
                <a:lnTo>
                  <a:pt x="14777" y="5285"/>
                </a:lnTo>
                <a:lnTo>
                  <a:pt x="14787" y="4989"/>
                </a:lnTo>
                <a:lnTo>
                  <a:pt x="14765" y="4832"/>
                </a:lnTo>
                <a:lnTo>
                  <a:pt x="14729" y="4757"/>
                </a:lnTo>
                <a:lnTo>
                  <a:pt x="14782" y="4557"/>
                </a:lnTo>
                <a:lnTo>
                  <a:pt x="14770" y="4420"/>
                </a:lnTo>
                <a:lnTo>
                  <a:pt x="14617" y="4351"/>
                </a:lnTo>
                <a:lnTo>
                  <a:pt x="14574" y="4398"/>
                </a:lnTo>
                <a:lnTo>
                  <a:pt x="14537" y="4626"/>
                </a:lnTo>
                <a:lnTo>
                  <a:pt x="14431" y="4838"/>
                </a:lnTo>
                <a:lnTo>
                  <a:pt x="14431" y="4914"/>
                </a:lnTo>
                <a:lnTo>
                  <a:pt x="14463" y="5085"/>
                </a:lnTo>
                <a:lnTo>
                  <a:pt x="14441" y="5188"/>
                </a:lnTo>
                <a:lnTo>
                  <a:pt x="14511" y="5210"/>
                </a:lnTo>
                <a:lnTo>
                  <a:pt x="14511" y="5257"/>
                </a:lnTo>
                <a:lnTo>
                  <a:pt x="14569" y="5367"/>
                </a:lnTo>
                <a:lnTo>
                  <a:pt x="14531" y="5478"/>
                </a:lnTo>
                <a:lnTo>
                  <a:pt x="14318" y="5244"/>
                </a:lnTo>
                <a:lnTo>
                  <a:pt x="14238" y="5176"/>
                </a:lnTo>
                <a:lnTo>
                  <a:pt x="14069" y="5107"/>
                </a:lnTo>
                <a:lnTo>
                  <a:pt x="14037" y="5176"/>
                </a:lnTo>
                <a:lnTo>
                  <a:pt x="14095" y="5298"/>
                </a:lnTo>
                <a:lnTo>
                  <a:pt x="14032" y="5435"/>
                </a:lnTo>
                <a:lnTo>
                  <a:pt x="13962" y="5313"/>
                </a:lnTo>
                <a:lnTo>
                  <a:pt x="13878" y="5395"/>
                </a:lnTo>
                <a:lnTo>
                  <a:pt x="13766" y="5401"/>
                </a:lnTo>
                <a:lnTo>
                  <a:pt x="13723" y="5470"/>
                </a:lnTo>
                <a:lnTo>
                  <a:pt x="13648" y="5450"/>
                </a:lnTo>
                <a:lnTo>
                  <a:pt x="13706" y="5326"/>
                </a:lnTo>
                <a:lnTo>
                  <a:pt x="13665" y="5319"/>
                </a:lnTo>
                <a:lnTo>
                  <a:pt x="13462" y="5498"/>
                </a:lnTo>
                <a:lnTo>
                  <a:pt x="13341" y="5594"/>
                </a:lnTo>
                <a:lnTo>
                  <a:pt x="13324" y="5719"/>
                </a:lnTo>
                <a:lnTo>
                  <a:pt x="13234" y="5760"/>
                </a:lnTo>
                <a:lnTo>
                  <a:pt x="13186" y="5691"/>
                </a:lnTo>
                <a:lnTo>
                  <a:pt x="13186" y="5581"/>
                </a:lnTo>
                <a:lnTo>
                  <a:pt x="13261" y="5554"/>
                </a:lnTo>
                <a:lnTo>
                  <a:pt x="13228" y="5444"/>
                </a:lnTo>
                <a:lnTo>
                  <a:pt x="13063" y="5375"/>
                </a:lnTo>
                <a:lnTo>
                  <a:pt x="13106" y="5498"/>
                </a:lnTo>
                <a:lnTo>
                  <a:pt x="13080" y="5616"/>
                </a:lnTo>
                <a:lnTo>
                  <a:pt x="13128" y="5732"/>
                </a:lnTo>
                <a:lnTo>
                  <a:pt x="13095" y="5863"/>
                </a:lnTo>
                <a:lnTo>
                  <a:pt x="13041" y="5794"/>
                </a:lnTo>
                <a:lnTo>
                  <a:pt x="12988" y="5779"/>
                </a:lnTo>
                <a:lnTo>
                  <a:pt x="12850" y="5959"/>
                </a:lnTo>
                <a:lnTo>
                  <a:pt x="12889" y="6088"/>
                </a:lnTo>
                <a:lnTo>
                  <a:pt x="12840" y="6131"/>
                </a:lnTo>
                <a:lnTo>
                  <a:pt x="12696" y="6020"/>
                </a:lnTo>
                <a:lnTo>
                  <a:pt x="12659" y="6082"/>
                </a:lnTo>
                <a:lnTo>
                  <a:pt x="12696" y="6157"/>
                </a:lnTo>
                <a:lnTo>
                  <a:pt x="12691" y="6241"/>
                </a:lnTo>
                <a:lnTo>
                  <a:pt x="12643" y="6200"/>
                </a:lnTo>
                <a:lnTo>
                  <a:pt x="12569" y="6144"/>
                </a:lnTo>
                <a:lnTo>
                  <a:pt x="12563" y="5876"/>
                </a:lnTo>
                <a:lnTo>
                  <a:pt x="12468" y="5738"/>
                </a:lnTo>
                <a:lnTo>
                  <a:pt x="12510" y="5710"/>
                </a:lnTo>
                <a:lnTo>
                  <a:pt x="12771" y="5856"/>
                </a:lnTo>
                <a:lnTo>
                  <a:pt x="12867" y="5807"/>
                </a:lnTo>
                <a:lnTo>
                  <a:pt x="12930" y="5710"/>
                </a:lnTo>
                <a:lnTo>
                  <a:pt x="12925" y="5581"/>
                </a:lnTo>
                <a:lnTo>
                  <a:pt x="12882" y="5485"/>
                </a:lnTo>
                <a:lnTo>
                  <a:pt x="12664" y="5251"/>
                </a:lnTo>
                <a:lnTo>
                  <a:pt x="12505" y="5203"/>
                </a:lnTo>
                <a:lnTo>
                  <a:pt x="12410" y="5072"/>
                </a:lnTo>
                <a:lnTo>
                  <a:pt x="12350" y="5148"/>
                </a:lnTo>
                <a:lnTo>
                  <a:pt x="12287" y="5010"/>
                </a:lnTo>
                <a:lnTo>
                  <a:pt x="12362" y="4948"/>
                </a:lnTo>
                <a:lnTo>
                  <a:pt x="12180" y="4783"/>
                </a:lnTo>
                <a:lnTo>
                  <a:pt x="12074" y="4832"/>
                </a:lnTo>
                <a:lnTo>
                  <a:pt x="11968" y="4826"/>
                </a:lnTo>
                <a:lnTo>
                  <a:pt x="11878" y="5010"/>
                </a:lnTo>
                <a:lnTo>
                  <a:pt x="11782" y="4997"/>
                </a:lnTo>
                <a:lnTo>
                  <a:pt x="11654" y="5092"/>
                </a:lnTo>
                <a:lnTo>
                  <a:pt x="11494" y="5360"/>
                </a:lnTo>
                <a:lnTo>
                  <a:pt x="11399" y="5513"/>
                </a:lnTo>
                <a:lnTo>
                  <a:pt x="11260" y="5882"/>
                </a:lnTo>
                <a:lnTo>
                  <a:pt x="11153" y="6131"/>
                </a:lnTo>
                <a:lnTo>
                  <a:pt x="11037" y="6309"/>
                </a:lnTo>
                <a:lnTo>
                  <a:pt x="10882" y="6447"/>
                </a:lnTo>
                <a:lnTo>
                  <a:pt x="10829" y="6550"/>
                </a:lnTo>
                <a:lnTo>
                  <a:pt x="10846" y="6907"/>
                </a:lnTo>
                <a:lnTo>
                  <a:pt x="10867" y="7065"/>
                </a:lnTo>
                <a:lnTo>
                  <a:pt x="10947" y="7141"/>
                </a:lnTo>
                <a:lnTo>
                  <a:pt x="11027" y="7106"/>
                </a:lnTo>
                <a:lnTo>
                  <a:pt x="11143" y="6934"/>
                </a:lnTo>
                <a:lnTo>
                  <a:pt x="11180" y="7025"/>
                </a:lnTo>
                <a:lnTo>
                  <a:pt x="11223" y="7222"/>
                </a:lnTo>
                <a:lnTo>
                  <a:pt x="11271" y="7381"/>
                </a:lnTo>
                <a:lnTo>
                  <a:pt x="11286" y="7506"/>
                </a:lnTo>
                <a:lnTo>
                  <a:pt x="11356" y="7497"/>
                </a:lnTo>
                <a:lnTo>
                  <a:pt x="11388" y="7394"/>
                </a:lnTo>
                <a:lnTo>
                  <a:pt x="11457" y="7409"/>
                </a:lnTo>
                <a:lnTo>
                  <a:pt x="11489" y="7278"/>
                </a:lnTo>
                <a:lnTo>
                  <a:pt x="11511" y="7038"/>
                </a:lnTo>
                <a:lnTo>
                  <a:pt x="11569" y="7003"/>
                </a:lnTo>
                <a:lnTo>
                  <a:pt x="11622" y="6838"/>
                </a:lnTo>
                <a:lnTo>
                  <a:pt x="11569" y="6756"/>
                </a:lnTo>
                <a:lnTo>
                  <a:pt x="11526" y="6647"/>
                </a:lnTo>
                <a:lnTo>
                  <a:pt x="11569" y="6419"/>
                </a:lnTo>
                <a:lnTo>
                  <a:pt x="11680" y="6275"/>
                </a:lnTo>
                <a:lnTo>
                  <a:pt x="11772" y="6138"/>
                </a:lnTo>
                <a:lnTo>
                  <a:pt x="11760" y="6028"/>
                </a:lnTo>
                <a:lnTo>
                  <a:pt x="11818" y="5904"/>
                </a:lnTo>
                <a:lnTo>
                  <a:pt x="11919" y="5848"/>
                </a:lnTo>
                <a:lnTo>
                  <a:pt x="11999" y="5938"/>
                </a:lnTo>
                <a:lnTo>
                  <a:pt x="12004" y="6013"/>
                </a:lnTo>
                <a:lnTo>
                  <a:pt x="11968" y="6047"/>
                </a:lnTo>
                <a:lnTo>
                  <a:pt x="11835" y="6234"/>
                </a:lnTo>
                <a:lnTo>
                  <a:pt x="11782" y="6337"/>
                </a:lnTo>
                <a:lnTo>
                  <a:pt x="11755" y="6432"/>
                </a:lnTo>
                <a:lnTo>
                  <a:pt x="11782" y="6578"/>
                </a:lnTo>
                <a:lnTo>
                  <a:pt x="11772" y="6728"/>
                </a:lnTo>
                <a:lnTo>
                  <a:pt x="11830" y="6776"/>
                </a:lnTo>
                <a:lnTo>
                  <a:pt x="11861" y="6859"/>
                </a:lnTo>
                <a:lnTo>
                  <a:pt x="11958" y="6825"/>
                </a:lnTo>
                <a:lnTo>
                  <a:pt x="12057" y="6769"/>
                </a:lnTo>
                <a:lnTo>
                  <a:pt x="12164" y="6756"/>
                </a:lnTo>
                <a:lnTo>
                  <a:pt x="12224" y="6831"/>
                </a:lnTo>
                <a:lnTo>
                  <a:pt x="12159" y="6913"/>
                </a:lnTo>
                <a:lnTo>
                  <a:pt x="12101" y="6922"/>
                </a:lnTo>
                <a:lnTo>
                  <a:pt x="12037" y="6894"/>
                </a:lnTo>
                <a:lnTo>
                  <a:pt x="11963" y="6913"/>
                </a:lnTo>
                <a:lnTo>
                  <a:pt x="11888" y="6956"/>
                </a:lnTo>
                <a:lnTo>
                  <a:pt x="11893" y="7038"/>
                </a:lnTo>
                <a:lnTo>
                  <a:pt x="11931" y="7085"/>
                </a:lnTo>
                <a:lnTo>
                  <a:pt x="11951" y="7065"/>
                </a:lnTo>
                <a:lnTo>
                  <a:pt x="11946" y="7147"/>
                </a:lnTo>
                <a:lnTo>
                  <a:pt x="11936" y="7257"/>
                </a:lnTo>
                <a:lnTo>
                  <a:pt x="11888" y="7257"/>
                </a:lnTo>
                <a:lnTo>
                  <a:pt x="11840" y="7153"/>
                </a:lnTo>
                <a:lnTo>
                  <a:pt x="11787" y="7203"/>
                </a:lnTo>
                <a:lnTo>
                  <a:pt x="11760" y="7291"/>
                </a:lnTo>
                <a:lnTo>
                  <a:pt x="11760" y="7394"/>
                </a:lnTo>
                <a:lnTo>
                  <a:pt x="11772" y="7506"/>
                </a:lnTo>
                <a:lnTo>
                  <a:pt x="11692" y="7546"/>
                </a:lnTo>
                <a:lnTo>
                  <a:pt x="11680" y="7600"/>
                </a:lnTo>
                <a:lnTo>
                  <a:pt x="11622" y="7600"/>
                </a:lnTo>
                <a:lnTo>
                  <a:pt x="11617" y="7566"/>
                </a:lnTo>
                <a:lnTo>
                  <a:pt x="11559" y="7546"/>
                </a:lnTo>
                <a:lnTo>
                  <a:pt x="11484" y="7587"/>
                </a:lnTo>
                <a:lnTo>
                  <a:pt x="11393" y="7650"/>
                </a:lnTo>
                <a:lnTo>
                  <a:pt x="11356" y="7684"/>
                </a:lnTo>
                <a:lnTo>
                  <a:pt x="11329" y="7643"/>
                </a:lnTo>
                <a:lnTo>
                  <a:pt x="11266" y="7594"/>
                </a:lnTo>
                <a:lnTo>
                  <a:pt x="11233" y="7628"/>
                </a:lnTo>
                <a:lnTo>
                  <a:pt x="11175" y="7656"/>
                </a:lnTo>
                <a:lnTo>
                  <a:pt x="11175" y="7609"/>
                </a:lnTo>
                <a:lnTo>
                  <a:pt x="11117" y="7581"/>
                </a:lnTo>
                <a:lnTo>
                  <a:pt x="11117" y="7531"/>
                </a:lnTo>
                <a:lnTo>
                  <a:pt x="11100" y="7471"/>
                </a:lnTo>
                <a:lnTo>
                  <a:pt x="11143" y="7375"/>
                </a:lnTo>
                <a:lnTo>
                  <a:pt x="11160" y="7388"/>
                </a:lnTo>
                <a:lnTo>
                  <a:pt x="11175" y="7340"/>
                </a:lnTo>
                <a:lnTo>
                  <a:pt x="11143" y="7319"/>
                </a:lnTo>
                <a:lnTo>
                  <a:pt x="11138" y="7278"/>
                </a:lnTo>
                <a:lnTo>
                  <a:pt x="11153" y="7231"/>
                </a:lnTo>
                <a:lnTo>
                  <a:pt x="11153" y="7162"/>
                </a:lnTo>
                <a:lnTo>
                  <a:pt x="11107" y="7203"/>
                </a:lnTo>
                <a:lnTo>
                  <a:pt x="11085" y="7244"/>
                </a:lnTo>
                <a:lnTo>
                  <a:pt x="11032" y="7250"/>
                </a:lnTo>
                <a:lnTo>
                  <a:pt x="11015" y="7291"/>
                </a:lnTo>
                <a:lnTo>
                  <a:pt x="11005" y="7325"/>
                </a:lnTo>
                <a:lnTo>
                  <a:pt x="11005" y="7463"/>
                </a:lnTo>
                <a:lnTo>
                  <a:pt x="11027" y="7540"/>
                </a:lnTo>
                <a:lnTo>
                  <a:pt x="11032" y="7615"/>
                </a:lnTo>
                <a:lnTo>
                  <a:pt x="11047" y="7662"/>
                </a:lnTo>
                <a:lnTo>
                  <a:pt x="11010" y="7725"/>
                </a:lnTo>
                <a:lnTo>
                  <a:pt x="11000" y="7697"/>
                </a:lnTo>
                <a:lnTo>
                  <a:pt x="10952" y="7703"/>
                </a:lnTo>
                <a:lnTo>
                  <a:pt x="10940" y="7731"/>
                </a:lnTo>
                <a:lnTo>
                  <a:pt x="10894" y="7725"/>
                </a:lnTo>
                <a:lnTo>
                  <a:pt x="10814" y="7781"/>
                </a:lnTo>
                <a:lnTo>
                  <a:pt x="10761" y="7959"/>
                </a:lnTo>
                <a:lnTo>
                  <a:pt x="10728" y="7993"/>
                </a:lnTo>
                <a:lnTo>
                  <a:pt x="10681" y="8012"/>
                </a:lnTo>
                <a:lnTo>
                  <a:pt x="10628" y="8040"/>
                </a:lnTo>
                <a:lnTo>
                  <a:pt x="10611" y="8137"/>
                </a:lnTo>
                <a:lnTo>
                  <a:pt x="10473" y="8227"/>
                </a:lnTo>
                <a:lnTo>
                  <a:pt x="10420" y="8178"/>
                </a:lnTo>
                <a:lnTo>
                  <a:pt x="10435" y="8309"/>
                </a:lnTo>
                <a:lnTo>
                  <a:pt x="10340" y="8281"/>
                </a:lnTo>
                <a:lnTo>
                  <a:pt x="10266" y="8309"/>
                </a:lnTo>
                <a:lnTo>
                  <a:pt x="10271" y="8390"/>
                </a:lnTo>
                <a:lnTo>
                  <a:pt x="10362" y="8433"/>
                </a:lnTo>
                <a:lnTo>
                  <a:pt x="10404" y="8487"/>
                </a:lnTo>
                <a:lnTo>
                  <a:pt x="10462" y="8605"/>
                </a:lnTo>
                <a:lnTo>
                  <a:pt x="10452" y="8818"/>
                </a:lnTo>
                <a:lnTo>
                  <a:pt x="10420" y="8880"/>
                </a:lnTo>
                <a:lnTo>
                  <a:pt x="10324" y="8880"/>
                </a:lnTo>
                <a:lnTo>
                  <a:pt x="10276" y="8887"/>
                </a:lnTo>
                <a:lnTo>
                  <a:pt x="10212" y="8865"/>
                </a:lnTo>
                <a:lnTo>
                  <a:pt x="10133" y="8865"/>
                </a:lnTo>
                <a:lnTo>
                  <a:pt x="10063" y="8846"/>
                </a:lnTo>
                <a:lnTo>
                  <a:pt x="9978" y="8921"/>
                </a:lnTo>
                <a:lnTo>
                  <a:pt x="10000" y="8962"/>
                </a:lnTo>
                <a:lnTo>
                  <a:pt x="9995" y="9037"/>
                </a:lnTo>
                <a:lnTo>
                  <a:pt x="9995" y="9071"/>
                </a:lnTo>
                <a:lnTo>
                  <a:pt x="10005" y="9106"/>
                </a:lnTo>
                <a:lnTo>
                  <a:pt x="10005" y="9146"/>
                </a:lnTo>
                <a:lnTo>
                  <a:pt x="9995" y="9209"/>
                </a:lnTo>
                <a:lnTo>
                  <a:pt x="9990" y="9249"/>
                </a:lnTo>
                <a:lnTo>
                  <a:pt x="9968" y="9284"/>
                </a:lnTo>
                <a:lnTo>
                  <a:pt x="9963" y="9346"/>
                </a:lnTo>
                <a:lnTo>
                  <a:pt x="9978" y="9380"/>
                </a:lnTo>
                <a:lnTo>
                  <a:pt x="10005" y="9387"/>
                </a:lnTo>
                <a:lnTo>
                  <a:pt x="10010" y="9449"/>
                </a:lnTo>
                <a:lnTo>
                  <a:pt x="10000" y="9524"/>
                </a:lnTo>
                <a:lnTo>
                  <a:pt x="10031" y="9511"/>
                </a:lnTo>
                <a:lnTo>
                  <a:pt x="10063" y="9524"/>
                </a:lnTo>
                <a:lnTo>
                  <a:pt x="10084" y="9499"/>
                </a:lnTo>
                <a:lnTo>
                  <a:pt x="10138" y="9511"/>
                </a:lnTo>
                <a:lnTo>
                  <a:pt x="10154" y="9567"/>
                </a:lnTo>
                <a:lnTo>
                  <a:pt x="10171" y="9593"/>
                </a:lnTo>
                <a:lnTo>
                  <a:pt x="10149" y="9593"/>
                </a:lnTo>
                <a:lnTo>
                  <a:pt x="10133" y="9649"/>
                </a:lnTo>
                <a:lnTo>
                  <a:pt x="10096" y="9746"/>
                </a:lnTo>
                <a:lnTo>
                  <a:pt x="10053" y="9780"/>
                </a:lnTo>
                <a:lnTo>
                  <a:pt x="9995" y="9821"/>
                </a:lnTo>
                <a:lnTo>
                  <a:pt x="9956" y="9883"/>
                </a:lnTo>
                <a:lnTo>
                  <a:pt x="9951" y="9930"/>
                </a:lnTo>
                <a:lnTo>
                  <a:pt x="9930" y="10005"/>
                </a:lnTo>
                <a:lnTo>
                  <a:pt x="9946" y="10117"/>
                </a:lnTo>
                <a:lnTo>
                  <a:pt x="9898" y="10186"/>
                </a:lnTo>
                <a:lnTo>
                  <a:pt x="9867" y="10205"/>
                </a:lnTo>
                <a:lnTo>
                  <a:pt x="9818" y="10261"/>
                </a:lnTo>
                <a:lnTo>
                  <a:pt x="9765" y="10267"/>
                </a:lnTo>
                <a:lnTo>
                  <a:pt x="9734" y="10302"/>
                </a:lnTo>
                <a:lnTo>
                  <a:pt x="9697" y="10392"/>
                </a:lnTo>
                <a:lnTo>
                  <a:pt x="9659" y="10418"/>
                </a:lnTo>
                <a:lnTo>
                  <a:pt x="9637" y="10474"/>
                </a:lnTo>
                <a:lnTo>
                  <a:pt x="9637" y="10514"/>
                </a:lnTo>
                <a:lnTo>
                  <a:pt x="9622" y="10564"/>
                </a:lnTo>
                <a:lnTo>
                  <a:pt x="9601" y="10577"/>
                </a:lnTo>
                <a:lnTo>
                  <a:pt x="9569" y="10632"/>
                </a:lnTo>
                <a:lnTo>
                  <a:pt x="9548" y="10686"/>
                </a:lnTo>
                <a:lnTo>
                  <a:pt x="9553" y="10714"/>
                </a:lnTo>
                <a:lnTo>
                  <a:pt x="9531" y="10755"/>
                </a:lnTo>
                <a:lnTo>
                  <a:pt x="9511" y="10776"/>
                </a:lnTo>
                <a:lnTo>
                  <a:pt x="9504" y="10811"/>
                </a:lnTo>
                <a:lnTo>
                  <a:pt x="9504" y="10845"/>
                </a:lnTo>
                <a:lnTo>
                  <a:pt x="9538" y="10879"/>
                </a:lnTo>
                <a:lnTo>
                  <a:pt x="9553" y="10920"/>
                </a:lnTo>
                <a:lnTo>
                  <a:pt x="9548" y="10961"/>
                </a:lnTo>
                <a:lnTo>
                  <a:pt x="9553" y="11002"/>
                </a:lnTo>
                <a:lnTo>
                  <a:pt x="9558" y="11079"/>
                </a:lnTo>
                <a:lnTo>
                  <a:pt x="9553" y="11154"/>
                </a:lnTo>
                <a:lnTo>
                  <a:pt x="9538" y="11195"/>
                </a:lnTo>
                <a:lnTo>
                  <a:pt x="9543" y="11236"/>
                </a:lnTo>
                <a:lnTo>
                  <a:pt x="9526" y="11277"/>
                </a:lnTo>
                <a:lnTo>
                  <a:pt x="9499" y="11333"/>
                </a:lnTo>
                <a:lnTo>
                  <a:pt x="9473" y="11345"/>
                </a:lnTo>
                <a:lnTo>
                  <a:pt x="9499" y="11373"/>
                </a:lnTo>
                <a:lnTo>
                  <a:pt x="9526" y="11436"/>
                </a:lnTo>
                <a:lnTo>
                  <a:pt x="9521" y="11470"/>
                </a:lnTo>
                <a:lnTo>
                  <a:pt x="9531" y="11532"/>
                </a:lnTo>
                <a:lnTo>
                  <a:pt x="9538" y="11545"/>
                </a:lnTo>
                <a:lnTo>
                  <a:pt x="9553" y="11560"/>
                </a:lnTo>
                <a:lnTo>
                  <a:pt x="9553" y="11573"/>
                </a:lnTo>
                <a:lnTo>
                  <a:pt x="9569" y="11595"/>
                </a:lnTo>
                <a:lnTo>
                  <a:pt x="9596" y="11601"/>
                </a:lnTo>
                <a:lnTo>
                  <a:pt x="9627" y="11635"/>
                </a:lnTo>
                <a:lnTo>
                  <a:pt x="9644" y="11648"/>
                </a:lnTo>
                <a:lnTo>
                  <a:pt x="9654" y="11663"/>
                </a:lnTo>
                <a:lnTo>
                  <a:pt x="9659" y="11698"/>
                </a:lnTo>
                <a:lnTo>
                  <a:pt x="9676" y="11711"/>
                </a:lnTo>
                <a:lnTo>
                  <a:pt x="9690" y="11717"/>
                </a:lnTo>
                <a:lnTo>
                  <a:pt x="9712" y="11745"/>
                </a:lnTo>
                <a:lnTo>
                  <a:pt x="9739" y="11792"/>
                </a:lnTo>
                <a:lnTo>
                  <a:pt x="9744" y="11848"/>
                </a:lnTo>
                <a:lnTo>
                  <a:pt x="9755" y="11876"/>
                </a:lnTo>
                <a:lnTo>
                  <a:pt x="9787" y="11917"/>
                </a:lnTo>
                <a:lnTo>
                  <a:pt x="9830" y="11945"/>
                </a:lnTo>
                <a:lnTo>
                  <a:pt x="9845" y="11951"/>
                </a:lnTo>
                <a:lnTo>
                  <a:pt x="9883" y="11998"/>
                </a:lnTo>
                <a:lnTo>
                  <a:pt x="9930" y="12041"/>
                </a:lnTo>
                <a:lnTo>
                  <a:pt x="9983" y="12095"/>
                </a:lnTo>
                <a:lnTo>
                  <a:pt x="10043" y="12129"/>
                </a:lnTo>
                <a:lnTo>
                  <a:pt x="10058" y="12129"/>
                </a:lnTo>
                <a:lnTo>
                  <a:pt x="10069" y="12129"/>
                </a:lnTo>
                <a:lnTo>
                  <a:pt x="10128" y="12101"/>
                </a:lnTo>
                <a:lnTo>
                  <a:pt x="10169" y="12082"/>
                </a:lnTo>
                <a:lnTo>
                  <a:pt x="10239" y="12067"/>
                </a:lnTo>
                <a:lnTo>
                  <a:pt x="10276" y="12067"/>
                </a:lnTo>
                <a:lnTo>
                  <a:pt x="10319" y="12082"/>
                </a:lnTo>
                <a:lnTo>
                  <a:pt x="10345" y="12082"/>
                </a:lnTo>
                <a:lnTo>
                  <a:pt x="10399" y="12101"/>
                </a:lnTo>
                <a:lnTo>
                  <a:pt x="10452" y="12082"/>
                </a:lnTo>
                <a:lnTo>
                  <a:pt x="10483" y="12054"/>
                </a:lnTo>
                <a:lnTo>
                  <a:pt x="10575" y="12013"/>
                </a:lnTo>
                <a:lnTo>
                  <a:pt x="10621" y="11998"/>
                </a:lnTo>
                <a:lnTo>
                  <a:pt x="10670" y="11992"/>
                </a:lnTo>
                <a:lnTo>
                  <a:pt x="10723" y="11992"/>
                </a:lnTo>
                <a:lnTo>
                  <a:pt x="10766" y="11992"/>
                </a:lnTo>
                <a:lnTo>
                  <a:pt x="10807" y="12041"/>
                </a:lnTo>
                <a:lnTo>
                  <a:pt x="10829" y="12095"/>
                </a:lnTo>
                <a:lnTo>
                  <a:pt x="10861" y="12144"/>
                </a:lnTo>
                <a:lnTo>
                  <a:pt x="10909" y="12144"/>
                </a:lnTo>
                <a:lnTo>
                  <a:pt x="10930" y="12129"/>
                </a:lnTo>
                <a:lnTo>
                  <a:pt x="10952" y="12136"/>
                </a:lnTo>
                <a:lnTo>
                  <a:pt x="11010" y="12110"/>
                </a:lnTo>
                <a:lnTo>
                  <a:pt x="11010" y="12129"/>
                </a:lnTo>
                <a:lnTo>
                  <a:pt x="11027" y="12144"/>
                </a:lnTo>
                <a:lnTo>
                  <a:pt x="11037" y="12179"/>
                </a:lnTo>
                <a:lnTo>
                  <a:pt x="11063" y="12192"/>
                </a:lnTo>
                <a:lnTo>
                  <a:pt x="11085" y="12239"/>
                </a:lnTo>
                <a:lnTo>
                  <a:pt x="11073" y="12301"/>
                </a:lnTo>
                <a:lnTo>
                  <a:pt x="11053" y="12385"/>
                </a:lnTo>
                <a:lnTo>
                  <a:pt x="11063" y="12398"/>
                </a:lnTo>
                <a:lnTo>
                  <a:pt x="11053" y="12454"/>
                </a:lnTo>
                <a:lnTo>
                  <a:pt x="11037" y="12507"/>
                </a:lnTo>
                <a:lnTo>
                  <a:pt x="11027" y="12529"/>
                </a:lnTo>
                <a:lnTo>
                  <a:pt x="11027" y="12557"/>
                </a:lnTo>
                <a:lnTo>
                  <a:pt x="11063" y="12632"/>
                </a:lnTo>
                <a:lnTo>
                  <a:pt x="11100" y="12694"/>
                </a:lnTo>
                <a:lnTo>
                  <a:pt x="11160" y="12769"/>
                </a:lnTo>
                <a:lnTo>
                  <a:pt x="11206" y="12851"/>
                </a:lnTo>
                <a:lnTo>
                  <a:pt x="11223" y="12907"/>
                </a:lnTo>
                <a:lnTo>
                  <a:pt x="11233" y="12926"/>
                </a:lnTo>
                <a:lnTo>
                  <a:pt x="11228" y="12941"/>
                </a:lnTo>
                <a:lnTo>
                  <a:pt x="11255" y="12988"/>
                </a:lnTo>
                <a:lnTo>
                  <a:pt x="11266" y="13038"/>
                </a:lnTo>
                <a:lnTo>
                  <a:pt x="11281" y="13113"/>
                </a:lnTo>
                <a:lnTo>
                  <a:pt x="11266" y="13141"/>
                </a:lnTo>
                <a:lnTo>
                  <a:pt x="11260" y="13154"/>
                </a:lnTo>
                <a:lnTo>
                  <a:pt x="11276" y="13201"/>
                </a:lnTo>
                <a:lnTo>
                  <a:pt x="11293" y="13250"/>
                </a:lnTo>
                <a:lnTo>
                  <a:pt x="11308" y="13278"/>
                </a:lnTo>
                <a:lnTo>
                  <a:pt x="11313" y="13319"/>
                </a:lnTo>
                <a:lnTo>
                  <a:pt x="11308" y="13373"/>
                </a:lnTo>
                <a:lnTo>
                  <a:pt x="11286" y="13407"/>
                </a:lnTo>
                <a:lnTo>
                  <a:pt x="11255" y="13457"/>
                </a:lnTo>
                <a:lnTo>
                  <a:pt x="11240" y="13491"/>
                </a:lnTo>
                <a:lnTo>
                  <a:pt x="11218" y="13560"/>
                </a:lnTo>
                <a:lnTo>
                  <a:pt x="11213" y="13594"/>
                </a:lnTo>
                <a:lnTo>
                  <a:pt x="11191" y="13663"/>
                </a:lnTo>
                <a:lnTo>
                  <a:pt x="11180" y="13731"/>
                </a:lnTo>
                <a:lnTo>
                  <a:pt x="11186" y="13779"/>
                </a:lnTo>
                <a:lnTo>
                  <a:pt x="11191" y="13841"/>
                </a:lnTo>
                <a:lnTo>
                  <a:pt x="11240" y="13916"/>
                </a:lnTo>
                <a:lnTo>
                  <a:pt x="11250" y="13965"/>
                </a:lnTo>
                <a:lnTo>
                  <a:pt x="11281" y="14060"/>
                </a:lnTo>
                <a:lnTo>
                  <a:pt x="11313" y="14129"/>
                </a:lnTo>
                <a:lnTo>
                  <a:pt x="11334" y="14163"/>
                </a:lnTo>
                <a:lnTo>
                  <a:pt x="11339" y="14206"/>
                </a:lnTo>
                <a:lnTo>
                  <a:pt x="11339" y="14300"/>
                </a:lnTo>
                <a:lnTo>
                  <a:pt x="11361" y="14425"/>
                </a:lnTo>
                <a:lnTo>
                  <a:pt x="11378" y="14487"/>
                </a:lnTo>
                <a:lnTo>
                  <a:pt x="11388" y="14569"/>
                </a:lnTo>
                <a:lnTo>
                  <a:pt x="11409" y="14631"/>
                </a:lnTo>
                <a:lnTo>
                  <a:pt x="11452" y="14693"/>
                </a:lnTo>
                <a:lnTo>
                  <a:pt x="11494" y="14803"/>
                </a:lnTo>
                <a:lnTo>
                  <a:pt x="11526" y="14878"/>
                </a:lnTo>
                <a:lnTo>
                  <a:pt x="11564" y="14962"/>
                </a:lnTo>
                <a:lnTo>
                  <a:pt x="11564" y="15031"/>
                </a:lnTo>
                <a:lnTo>
                  <a:pt x="11542" y="15044"/>
                </a:lnTo>
                <a:lnTo>
                  <a:pt x="11564" y="15106"/>
                </a:lnTo>
                <a:lnTo>
                  <a:pt x="11564" y="15160"/>
                </a:lnTo>
                <a:lnTo>
                  <a:pt x="11569" y="15187"/>
                </a:lnTo>
                <a:lnTo>
                  <a:pt x="11574" y="15175"/>
                </a:lnTo>
                <a:lnTo>
                  <a:pt x="11600" y="15215"/>
                </a:lnTo>
                <a:lnTo>
                  <a:pt x="11622" y="15215"/>
                </a:lnTo>
                <a:lnTo>
                  <a:pt x="11649" y="15250"/>
                </a:lnTo>
                <a:lnTo>
                  <a:pt x="11675" y="15250"/>
                </a:lnTo>
                <a:lnTo>
                  <a:pt x="11712" y="15215"/>
                </a:lnTo>
                <a:lnTo>
                  <a:pt x="11760" y="15202"/>
                </a:lnTo>
                <a:lnTo>
                  <a:pt x="11818" y="15168"/>
                </a:lnTo>
                <a:lnTo>
                  <a:pt x="11845" y="15175"/>
                </a:lnTo>
                <a:lnTo>
                  <a:pt x="11883" y="15160"/>
                </a:lnTo>
                <a:lnTo>
                  <a:pt x="11946" y="15181"/>
                </a:lnTo>
                <a:lnTo>
                  <a:pt x="11973" y="15160"/>
                </a:lnTo>
                <a:lnTo>
                  <a:pt x="12011" y="15175"/>
                </a:lnTo>
                <a:lnTo>
                  <a:pt x="12016" y="15147"/>
                </a:lnTo>
                <a:lnTo>
                  <a:pt x="12047" y="15140"/>
                </a:lnTo>
                <a:lnTo>
                  <a:pt x="12106" y="15106"/>
                </a:lnTo>
                <a:lnTo>
                  <a:pt x="12149" y="15065"/>
                </a:lnTo>
                <a:lnTo>
                  <a:pt x="12190" y="15009"/>
                </a:lnTo>
                <a:lnTo>
                  <a:pt x="12255" y="14919"/>
                </a:lnTo>
                <a:lnTo>
                  <a:pt x="12287" y="14859"/>
                </a:lnTo>
                <a:lnTo>
                  <a:pt x="12303" y="14816"/>
                </a:lnTo>
                <a:lnTo>
                  <a:pt x="12330" y="14775"/>
                </a:lnTo>
                <a:lnTo>
                  <a:pt x="12340" y="14762"/>
                </a:lnTo>
                <a:lnTo>
                  <a:pt x="12377" y="14721"/>
                </a:lnTo>
                <a:lnTo>
                  <a:pt x="12393" y="14678"/>
                </a:lnTo>
                <a:lnTo>
                  <a:pt x="12398" y="14610"/>
                </a:lnTo>
                <a:lnTo>
                  <a:pt x="12415" y="14550"/>
                </a:lnTo>
                <a:lnTo>
                  <a:pt x="12420" y="14507"/>
                </a:lnTo>
                <a:lnTo>
                  <a:pt x="12403" y="14500"/>
                </a:lnTo>
                <a:lnTo>
                  <a:pt x="12398" y="14466"/>
                </a:lnTo>
                <a:lnTo>
                  <a:pt x="12425" y="14438"/>
                </a:lnTo>
                <a:lnTo>
                  <a:pt x="12495" y="14391"/>
                </a:lnTo>
                <a:lnTo>
                  <a:pt x="12543" y="14363"/>
                </a:lnTo>
                <a:lnTo>
                  <a:pt x="12569" y="14335"/>
                </a:lnTo>
                <a:lnTo>
                  <a:pt x="12579" y="14300"/>
                </a:lnTo>
                <a:lnTo>
                  <a:pt x="12563" y="14288"/>
                </a:lnTo>
                <a:lnTo>
                  <a:pt x="12574" y="14247"/>
                </a:lnTo>
                <a:lnTo>
                  <a:pt x="12574" y="14163"/>
                </a:lnTo>
                <a:lnTo>
                  <a:pt x="12563" y="14172"/>
                </a:lnTo>
                <a:lnTo>
                  <a:pt x="12563" y="14144"/>
                </a:lnTo>
                <a:lnTo>
                  <a:pt x="12553" y="14094"/>
                </a:lnTo>
                <a:lnTo>
                  <a:pt x="12526" y="14034"/>
                </a:lnTo>
                <a:lnTo>
                  <a:pt x="12531" y="13978"/>
                </a:lnTo>
                <a:lnTo>
                  <a:pt x="12558" y="13957"/>
                </a:lnTo>
                <a:lnTo>
                  <a:pt x="12601" y="13903"/>
                </a:lnTo>
                <a:lnTo>
                  <a:pt x="12623" y="13888"/>
                </a:lnTo>
                <a:lnTo>
                  <a:pt x="12686" y="13807"/>
                </a:lnTo>
                <a:lnTo>
                  <a:pt x="12756" y="13772"/>
                </a:lnTo>
                <a:lnTo>
                  <a:pt x="12809" y="13744"/>
                </a:lnTo>
                <a:lnTo>
                  <a:pt x="12845" y="13697"/>
                </a:lnTo>
                <a:lnTo>
                  <a:pt x="12867" y="13641"/>
                </a:lnTo>
                <a:lnTo>
                  <a:pt x="12882" y="13588"/>
                </a:lnTo>
                <a:lnTo>
                  <a:pt x="12872" y="13545"/>
                </a:lnTo>
                <a:lnTo>
                  <a:pt x="12872" y="13422"/>
                </a:lnTo>
                <a:lnTo>
                  <a:pt x="12867" y="13353"/>
                </a:lnTo>
                <a:lnTo>
                  <a:pt x="12867" y="13278"/>
                </a:lnTo>
                <a:lnTo>
                  <a:pt x="12855" y="13244"/>
                </a:lnTo>
                <a:lnTo>
                  <a:pt x="12835" y="13229"/>
                </a:lnTo>
                <a:lnTo>
                  <a:pt x="12809" y="13154"/>
                </a:lnTo>
                <a:lnTo>
                  <a:pt x="12787" y="13106"/>
                </a:lnTo>
                <a:lnTo>
                  <a:pt x="12792" y="13072"/>
                </a:lnTo>
                <a:lnTo>
                  <a:pt x="12787" y="13051"/>
                </a:lnTo>
                <a:lnTo>
                  <a:pt x="12802" y="13003"/>
                </a:lnTo>
                <a:lnTo>
                  <a:pt x="12802" y="12982"/>
                </a:lnTo>
                <a:lnTo>
                  <a:pt x="12766" y="12954"/>
                </a:lnTo>
                <a:lnTo>
                  <a:pt x="12761" y="12913"/>
                </a:lnTo>
                <a:lnTo>
                  <a:pt x="12787" y="12823"/>
                </a:lnTo>
                <a:lnTo>
                  <a:pt x="12809" y="12797"/>
                </a:lnTo>
                <a:lnTo>
                  <a:pt x="12819" y="12748"/>
                </a:lnTo>
                <a:lnTo>
                  <a:pt x="12840" y="12720"/>
                </a:lnTo>
                <a:lnTo>
                  <a:pt x="12850" y="12666"/>
                </a:lnTo>
                <a:lnTo>
                  <a:pt x="12872" y="12660"/>
                </a:lnTo>
                <a:lnTo>
                  <a:pt x="12889" y="12625"/>
                </a:lnTo>
                <a:lnTo>
                  <a:pt x="12930" y="12597"/>
                </a:lnTo>
                <a:lnTo>
                  <a:pt x="12942" y="12576"/>
                </a:lnTo>
                <a:lnTo>
                  <a:pt x="12957" y="12535"/>
                </a:lnTo>
                <a:lnTo>
                  <a:pt x="13022" y="12445"/>
                </a:lnTo>
                <a:lnTo>
                  <a:pt x="13075" y="12391"/>
                </a:lnTo>
                <a:lnTo>
                  <a:pt x="13159" y="12316"/>
                </a:lnTo>
                <a:lnTo>
                  <a:pt x="13218" y="12254"/>
                </a:lnTo>
                <a:lnTo>
                  <a:pt x="13287" y="12151"/>
                </a:lnTo>
                <a:lnTo>
                  <a:pt x="13334" y="12067"/>
                </a:lnTo>
                <a:lnTo>
                  <a:pt x="13382" y="11958"/>
                </a:lnTo>
                <a:lnTo>
                  <a:pt x="13420" y="11861"/>
                </a:lnTo>
                <a:lnTo>
                  <a:pt x="13447" y="11779"/>
                </a:lnTo>
                <a:lnTo>
                  <a:pt x="13462" y="11698"/>
                </a:lnTo>
                <a:lnTo>
                  <a:pt x="13474" y="11670"/>
                </a:lnTo>
                <a:lnTo>
                  <a:pt x="13474" y="11629"/>
                </a:lnTo>
                <a:lnTo>
                  <a:pt x="13479" y="11586"/>
                </a:lnTo>
                <a:lnTo>
                  <a:pt x="13479" y="11567"/>
                </a:lnTo>
                <a:lnTo>
                  <a:pt x="13457" y="11567"/>
                </a:lnTo>
                <a:lnTo>
                  <a:pt x="13430" y="11595"/>
                </a:lnTo>
                <a:lnTo>
                  <a:pt x="13399" y="11601"/>
                </a:lnTo>
                <a:lnTo>
                  <a:pt x="13372" y="11614"/>
                </a:lnTo>
                <a:lnTo>
                  <a:pt x="13351" y="11614"/>
                </a:lnTo>
                <a:lnTo>
                  <a:pt x="13319" y="11614"/>
                </a:lnTo>
                <a:lnTo>
                  <a:pt x="13297" y="11629"/>
                </a:lnTo>
                <a:lnTo>
                  <a:pt x="13271" y="11635"/>
                </a:lnTo>
                <a:lnTo>
                  <a:pt x="13218" y="11655"/>
                </a:lnTo>
                <a:lnTo>
                  <a:pt x="13154" y="11663"/>
                </a:lnTo>
                <a:lnTo>
                  <a:pt x="13101" y="11683"/>
                </a:lnTo>
                <a:lnTo>
                  <a:pt x="13075" y="11683"/>
                </a:lnTo>
                <a:lnTo>
                  <a:pt x="13048" y="11648"/>
                </a:lnTo>
                <a:lnTo>
                  <a:pt x="13036" y="11614"/>
                </a:lnTo>
                <a:lnTo>
                  <a:pt x="13015" y="11601"/>
                </a:lnTo>
                <a:lnTo>
                  <a:pt x="12988" y="11580"/>
                </a:lnTo>
                <a:lnTo>
                  <a:pt x="13022" y="11560"/>
                </a:lnTo>
                <a:lnTo>
                  <a:pt x="13022" y="11526"/>
                </a:lnTo>
                <a:lnTo>
                  <a:pt x="13005" y="11504"/>
                </a:lnTo>
                <a:lnTo>
                  <a:pt x="12978" y="11483"/>
                </a:lnTo>
                <a:lnTo>
                  <a:pt x="12962" y="11457"/>
                </a:lnTo>
                <a:lnTo>
                  <a:pt x="12930" y="11414"/>
                </a:lnTo>
                <a:lnTo>
                  <a:pt x="12898" y="11373"/>
                </a:lnTo>
                <a:lnTo>
                  <a:pt x="12819" y="11298"/>
                </a:lnTo>
                <a:lnTo>
                  <a:pt x="12787" y="11257"/>
                </a:lnTo>
                <a:lnTo>
                  <a:pt x="12771" y="11189"/>
                </a:lnTo>
                <a:lnTo>
                  <a:pt x="12739" y="11099"/>
                </a:lnTo>
                <a:lnTo>
                  <a:pt x="12707" y="11071"/>
                </a:lnTo>
                <a:lnTo>
                  <a:pt x="12686" y="11051"/>
                </a:lnTo>
                <a:lnTo>
                  <a:pt x="12664" y="10955"/>
                </a:lnTo>
                <a:lnTo>
                  <a:pt x="12654" y="10873"/>
                </a:lnTo>
                <a:lnTo>
                  <a:pt x="12664" y="10858"/>
                </a:lnTo>
                <a:lnTo>
                  <a:pt x="12643" y="10776"/>
                </a:lnTo>
                <a:lnTo>
                  <a:pt x="12633" y="10761"/>
                </a:lnTo>
                <a:lnTo>
                  <a:pt x="12563" y="10686"/>
                </a:lnTo>
                <a:lnTo>
                  <a:pt x="12563" y="10632"/>
                </a:lnTo>
                <a:lnTo>
                  <a:pt x="12574" y="10617"/>
                </a:lnTo>
                <a:lnTo>
                  <a:pt x="12521" y="10529"/>
                </a:lnTo>
                <a:lnTo>
                  <a:pt x="12500" y="10480"/>
                </a:lnTo>
                <a:lnTo>
                  <a:pt x="12478" y="10433"/>
                </a:lnTo>
                <a:lnTo>
                  <a:pt x="12436" y="10302"/>
                </a:lnTo>
                <a:lnTo>
                  <a:pt x="12398" y="10220"/>
                </a:lnTo>
                <a:lnTo>
                  <a:pt x="12372" y="10130"/>
                </a:lnTo>
                <a:lnTo>
                  <a:pt x="12377" y="10124"/>
                </a:lnTo>
                <a:lnTo>
                  <a:pt x="12420" y="10246"/>
                </a:lnTo>
                <a:lnTo>
                  <a:pt x="12446" y="10289"/>
                </a:lnTo>
                <a:lnTo>
                  <a:pt x="12468" y="10315"/>
                </a:lnTo>
                <a:lnTo>
                  <a:pt x="12483" y="10302"/>
                </a:lnTo>
                <a:lnTo>
                  <a:pt x="12500" y="10261"/>
                </a:lnTo>
                <a:lnTo>
                  <a:pt x="12510" y="10199"/>
                </a:lnTo>
                <a:lnTo>
                  <a:pt x="12526" y="10164"/>
                </a:lnTo>
                <a:lnTo>
                  <a:pt x="12526" y="10177"/>
                </a:lnTo>
                <a:lnTo>
                  <a:pt x="12521" y="10212"/>
                </a:lnTo>
                <a:lnTo>
                  <a:pt x="12521" y="10239"/>
                </a:lnTo>
                <a:lnTo>
                  <a:pt x="12510" y="10289"/>
                </a:lnTo>
                <a:lnTo>
                  <a:pt x="12536" y="10289"/>
                </a:lnTo>
                <a:lnTo>
                  <a:pt x="12569" y="10343"/>
                </a:lnTo>
                <a:lnTo>
                  <a:pt x="12606" y="10411"/>
                </a:lnTo>
                <a:lnTo>
                  <a:pt x="12628" y="10474"/>
                </a:lnTo>
                <a:lnTo>
                  <a:pt x="12643" y="10495"/>
                </a:lnTo>
                <a:lnTo>
                  <a:pt x="12659" y="10536"/>
                </a:lnTo>
                <a:lnTo>
                  <a:pt x="12654" y="10555"/>
                </a:lnTo>
                <a:lnTo>
                  <a:pt x="12676" y="10605"/>
                </a:lnTo>
                <a:lnTo>
                  <a:pt x="12707" y="10617"/>
                </a:lnTo>
                <a:lnTo>
                  <a:pt x="12734" y="10652"/>
                </a:lnTo>
                <a:lnTo>
                  <a:pt x="12766" y="10742"/>
                </a:lnTo>
                <a:lnTo>
                  <a:pt x="12766" y="10789"/>
                </a:lnTo>
                <a:lnTo>
                  <a:pt x="12771" y="10845"/>
                </a:lnTo>
                <a:lnTo>
                  <a:pt x="12809" y="10920"/>
                </a:lnTo>
                <a:lnTo>
                  <a:pt x="12835" y="10933"/>
                </a:lnTo>
                <a:lnTo>
                  <a:pt x="12877" y="10989"/>
                </a:lnTo>
                <a:lnTo>
                  <a:pt x="12894" y="11051"/>
                </a:lnTo>
                <a:lnTo>
                  <a:pt x="12925" y="11120"/>
                </a:lnTo>
                <a:lnTo>
                  <a:pt x="12957" y="11148"/>
                </a:lnTo>
                <a:lnTo>
                  <a:pt x="12962" y="11182"/>
                </a:lnTo>
                <a:lnTo>
                  <a:pt x="12978" y="11202"/>
                </a:lnTo>
                <a:lnTo>
                  <a:pt x="12983" y="11236"/>
                </a:lnTo>
                <a:lnTo>
                  <a:pt x="12983" y="11270"/>
                </a:lnTo>
                <a:lnTo>
                  <a:pt x="12978" y="11285"/>
                </a:lnTo>
                <a:lnTo>
                  <a:pt x="12983" y="11320"/>
                </a:lnTo>
                <a:lnTo>
                  <a:pt x="12973" y="11326"/>
                </a:lnTo>
                <a:lnTo>
                  <a:pt x="12988" y="11361"/>
                </a:lnTo>
                <a:lnTo>
                  <a:pt x="13000" y="11414"/>
                </a:lnTo>
                <a:lnTo>
                  <a:pt x="13010" y="11436"/>
                </a:lnTo>
                <a:lnTo>
                  <a:pt x="13010" y="11476"/>
                </a:lnTo>
                <a:lnTo>
                  <a:pt x="13026" y="11526"/>
                </a:lnTo>
                <a:lnTo>
                  <a:pt x="13068" y="11532"/>
                </a:lnTo>
                <a:lnTo>
                  <a:pt x="13090" y="11517"/>
                </a:lnTo>
                <a:lnTo>
                  <a:pt x="13116" y="11517"/>
                </a:lnTo>
                <a:lnTo>
                  <a:pt x="13128" y="11498"/>
                </a:lnTo>
                <a:lnTo>
                  <a:pt x="13143" y="11492"/>
                </a:lnTo>
                <a:lnTo>
                  <a:pt x="13154" y="11470"/>
                </a:lnTo>
                <a:lnTo>
                  <a:pt x="13169" y="11464"/>
                </a:lnTo>
                <a:lnTo>
                  <a:pt x="13218" y="11457"/>
                </a:lnTo>
                <a:lnTo>
                  <a:pt x="13254" y="11442"/>
                </a:lnTo>
                <a:lnTo>
                  <a:pt x="13287" y="11408"/>
                </a:lnTo>
                <a:lnTo>
                  <a:pt x="13302" y="11414"/>
                </a:lnTo>
                <a:lnTo>
                  <a:pt x="13329" y="11408"/>
                </a:lnTo>
                <a:lnTo>
                  <a:pt x="13382" y="11354"/>
                </a:lnTo>
                <a:lnTo>
                  <a:pt x="13479" y="11320"/>
                </a:lnTo>
                <a:lnTo>
                  <a:pt x="13537" y="11285"/>
                </a:lnTo>
                <a:lnTo>
                  <a:pt x="13537" y="11257"/>
                </a:lnTo>
                <a:lnTo>
                  <a:pt x="13547" y="11223"/>
                </a:lnTo>
                <a:lnTo>
                  <a:pt x="13590" y="11202"/>
                </a:lnTo>
                <a:lnTo>
                  <a:pt x="13617" y="11195"/>
                </a:lnTo>
                <a:lnTo>
                  <a:pt x="13653" y="11167"/>
                </a:lnTo>
                <a:lnTo>
                  <a:pt x="13686" y="11174"/>
                </a:lnTo>
                <a:lnTo>
                  <a:pt x="13713" y="11154"/>
                </a:lnTo>
                <a:lnTo>
                  <a:pt x="13713" y="11120"/>
                </a:lnTo>
                <a:lnTo>
                  <a:pt x="13733" y="11099"/>
                </a:lnTo>
                <a:lnTo>
                  <a:pt x="13771" y="11099"/>
                </a:lnTo>
                <a:lnTo>
                  <a:pt x="13786" y="11086"/>
                </a:lnTo>
                <a:lnTo>
                  <a:pt x="13793" y="11045"/>
                </a:lnTo>
                <a:lnTo>
                  <a:pt x="13829" y="11017"/>
                </a:lnTo>
                <a:lnTo>
                  <a:pt x="13856" y="11017"/>
                </a:lnTo>
                <a:lnTo>
                  <a:pt x="13861" y="11010"/>
                </a:lnTo>
                <a:lnTo>
                  <a:pt x="13856" y="10955"/>
                </a:lnTo>
                <a:lnTo>
                  <a:pt x="13866" y="10914"/>
                </a:lnTo>
                <a:lnTo>
                  <a:pt x="13878" y="10892"/>
                </a:lnTo>
                <a:lnTo>
                  <a:pt x="13904" y="10899"/>
                </a:lnTo>
                <a:lnTo>
                  <a:pt x="13926" y="10845"/>
                </a:lnTo>
                <a:lnTo>
                  <a:pt x="13952" y="10817"/>
                </a:lnTo>
                <a:lnTo>
                  <a:pt x="13962" y="10796"/>
                </a:lnTo>
                <a:lnTo>
                  <a:pt x="13984" y="10748"/>
                </a:lnTo>
                <a:lnTo>
                  <a:pt x="13984" y="10727"/>
                </a:lnTo>
                <a:lnTo>
                  <a:pt x="13962" y="10721"/>
                </a:lnTo>
                <a:lnTo>
                  <a:pt x="13946" y="10693"/>
                </a:lnTo>
                <a:lnTo>
                  <a:pt x="13919" y="10645"/>
                </a:lnTo>
                <a:lnTo>
                  <a:pt x="13887" y="10632"/>
                </a:lnTo>
                <a:lnTo>
                  <a:pt x="13846" y="10617"/>
                </a:lnTo>
                <a:lnTo>
                  <a:pt x="13813" y="10590"/>
                </a:lnTo>
                <a:lnTo>
                  <a:pt x="13786" y="10536"/>
                </a:lnTo>
                <a:lnTo>
                  <a:pt x="13781" y="10467"/>
                </a:lnTo>
                <a:lnTo>
                  <a:pt x="13786" y="10452"/>
                </a:lnTo>
                <a:lnTo>
                  <a:pt x="13793" y="10418"/>
                </a:lnTo>
                <a:lnTo>
                  <a:pt x="13786" y="10411"/>
                </a:lnTo>
                <a:lnTo>
                  <a:pt x="13771" y="10439"/>
                </a:lnTo>
                <a:lnTo>
                  <a:pt x="13733" y="10486"/>
                </a:lnTo>
                <a:lnTo>
                  <a:pt x="13691" y="10542"/>
                </a:lnTo>
                <a:lnTo>
                  <a:pt x="13648" y="10598"/>
                </a:lnTo>
                <a:lnTo>
                  <a:pt x="13612" y="10598"/>
                </a:lnTo>
                <a:lnTo>
                  <a:pt x="13563" y="10598"/>
                </a:lnTo>
                <a:lnTo>
                  <a:pt x="13515" y="10611"/>
                </a:lnTo>
                <a:lnTo>
                  <a:pt x="13515" y="10590"/>
                </a:lnTo>
                <a:lnTo>
                  <a:pt x="13505" y="10598"/>
                </a:lnTo>
                <a:lnTo>
                  <a:pt x="13494" y="10564"/>
                </a:lnTo>
                <a:lnTo>
                  <a:pt x="13505" y="10514"/>
                </a:lnTo>
                <a:lnTo>
                  <a:pt x="13505" y="10467"/>
                </a:lnTo>
                <a:lnTo>
                  <a:pt x="13489" y="10439"/>
                </a:lnTo>
                <a:lnTo>
                  <a:pt x="13474" y="10446"/>
                </a:lnTo>
                <a:lnTo>
                  <a:pt x="13457" y="10486"/>
                </a:lnTo>
                <a:lnTo>
                  <a:pt x="13462" y="10549"/>
                </a:lnTo>
                <a:lnTo>
                  <a:pt x="13452" y="10529"/>
                </a:lnTo>
                <a:lnTo>
                  <a:pt x="13447" y="10501"/>
                </a:lnTo>
                <a:lnTo>
                  <a:pt x="13430" y="10480"/>
                </a:lnTo>
                <a:lnTo>
                  <a:pt x="13425" y="10452"/>
                </a:lnTo>
                <a:lnTo>
                  <a:pt x="13430" y="10426"/>
                </a:lnTo>
                <a:lnTo>
                  <a:pt x="13425" y="10392"/>
                </a:lnTo>
                <a:lnTo>
                  <a:pt x="13387" y="10358"/>
                </a:lnTo>
                <a:lnTo>
                  <a:pt x="13377" y="10330"/>
                </a:lnTo>
                <a:lnTo>
                  <a:pt x="13351" y="10308"/>
                </a:lnTo>
                <a:lnTo>
                  <a:pt x="13329" y="10233"/>
                </a:lnTo>
                <a:lnTo>
                  <a:pt x="13307" y="10171"/>
                </a:lnTo>
                <a:lnTo>
                  <a:pt x="13314" y="10151"/>
                </a:lnTo>
                <a:lnTo>
                  <a:pt x="13302" y="10108"/>
                </a:lnTo>
                <a:lnTo>
                  <a:pt x="13341" y="10117"/>
                </a:lnTo>
                <a:lnTo>
                  <a:pt x="13361" y="10083"/>
                </a:lnTo>
                <a:lnTo>
                  <a:pt x="13399" y="10108"/>
                </a:lnTo>
                <a:lnTo>
                  <a:pt x="13430" y="10096"/>
                </a:lnTo>
                <a:lnTo>
                  <a:pt x="13479" y="10220"/>
                </a:lnTo>
                <a:lnTo>
                  <a:pt x="13515" y="10302"/>
                </a:lnTo>
                <a:lnTo>
                  <a:pt x="13573" y="10330"/>
                </a:lnTo>
                <a:lnTo>
                  <a:pt x="13633" y="10392"/>
                </a:lnTo>
                <a:lnTo>
                  <a:pt x="13701" y="10418"/>
                </a:lnTo>
                <a:lnTo>
                  <a:pt x="13760" y="10377"/>
                </a:lnTo>
                <a:lnTo>
                  <a:pt x="13803" y="10364"/>
                </a:lnTo>
                <a:lnTo>
                  <a:pt x="13829" y="10377"/>
                </a:lnTo>
                <a:lnTo>
                  <a:pt x="13856" y="10480"/>
                </a:lnTo>
                <a:lnTo>
                  <a:pt x="13919" y="10495"/>
                </a:lnTo>
                <a:lnTo>
                  <a:pt x="13984" y="10514"/>
                </a:lnTo>
                <a:lnTo>
                  <a:pt x="14095" y="10542"/>
                </a:lnTo>
                <a:lnTo>
                  <a:pt x="14175" y="10529"/>
                </a:lnTo>
                <a:lnTo>
                  <a:pt x="14271" y="10529"/>
                </a:lnTo>
                <a:lnTo>
                  <a:pt x="14378" y="10514"/>
                </a:lnTo>
                <a:lnTo>
                  <a:pt x="14419" y="10577"/>
                </a:lnTo>
                <a:lnTo>
                  <a:pt x="14436" y="10639"/>
                </a:lnTo>
                <a:lnTo>
                  <a:pt x="14478" y="10658"/>
                </a:lnTo>
                <a:lnTo>
                  <a:pt x="14547" y="10727"/>
                </a:lnTo>
                <a:lnTo>
                  <a:pt x="14564" y="10761"/>
                </a:lnTo>
                <a:lnTo>
                  <a:pt x="14537" y="10789"/>
                </a:lnTo>
                <a:lnTo>
                  <a:pt x="14611" y="10886"/>
                </a:lnTo>
                <a:lnTo>
                  <a:pt x="14654" y="10892"/>
                </a:lnTo>
                <a:lnTo>
                  <a:pt x="14739" y="10845"/>
                </a:lnTo>
                <a:lnTo>
                  <a:pt x="14750" y="10920"/>
                </a:lnTo>
                <a:lnTo>
                  <a:pt x="14750" y="11017"/>
                </a:lnTo>
                <a:lnTo>
                  <a:pt x="14765" y="11120"/>
                </a:lnTo>
                <a:lnTo>
                  <a:pt x="14792" y="11270"/>
                </a:lnTo>
                <a:lnTo>
                  <a:pt x="14845" y="11380"/>
                </a:lnTo>
                <a:lnTo>
                  <a:pt x="14857" y="11429"/>
                </a:lnTo>
                <a:lnTo>
                  <a:pt x="14872" y="11526"/>
                </a:lnTo>
                <a:lnTo>
                  <a:pt x="14903" y="11601"/>
                </a:lnTo>
                <a:lnTo>
                  <a:pt x="14925" y="11635"/>
                </a:lnTo>
                <a:lnTo>
                  <a:pt x="14946" y="11711"/>
                </a:lnTo>
                <a:lnTo>
                  <a:pt x="14973" y="11814"/>
                </a:lnTo>
                <a:lnTo>
                  <a:pt x="15026" y="11882"/>
                </a:lnTo>
                <a:lnTo>
                  <a:pt x="15048" y="11861"/>
                </a:lnTo>
                <a:lnTo>
                  <a:pt x="15069" y="11814"/>
                </a:lnTo>
                <a:lnTo>
                  <a:pt x="15122" y="11792"/>
                </a:lnTo>
                <a:lnTo>
                  <a:pt x="15106" y="11766"/>
                </a:lnTo>
                <a:lnTo>
                  <a:pt x="15132" y="11711"/>
                </a:lnTo>
                <a:lnTo>
                  <a:pt x="15164" y="11704"/>
                </a:lnTo>
                <a:lnTo>
                  <a:pt x="15164" y="11573"/>
                </a:lnTo>
                <a:lnTo>
                  <a:pt x="15191" y="11498"/>
                </a:lnTo>
                <a:lnTo>
                  <a:pt x="15186" y="11436"/>
                </a:lnTo>
                <a:lnTo>
                  <a:pt x="15176" y="11333"/>
                </a:lnTo>
                <a:lnTo>
                  <a:pt x="15191" y="11270"/>
                </a:lnTo>
                <a:lnTo>
                  <a:pt x="15217" y="11264"/>
                </a:lnTo>
                <a:lnTo>
                  <a:pt x="15270" y="11236"/>
                </a:lnTo>
                <a:lnTo>
                  <a:pt x="15297" y="11217"/>
                </a:lnTo>
                <a:lnTo>
                  <a:pt x="15297" y="11182"/>
                </a:lnTo>
                <a:lnTo>
                  <a:pt x="15355" y="11133"/>
                </a:lnTo>
                <a:lnTo>
                  <a:pt x="15398" y="11086"/>
                </a:lnTo>
                <a:lnTo>
                  <a:pt x="15462" y="10989"/>
                </a:lnTo>
                <a:lnTo>
                  <a:pt x="15548" y="10933"/>
                </a:lnTo>
                <a:lnTo>
                  <a:pt x="15580" y="10886"/>
                </a:lnTo>
                <a:lnTo>
                  <a:pt x="15575" y="10824"/>
                </a:lnTo>
                <a:lnTo>
                  <a:pt x="15648" y="10811"/>
                </a:lnTo>
                <a:lnTo>
                  <a:pt x="15686" y="10811"/>
                </a:lnTo>
                <a:lnTo>
                  <a:pt x="15696" y="10783"/>
                </a:lnTo>
                <a:lnTo>
                  <a:pt x="15718" y="10789"/>
                </a:lnTo>
                <a:lnTo>
                  <a:pt x="15734" y="10796"/>
                </a:lnTo>
                <a:lnTo>
                  <a:pt x="15744" y="10783"/>
                </a:lnTo>
                <a:lnTo>
                  <a:pt x="15771" y="10796"/>
                </a:lnTo>
                <a:lnTo>
                  <a:pt x="15787" y="10748"/>
                </a:lnTo>
                <a:lnTo>
                  <a:pt x="15781" y="10714"/>
                </a:lnTo>
                <a:lnTo>
                  <a:pt x="15834" y="10714"/>
                </a:lnTo>
                <a:lnTo>
                  <a:pt x="15861" y="10761"/>
                </a:lnTo>
                <a:lnTo>
                  <a:pt x="15872" y="10804"/>
                </a:lnTo>
                <a:lnTo>
                  <a:pt x="15877" y="10845"/>
                </a:lnTo>
                <a:lnTo>
                  <a:pt x="15894" y="10886"/>
                </a:lnTo>
                <a:lnTo>
                  <a:pt x="15935" y="10948"/>
                </a:lnTo>
                <a:lnTo>
                  <a:pt x="15967" y="10955"/>
                </a:lnTo>
                <a:lnTo>
                  <a:pt x="15962" y="10983"/>
                </a:lnTo>
                <a:lnTo>
                  <a:pt x="16010" y="11071"/>
                </a:lnTo>
                <a:lnTo>
                  <a:pt x="16020" y="11148"/>
                </a:lnTo>
                <a:lnTo>
                  <a:pt x="16000" y="11242"/>
                </a:lnTo>
                <a:lnTo>
                  <a:pt x="16037" y="11264"/>
                </a:lnTo>
                <a:lnTo>
                  <a:pt x="16068" y="11230"/>
                </a:lnTo>
                <a:lnTo>
                  <a:pt x="16133" y="11174"/>
                </a:lnTo>
                <a:lnTo>
                  <a:pt x="16170" y="11133"/>
                </a:lnTo>
                <a:lnTo>
                  <a:pt x="16196" y="11195"/>
                </a:lnTo>
                <a:lnTo>
                  <a:pt x="16206" y="11292"/>
                </a:lnTo>
                <a:lnTo>
                  <a:pt x="16228" y="11380"/>
                </a:lnTo>
                <a:lnTo>
                  <a:pt x="16249" y="11423"/>
                </a:lnTo>
                <a:lnTo>
                  <a:pt x="16244" y="11504"/>
                </a:lnTo>
                <a:lnTo>
                  <a:pt x="16266" y="11552"/>
                </a:lnTo>
                <a:lnTo>
                  <a:pt x="16249" y="11614"/>
                </a:lnTo>
                <a:lnTo>
                  <a:pt x="16254" y="11670"/>
                </a:lnTo>
                <a:lnTo>
                  <a:pt x="16239" y="11745"/>
                </a:lnTo>
                <a:lnTo>
                  <a:pt x="16233" y="11792"/>
                </a:lnTo>
                <a:lnTo>
                  <a:pt x="16244" y="11835"/>
                </a:lnTo>
                <a:lnTo>
                  <a:pt x="16254" y="11792"/>
                </a:lnTo>
                <a:lnTo>
                  <a:pt x="16281" y="11827"/>
                </a:lnTo>
                <a:lnTo>
                  <a:pt x="16313" y="11869"/>
                </a:lnTo>
                <a:lnTo>
                  <a:pt x="16324" y="11904"/>
                </a:lnTo>
                <a:lnTo>
                  <a:pt x="16346" y="11930"/>
                </a:lnTo>
                <a:lnTo>
                  <a:pt x="16356" y="11964"/>
                </a:lnTo>
                <a:lnTo>
                  <a:pt x="16351" y="12020"/>
                </a:lnTo>
                <a:lnTo>
                  <a:pt x="16372" y="12061"/>
                </a:lnTo>
                <a:lnTo>
                  <a:pt x="16382" y="12123"/>
                </a:lnTo>
                <a:lnTo>
                  <a:pt x="16414" y="12170"/>
                </a:lnTo>
                <a:lnTo>
                  <a:pt x="16419" y="12213"/>
                </a:lnTo>
                <a:lnTo>
                  <a:pt x="16489" y="12273"/>
                </a:lnTo>
                <a:lnTo>
                  <a:pt x="16542" y="12329"/>
                </a:lnTo>
                <a:lnTo>
                  <a:pt x="16585" y="12323"/>
                </a:lnTo>
                <a:lnTo>
                  <a:pt x="16585" y="12295"/>
                </a:lnTo>
                <a:lnTo>
                  <a:pt x="16564" y="12226"/>
                </a:lnTo>
                <a:lnTo>
                  <a:pt x="16542" y="12204"/>
                </a:lnTo>
                <a:lnTo>
                  <a:pt x="16537" y="12164"/>
                </a:lnTo>
                <a:lnTo>
                  <a:pt x="16532" y="12136"/>
                </a:lnTo>
                <a:lnTo>
                  <a:pt x="16537" y="12101"/>
                </a:lnTo>
                <a:lnTo>
                  <a:pt x="16532" y="12054"/>
                </a:lnTo>
                <a:lnTo>
                  <a:pt x="16505" y="12007"/>
                </a:lnTo>
                <a:lnTo>
                  <a:pt x="16472" y="11958"/>
                </a:lnTo>
                <a:lnTo>
                  <a:pt x="16457" y="11951"/>
                </a:lnTo>
                <a:lnTo>
                  <a:pt x="16426" y="11910"/>
                </a:lnTo>
                <a:lnTo>
                  <a:pt x="16387" y="11904"/>
                </a:lnTo>
                <a:lnTo>
                  <a:pt x="16356" y="11861"/>
                </a:lnTo>
                <a:lnTo>
                  <a:pt x="16346" y="11792"/>
                </a:lnTo>
                <a:lnTo>
                  <a:pt x="16324" y="11723"/>
                </a:lnTo>
                <a:lnTo>
                  <a:pt x="16286" y="11723"/>
                </a:lnTo>
                <a:lnTo>
                  <a:pt x="16281" y="11670"/>
                </a:lnTo>
                <a:lnTo>
                  <a:pt x="16303" y="11601"/>
                </a:lnTo>
                <a:lnTo>
                  <a:pt x="16334" y="11492"/>
                </a:lnTo>
                <a:lnTo>
                  <a:pt x="16339" y="11408"/>
                </a:lnTo>
                <a:lnTo>
                  <a:pt x="16392" y="11408"/>
                </a:lnTo>
                <a:lnTo>
                  <a:pt x="16382" y="11470"/>
                </a:lnTo>
                <a:lnTo>
                  <a:pt x="16431" y="11470"/>
                </a:lnTo>
                <a:lnTo>
                  <a:pt x="16484" y="11504"/>
                </a:lnTo>
                <a:lnTo>
                  <a:pt x="16515" y="11586"/>
                </a:lnTo>
                <a:lnTo>
                  <a:pt x="16537" y="11629"/>
                </a:lnTo>
                <a:lnTo>
                  <a:pt x="16585" y="11642"/>
                </a:lnTo>
                <a:lnTo>
                  <a:pt x="16627" y="11683"/>
                </a:lnTo>
                <a:lnTo>
                  <a:pt x="16612" y="11732"/>
                </a:lnTo>
                <a:lnTo>
                  <a:pt x="16632" y="11779"/>
                </a:lnTo>
                <a:lnTo>
                  <a:pt x="16707" y="11711"/>
                </a:lnTo>
                <a:lnTo>
                  <a:pt x="16755" y="11648"/>
                </a:lnTo>
                <a:lnTo>
                  <a:pt x="16825" y="11601"/>
                </a:lnTo>
                <a:lnTo>
                  <a:pt x="16871" y="11552"/>
                </a:lnTo>
                <a:lnTo>
                  <a:pt x="16878" y="11414"/>
                </a:lnTo>
                <a:lnTo>
                  <a:pt x="16851" y="11270"/>
                </a:lnTo>
                <a:lnTo>
                  <a:pt x="16813" y="11208"/>
                </a:lnTo>
                <a:lnTo>
                  <a:pt x="16760" y="11161"/>
                </a:lnTo>
                <a:lnTo>
                  <a:pt x="16707" y="11058"/>
                </a:lnTo>
                <a:lnTo>
                  <a:pt x="16665" y="10976"/>
                </a:lnTo>
                <a:lnTo>
                  <a:pt x="16675" y="10920"/>
                </a:lnTo>
                <a:lnTo>
                  <a:pt x="16723" y="10845"/>
                </a:lnTo>
                <a:lnTo>
                  <a:pt x="16803" y="10776"/>
                </a:lnTo>
                <a:lnTo>
                  <a:pt x="16830" y="10761"/>
                </a:lnTo>
                <a:lnTo>
                  <a:pt x="16909" y="10789"/>
                </a:lnTo>
                <a:lnTo>
                  <a:pt x="16893" y="10824"/>
                </a:lnTo>
                <a:lnTo>
                  <a:pt x="16909" y="10879"/>
                </a:lnTo>
                <a:lnTo>
                  <a:pt x="16941" y="10873"/>
                </a:lnTo>
                <a:lnTo>
                  <a:pt x="16963" y="10789"/>
                </a:lnTo>
                <a:lnTo>
                  <a:pt x="17026" y="10776"/>
                </a:lnTo>
                <a:lnTo>
                  <a:pt x="17105" y="10736"/>
                </a:lnTo>
                <a:lnTo>
                  <a:pt x="17137" y="10693"/>
                </a:lnTo>
                <a:lnTo>
                  <a:pt x="17159" y="10721"/>
                </a:lnTo>
                <a:lnTo>
                  <a:pt x="17197" y="10686"/>
                </a:lnTo>
                <a:lnTo>
                  <a:pt x="17260" y="10680"/>
                </a:lnTo>
                <a:lnTo>
                  <a:pt x="17340" y="10611"/>
                </a:lnTo>
                <a:lnTo>
                  <a:pt x="17420" y="10536"/>
                </a:lnTo>
                <a:lnTo>
                  <a:pt x="17473" y="10439"/>
                </a:lnTo>
                <a:lnTo>
                  <a:pt x="17521" y="10330"/>
                </a:lnTo>
                <a:lnTo>
                  <a:pt x="17563" y="10239"/>
                </a:lnTo>
                <a:lnTo>
                  <a:pt x="17596" y="10233"/>
                </a:lnTo>
                <a:lnTo>
                  <a:pt x="17611" y="10164"/>
                </a:lnTo>
                <a:lnTo>
                  <a:pt x="17622" y="10096"/>
                </a:lnTo>
                <a:lnTo>
                  <a:pt x="17589" y="10068"/>
                </a:lnTo>
                <a:lnTo>
                  <a:pt x="17574" y="10020"/>
                </a:lnTo>
                <a:lnTo>
                  <a:pt x="17611" y="9999"/>
                </a:lnTo>
                <a:lnTo>
                  <a:pt x="17611" y="9937"/>
                </a:lnTo>
                <a:lnTo>
                  <a:pt x="17574" y="9868"/>
                </a:lnTo>
                <a:lnTo>
                  <a:pt x="17536" y="9786"/>
                </a:lnTo>
                <a:lnTo>
                  <a:pt x="17516" y="9696"/>
                </a:lnTo>
                <a:lnTo>
                  <a:pt x="17451" y="9649"/>
                </a:lnTo>
                <a:lnTo>
                  <a:pt x="17483" y="9587"/>
                </a:lnTo>
                <a:lnTo>
                  <a:pt x="17543" y="9539"/>
                </a:lnTo>
                <a:lnTo>
                  <a:pt x="17569" y="9490"/>
                </a:lnTo>
                <a:lnTo>
                  <a:pt x="17654" y="9464"/>
                </a:lnTo>
                <a:lnTo>
                  <a:pt x="17642" y="9415"/>
                </a:lnTo>
                <a:lnTo>
                  <a:pt x="17606" y="9415"/>
                </a:lnTo>
                <a:lnTo>
                  <a:pt x="17553" y="9380"/>
                </a:lnTo>
                <a:lnTo>
                  <a:pt x="17489" y="9449"/>
                </a:lnTo>
                <a:lnTo>
                  <a:pt x="17441" y="9421"/>
                </a:lnTo>
                <a:lnTo>
                  <a:pt x="17441" y="9380"/>
                </a:lnTo>
                <a:lnTo>
                  <a:pt x="17393" y="9368"/>
                </a:lnTo>
                <a:lnTo>
                  <a:pt x="17361" y="9305"/>
                </a:lnTo>
                <a:lnTo>
                  <a:pt x="17393" y="9258"/>
                </a:lnTo>
                <a:lnTo>
                  <a:pt x="17451" y="9249"/>
                </a:lnTo>
                <a:lnTo>
                  <a:pt x="17489" y="9189"/>
                </a:lnTo>
                <a:lnTo>
                  <a:pt x="17553" y="9121"/>
                </a:lnTo>
                <a:lnTo>
                  <a:pt x="17606" y="9086"/>
                </a:lnTo>
                <a:lnTo>
                  <a:pt x="17637" y="9140"/>
                </a:lnTo>
                <a:lnTo>
                  <a:pt x="17589" y="9209"/>
                </a:lnTo>
                <a:lnTo>
                  <a:pt x="17601" y="9249"/>
                </a:lnTo>
                <a:lnTo>
                  <a:pt x="17569" y="9299"/>
                </a:lnTo>
                <a:lnTo>
                  <a:pt x="17632" y="9271"/>
                </a:lnTo>
                <a:lnTo>
                  <a:pt x="17659" y="9196"/>
                </a:lnTo>
                <a:lnTo>
                  <a:pt x="17739" y="9168"/>
                </a:lnTo>
                <a:lnTo>
                  <a:pt x="17765" y="9196"/>
                </a:lnTo>
                <a:lnTo>
                  <a:pt x="17797" y="9209"/>
                </a:lnTo>
                <a:lnTo>
                  <a:pt x="17802" y="9224"/>
                </a:lnTo>
                <a:lnTo>
                  <a:pt x="17787" y="9277"/>
                </a:lnTo>
                <a:lnTo>
                  <a:pt x="17792" y="9299"/>
                </a:lnTo>
                <a:lnTo>
                  <a:pt x="17775" y="9312"/>
                </a:lnTo>
                <a:lnTo>
                  <a:pt x="17760" y="9353"/>
                </a:lnTo>
                <a:lnTo>
                  <a:pt x="17775" y="9368"/>
                </a:lnTo>
                <a:lnTo>
                  <a:pt x="17792" y="9374"/>
                </a:lnTo>
                <a:lnTo>
                  <a:pt x="17792" y="9396"/>
                </a:lnTo>
                <a:lnTo>
                  <a:pt x="17809" y="9387"/>
                </a:lnTo>
                <a:lnTo>
                  <a:pt x="17814" y="9368"/>
                </a:lnTo>
                <a:lnTo>
                  <a:pt x="17840" y="9387"/>
                </a:lnTo>
                <a:lnTo>
                  <a:pt x="17882" y="9471"/>
                </a:lnTo>
                <a:lnTo>
                  <a:pt x="17840" y="9484"/>
                </a:lnTo>
                <a:lnTo>
                  <a:pt x="17867" y="9580"/>
                </a:lnTo>
                <a:lnTo>
                  <a:pt x="17855" y="9649"/>
                </a:lnTo>
                <a:lnTo>
                  <a:pt x="17862" y="9696"/>
                </a:lnTo>
                <a:lnTo>
                  <a:pt x="17915" y="9690"/>
                </a:lnTo>
                <a:lnTo>
                  <a:pt x="17961" y="9649"/>
                </a:lnTo>
                <a:lnTo>
                  <a:pt x="18015" y="9627"/>
                </a:lnTo>
                <a:lnTo>
                  <a:pt x="18036" y="9580"/>
                </a:lnTo>
                <a:lnTo>
                  <a:pt x="18036" y="9471"/>
                </a:lnTo>
                <a:lnTo>
                  <a:pt x="18021" y="9408"/>
                </a:lnTo>
                <a:lnTo>
                  <a:pt x="17973" y="9299"/>
                </a:lnTo>
                <a:lnTo>
                  <a:pt x="17942" y="9258"/>
                </a:lnTo>
                <a:lnTo>
                  <a:pt x="17920" y="9243"/>
                </a:lnTo>
                <a:lnTo>
                  <a:pt x="17925" y="9230"/>
                </a:lnTo>
                <a:lnTo>
                  <a:pt x="17925" y="9189"/>
                </a:lnTo>
                <a:lnTo>
                  <a:pt x="17952" y="9161"/>
                </a:lnTo>
                <a:lnTo>
                  <a:pt x="17988" y="9146"/>
                </a:lnTo>
                <a:lnTo>
                  <a:pt x="18010" y="9121"/>
                </a:lnTo>
                <a:lnTo>
                  <a:pt x="18021" y="9099"/>
                </a:lnTo>
                <a:lnTo>
                  <a:pt x="18053" y="9078"/>
                </a:lnTo>
                <a:lnTo>
                  <a:pt x="18053" y="9009"/>
                </a:lnTo>
                <a:lnTo>
                  <a:pt x="18068" y="8975"/>
                </a:lnTo>
                <a:lnTo>
                  <a:pt x="18094" y="8940"/>
                </a:lnTo>
                <a:lnTo>
                  <a:pt x="18116" y="8949"/>
                </a:lnTo>
                <a:lnTo>
                  <a:pt x="18128" y="8914"/>
                </a:lnTo>
                <a:lnTo>
                  <a:pt x="18207" y="8837"/>
                </a:lnTo>
                <a:lnTo>
                  <a:pt x="18244" y="8887"/>
                </a:lnTo>
                <a:lnTo>
                  <a:pt x="18281" y="8887"/>
                </a:lnTo>
                <a:lnTo>
                  <a:pt x="18360" y="8824"/>
                </a:lnTo>
                <a:lnTo>
                  <a:pt x="18399" y="8762"/>
                </a:lnTo>
                <a:lnTo>
                  <a:pt x="18478" y="8640"/>
                </a:lnTo>
                <a:lnTo>
                  <a:pt x="18558" y="8515"/>
                </a:lnTo>
                <a:lnTo>
                  <a:pt x="18580" y="8440"/>
                </a:lnTo>
                <a:lnTo>
                  <a:pt x="18670" y="8274"/>
                </a:lnTo>
                <a:lnTo>
                  <a:pt x="18696" y="8090"/>
                </a:lnTo>
                <a:lnTo>
                  <a:pt x="18701" y="7944"/>
                </a:lnTo>
                <a:lnTo>
                  <a:pt x="18749" y="7821"/>
                </a:lnTo>
                <a:lnTo>
                  <a:pt x="18749" y="7718"/>
                </a:lnTo>
                <a:lnTo>
                  <a:pt x="18665" y="7581"/>
                </a:lnTo>
                <a:lnTo>
                  <a:pt x="18600" y="7574"/>
                </a:lnTo>
                <a:lnTo>
                  <a:pt x="18563" y="7635"/>
                </a:lnTo>
                <a:lnTo>
                  <a:pt x="18505" y="7609"/>
                </a:lnTo>
                <a:lnTo>
                  <a:pt x="18478" y="7525"/>
                </a:lnTo>
                <a:lnTo>
                  <a:pt x="18387" y="7512"/>
                </a:lnTo>
                <a:lnTo>
                  <a:pt x="18611" y="7196"/>
                </a:lnTo>
                <a:lnTo>
                  <a:pt x="18803" y="6922"/>
                </a:lnTo>
                <a:lnTo>
                  <a:pt x="18994" y="6879"/>
                </a:lnTo>
                <a:lnTo>
                  <a:pt x="19175" y="6907"/>
                </a:lnTo>
                <a:lnTo>
                  <a:pt x="19250" y="6831"/>
                </a:lnTo>
                <a:lnTo>
                  <a:pt x="19339" y="6853"/>
                </a:lnTo>
                <a:lnTo>
                  <a:pt x="19334" y="6956"/>
                </a:lnTo>
                <a:lnTo>
                  <a:pt x="19424" y="6941"/>
                </a:lnTo>
                <a:lnTo>
                  <a:pt x="19552" y="6900"/>
                </a:lnTo>
                <a:lnTo>
                  <a:pt x="19504" y="6810"/>
                </a:lnTo>
                <a:lnTo>
                  <a:pt x="19649" y="6556"/>
                </a:lnTo>
                <a:lnTo>
                  <a:pt x="19797" y="6501"/>
                </a:lnTo>
                <a:lnTo>
                  <a:pt x="19845" y="6694"/>
                </a:lnTo>
                <a:lnTo>
                  <a:pt x="19994" y="6522"/>
                </a:lnTo>
                <a:lnTo>
                  <a:pt x="20031" y="6391"/>
                </a:lnTo>
                <a:lnTo>
                  <a:pt x="20101" y="6378"/>
                </a:lnTo>
                <a:lnTo>
                  <a:pt x="20053" y="6604"/>
                </a:lnTo>
                <a:lnTo>
                  <a:pt x="19946" y="6728"/>
                </a:lnTo>
                <a:lnTo>
                  <a:pt x="19845" y="6879"/>
                </a:lnTo>
                <a:lnTo>
                  <a:pt x="19738" y="7065"/>
                </a:lnTo>
                <a:lnTo>
                  <a:pt x="19649" y="7100"/>
                </a:lnTo>
                <a:lnTo>
                  <a:pt x="19644" y="7169"/>
                </a:lnTo>
                <a:lnTo>
                  <a:pt x="19595" y="7250"/>
                </a:lnTo>
                <a:lnTo>
                  <a:pt x="19569" y="7437"/>
                </a:lnTo>
                <a:lnTo>
                  <a:pt x="19600" y="7725"/>
                </a:lnTo>
                <a:lnTo>
                  <a:pt x="19627" y="7903"/>
                </a:lnTo>
                <a:lnTo>
                  <a:pt x="19649" y="7987"/>
                </a:lnTo>
                <a:lnTo>
                  <a:pt x="19733" y="7875"/>
                </a:lnTo>
                <a:lnTo>
                  <a:pt x="19750" y="7753"/>
                </a:lnTo>
                <a:lnTo>
                  <a:pt x="19835" y="7725"/>
                </a:lnTo>
                <a:lnTo>
                  <a:pt x="19856" y="7581"/>
                </a:lnTo>
                <a:lnTo>
                  <a:pt x="19956" y="7512"/>
                </a:lnTo>
                <a:lnTo>
                  <a:pt x="19930" y="7456"/>
                </a:lnTo>
                <a:lnTo>
                  <a:pt x="19956" y="7347"/>
                </a:lnTo>
                <a:lnTo>
                  <a:pt x="20009" y="7340"/>
                </a:lnTo>
                <a:lnTo>
                  <a:pt x="20016" y="7141"/>
                </a:lnTo>
                <a:lnTo>
                  <a:pt x="19951" y="7106"/>
                </a:lnTo>
                <a:lnTo>
                  <a:pt x="19951" y="7050"/>
                </a:lnTo>
                <a:lnTo>
                  <a:pt x="20021" y="6913"/>
                </a:lnTo>
                <a:lnTo>
                  <a:pt x="20043" y="6818"/>
                </a:lnTo>
                <a:lnTo>
                  <a:pt x="20122" y="6838"/>
                </a:lnTo>
                <a:lnTo>
                  <a:pt x="20181" y="6776"/>
                </a:lnTo>
                <a:lnTo>
                  <a:pt x="20207" y="6831"/>
                </a:lnTo>
                <a:lnTo>
                  <a:pt x="20362" y="6715"/>
                </a:lnTo>
                <a:lnTo>
                  <a:pt x="20446" y="6818"/>
                </a:lnTo>
                <a:lnTo>
                  <a:pt x="20468" y="6750"/>
                </a:lnTo>
                <a:lnTo>
                  <a:pt x="20553" y="6653"/>
                </a:lnTo>
                <a:lnTo>
                  <a:pt x="20643" y="6544"/>
                </a:lnTo>
                <a:lnTo>
                  <a:pt x="20696" y="6522"/>
                </a:lnTo>
                <a:lnTo>
                  <a:pt x="20860" y="6398"/>
                </a:lnTo>
                <a:lnTo>
                  <a:pt x="20967" y="6432"/>
                </a:lnTo>
                <a:lnTo>
                  <a:pt x="20983" y="6391"/>
                </a:lnTo>
                <a:lnTo>
                  <a:pt x="20978" y="6322"/>
                </a:lnTo>
                <a:lnTo>
                  <a:pt x="20952" y="6275"/>
                </a:lnTo>
                <a:lnTo>
                  <a:pt x="20914" y="6138"/>
                </a:lnTo>
                <a:lnTo>
                  <a:pt x="20860" y="6047"/>
                </a:lnTo>
                <a:lnTo>
                  <a:pt x="20935" y="6063"/>
                </a:lnTo>
                <a:lnTo>
                  <a:pt x="21010" y="5985"/>
                </a:lnTo>
                <a:lnTo>
                  <a:pt x="21042" y="5910"/>
                </a:lnTo>
                <a:lnTo>
                  <a:pt x="21015" y="5824"/>
                </a:lnTo>
                <a:lnTo>
                  <a:pt x="21015" y="5822"/>
                </a:lnTo>
                <a:lnTo>
                  <a:pt x="21017" y="5822"/>
                </a:lnTo>
                <a:lnTo>
                  <a:pt x="21085" y="5779"/>
                </a:lnTo>
                <a:lnTo>
                  <a:pt x="21073" y="5848"/>
                </a:lnTo>
                <a:lnTo>
                  <a:pt x="21106" y="5910"/>
                </a:lnTo>
                <a:lnTo>
                  <a:pt x="21174" y="5891"/>
                </a:lnTo>
                <a:lnTo>
                  <a:pt x="21233" y="5916"/>
                </a:lnTo>
                <a:lnTo>
                  <a:pt x="21244" y="6000"/>
                </a:lnTo>
                <a:lnTo>
                  <a:pt x="21324" y="6047"/>
                </a:lnTo>
                <a:lnTo>
                  <a:pt x="21366" y="6110"/>
                </a:lnTo>
                <a:lnTo>
                  <a:pt x="21419" y="6116"/>
                </a:lnTo>
                <a:lnTo>
                  <a:pt x="21445" y="6075"/>
                </a:lnTo>
                <a:lnTo>
                  <a:pt x="21445" y="5904"/>
                </a:lnTo>
                <a:lnTo>
                  <a:pt x="21542" y="5882"/>
                </a:lnTo>
                <a:lnTo>
                  <a:pt x="21600" y="5807"/>
                </a:lnTo>
                <a:lnTo>
                  <a:pt x="21484" y="5629"/>
                </a:lnTo>
                <a:lnTo>
                  <a:pt x="21329" y="5601"/>
                </a:lnTo>
                <a:lnTo>
                  <a:pt x="21339" y="5738"/>
                </a:lnTo>
                <a:lnTo>
                  <a:pt x="21302" y="5691"/>
                </a:lnTo>
                <a:lnTo>
                  <a:pt x="21307" y="5573"/>
                </a:lnTo>
                <a:lnTo>
                  <a:pt x="21153" y="5375"/>
                </a:lnTo>
                <a:lnTo>
                  <a:pt x="21037" y="5246"/>
                </a:lnTo>
                <a:lnTo>
                  <a:pt x="21037" y="5244"/>
                </a:lnTo>
                <a:lnTo>
                  <a:pt x="20957" y="5154"/>
                </a:lnTo>
                <a:lnTo>
                  <a:pt x="20787" y="5051"/>
                </a:lnTo>
                <a:lnTo>
                  <a:pt x="20664" y="5066"/>
                </a:lnTo>
                <a:lnTo>
                  <a:pt x="20478" y="5004"/>
                </a:lnTo>
                <a:lnTo>
                  <a:pt x="20451" y="5100"/>
                </a:lnTo>
                <a:lnTo>
                  <a:pt x="20500" y="5238"/>
                </a:lnTo>
                <a:lnTo>
                  <a:pt x="20425" y="5307"/>
                </a:lnTo>
                <a:lnTo>
                  <a:pt x="20323" y="5120"/>
                </a:lnTo>
                <a:lnTo>
                  <a:pt x="20212" y="5141"/>
                </a:lnTo>
                <a:lnTo>
                  <a:pt x="20101" y="5100"/>
                </a:lnTo>
                <a:lnTo>
                  <a:pt x="19999" y="5107"/>
                </a:lnTo>
                <a:lnTo>
                  <a:pt x="19920" y="5148"/>
                </a:lnTo>
                <a:lnTo>
                  <a:pt x="19845" y="5085"/>
                </a:lnTo>
                <a:lnTo>
                  <a:pt x="19850" y="4920"/>
                </a:lnTo>
                <a:lnTo>
                  <a:pt x="19803" y="4826"/>
                </a:lnTo>
                <a:lnTo>
                  <a:pt x="19685" y="4783"/>
                </a:lnTo>
                <a:lnTo>
                  <a:pt x="19451" y="4826"/>
                </a:lnTo>
                <a:lnTo>
                  <a:pt x="19298" y="4645"/>
                </a:lnTo>
                <a:lnTo>
                  <a:pt x="19250" y="4501"/>
                </a:lnTo>
                <a:lnTo>
                  <a:pt x="18723" y="4336"/>
                </a:lnTo>
                <a:lnTo>
                  <a:pt x="18648" y="4448"/>
                </a:lnTo>
                <a:lnTo>
                  <a:pt x="18691" y="4673"/>
                </a:lnTo>
                <a:lnTo>
                  <a:pt x="18595" y="4639"/>
                </a:lnTo>
                <a:lnTo>
                  <a:pt x="18553" y="4707"/>
                </a:lnTo>
                <a:lnTo>
                  <a:pt x="18440" y="4632"/>
                </a:lnTo>
                <a:lnTo>
                  <a:pt x="18340" y="4695"/>
                </a:lnTo>
                <a:lnTo>
                  <a:pt x="18244" y="4585"/>
                </a:lnTo>
                <a:lnTo>
                  <a:pt x="18186" y="4832"/>
                </a:lnTo>
                <a:lnTo>
                  <a:pt x="18094" y="4735"/>
                </a:lnTo>
                <a:lnTo>
                  <a:pt x="18021" y="4551"/>
                </a:lnTo>
                <a:lnTo>
                  <a:pt x="18053" y="4448"/>
                </a:lnTo>
                <a:lnTo>
                  <a:pt x="18026" y="4282"/>
                </a:lnTo>
                <a:lnTo>
                  <a:pt x="17930" y="4145"/>
                </a:lnTo>
                <a:lnTo>
                  <a:pt x="17835" y="4145"/>
                </a:lnTo>
                <a:lnTo>
                  <a:pt x="17712" y="4095"/>
                </a:lnTo>
                <a:lnTo>
                  <a:pt x="17707" y="4295"/>
                </a:lnTo>
                <a:lnTo>
                  <a:pt x="17463" y="4254"/>
                </a:lnTo>
                <a:lnTo>
                  <a:pt x="17446" y="4130"/>
                </a:lnTo>
                <a:lnTo>
                  <a:pt x="17260" y="4089"/>
                </a:lnTo>
                <a:lnTo>
                  <a:pt x="17164" y="4130"/>
                </a:lnTo>
                <a:lnTo>
                  <a:pt x="17137" y="4198"/>
                </a:lnTo>
                <a:lnTo>
                  <a:pt x="17105" y="4027"/>
                </a:lnTo>
                <a:lnTo>
                  <a:pt x="17052" y="4076"/>
                </a:lnTo>
                <a:lnTo>
                  <a:pt x="16968" y="4007"/>
                </a:lnTo>
                <a:lnTo>
                  <a:pt x="16893" y="3967"/>
                </a:lnTo>
                <a:lnTo>
                  <a:pt x="16936" y="3883"/>
                </a:lnTo>
                <a:lnTo>
                  <a:pt x="17091" y="3726"/>
                </a:lnTo>
                <a:lnTo>
                  <a:pt x="17154" y="3636"/>
                </a:lnTo>
                <a:lnTo>
                  <a:pt x="17207" y="3554"/>
                </a:lnTo>
                <a:lnTo>
                  <a:pt x="17159" y="3436"/>
                </a:lnTo>
                <a:lnTo>
                  <a:pt x="17026" y="3279"/>
                </a:lnTo>
                <a:lnTo>
                  <a:pt x="16856" y="3271"/>
                </a:lnTo>
                <a:lnTo>
                  <a:pt x="16803" y="3354"/>
                </a:lnTo>
                <a:lnTo>
                  <a:pt x="16786" y="3189"/>
                </a:lnTo>
                <a:lnTo>
                  <a:pt x="16653" y="3142"/>
                </a:lnTo>
                <a:lnTo>
                  <a:pt x="16733" y="3058"/>
                </a:lnTo>
                <a:lnTo>
                  <a:pt x="16632" y="2949"/>
                </a:lnTo>
                <a:close/>
                <a:moveTo>
                  <a:pt x="4857" y="3052"/>
                </a:moveTo>
                <a:lnTo>
                  <a:pt x="4835" y="3189"/>
                </a:lnTo>
                <a:lnTo>
                  <a:pt x="4903" y="3292"/>
                </a:lnTo>
                <a:lnTo>
                  <a:pt x="5021" y="3333"/>
                </a:lnTo>
                <a:lnTo>
                  <a:pt x="5080" y="3470"/>
                </a:lnTo>
                <a:lnTo>
                  <a:pt x="5090" y="3623"/>
                </a:lnTo>
                <a:lnTo>
                  <a:pt x="5111" y="3780"/>
                </a:lnTo>
                <a:lnTo>
                  <a:pt x="5266" y="3870"/>
                </a:lnTo>
                <a:lnTo>
                  <a:pt x="5356" y="3904"/>
                </a:lnTo>
                <a:lnTo>
                  <a:pt x="5479" y="3904"/>
                </a:lnTo>
                <a:lnTo>
                  <a:pt x="5643" y="3855"/>
                </a:lnTo>
                <a:lnTo>
                  <a:pt x="5723" y="3889"/>
                </a:lnTo>
                <a:lnTo>
                  <a:pt x="5808" y="3829"/>
                </a:lnTo>
                <a:lnTo>
                  <a:pt x="5846" y="3752"/>
                </a:lnTo>
                <a:lnTo>
                  <a:pt x="5829" y="3636"/>
                </a:lnTo>
                <a:lnTo>
                  <a:pt x="5771" y="3520"/>
                </a:lnTo>
                <a:lnTo>
                  <a:pt x="5675" y="3498"/>
                </a:lnTo>
                <a:lnTo>
                  <a:pt x="5553" y="3526"/>
                </a:lnTo>
                <a:lnTo>
                  <a:pt x="5462" y="3589"/>
                </a:lnTo>
                <a:lnTo>
                  <a:pt x="5377" y="3567"/>
                </a:lnTo>
                <a:lnTo>
                  <a:pt x="5297" y="3554"/>
                </a:lnTo>
                <a:lnTo>
                  <a:pt x="5261" y="3477"/>
                </a:lnTo>
                <a:lnTo>
                  <a:pt x="5196" y="3408"/>
                </a:lnTo>
                <a:lnTo>
                  <a:pt x="5208" y="3292"/>
                </a:lnTo>
                <a:lnTo>
                  <a:pt x="5159" y="3183"/>
                </a:lnTo>
                <a:lnTo>
                  <a:pt x="5043" y="3183"/>
                </a:lnTo>
                <a:lnTo>
                  <a:pt x="4978" y="3080"/>
                </a:lnTo>
                <a:lnTo>
                  <a:pt x="4857" y="3052"/>
                </a:lnTo>
                <a:close/>
                <a:moveTo>
                  <a:pt x="14484" y="3127"/>
                </a:moveTo>
                <a:lnTo>
                  <a:pt x="14366" y="3176"/>
                </a:lnTo>
                <a:lnTo>
                  <a:pt x="14271" y="3292"/>
                </a:lnTo>
                <a:lnTo>
                  <a:pt x="14074" y="3354"/>
                </a:lnTo>
                <a:lnTo>
                  <a:pt x="13883" y="3554"/>
                </a:lnTo>
                <a:lnTo>
                  <a:pt x="13750" y="3711"/>
                </a:lnTo>
                <a:lnTo>
                  <a:pt x="13766" y="3842"/>
                </a:lnTo>
                <a:lnTo>
                  <a:pt x="13627" y="4082"/>
                </a:lnTo>
                <a:lnTo>
                  <a:pt x="13680" y="4117"/>
                </a:lnTo>
                <a:lnTo>
                  <a:pt x="13563" y="4336"/>
                </a:lnTo>
                <a:lnTo>
                  <a:pt x="13568" y="4473"/>
                </a:lnTo>
                <a:lnTo>
                  <a:pt x="13505" y="4529"/>
                </a:lnTo>
                <a:lnTo>
                  <a:pt x="13515" y="4660"/>
                </a:lnTo>
                <a:lnTo>
                  <a:pt x="13622" y="4722"/>
                </a:lnTo>
                <a:lnTo>
                  <a:pt x="13638" y="4826"/>
                </a:lnTo>
                <a:lnTo>
                  <a:pt x="13829" y="4851"/>
                </a:lnTo>
                <a:lnTo>
                  <a:pt x="13861" y="4832"/>
                </a:lnTo>
                <a:lnTo>
                  <a:pt x="13750" y="4639"/>
                </a:lnTo>
                <a:lnTo>
                  <a:pt x="13740" y="4439"/>
                </a:lnTo>
                <a:lnTo>
                  <a:pt x="13829" y="4192"/>
                </a:lnTo>
                <a:lnTo>
                  <a:pt x="13919" y="3932"/>
                </a:lnTo>
                <a:lnTo>
                  <a:pt x="14100" y="3657"/>
                </a:lnTo>
                <a:lnTo>
                  <a:pt x="14276" y="3511"/>
                </a:lnTo>
                <a:lnTo>
                  <a:pt x="14484" y="3361"/>
                </a:lnTo>
                <a:lnTo>
                  <a:pt x="14521" y="3258"/>
                </a:lnTo>
                <a:lnTo>
                  <a:pt x="14484" y="3127"/>
                </a:lnTo>
                <a:close/>
                <a:moveTo>
                  <a:pt x="4106" y="3176"/>
                </a:moveTo>
                <a:lnTo>
                  <a:pt x="4052" y="3299"/>
                </a:lnTo>
                <a:lnTo>
                  <a:pt x="4139" y="3595"/>
                </a:lnTo>
                <a:lnTo>
                  <a:pt x="4037" y="3567"/>
                </a:lnTo>
                <a:lnTo>
                  <a:pt x="3931" y="3389"/>
                </a:lnTo>
                <a:lnTo>
                  <a:pt x="3766" y="3279"/>
                </a:lnTo>
                <a:lnTo>
                  <a:pt x="3713" y="3367"/>
                </a:lnTo>
                <a:lnTo>
                  <a:pt x="3634" y="3670"/>
                </a:lnTo>
                <a:lnTo>
                  <a:pt x="3713" y="3717"/>
                </a:lnTo>
                <a:lnTo>
                  <a:pt x="3979" y="3683"/>
                </a:lnTo>
                <a:lnTo>
                  <a:pt x="3856" y="3814"/>
                </a:lnTo>
                <a:lnTo>
                  <a:pt x="3866" y="3904"/>
                </a:lnTo>
                <a:lnTo>
                  <a:pt x="3953" y="3898"/>
                </a:lnTo>
                <a:lnTo>
                  <a:pt x="4101" y="3773"/>
                </a:lnTo>
                <a:lnTo>
                  <a:pt x="4298" y="3732"/>
                </a:lnTo>
                <a:lnTo>
                  <a:pt x="4335" y="3589"/>
                </a:lnTo>
                <a:lnTo>
                  <a:pt x="4325" y="3443"/>
                </a:lnTo>
                <a:lnTo>
                  <a:pt x="4260" y="3430"/>
                </a:lnTo>
                <a:lnTo>
                  <a:pt x="4212" y="3477"/>
                </a:lnTo>
                <a:lnTo>
                  <a:pt x="4185" y="3367"/>
                </a:lnTo>
                <a:lnTo>
                  <a:pt x="4170" y="3217"/>
                </a:lnTo>
                <a:lnTo>
                  <a:pt x="4106" y="3176"/>
                </a:lnTo>
                <a:close/>
                <a:moveTo>
                  <a:pt x="4755" y="3202"/>
                </a:moveTo>
                <a:lnTo>
                  <a:pt x="4751" y="3245"/>
                </a:lnTo>
                <a:lnTo>
                  <a:pt x="4671" y="3223"/>
                </a:lnTo>
                <a:lnTo>
                  <a:pt x="4579" y="3333"/>
                </a:lnTo>
                <a:lnTo>
                  <a:pt x="4516" y="3327"/>
                </a:lnTo>
                <a:lnTo>
                  <a:pt x="4521" y="3567"/>
                </a:lnTo>
                <a:lnTo>
                  <a:pt x="4618" y="3539"/>
                </a:lnTo>
                <a:lnTo>
                  <a:pt x="4618" y="3717"/>
                </a:lnTo>
                <a:lnTo>
                  <a:pt x="4681" y="3760"/>
                </a:lnTo>
                <a:lnTo>
                  <a:pt x="4777" y="3732"/>
                </a:lnTo>
                <a:lnTo>
                  <a:pt x="4804" y="3511"/>
                </a:lnTo>
                <a:lnTo>
                  <a:pt x="4797" y="3354"/>
                </a:lnTo>
                <a:lnTo>
                  <a:pt x="4755" y="3202"/>
                </a:lnTo>
                <a:close/>
                <a:moveTo>
                  <a:pt x="18606" y="3389"/>
                </a:moveTo>
                <a:lnTo>
                  <a:pt x="18532" y="3451"/>
                </a:lnTo>
                <a:lnTo>
                  <a:pt x="18500" y="3657"/>
                </a:lnTo>
                <a:lnTo>
                  <a:pt x="18616" y="3842"/>
                </a:lnTo>
                <a:lnTo>
                  <a:pt x="18713" y="3780"/>
                </a:lnTo>
                <a:lnTo>
                  <a:pt x="18926" y="3786"/>
                </a:lnTo>
                <a:lnTo>
                  <a:pt x="18972" y="3567"/>
                </a:lnTo>
                <a:lnTo>
                  <a:pt x="18759" y="3402"/>
                </a:lnTo>
                <a:lnTo>
                  <a:pt x="18606" y="3389"/>
                </a:lnTo>
                <a:close/>
                <a:moveTo>
                  <a:pt x="4968" y="3539"/>
                </a:moveTo>
                <a:lnTo>
                  <a:pt x="4883" y="3623"/>
                </a:lnTo>
                <a:lnTo>
                  <a:pt x="4850" y="3752"/>
                </a:lnTo>
                <a:lnTo>
                  <a:pt x="4925" y="3829"/>
                </a:lnTo>
                <a:lnTo>
                  <a:pt x="5010" y="3848"/>
                </a:lnTo>
                <a:lnTo>
                  <a:pt x="5043" y="3739"/>
                </a:lnTo>
                <a:lnTo>
                  <a:pt x="5021" y="3642"/>
                </a:lnTo>
                <a:lnTo>
                  <a:pt x="4968" y="3539"/>
                </a:lnTo>
                <a:close/>
                <a:moveTo>
                  <a:pt x="19047" y="3589"/>
                </a:moveTo>
                <a:lnTo>
                  <a:pt x="19032" y="3683"/>
                </a:lnTo>
                <a:lnTo>
                  <a:pt x="19143" y="3795"/>
                </a:lnTo>
                <a:lnTo>
                  <a:pt x="19233" y="3820"/>
                </a:lnTo>
                <a:lnTo>
                  <a:pt x="19303" y="3711"/>
                </a:lnTo>
                <a:lnTo>
                  <a:pt x="19153" y="3629"/>
                </a:lnTo>
                <a:lnTo>
                  <a:pt x="19047" y="3589"/>
                </a:lnTo>
                <a:close/>
                <a:moveTo>
                  <a:pt x="3409" y="3889"/>
                </a:moveTo>
                <a:lnTo>
                  <a:pt x="3213" y="3932"/>
                </a:lnTo>
                <a:lnTo>
                  <a:pt x="3271" y="4104"/>
                </a:lnTo>
                <a:lnTo>
                  <a:pt x="3218" y="4276"/>
                </a:lnTo>
                <a:lnTo>
                  <a:pt x="3175" y="4482"/>
                </a:lnTo>
                <a:lnTo>
                  <a:pt x="3155" y="4564"/>
                </a:lnTo>
                <a:lnTo>
                  <a:pt x="3288" y="4688"/>
                </a:lnTo>
                <a:lnTo>
                  <a:pt x="3319" y="4791"/>
                </a:lnTo>
                <a:lnTo>
                  <a:pt x="3474" y="4673"/>
                </a:lnTo>
                <a:lnTo>
                  <a:pt x="3474" y="4576"/>
                </a:lnTo>
                <a:lnTo>
                  <a:pt x="3547" y="4405"/>
                </a:lnTo>
                <a:lnTo>
                  <a:pt x="3687" y="4220"/>
                </a:lnTo>
                <a:lnTo>
                  <a:pt x="3760" y="4158"/>
                </a:lnTo>
                <a:lnTo>
                  <a:pt x="3697" y="4042"/>
                </a:lnTo>
                <a:lnTo>
                  <a:pt x="3643" y="3967"/>
                </a:lnTo>
                <a:lnTo>
                  <a:pt x="3494" y="3951"/>
                </a:lnTo>
                <a:lnTo>
                  <a:pt x="3409" y="3889"/>
                </a:lnTo>
                <a:close/>
                <a:moveTo>
                  <a:pt x="4990" y="3979"/>
                </a:moveTo>
                <a:lnTo>
                  <a:pt x="4930" y="4055"/>
                </a:lnTo>
                <a:lnTo>
                  <a:pt x="4898" y="4164"/>
                </a:lnTo>
                <a:lnTo>
                  <a:pt x="4898" y="4295"/>
                </a:lnTo>
                <a:lnTo>
                  <a:pt x="4937" y="4516"/>
                </a:lnTo>
                <a:lnTo>
                  <a:pt x="5000" y="4523"/>
                </a:lnTo>
                <a:lnTo>
                  <a:pt x="5063" y="4336"/>
                </a:lnTo>
                <a:lnTo>
                  <a:pt x="5133" y="4289"/>
                </a:lnTo>
                <a:lnTo>
                  <a:pt x="5223" y="4055"/>
                </a:lnTo>
                <a:lnTo>
                  <a:pt x="5111" y="3986"/>
                </a:lnTo>
                <a:lnTo>
                  <a:pt x="4990" y="3979"/>
                </a:lnTo>
                <a:close/>
                <a:moveTo>
                  <a:pt x="4649" y="4055"/>
                </a:moveTo>
                <a:lnTo>
                  <a:pt x="4579" y="4186"/>
                </a:lnTo>
                <a:lnTo>
                  <a:pt x="4644" y="4357"/>
                </a:lnTo>
                <a:lnTo>
                  <a:pt x="4521" y="4323"/>
                </a:lnTo>
                <a:lnTo>
                  <a:pt x="4521" y="4405"/>
                </a:lnTo>
                <a:lnTo>
                  <a:pt x="4664" y="4598"/>
                </a:lnTo>
                <a:lnTo>
                  <a:pt x="4707" y="4688"/>
                </a:lnTo>
                <a:lnTo>
                  <a:pt x="4760" y="4707"/>
                </a:lnTo>
                <a:lnTo>
                  <a:pt x="4857" y="4611"/>
                </a:lnTo>
                <a:lnTo>
                  <a:pt x="4867" y="4392"/>
                </a:lnTo>
                <a:lnTo>
                  <a:pt x="4782" y="4282"/>
                </a:lnTo>
                <a:lnTo>
                  <a:pt x="4835" y="4158"/>
                </a:lnTo>
                <a:lnTo>
                  <a:pt x="4819" y="4082"/>
                </a:lnTo>
                <a:lnTo>
                  <a:pt x="4717" y="4117"/>
                </a:lnTo>
                <a:lnTo>
                  <a:pt x="4649" y="4055"/>
                </a:lnTo>
                <a:close/>
                <a:moveTo>
                  <a:pt x="18798" y="4055"/>
                </a:moveTo>
                <a:lnTo>
                  <a:pt x="18723" y="4076"/>
                </a:lnTo>
                <a:lnTo>
                  <a:pt x="18670" y="4186"/>
                </a:lnTo>
                <a:lnTo>
                  <a:pt x="18680" y="4198"/>
                </a:lnTo>
                <a:lnTo>
                  <a:pt x="18798" y="4226"/>
                </a:lnTo>
                <a:lnTo>
                  <a:pt x="18887" y="4226"/>
                </a:lnTo>
                <a:lnTo>
                  <a:pt x="18877" y="4158"/>
                </a:lnTo>
                <a:lnTo>
                  <a:pt x="18798" y="4055"/>
                </a:lnTo>
                <a:close/>
                <a:moveTo>
                  <a:pt x="5495" y="4070"/>
                </a:moveTo>
                <a:lnTo>
                  <a:pt x="5346" y="4138"/>
                </a:lnTo>
                <a:lnTo>
                  <a:pt x="5282" y="4248"/>
                </a:lnTo>
                <a:lnTo>
                  <a:pt x="5239" y="4473"/>
                </a:lnTo>
                <a:lnTo>
                  <a:pt x="5256" y="4714"/>
                </a:lnTo>
                <a:lnTo>
                  <a:pt x="5341" y="4714"/>
                </a:lnTo>
                <a:lnTo>
                  <a:pt x="5282" y="4826"/>
                </a:lnTo>
                <a:lnTo>
                  <a:pt x="5329" y="4901"/>
                </a:lnTo>
                <a:lnTo>
                  <a:pt x="5420" y="4935"/>
                </a:lnTo>
                <a:lnTo>
                  <a:pt x="5548" y="5004"/>
                </a:lnTo>
                <a:lnTo>
                  <a:pt x="5761" y="5051"/>
                </a:lnTo>
                <a:lnTo>
                  <a:pt x="5867" y="5023"/>
                </a:lnTo>
                <a:lnTo>
                  <a:pt x="5894" y="4954"/>
                </a:lnTo>
                <a:lnTo>
                  <a:pt x="5941" y="5032"/>
                </a:lnTo>
                <a:lnTo>
                  <a:pt x="5994" y="5045"/>
                </a:lnTo>
                <a:lnTo>
                  <a:pt x="6054" y="5176"/>
                </a:lnTo>
                <a:lnTo>
                  <a:pt x="6015" y="5229"/>
                </a:lnTo>
                <a:lnTo>
                  <a:pt x="6138" y="5307"/>
                </a:lnTo>
                <a:lnTo>
                  <a:pt x="6223" y="5401"/>
                </a:lnTo>
                <a:lnTo>
                  <a:pt x="6250" y="5470"/>
                </a:lnTo>
                <a:lnTo>
                  <a:pt x="6266" y="5560"/>
                </a:lnTo>
                <a:lnTo>
                  <a:pt x="6187" y="5745"/>
                </a:lnTo>
                <a:lnTo>
                  <a:pt x="6170" y="5835"/>
                </a:lnTo>
                <a:lnTo>
                  <a:pt x="6187" y="5904"/>
                </a:lnTo>
                <a:lnTo>
                  <a:pt x="6069" y="5925"/>
                </a:lnTo>
                <a:lnTo>
                  <a:pt x="5957" y="5925"/>
                </a:lnTo>
                <a:lnTo>
                  <a:pt x="5921" y="6063"/>
                </a:lnTo>
                <a:lnTo>
                  <a:pt x="5967" y="6116"/>
                </a:lnTo>
                <a:lnTo>
                  <a:pt x="6138" y="6088"/>
                </a:lnTo>
                <a:lnTo>
                  <a:pt x="6138" y="6041"/>
                </a:lnTo>
                <a:lnTo>
                  <a:pt x="6223" y="6123"/>
                </a:lnTo>
                <a:lnTo>
                  <a:pt x="6308" y="6213"/>
                </a:lnTo>
                <a:lnTo>
                  <a:pt x="6286" y="6260"/>
                </a:lnTo>
                <a:lnTo>
                  <a:pt x="6356" y="6344"/>
                </a:lnTo>
                <a:lnTo>
                  <a:pt x="6484" y="6440"/>
                </a:lnTo>
                <a:lnTo>
                  <a:pt x="6644" y="6501"/>
                </a:lnTo>
                <a:lnTo>
                  <a:pt x="6632" y="6447"/>
                </a:lnTo>
                <a:lnTo>
                  <a:pt x="6574" y="6344"/>
                </a:lnTo>
                <a:lnTo>
                  <a:pt x="6489" y="6200"/>
                </a:lnTo>
                <a:lnTo>
                  <a:pt x="6639" y="6337"/>
                </a:lnTo>
                <a:lnTo>
                  <a:pt x="6707" y="6378"/>
                </a:lnTo>
                <a:lnTo>
                  <a:pt x="6728" y="6260"/>
                </a:lnTo>
                <a:lnTo>
                  <a:pt x="6692" y="6088"/>
                </a:lnTo>
                <a:lnTo>
                  <a:pt x="6670" y="6047"/>
                </a:lnTo>
                <a:lnTo>
                  <a:pt x="6591" y="5966"/>
                </a:lnTo>
                <a:lnTo>
                  <a:pt x="6526" y="5856"/>
                </a:lnTo>
                <a:lnTo>
                  <a:pt x="6532" y="5753"/>
                </a:lnTo>
                <a:lnTo>
                  <a:pt x="6612" y="5732"/>
                </a:lnTo>
                <a:lnTo>
                  <a:pt x="6702" y="5904"/>
                </a:lnTo>
                <a:lnTo>
                  <a:pt x="6772" y="5985"/>
                </a:lnTo>
                <a:lnTo>
                  <a:pt x="6878" y="5773"/>
                </a:lnTo>
                <a:lnTo>
                  <a:pt x="6893" y="5635"/>
                </a:lnTo>
                <a:lnTo>
                  <a:pt x="6803" y="5629"/>
                </a:lnTo>
                <a:lnTo>
                  <a:pt x="6719" y="5444"/>
                </a:lnTo>
                <a:lnTo>
                  <a:pt x="6627" y="5401"/>
                </a:lnTo>
                <a:lnTo>
                  <a:pt x="6489" y="5272"/>
                </a:lnTo>
                <a:lnTo>
                  <a:pt x="6596" y="5169"/>
                </a:lnTo>
                <a:lnTo>
                  <a:pt x="6542" y="4969"/>
                </a:lnTo>
                <a:lnTo>
                  <a:pt x="6489" y="4879"/>
                </a:lnTo>
                <a:lnTo>
                  <a:pt x="6346" y="4791"/>
                </a:lnTo>
                <a:lnTo>
                  <a:pt x="6286" y="4639"/>
                </a:lnTo>
                <a:lnTo>
                  <a:pt x="6180" y="4695"/>
                </a:lnTo>
                <a:lnTo>
                  <a:pt x="6170" y="4591"/>
                </a:lnTo>
                <a:lnTo>
                  <a:pt x="6090" y="4473"/>
                </a:lnTo>
                <a:lnTo>
                  <a:pt x="5962" y="4344"/>
                </a:lnTo>
                <a:lnTo>
                  <a:pt x="5904" y="4448"/>
                </a:lnTo>
                <a:lnTo>
                  <a:pt x="5793" y="4516"/>
                </a:lnTo>
                <a:lnTo>
                  <a:pt x="5798" y="4351"/>
                </a:lnTo>
                <a:lnTo>
                  <a:pt x="5701" y="4082"/>
                </a:lnTo>
                <a:lnTo>
                  <a:pt x="5553" y="4192"/>
                </a:lnTo>
                <a:lnTo>
                  <a:pt x="5500" y="4398"/>
                </a:lnTo>
                <a:lnTo>
                  <a:pt x="5452" y="4241"/>
                </a:lnTo>
                <a:lnTo>
                  <a:pt x="5495" y="4070"/>
                </a:lnTo>
                <a:close/>
                <a:moveTo>
                  <a:pt x="5814" y="4082"/>
                </a:moveTo>
                <a:lnTo>
                  <a:pt x="5788" y="4095"/>
                </a:lnTo>
                <a:lnTo>
                  <a:pt x="5781" y="4192"/>
                </a:lnTo>
                <a:lnTo>
                  <a:pt x="5846" y="4329"/>
                </a:lnTo>
                <a:lnTo>
                  <a:pt x="5867" y="4344"/>
                </a:lnTo>
                <a:lnTo>
                  <a:pt x="5931" y="4310"/>
                </a:lnTo>
                <a:lnTo>
                  <a:pt x="5989" y="4317"/>
                </a:lnTo>
                <a:lnTo>
                  <a:pt x="6054" y="4323"/>
                </a:lnTo>
                <a:lnTo>
                  <a:pt x="6047" y="4254"/>
                </a:lnTo>
                <a:lnTo>
                  <a:pt x="5947" y="4110"/>
                </a:lnTo>
                <a:lnTo>
                  <a:pt x="5814" y="4082"/>
                </a:lnTo>
                <a:close/>
                <a:moveTo>
                  <a:pt x="4362" y="4110"/>
                </a:moveTo>
                <a:lnTo>
                  <a:pt x="4282" y="4123"/>
                </a:lnTo>
                <a:lnTo>
                  <a:pt x="4260" y="4158"/>
                </a:lnTo>
                <a:lnTo>
                  <a:pt x="4352" y="4344"/>
                </a:lnTo>
                <a:lnTo>
                  <a:pt x="4405" y="4173"/>
                </a:lnTo>
                <a:lnTo>
                  <a:pt x="4362" y="4110"/>
                </a:lnTo>
                <a:close/>
                <a:moveTo>
                  <a:pt x="3781" y="4198"/>
                </a:moveTo>
                <a:lnTo>
                  <a:pt x="3622" y="4357"/>
                </a:lnTo>
                <a:lnTo>
                  <a:pt x="3585" y="4454"/>
                </a:lnTo>
                <a:lnTo>
                  <a:pt x="3537" y="4639"/>
                </a:lnTo>
                <a:lnTo>
                  <a:pt x="3639" y="4701"/>
                </a:lnTo>
                <a:lnTo>
                  <a:pt x="3728" y="4695"/>
                </a:lnTo>
                <a:lnTo>
                  <a:pt x="3590" y="4791"/>
                </a:lnTo>
                <a:lnTo>
                  <a:pt x="3622" y="4873"/>
                </a:lnTo>
                <a:lnTo>
                  <a:pt x="3707" y="4879"/>
                </a:lnTo>
                <a:lnTo>
                  <a:pt x="3830" y="4860"/>
                </a:lnTo>
                <a:lnTo>
                  <a:pt x="3941" y="4914"/>
                </a:lnTo>
                <a:lnTo>
                  <a:pt x="3866" y="4954"/>
                </a:lnTo>
                <a:lnTo>
                  <a:pt x="3781" y="4941"/>
                </a:lnTo>
                <a:lnTo>
                  <a:pt x="3692" y="4982"/>
                </a:lnTo>
                <a:lnTo>
                  <a:pt x="3653" y="5004"/>
                </a:lnTo>
                <a:lnTo>
                  <a:pt x="3728" y="5176"/>
                </a:lnTo>
                <a:lnTo>
                  <a:pt x="3776" y="5148"/>
                </a:lnTo>
                <a:lnTo>
                  <a:pt x="3856" y="5210"/>
                </a:lnTo>
                <a:lnTo>
                  <a:pt x="3888" y="5307"/>
                </a:lnTo>
                <a:lnTo>
                  <a:pt x="3968" y="5292"/>
                </a:lnTo>
                <a:lnTo>
                  <a:pt x="4144" y="5257"/>
                </a:lnTo>
                <a:lnTo>
                  <a:pt x="4250" y="5182"/>
                </a:lnTo>
                <a:lnTo>
                  <a:pt x="4318" y="5176"/>
                </a:lnTo>
                <a:lnTo>
                  <a:pt x="4420" y="5229"/>
                </a:lnTo>
                <a:lnTo>
                  <a:pt x="4526" y="5264"/>
                </a:lnTo>
                <a:lnTo>
                  <a:pt x="4543" y="5182"/>
                </a:lnTo>
                <a:lnTo>
                  <a:pt x="4505" y="5100"/>
                </a:lnTo>
                <a:lnTo>
                  <a:pt x="4606" y="5085"/>
                </a:lnTo>
                <a:lnTo>
                  <a:pt x="4611" y="4989"/>
                </a:lnTo>
                <a:lnTo>
                  <a:pt x="4505" y="4886"/>
                </a:lnTo>
                <a:lnTo>
                  <a:pt x="4405" y="4770"/>
                </a:lnTo>
                <a:lnTo>
                  <a:pt x="4388" y="4604"/>
                </a:lnTo>
                <a:lnTo>
                  <a:pt x="4352" y="4364"/>
                </a:lnTo>
                <a:lnTo>
                  <a:pt x="4287" y="4261"/>
                </a:lnTo>
                <a:lnTo>
                  <a:pt x="4229" y="4220"/>
                </a:lnTo>
                <a:lnTo>
                  <a:pt x="4175" y="4254"/>
                </a:lnTo>
                <a:lnTo>
                  <a:pt x="4219" y="4516"/>
                </a:lnTo>
                <a:lnTo>
                  <a:pt x="4192" y="4619"/>
                </a:lnTo>
                <a:lnTo>
                  <a:pt x="4144" y="4370"/>
                </a:lnTo>
                <a:lnTo>
                  <a:pt x="4091" y="4289"/>
                </a:lnTo>
                <a:lnTo>
                  <a:pt x="4021" y="4420"/>
                </a:lnTo>
                <a:lnTo>
                  <a:pt x="3941" y="4289"/>
                </a:lnTo>
                <a:lnTo>
                  <a:pt x="3813" y="4370"/>
                </a:lnTo>
                <a:lnTo>
                  <a:pt x="3840" y="4248"/>
                </a:lnTo>
                <a:lnTo>
                  <a:pt x="3781" y="4198"/>
                </a:lnTo>
                <a:close/>
                <a:moveTo>
                  <a:pt x="4947" y="4551"/>
                </a:moveTo>
                <a:lnTo>
                  <a:pt x="4877" y="4722"/>
                </a:lnTo>
                <a:lnTo>
                  <a:pt x="4872" y="4976"/>
                </a:lnTo>
                <a:lnTo>
                  <a:pt x="4942" y="5066"/>
                </a:lnTo>
                <a:lnTo>
                  <a:pt x="5005" y="5195"/>
                </a:lnTo>
                <a:lnTo>
                  <a:pt x="4978" y="5401"/>
                </a:lnTo>
                <a:lnTo>
                  <a:pt x="4930" y="5395"/>
                </a:lnTo>
                <a:lnTo>
                  <a:pt x="4893" y="5554"/>
                </a:lnTo>
                <a:lnTo>
                  <a:pt x="4893" y="5367"/>
                </a:lnTo>
                <a:lnTo>
                  <a:pt x="4804" y="5298"/>
                </a:lnTo>
                <a:lnTo>
                  <a:pt x="4751" y="5332"/>
                </a:lnTo>
                <a:lnTo>
                  <a:pt x="4760" y="5457"/>
                </a:lnTo>
                <a:lnTo>
                  <a:pt x="4676" y="5457"/>
                </a:lnTo>
                <a:lnTo>
                  <a:pt x="4584" y="5485"/>
                </a:lnTo>
                <a:lnTo>
                  <a:pt x="4478" y="5395"/>
                </a:lnTo>
                <a:lnTo>
                  <a:pt x="4415" y="5410"/>
                </a:lnTo>
                <a:lnTo>
                  <a:pt x="4357" y="5298"/>
                </a:lnTo>
                <a:lnTo>
                  <a:pt x="4308" y="5251"/>
                </a:lnTo>
                <a:lnTo>
                  <a:pt x="4260" y="5272"/>
                </a:lnTo>
                <a:lnTo>
                  <a:pt x="4192" y="5285"/>
                </a:lnTo>
                <a:lnTo>
                  <a:pt x="4154" y="5354"/>
                </a:lnTo>
                <a:lnTo>
                  <a:pt x="4212" y="5435"/>
                </a:lnTo>
                <a:lnTo>
                  <a:pt x="4149" y="5539"/>
                </a:lnTo>
                <a:lnTo>
                  <a:pt x="4086" y="5423"/>
                </a:lnTo>
                <a:lnTo>
                  <a:pt x="4037" y="5457"/>
                </a:lnTo>
                <a:lnTo>
                  <a:pt x="3878" y="5478"/>
                </a:lnTo>
                <a:lnTo>
                  <a:pt x="3776" y="5435"/>
                </a:lnTo>
                <a:lnTo>
                  <a:pt x="3856" y="5332"/>
                </a:lnTo>
                <a:lnTo>
                  <a:pt x="3776" y="5229"/>
                </a:lnTo>
                <a:lnTo>
                  <a:pt x="3718" y="5244"/>
                </a:lnTo>
                <a:lnTo>
                  <a:pt x="3639" y="5210"/>
                </a:lnTo>
                <a:lnTo>
                  <a:pt x="3506" y="5126"/>
                </a:lnTo>
                <a:lnTo>
                  <a:pt x="3414" y="5038"/>
                </a:lnTo>
                <a:lnTo>
                  <a:pt x="3346" y="5023"/>
                </a:lnTo>
                <a:lnTo>
                  <a:pt x="3319" y="5092"/>
                </a:lnTo>
                <a:lnTo>
                  <a:pt x="3250" y="5126"/>
                </a:lnTo>
                <a:lnTo>
                  <a:pt x="3240" y="4963"/>
                </a:lnTo>
                <a:lnTo>
                  <a:pt x="3165" y="5107"/>
                </a:lnTo>
                <a:lnTo>
                  <a:pt x="3063" y="4914"/>
                </a:lnTo>
                <a:lnTo>
                  <a:pt x="3027" y="4886"/>
                </a:lnTo>
                <a:lnTo>
                  <a:pt x="3010" y="4989"/>
                </a:lnTo>
                <a:lnTo>
                  <a:pt x="2969" y="5045"/>
                </a:lnTo>
                <a:lnTo>
                  <a:pt x="2930" y="4948"/>
                </a:lnTo>
                <a:lnTo>
                  <a:pt x="2836" y="5004"/>
                </a:lnTo>
                <a:lnTo>
                  <a:pt x="2744" y="5100"/>
                </a:lnTo>
                <a:lnTo>
                  <a:pt x="2659" y="5079"/>
                </a:lnTo>
                <a:lnTo>
                  <a:pt x="2590" y="5141"/>
                </a:lnTo>
                <a:lnTo>
                  <a:pt x="2536" y="5229"/>
                </a:lnTo>
                <a:lnTo>
                  <a:pt x="2473" y="5210"/>
                </a:lnTo>
                <a:lnTo>
                  <a:pt x="2384" y="5107"/>
                </a:lnTo>
                <a:lnTo>
                  <a:pt x="2277" y="5057"/>
                </a:lnTo>
                <a:lnTo>
                  <a:pt x="2212" y="5023"/>
                </a:lnTo>
                <a:lnTo>
                  <a:pt x="2123" y="4963"/>
                </a:lnTo>
                <a:lnTo>
                  <a:pt x="2048" y="4997"/>
                </a:lnTo>
                <a:lnTo>
                  <a:pt x="2000" y="4969"/>
                </a:lnTo>
                <a:lnTo>
                  <a:pt x="1888" y="4948"/>
                </a:lnTo>
                <a:lnTo>
                  <a:pt x="1765" y="4879"/>
                </a:lnTo>
                <a:lnTo>
                  <a:pt x="1707" y="4901"/>
                </a:lnTo>
                <a:lnTo>
                  <a:pt x="1617" y="4860"/>
                </a:lnTo>
                <a:lnTo>
                  <a:pt x="1622" y="4810"/>
                </a:lnTo>
                <a:lnTo>
                  <a:pt x="1521" y="4798"/>
                </a:lnTo>
                <a:lnTo>
                  <a:pt x="1494" y="4838"/>
                </a:lnTo>
                <a:lnTo>
                  <a:pt x="1453" y="4735"/>
                </a:lnTo>
                <a:lnTo>
                  <a:pt x="1366" y="4688"/>
                </a:lnTo>
                <a:lnTo>
                  <a:pt x="1277" y="4810"/>
                </a:lnTo>
                <a:lnTo>
                  <a:pt x="1223" y="4798"/>
                </a:lnTo>
                <a:lnTo>
                  <a:pt x="1112" y="4894"/>
                </a:lnTo>
                <a:lnTo>
                  <a:pt x="1054" y="4920"/>
                </a:lnTo>
                <a:lnTo>
                  <a:pt x="994" y="5023"/>
                </a:lnTo>
                <a:lnTo>
                  <a:pt x="979" y="5135"/>
                </a:lnTo>
                <a:lnTo>
                  <a:pt x="904" y="5229"/>
                </a:lnTo>
                <a:lnTo>
                  <a:pt x="803" y="5238"/>
                </a:lnTo>
                <a:lnTo>
                  <a:pt x="771" y="5341"/>
                </a:lnTo>
                <a:lnTo>
                  <a:pt x="851" y="5410"/>
                </a:lnTo>
                <a:lnTo>
                  <a:pt x="904" y="5491"/>
                </a:lnTo>
                <a:lnTo>
                  <a:pt x="947" y="5588"/>
                </a:lnTo>
                <a:lnTo>
                  <a:pt x="1021" y="5663"/>
                </a:lnTo>
                <a:lnTo>
                  <a:pt x="1069" y="5779"/>
                </a:lnTo>
                <a:lnTo>
                  <a:pt x="941" y="5788"/>
                </a:lnTo>
                <a:lnTo>
                  <a:pt x="952" y="5691"/>
                </a:lnTo>
                <a:lnTo>
                  <a:pt x="904" y="5691"/>
                </a:lnTo>
                <a:lnTo>
                  <a:pt x="771" y="5788"/>
                </a:lnTo>
                <a:lnTo>
                  <a:pt x="691" y="5863"/>
                </a:lnTo>
                <a:lnTo>
                  <a:pt x="766" y="5966"/>
                </a:lnTo>
                <a:lnTo>
                  <a:pt x="793" y="6041"/>
                </a:lnTo>
                <a:lnTo>
                  <a:pt x="878" y="6082"/>
                </a:lnTo>
                <a:lnTo>
                  <a:pt x="957" y="6063"/>
                </a:lnTo>
                <a:lnTo>
                  <a:pt x="1006" y="6097"/>
                </a:lnTo>
                <a:lnTo>
                  <a:pt x="1021" y="6063"/>
                </a:lnTo>
                <a:lnTo>
                  <a:pt x="1085" y="6020"/>
                </a:lnTo>
                <a:lnTo>
                  <a:pt x="1122" y="6020"/>
                </a:lnTo>
                <a:lnTo>
                  <a:pt x="1074" y="6088"/>
                </a:lnTo>
                <a:lnTo>
                  <a:pt x="1112" y="6116"/>
                </a:lnTo>
                <a:lnTo>
                  <a:pt x="1122" y="6200"/>
                </a:lnTo>
                <a:lnTo>
                  <a:pt x="1074" y="6247"/>
                </a:lnTo>
                <a:lnTo>
                  <a:pt x="1032" y="6234"/>
                </a:lnTo>
                <a:lnTo>
                  <a:pt x="984" y="6316"/>
                </a:lnTo>
                <a:lnTo>
                  <a:pt x="947" y="6288"/>
                </a:lnTo>
                <a:lnTo>
                  <a:pt x="899" y="6303"/>
                </a:lnTo>
                <a:lnTo>
                  <a:pt x="878" y="6385"/>
                </a:lnTo>
                <a:lnTo>
                  <a:pt x="829" y="6481"/>
                </a:lnTo>
                <a:lnTo>
                  <a:pt x="808" y="6569"/>
                </a:lnTo>
                <a:lnTo>
                  <a:pt x="851" y="6638"/>
                </a:lnTo>
                <a:lnTo>
                  <a:pt x="851" y="6722"/>
                </a:lnTo>
                <a:lnTo>
                  <a:pt x="894" y="6763"/>
                </a:lnTo>
                <a:lnTo>
                  <a:pt x="941" y="6831"/>
                </a:lnTo>
                <a:lnTo>
                  <a:pt x="1016" y="6803"/>
                </a:lnTo>
                <a:lnTo>
                  <a:pt x="1054" y="6853"/>
                </a:lnTo>
                <a:lnTo>
                  <a:pt x="1047" y="6907"/>
                </a:lnTo>
                <a:lnTo>
                  <a:pt x="1047" y="6997"/>
                </a:lnTo>
                <a:lnTo>
                  <a:pt x="1085" y="6997"/>
                </a:lnTo>
                <a:lnTo>
                  <a:pt x="1144" y="6941"/>
                </a:lnTo>
                <a:lnTo>
                  <a:pt x="1165" y="7010"/>
                </a:lnTo>
                <a:lnTo>
                  <a:pt x="1180" y="6962"/>
                </a:lnTo>
                <a:lnTo>
                  <a:pt x="1218" y="7031"/>
                </a:lnTo>
                <a:lnTo>
                  <a:pt x="1250" y="6982"/>
                </a:lnTo>
                <a:lnTo>
                  <a:pt x="1272" y="7003"/>
                </a:lnTo>
                <a:lnTo>
                  <a:pt x="1340" y="6962"/>
                </a:lnTo>
                <a:lnTo>
                  <a:pt x="1308" y="7044"/>
                </a:lnTo>
                <a:lnTo>
                  <a:pt x="1298" y="7153"/>
                </a:lnTo>
                <a:lnTo>
                  <a:pt x="1255" y="7203"/>
                </a:lnTo>
                <a:lnTo>
                  <a:pt x="1240" y="7231"/>
                </a:lnTo>
                <a:lnTo>
                  <a:pt x="1160" y="7312"/>
                </a:lnTo>
                <a:lnTo>
                  <a:pt x="1134" y="7368"/>
                </a:lnTo>
                <a:lnTo>
                  <a:pt x="1059" y="7381"/>
                </a:lnTo>
                <a:lnTo>
                  <a:pt x="1001" y="7456"/>
                </a:lnTo>
                <a:lnTo>
                  <a:pt x="941" y="7497"/>
                </a:lnTo>
                <a:lnTo>
                  <a:pt x="878" y="7559"/>
                </a:lnTo>
                <a:lnTo>
                  <a:pt x="888" y="7581"/>
                </a:lnTo>
                <a:lnTo>
                  <a:pt x="984" y="7546"/>
                </a:lnTo>
                <a:lnTo>
                  <a:pt x="1032" y="7497"/>
                </a:lnTo>
                <a:lnTo>
                  <a:pt x="1095" y="7456"/>
                </a:lnTo>
                <a:lnTo>
                  <a:pt x="1149" y="7415"/>
                </a:lnTo>
                <a:lnTo>
                  <a:pt x="1187" y="7428"/>
                </a:lnTo>
                <a:lnTo>
                  <a:pt x="1255" y="7368"/>
                </a:lnTo>
                <a:lnTo>
                  <a:pt x="1277" y="7306"/>
                </a:lnTo>
                <a:lnTo>
                  <a:pt x="1366" y="7237"/>
                </a:lnTo>
                <a:lnTo>
                  <a:pt x="1383" y="7175"/>
                </a:lnTo>
                <a:lnTo>
                  <a:pt x="1441" y="7134"/>
                </a:lnTo>
                <a:lnTo>
                  <a:pt x="1499" y="7072"/>
                </a:lnTo>
                <a:lnTo>
                  <a:pt x="1559" y="6969"/>
                </a:lnTo>
                <a:lnTo>
                  <a:pt x="1516" y="6900"/>
                </a:lnTo>
                <a:lnTo>
                  <a:pt x="1596" y="6791"/>
                </a:lnTo>
                <a:lnTo>
                  <a:pt x="1639" y="6687"/>
                </a:lnTo>
                <a:lnTo>
                  <a:pt x="1712" y="6604"/>
                </a:lnTo>
                <a:lnTo>
                  <a:pt x="1729" y="6638"/>
                </a:lnTo>
                <a:lnTo>
                  <a:pt x="1666" y="6687"/>
                </a:lnTo>
                <a:lnTo>
                  <a:pt x="1639" y="6838"/>
                </a:lnTo>
                <a:lnTo>
                  <a:pt x="1649" y="6928"/>
                </a:lnTo>
                <a:lnTo>
                  <a:pt x="1712" y="6894"/>
                </a:lnTo>
                <a:lnTo>
                  <a:pt x="1765" y="6844"/>
                </a:lnTo>
                <a:lnTo>
                  <a:pt x="1830" y="6810"/>
                </a:lnTo>
                <a:lnTo>
                  <a:pt x="1867" y="6803"/>
                </a:lnTo>
                <a:lnTo>
                  <a:pt x="1852" y="6700"/>
                </a:lnTo>
                <a:lnTo>
                  <a:pt x="1915" y="6666"/>
                </a:lnTo>
                <a:lnTo>
                  <a:pt x="1990" y="6728"/>
                </a:lnTo>
                <a:lnTo>
                  <a:pt x="2101" y="6803"/>
                </a:lnTo>
                <a:lnTo>
                  <a:pt x="2181" y="6791"/>
                </a:lnTo>
                <a:lnTo>
                  <a:pt x="2282" y="6838"/>
                </a:lnTo>
                <a:lnTo>
                  <a:pt x="2340" y="6872"/>
                </a:lnTo>
                <a:lnTo>
                  <a:pt x="2463" y="7025"/>
                </a:lnTo>
                <a:lnTo>
                  <a:pt x="2531" y="7065"/>
                </a:lnTo>
                <a:lnTo>
                  <a:pt x="2623" y="7065"/>
                </a:lnTo>
                <a:lnTo>
                  <a:pt x="2681" y="7078"/>
                </a:lnTo>
                <a:lnTo>
                  <a:pt x="2708" y="7209"/>
                </a:lnTo>
                <a:lnTo>
                  <a:pt x="2787" y="7319"/>
                </a:lnTo>
                <a:lnTo>
                  <a:pt x="2802" y="7437"/>
                </a:lnTo>
                <a:lnTo>
                  <a:pt x="2851" y="7478"/>
                </a:lnTo>
                <a:lnTo>
                  <a:pt x="2882" y="7525"/>
                </a:lnTo>
                <a:lnTo>
                  <a:pt x="2889" y="7594"/>
                </a:lnTo>
                <a:lnTo>
                  <a:pt x="2957" y="7690"/>
                </a:lnTo>
                <a:lnTo>
                  <a:pt x="2969" y="7787"/>
                </a:lnTo>
                <a:lnTo>
                  <a:pt x="3042" y="7841"/>
                </a:lnTo>
                <a:lnTo>
                  <a:pt x="3032" y="7918"/>
                </a:lnTo>
                <a:lnTo>
                  <a:pt x="3063" y="8021"/>
                </a:lnTo>
                <a:lnTo>
                  <a:pt x="3170" y="8075"/>
                </a:lnTo>
                <a:lnTo>
                  <a:pt x="3213" y="8124"/>
                </a:lnTo>
                <a:lnTo>
                  <a:pt x="3324" y="8234"/>
                </a:lnTo>
                <a:lnTo>
                  <a:pt x="3334" y="8234"/>
                </a:lnTo>
                <a:lnTo>
                  <a:pt x="3356" y="8330"/>
                </a:lnTo>
                <a:lnTo>
                  <a:pt x="3361" y="8418"/>
                </a:lnTo>
                <a:lnTo>
                  <a:pt x="3351" y="8453"/>
                </a:lnTo>
                <a:lnTo>
                  <a:pt x="3319" y="8343"/>
                </a:lnTo>
                <a:lnTo>
                  <a:pt x="3235" y="8309"/>
                </a:lnTo>
                <a:lnTo>
                  <a:pt x="3228" y="8330"/>
                </a:lnTo>
                <a:lnTo>
                  <a:pt x="3245" y="8384"/>
                </a:lnTo>
                <a:lnTo>
                  <a:pt x="3261" y="8474"/>
                </a:lnTo>
                <a:lnTo>
                  <a:pt x="3271" y="8625"/>
                </a:lnTo>
                <a:lnTo>
                  <a:pt x="3261" y="8811"/>
                </a:lnTo>
                <a:lnTo>
                  <a:pt x="3235" y="8914"/>
                </a:lnTo>
                <a:lnTo>
                  <a:pt x="3255" y="8990"/>
                </a:lnTo>
                <a:lnTo>
                  <a:pt x="3255" y="9071"/>
                </a:lnTo>
                <a:lnTo>
                  <a:pt x="3245" y="9155"/>
                </a:lnTo>
                <a:lnTo>
                  <a:pt x="3276" y="9209"/>
                </a:lnTo>
                <a:lnTo>
                  <a:pt x="3281" y="9292"/>
                </a:lnTo>
                <a:lnTo>
                  <a:pt x="3329" y="9368"/>
                </a:lnTo>
                <a:lnTo>
                  <a:pt x="3351" y="9402"/>
                </a:lnTo>
                <a:lnTo>
                  <a:pt x="3351" y="9421"/>
                </a:lnTo>
                <a:lnTo>
                  <a:pt x="3399" y="9552"/>
                </a:lnTo>
                <a:lnTo>
                  <a:pt x="3457" y="9649"/>
                </a:lnTo>
                <a:lnTo>
                  <a:pt x="3462" y="9696"/>
                </a:lnTo>
                <a:lnTo>
                  <a:pt x="3479" y="9711"/>
                </a:lnTo>
                <a:lnTo>
                  <a:pt x="3532" y="9718"/>
                </a:lnTo>
                <a:lnTo>
                  <a:pt x="3554" y="9746"/>
                </a:lnTo>
                <a:lnTo>
                  <a:pt x="3585" y="9752"/>
                </a:lnTo>
                <a:lnTo>
                  <a:pt x="3590" y="9773"/>
                </a:lnTo>
                <a:lnTo>
                  <a:pt x="3622" y="9786"/>
                </a:lnTo>
                <a:lnTo>
                  <a:pt x="3660" y="9842"/>
                </a:lnTo>
                <a:lnTo>
                  <a:pt x="3670" y="9883"/>
                </a:lnTo>
                <a:lnTo>
                  <a:pt x="3692" y="9965"/>
                </a:lnTo>
                <a:lnTo>
                  <a:pt x="3718" y="10033"/>
                </a:lnTo>
                <a:lnTo>
                  <a:pt x="3740" y="10089"/>
                </a:lnTo>
                <a:lnTo>
                  <a:pt x="3760" y="10143"/>
                </a:lnTo>
                <a:lnTo>
                  <a:pt x="3798" y="10171"/>
                </a:lnTo>
                <a:lnTo>
                  <a:pt x="3840" y="10233"/>
                </a:lnTo>
                <a:lnTo>
                  <a:pt x="3840" y="10267"/>
                </a:lnTo>
                <a:lnTo>
                  <a:pt x="3820" y="10302"/>
                </a:lnTo>
                <a:lnTo>
                  <a:pt x="3793" y="10295"/>
                </a:lnTo>
                <a:lnTo>
                  <a:pt x="3786" y="10302"/>
                </a:lnTo>
                <a:lnTo>
                  <a:pt x="3825" y="10349"/>
                </a:lnTo>
                <a:lnTo>
                  <a:pt x="3856" y="10370"/>
                </a:lnTo>
                <a:lnTo>
                  <a:pt x="3873" y="10392"/>
                </a:lnTo>
                <a:lnTo>
                  <a:pt x="3883" y="10383"/>
                </a:lnTo>
                <a:lnTo>
                  <a:pt x="3919" y="10418"/>
                </a:lnTo>
                <a:lnTo>
                  <a:pt x="3946" y="10446"/>
                </a:lnTo>
                <a:lnTo>
                  <a:pt x="3958" y="10486"/>
                </a:lnTo>
                <a:lnTo>
                  <a:pt x="3958" y="10549"/>
                </a:lnTo>
                <a:lnTo>
                  <a:pt x="3984" y="10570"/>
                </a:lnTo>
                <a:lnTo>
                  <a:pt x="4026" y="10611"/>
                </a:lnTo>
                <a:lnTo>
                  <a:pt x="4064" y="10658"/>
                </a:lnTo>
                <a:lnTo>
                  <a:pt x="4079" y="10708"/>
                </a:lnTo>
                <a:lnTo>
                  <a:pt x="4091" y="10708"/>
                </a:lnTo>
                <a:lnTo>
                  <a:pt x="4117" y="10680"/>
                </a:lnTo>
                <a:lnTo>
                  <a:pt x="4117" y="10667"/>
                </a:lnTo>
                <a:lnTo>
                  <a:pt x="4096" y="10624"/>
                </a:lnTo>
                <a:lnTo>
                  <a:pt x="4074" y="10590"/>
                </a:lnTo>
                <a:lnTo>
                  <a:pt x="4047" y="10590"/>
                </a:lnTo>
                <a:lnTo>
                  <a:pt x="4042" y="10542"/>
                </a:lnTo>
                <a:lnTo>
                  <a:pt x="4026" y="10508"/>
                </a:lnTo>
                <a:lnTo>
                  <a:pt x="4011" y="10467"/>
                </a:lnTo>
                <a:lnTo>
                  <a:pt x="3989" y="10392"/>
                </a:lnTo>
                <a:lnTo>
                  <a:pt x="3953" y="10349"/>
                </a:lnTo>
                <a:lnTo>
                  <a:pt x="3941" y="10315"/>
                </a:lnTo>
                <a:lnTo>
                  <a:pt x="3919" y="10295"/>
                </a:lnTo>
                <a:lnTo>
                  <a:pt x="3909" y="10239"/>
                </a:lnTo>
                <a:lnTo>
                  <a:pt x="3899" y="10239"/>
                </a:lnTo>
                <a:lnTo>
                  <a:pt x="3893" y="10212"/>
                </a:lnTo>
                <a:lnTo>
                  <a:pt x="3883" y="10205"/>
                </a:lnTo>
                <a:lnTo>
                  <a:pt x="3873" y="10186"/>
                </a:lnTo>
                <a:lnTo>
                  <a:pt x="3830" y="10130"/>
                </a:lnTo>
                <a:lnTo>
                  <a:pt x="3808" y="10096"/>
                </a:lnTo>
                <a:lnTo>
                  <a:pt x="3803" y="10027"/>
                </a:lnTo>
                <a:lnTo>
                  <a:pt x="3798" y="9986"/>
                </a:lnTo>
                <a:lnTo>
                  <a:pt x="3803" y="9952"/>
                </a:lnTo>
                <a:lnTo>
                  <a:pt x="3840" y="9971"/>
                </a:lnTo>
                <a:lnTo>
                  <a:pt x="3856" y="9971"/>
                </a:lnTo>
                <a:lnTo>
                  <a:pt x="3899" y="10005"/>
                </a:lnTo>
                <a:lnTo>
                  <a:pt x="3899" y="10040"/>
                </a:lnTo>
                <a:lnTo>
                  <a:pt x="3919" y="10102"/>
                </a:lnTo>
                <a:lnTo>
                  <a:pt x="3953" y="10171"/>
                </a:lnTo>
                <a:lnTo>
                  <a:pt x="3953" y="10199"/>
                </a:lnTo>
                <a:lnTo>
                  <a:pt x="3979" y="10239"/>
                </a:lnTo>
                <a:lnTo>
                  <a:pt x="4016" y="10280"/>
                </a:lnTo>
                <a:lnTo>
                  <a:pt x="4047" y="10289"/>
                </a:lnTo>
                <a:lnTo>
                  <a:pt x="4059" y="10349"/>
                </a:lnTo>
                <a:lnTo>
                  <a:pt x="4096" y="10392"/>
                </a:lnTo>
                <a:lnTo>
                  <a:pt x="4127" y="10411"/>
                </a:lnTo>
                <a:lnTo>
                  <a:pt x="4117" y="10461"/>
                </a:lnTo>
                <a:lnTo>
                  <a:pt x="4127" y="10480"/>
                </a:lnTo>
                <a:lnTo>
                  <a:pt x="4175" y="10514"/>
                </a:lnTo>
                <a:lnTo>
                  <a:pt x="4207" y="10570"/>
                </a:lnTo>
                <a:lnTo>
                  <a:pt x="4265" y="10632"/>
                </a:lnTo>
                <a:lnTo>
                  <a:pt x="4313" y="10714"/>
                </a:lnTo>
                <a:lnTo>
                  <a:pt x="4335" y="10755"/>
                </a:lnTo>
                <a:lnTo>
                  <a:pt x="4340" y="10783"/>
                </a:lnTo>
                <a:lnTo>
                  <a:pt x="4362" y="10824"/>
                </a:lnTo>
                <a:lnTo>
                  <a:pt x="4362" y="10852"/>
                </a:lnTo>
                <a:lnTo>
                  <a:pt x="4345" y="10873"/>
                </a:lnTo>
                <a:lnTo>
                  <a:pt x="4352" y="10892"/>
                </a:lnTo>
                <a:lnTo>
                  <a:pt x="4335" y="10899"/>
                </a:lnTo>
                <a:lnTo>
                  <a:pt x="4345" y="10942"/>
                </a:lnTo>
                <a:lnTo>
                  <a:pt x="4378" y="10989"/>
                </a:lnTo>
                <a:lnTo>
                  <a:pt x="4436" y="11036"/>
                </a:lnTo>
                <a:lnTo>
                  <a:pt x="4463" y="11071"/>
                </a:lnTo>
                <a:lnTo>
                  <a:pt x="4521" y="11099"/>
                </a:lnTo>
                <a:lnTo>
                  <a:pt x="4553" y="11099"/>
                </a:lnTo>
                <a:lnTo>
                  <a:pt x="4569" y="11120"/>
                </a:lnTo>
                <a:lnTo>
                  <a:pt x="4618" y="11161"/>
                </a:lnTo>
                <a:lnTo>
                  <a:pt x="4686" y="11195"/>
                </a:lnTo>
                <a:lnTo>
                  <a:pt x="4729" y="11208"/>
                </a:lnTo>
                <a:lnTo>
                  <a:pt x="4782" y="11242"/>
                </a:lnTo>
                <a:lnTo>
                  <a:pt x="4824" y="11257"/>
                </a:lnTo>
                <a:lnTo>
                  <a:pt x="4867" y="11277"/>
                </a:lnTo>
                <a:lnTo>
                  <a:pt x="4898" y="11270"/>
                </a:lnTo>
                <a:lnTo>
                  <a:pt x="4947" y="11242"/>
                </a:lnTo>
                <a:lnTo>
                  <a:pt x="4978" y="11236"/>
                </a:lnTo>
                <a:lnTo>
                  <a:pt x="5026" y="11257"/>
                </a:lnTo>
                <a:lnTo>
                  <a:pt x="5053" y="11277"/>
                </a:lnTo>
                <a:lnTo>
                  <a:pt x="5123" y="11367"/>
                </a:lnTo>
                <a:lnTo>
                  <a:pt x="5154" y="11395"/>
                </a:lnTo>
                <a:lnTo>
                  <a:pt x="5181" y="11414"/>
                </a:lnTo>
                <a:lnTo>
                  <a:pt x="5218" y="11414"/>
                </a:lnTo>
                <a:lnTo>
                  <a:pt x="5244" y="11429"/>
                </a:lnTo>
                <a:lnTo>
                  <a:pt x="5261" y="11442"/>
                </a:lnTo>
                <a:lnTo>
                  <a:pt x="5292" y="11449"/>
                </a:lnTo>
                <a:lnTo>
                  <a:pt x="5319" y="11464"/>
                </a:lnTo>
                <a:lnTo>
                  <a:pt x="5341" y="11470"/>
                </a:lnTo>
                <a:lnTo>
                  <a:pt x="5372" y="11470"/>
                </a:lnTo>
                <a:lnTo>
                  <a:pt x="5377" y="11457"/>
                </a:lnTo>
                <a:lnTo>
                  <a:pt x="5399" y="11464"/>
                </a:lnTo>
                <a:lnTo>
                  <a:pt x="5409" y="11483"/>
                </a:lnTo>
                <a:lnTo>
                  <a:pt x="5404" y="11492"/>
                </a:lnTo>
                <a:lnTo>
                  <a:pt x="5394" y="11476"/>
                </a:lnTo>
                <a:lnTo>
                  <a:pt x="5389" y="11492"/>
                </a:lnTo>
                <a:lnTo>
                  <a:pt x="5415" y="11526"/>
                </a:lnTo>
                <a:lnTo>
                  <a:pt x="5442" y="11545"/>
                </a:lnTo>
                <a:lnTo>
                  <a:pt x="5452" y="11573"/>
                </a:lnTo>
                <a:lnTo>
                  <a:pt x="5479" y="11607"/>
                </a:lnTo>
                <a:lnTo>
                  <a:pt x="5500" y="11629"/>
                </a:lnTo>
                <a:lnTo>
                  <a:pt x="5489" y="11642"/>
                </a:lnTo>
                <a:lnTo>
                  <a:pt x="5505" y="11655"/>
                </a:lnTo>
                <a:lnTo>
                  <a:pt x="5495" y="11676"/>
                </a:lnTo>
                <a:lnTo>
                  <a:pt x="5495" y="11704"/>
                </a:lnTo>
                <a:lnTo>
                  <a:pt x="5505" y="11717"/>
                </a:lnTo>
                <a:lnTo>
                  <a:pt x="5522" y="11723"/>
                </a:lnTo>
                <a:lnTo>
                  <a:pt x="5537" y="11745"/>
                </a:lnTo>
                <a:lnTo>
                  <a:pt x="5548" y="11732"/>
                </a:lnTo>
                <a:lnTo>
                  <a:pt x="5542" y="11704"/>
                </a:lnTo>
                <a:lnTo>
                  <a:pt x="5558" y="11717"/>
                </a:lnTo>
                <a:lnTo>
                  <a:pt x="5563" y="11745"/>
                </a:lnTo>
                <a:lnTo>
                  <a:pt x="5585" y="11751"/>
                </a:lnTo>
                <a:lnTo>
                  <a:pt x="5607" y="11766"/>
                </a:lnTo>
                <a:lnTo>
                  <a:pt x="5621" y="11786"/>
                </a:lnTo>
                <a:lnTo>
                  <a:pt x="5621" y="11801"/>
                </a:lnTo>
                <a:lnTo>
                  <a:pt x="5616" y="11814"/>
                </a:lnTo>
                <a:lnTo>
                  <a:pt x="5628" y="11827"/>
                </a:lnTo>
                <a:lnTo>
                  <a:pt x="5660" y="11848"/>
                </a:lnTo>
                <a:lnTo>
                  <a:pt x="5670" y="11861"/>
                </a:lnTo>
                <a:lnTo>
                  <a:pt x="5670" y="11842"/>
                </a:lnTo>
                <a:lnTo>
                  <a:pt x="5696" y="11842"/>
                </a:lnTo>
                <a:lnTo>
                  <a:pt x="5713" y="11848"/>
                </a:lnTo>
                <a:lnTo>
                  <a:pt x="5735" y="11854"/>
                </a:lnTo>
                <a:lnTo>
                  <a:pt x="5744" y="11889"/>
                </a:lnTo>
                <a:lnTo>
                  <a:pt x="5766" y="11889"/>
                </a:lnTo>
                <a:lnTo>
                  <a:pt x="5771" y="11876"/>
                </a:lnTo>
                <a:lnTo>
                  <a:pt x="5781" y="11923"/>
                </a:lnTo>
                <a:lnTo>
                  <a:pt x="5808" y="11917"/>
                </a:lnTo>
                <a:lnTo>
                  <a:pt x="5819" y="11910"/>
                </a:lnTo>
                <a:lnTo>
                  <a:pt x="5834" y="11895"/>
                </a:lnTo>
                <a:lnTo>
                  <a:pt x="5808" y="11854"/>
                </a:lnTo>
                <a:lnTo>
                  <a:pt x="5814" y="11842"/>
                </a:lnTo>
                <a:lnTo>
                  <a:pt x="5824" y="11842"/>
                </a:lnTo>
                <a:lnTo>
                  <a:pt x="5851" y="11820"/>
                </a:lnTo>
                <a:lnTo>
                  <a:pt x="5861" y="11792"/>
                </a:lnTo>
                <a:lnTo>
                  <a:pt x="5887" y="11786"/>
                </a:lnTo>
                <a:lnTo>
                  <a:pt x="5914" y="11807"/>
                </a:lnTo>
                <a:lnTo>
                  <a:pt x="5926" y="11835"/>
                </a:lnTo>
                <a:lnTo>
                  <a:pt x="5941" y="11842"/>
                </a:lnTo>
                <a:lnTo>
                  <a:pt x="5926" y="11861"/>
                </a:lnTo>
                <a:lnTo>
                  <a:pt x="5941" y="11904"/>
                </a:lnTo>
                <a:lnTo>
                  <a:pt x="5957" y="11923"/>
                </a:lnTo>
                <a:lnTo>
                  <a:pt x="5984" y="11964"/>
                </a:lnTo>
                <a:lnTo>
                  <a:pt x="5989" y="12026"/>
                </a:lnTo>
                <a:lnTo>
                  <a:pt x="5979" y="12048"/>
                </a:lnTo>
                <a:lnTo>
                  <a:pt x="5989" y="12116"/>
                </a:lnTo>
                <a:lnTo>
                  <a:pt x="5979" y="12157"/>
                </a:lnTo>
                <a:lnTo>
                  <a:pt x="6000" y="12179"/>
                </a:lnTo>
                <a:lnTo>
                  <a:pt x="5979" y="12220"/>
                </a:lnTo>
                <a:lnTo>
                  <a:pt x="5957" y="12260"/>
                </a:lnTo>
                <a:lnTo>
                  <a:pt x="5926" y="12267"/>
                </a:lnTo>
                <a:lnTo>
                  <a:pt x="5914" y="12295"/>
                </a:lnTo>
                <a:lnTo>
                  <a:pt x="5914" y="12335"/>
                </a:lnTo>
                <a:lnTo>
                  <a:pt x="5894" y="12335"/>
                </a:lnTo>
                <a:lnTo>
                  <a:pt x="5899" y="12363"/>
                </a:lnTo>
                <a:lnTo>
                  <a:pt x="5861" y="12391"/>
                </a:lnTo>
                <a:lnTo>
                  <a:pt x="5829" y="12404"/>
                </a:lnTo>
                <a:lnTo>
                  <a:pt x="5834" y="12439"/>
                </a:lnTo>
                <a:lnTo>
                  <a:pt x="5814" y="12488"/>
                </a:lnTo>
                <a:lnTo>
                  <a:pt x="5803" y="12535"/>
                </a:lnTo>
                <a:lnTo>
                  <a:pt x="5781" y="12542"/>
                </a:lnTo>
                <a:lnTo>
                  <a:pt x="5793" y="12610"/>
                </a:lnTo>
                <a:lnTo>
                  <a:pt x="5776" y="12632"/>
                </a:lnTo>
                <a:lnTo>
                  <a:pt x="5814" y="12666"/>
                </a:lnTo>
                <a:lnTo>
                  <a:pt x="5834" y="12632"/>
                </a:lnTo>
                <a:lnTo>
                  <a:pt x="5846" y="12666"/>
                </a:lnTo>
                <a:lnTo>
                  <a:pt x="5819" y="12720"/>
                </a:lnTo>
                <a:lnTo>
                  <a:pt x="5771" y="12769"/>
                </a:lnTo>
                <a:lnTo>
                  <a:pt x="5749" y="12823"/>
                </a:lnTo>
                <a:lnTo>
                  <a:pt x="5781" y="12892"/>
                </a:lnTo>
                <a:lnTo>
                  <a:pt x="5761" y="12926"/>
                </a:lnTo>
                <a:lnTo>
                  <a:pt x="5803" y="12954"/>
                </a:lnTo>
                <a:lnTo>
                  <a:pt x="5851" y="13003"/>
                </a:lnTo>
                <a:lnTo>
                  <a:pt x="5867" y="13064"/>
                </a:lnTo>
                <a:lnTo>
                  <a:pt x="5887" y="13098"/>
                </a:lnTo>
                <a:lnTo>
                  <a:pt x="5947" y="13250"/>
                </a:lnTo>
                <a:lnTo>
                  <a:pt x="6005" y="13388"/>
                </a:lnTo>
                <a:lnTo>
                  <a:pt x="6054" y="13491"/>
                </a:lnTo>
                <a:lnTo>
                  <a:pt x="6042" y="13510"/>
                </a:lnTo>
                <a:lnTo>
                  <a:pt x="6069" y="13572"/>
                </a:lnTo>
                <a:lnTo>
                  <a:pt x="6112" y="13622"/>
                </a:lnTo>
                <a:lnTo>
                  <a:pt x="6218" y="13710"/>
                </a:lnTo>
                <a:lnTo>
                  <a:pt x="6335" y="13785"/>
                </a:lnTo>
                <a:lnTo>
                  <a:pt x="6340" y="13819"/>
                </a:lnTo>
                <a:lnTo>
                  <a:pt x="6399" y="13862"/>
                </a:lnTo>
                <a:lnTo>
                  <a:pt x="6409" y="13978"/>
                </a:lnTo>
                <a:lnTo>
                  <a:pt x="6414" y="14109"/>
                </a:lnTo>
                <a:lnTo>
                  <a:pt x="6393" y="14288"/>
                </a:lnTo>
                <a:lnTo>
                  <a:pt x="6378" y="14459"/>
                </a:lnTo>
                <a:lnTo>
                  <a:pt x="6366" y="14625"/>
                </a:lnTo>
                <a:lnTo>
                  <a:pt x="6330" y="14728"/>
                </a:lnTo>
                <a:lnTo>
                  <a:pt x="6340" y="14831"/>
                </a:lnTo>
                <a:lnTo>
                  <a:pt x="6320" y="14906"/>
                </a:lnTo>
                <a:lnTo>
                  <a:pt x="6335" y="15037"/>
                </a:lnTo>
                <a:lnTo>
                  <a:pt x="6308" y="15168"/>
                </a:lnTo>
                <a:lnTo>
                  <a:pt x="6271" y="15318"/>
                </a:lnTo>
                <a:lnTo>
                  <a:pt x="6233" y="15469"/>
                </a:lnTo>
                <a:lnTo>
                  <a:pt x="6207" y="15469"/>
                </a:lnTo>
                <a:lnTo>
                  <a:pt x="6213" y="15580"/>
                </a:lnTo>
                <a:lnTo>
                  <a:pt x="6228" y="15668"/>
                </a:lnTo>
                <a:lnTo>
                  <a:pt x="6202" y="15737"/>
                </a:lnTo>
                <a:lnTo>
                  <a:pt x="6187" y="15924"/>
                </a:lnTo>
                <a:lnTo>
                  <a:pt x="6165" y="16068"/>
                </a:lnTo>
                <a:lnTo>
                  <a:pt x="6202" y="16081"/>
                </a:lnTo>
                <a:lnTo>
                  <a:pt x="6218" y="15958"/>
                </a:lnTo>
                <a:lnTo>
                  <a:pt x="6260" y="15978"/>
                </a:lnTo>
                <a:lnTo>
                  <a:pt x="6228" y="16199"/>
                </a:lnTo>
                <a:lnTo>
                  <a:pt x="6165" y="16156"/>
                </a:lnTo>
                <a:lnTo>
                  <a:pt x="6143" y="16336"/>
                </a:lnTo>
                <a:lnTo>
                  <a:pt x="6090" y="16431"/>
                </a:lnTo>
                <a:lnTo>
                  <a:pt x="6175" y="16465"/>
                </a:lnTo>
                <a:lnTo>
                  <a:pt x="6117" y="16549"/>
                </a:lnTo>
                <a:lnTo>
                  <a:pt x="6090" y="16659"/>
                </a:lnTo>
                <a:lnTo>
                  <a:pt x="6100" y="16858"/>
                </a:lnTo>
                <a:lnTo>
                  <a:pt x="6127" y="16933"/>
                </a:lnTo>
                <a:lnTo>
                  <a:pt x="6112" y="17002"/>
                </a:lnTo>
                <a:lnTo>
                  <a:pt x="6127" y="17084"/>
                </a:lnTo>
                <a:lnTo>
                  <a:pt x="6202" y="17152"/>
                </a:lnTo>
                <a:lnTo>
                  <a:pt x="6271" y="17243"/>
                </a:lnTo>
                <a:lnTo>
                  <a:pt x="6335" y="17283"/>
                </a:lnTo>
                <a:lnTo>
                  <a:pt x="6361" y="17277"/>
                </a:lnTo>
                <a:lnTo>
                  <a:pt x="6366" y="17161"/>
                </a:lnTo>
                <a:lnTo>
                  <a:pt x="6419" y="17118"/>
                </a:lnTo>
                <a:lnTo>
                  <a:pt x="6453" y="17084"/>
                </a:lnTo>
                <a:lnTo>
                  <a:pt x="6499" y="17084"/>
                </a:lnTo>
                <a:lnTo>
                  <a:pt x="6526" y="17092"/>
                </a:lnTo>
                <a:lnTo>
                  <a:pt x="6489" y="17024"/>
                </a:lnTo>
                <a:lnTo>
                  <a:pt x="6468" y="16899"/>
                </a:lnTo>
                <a:lnTo>
                  <a:pt x="6494" y="16843"/>
                </a:lnTo>
                <a:lnTo>
                  <a:pt x="6547" y="16796"/>
                </a:lnTo>
                <a:lnTo>
                  <a:pt x="6586" y="16659"/>
                </a:lnTo>
                <a:lnTo>
                  <a:pt x="6654" y="16596"/>
                </a:lnTo>
                <a:lnTo>
                  <a:pt x="6670" y="16493"/>
                </a:lnTo>
                <a:lnTo>
                  <a:pt x="6617" y="16474"/>
                </a:lnTo>
                <a:lnTo>
                  <a:pt x="6559" y="16390"/>
                </a:lnTo>
                <a:lnTo>
                  <a:pt x="6574" y="16315"/>
                </a:lnTo>
                <a:lnTo>
                  <a:pt x="6622" y="16259"/>
                </a:lnTo>
                <a:lnTo>
                  <a:pt x="6675" y="16259"/>
                </a:lnTo>
                <a:lnTo>
                  <a:pt x="6692" y="16199"/>
                </a:lnTo>
                <a:lnTo>
                  <a:pt x="6702" y="16096"/>
                </a:lnTo>
                <a:lnTo>
                  <a:pt x="6745" y="16034"/>
                </a:lnTo>
                <a:lnTo>
                  <a:pt x="6798" y="15999"/>
                </a:lnTo>
                <a:lnTo>
                  <a:pt x="6782" y="15943"/>
                </a:lnTo>
                <a:lnTo>
                  <a:pt x="6750" y="15978"/>
                </a:lnTo>
                <a:lnTo>
                  <a:pt x="6712" y="15950"/>
                </a:lnTo>
                <a:lnTo>
                  <a:pt x="6702" y="15847"/>
                </a:lnTo>
                <a:lnTo>
                  <a:pt x="6724" y="15821"/>
                </a:lnTo>
                <a:lnTo>
                  <a:pt x="6782" y="15862"/>
                </a:lnTo>
                <a:lnTo>
                  <a:pt x="6840" y="15847"/>
                </a:lnTo>
                <a:lnTo>
                  <a:pt x="6878" y="15812"/>
                </a:lnTo>
                <a:lnTo>
                  <a:pt x="6866" y="15759"/>
                </a:lnTo>
                <a:lnTo>
                  <a:pt x="6878" y="15690"/>
                </a:lnTo>
                <a:lnTo>
                  <a:pt x="6866" y="15628"/>
                </a:lnTo>
                <a:lnTo>
                  <a:pt x="6931" y="15641"/>
                </a:lnTo>
                <a:lnTo>
                  <a:pt x="7048" y="15621"/>
                </a:lnTo>
                <a:lnTo>
                  <a:pt x="7132" y="15565"/>
                </a:lnTo>
                <a:lnTo>
                  <a:pt x="7191" y="15449"/>
                </a:lnTo>
                <a:lnTo>
                  <a:pt x="7191" y="15400"/>
                </a:lnTo>
                <a:lnTo>
                  <a:pt x="7154" y="15359"/>
                </a:lnTo>
                <a:lnTo>
                  <a:pt x="7164" y="15297"/>
                </a:lnTo>
                <a:lnTo>
                  <a:pt x="7091" y="15215"/>
                </a:lnTo>
                <a:lnTo>
                  <a:pt x="7096" y="15168"/>
                </a:lnTo>
                <a:lnTo>
                  <a:pt x="7127" y="15222"/>
                </a:lnTo>
                <a:lnTo>
                  <a:pt x="7171" y="15215"/>
                </a:lnTo>
                <a:lnTo>
                  <a:pt x="7224" y="15256"/>
                </a:lnTo>
                <a:lnTo>
                  <a:pt x="7255" y="15250"/>
                </a:lnTo>
                <a:lnTo>
                  <a:pt x="7297" y="15263"/>
                </a:lnTo>
                <a:lnTo>
                  <a:pt x="7362" y="15215"/>
                </a:lnTo>
                <a:lnTo>
                  <a:pt x="7388" y="15160"/>
                </a:lnTo>
                <a:lnTo>
                  <a:pt x="7425" y="15106"/>
                </a:lnTo>
                <a:lnTo>
                  <a:pt x="7452" y="15022"/>
                </a:lnTo>
                <a:lnTo>
                  <a:pt x="7495" y="14981"/>
                </a:lnTo>
                <a:lnTo>
                  <a:pt x="7543" y="14913"/>
                </a:lnTo>
                <a:lnTo>
                  <a:pt x="7611" y="14756"/>
                </a:lnTo>
                <a:lnTo>
                  <a:pt x="7649" y="14713"/>
                </a:lnTo>
                <a:lnTo>
                  <a:pt x="7664" y="14666"/>
                </a:lnTo>
                <a:lnTo>
                  <a:pt x="7676" y="14584"/>
                </a:lnTo>
                <a:lnTo>
                  <a:pt x="7664" y="14535"/>
                </a:lnTo>
                <a:lnTo>
                  <a:pt x="7676" y="14472"/>
                </a:lnTo>
                <a:lnTo>
                  <a:pt x="7722" y="14391"/>
                </a:lnTo>
                <a:lnTo>
                  <a:pt x="7792" y="14328"/>
                </a:lnTo>
                <a:lnTo>
                  <a:pt x="7855" y="14300"/>
                </a:lnTo>
                <a:lnTo>
                  <a:pt x="7899" y="14266"/>
                </a:lnTo>
                <a:lnTo>
                  <a:pt x="7988" y="14232"/>
                </a:lnTo>
                <a:lnTo>
                  <a:pt x="8053" y="14232"/>
                </a:lnTo>
                <a:lnTo>
                  <a:pt x="8068" y="14185"/>
                </a:lnTo>
                <a:lnTo>
                  <a:pt x="8116" y="14150"/>
                </a:lnTo>
                <a:lnTo>
                  <a:pt x="8121" y="14069"/>
                </a:lnTo>
                <a:lnTo>
                  <a:pt x="8181" y="13965"/>
                </a:lnTo>
                <a:lnTo>
                  <a:pt x="8191" y="13854"/>
                </a:lnTo>
                <a:lnTo>
                  <a:pt x="8213" y="13828"/>
                </a:lnTo>
                <a:lnTo>
                  <a:pt x="8218" y="13772"/>
                </a:lnTo>
                <a:lnTo>
                  <a:pt x="8234" y="13656"/>
                </a:lnTo>
                <a:lnTo>
                  <a:pt x="8228" y="13510"/>
                </a:lnTo>
                <a:lnTo>
                  <a:pt x="8244" y="13450"/>
                </a:lnTo>
                <a:lnTo>
                  <a:pt x="8261" y="13450"/>
                </a:lnTo>
                <a:lnTo>
                  <a:pt x="8303" y="13388"/>
                </a:lnTo>
                <a:lnTo>
                  <a:pt x="8341" y="13298"/>
                </a:lnTo>
                <a:lnTo>
                  <a:pt x="8426" y="13195"/>
                </a:lnTo>
                <a:lnTo>
                  <a:pt x="8452" y="13141"/>
                </a:lnTo>
                <a:lnTo>
                  <a:pt x="8479" y="13016"/>
                </a:lnTo>
                <a:lnTo>
                  <a:pt x="8467" y="12969"/>
                </a:lnTo>
                <a:lnTo>
                  <a:pt x="8447" y="12879"/>
                </a:lnTo>
                <a:lnTo>
                  <a:pt x="8426" y="12851"/>
                </a:lnTo>
                <a:lnTo>
                  <a:pt x="8377" y="12851"/>
                </a:lnTo>
                <a:lnTo>
                  <a:pt x="8329" y="12823"/>
                </a:lnTo>
                <a:lnTo>
                  <a:pt x="8254" y="12741"/>
                </a:lnTo>
                <a:lnTo>
                  <a:pt x="8170" y="12679"/>
                </a:lnTo>
                <a:lnTo>
                  <a:pt x="8085" y="12686"/>
                </a:lnTo>
                <a:lnTo>
                  <a:pt x="7968" y="12645"/>
                </a:lnTo>
                <a:lnTo>
                  <a:pt x="7904" y="12666"/>
                </a:lnTo>
                <a:lnTo>
                  <a:pt x="7909" y="12625"/>
                </a:lnTo>
                <a:lnTo>
                  <a:pt x="7882" y="12582"/>
                </a:lnTo>
                <a:lnTo>
                  <a:pt x="7787" y="12535"/>
                </a:lnTo>
                <a:lnTo>
                  <a:pt x="7713" y="12507"/>
                </a:lnTo>
                <a:lnTo>
                  <a:pt x="7669" y="12557"/>
                </a:lnTo>
                <a:lnTo>
                  <a:pt x="7664" y="12479"/>
                </a:lnTo>
                <a:lnTo>
                  <a:pt x="7563" y="12473"/>
                </a:lnTo>
                <a:lnTo>
                  <a:pt x="7543" y="12445"/>
                </a:lnTo>
                <a:lnTo>
                  <a:pt x="7590" y="12385"/>
                </a:lnTo>
                <a:lnTo>
                  <a:pt x="7585" y="12335"/>
                </a:lnTo>
                <a:lnTo>
                  <a:pt x="7558" y="12323"/>
                </a:lnTo>
                <a:lnTo>
                  <a:pt x="7521" y="12192"/>
                </a:lnTo>
                <a:lnTo>
                  <a:pt x="7510" y="12151"/>
                </a:lnTo>
                <a:lnTo>
                  <a:pt x="7490" y="12157"/>
                </a:lnTo>
                <a:lnTo>
                  <a:pt x="7478" y="12123"/>
                </a:lnTo>
                <a:lnTo>
                  <a:pt x="7420" y="12061"/>
                </a:lnTo>
                <a:lnTo>
                  <a:pt x="7372" y="12041"/>
                </a:lnTo>
                <a:lnTo>
                  <a:pt x="7357" y="12033"/>
                </a:lnTo>
                <a:lnTo>
                  <a:pt x="7292" y="12013"/>
                </a:lnTo>
                <a:lnTo>
                  <a:pt x="7244" y="12020"/>
                </a:lnTo>
                <a:lnTo>
                  <a:pt x="7239" y="12033"/>
                </a:lnTo>
                <a:lnTo>
                  <a:pt x="7171" y="12020"/>
                </a:lnTo>
                <a:lnTo>
                  <a:pt x="7144" y="11992"/>
                </a:lnTo>
                <a:lnTo>
                  <a:pt x="7111" y="11951"/>
                </a:lnTo>
                <a:lnTo>
                  <a:pt x="7091" y="11951"/>
                </a:lnTo>
                <a:lnTo>
                  <a:pt x="7091" y="11917"/>
                </a:lnTo>
                <a:lnTo>
                  <a:pt x="7053" y="11861"/>
                </a:lnTo>
                <a:lnTo>
                  <a:pt x="7016" y="11835"/>
                </a:lnTo>
                <a:lnTo>
                  <a:pt x="6994" y="11820"/>
                </a:lnTo>
                <a:lnTo>
                  <a:pt x="6963" y="11820"/>
                </a:lnTo>
                <a:lnTo>
                  <a:pt x="6951" y="11758"/>
                </a:lnTo>
                <a:lnTo>
                  <a:pt x="6910" y="11723"/>
                </a:lnTo>
                <a:lnTo>
                  <a:pt x="6861" y="11717"/>
                </a:lnTo>
                <a:lnTo>
                  <a:pt x="6840" y="11683"/>
                </a:lnTo>
                <a:lnTo>
                  <a:pt x="6893" y="11655"/>
                </a:lnTo>
                <a:lnTo>
                  <a:pt x="6825" y="11663"/>
                </a:lnTo>
                <a:lnTo>
                  <a:pt x="6750" y="11663"/>
                </a:lnTo>
                <a:lnTo>
                  <a:pt x="6750" y="11683"/>
                </a:lnTo>
                <a:lnTo>
                  <a:pt x="6719" y="11704"/>
                </a:lnTo>
                <a:lnTo>
                  <a:pt x="6670" y="11698"/>
                </a:lnTo>
                <a:lnTo>
                  <a:pt x="6639" y="11663"/>
                </a:lnTo>
                <a:lnTo>
                  <a:pt x="6574" y="11670"/>
                </a:lnTo>
                <a:lnTo>
                  <a:pt x="6521" y="11670"/>
                </a:lnTo>
                <a:lnTo>
                  <a:pt x="6521" y="11642"/>
                </a:lnTo>
                <a:lnTo>
                  <a:pt x="6484" y="11601"/>
                </a:lnTo>
                <a:lnTo>
                  <a:pt x="6441" y="11601"/>
                </a:lnTo>
                <a:lnTo>
                  <a:pt x="6419" y="11545"/>
                </a:lnTo>
                <a:lnTo>
                  <a:pt x="6399" y="11573"/>
                </a:lnTo>
                <a:lnTo>
                  <a:pt x="6409" y="11607"/>
                </a:lnTo>
                <a:lnTo>
                  <a:pt x="6335" y="11642"/>
                </a:lnTo>
                <a:lnTo>
                  <a:pt x="6340" y="11698"/>
                </a:lnTo>
                <a:lnTo>
                  <a:pt x="6356" y="11723"/>
                </a:lnTo>
                <a:lnTo>
                  <a:pt x="6346" y="11779"/>
                </a:lnTo>
                <a:lnTo>
                  <a:pt x="6320" y="11786"/>
                </a:lnTo>
                <a:lnTo>
                  <a:pt x="6298" y="11723"/>
                </a:lnTo>
                <a:lnTo>
                  <a:pt x="6325" y="11676"/>
                </a:lnTo>
                <a:lnTo>
                  <a:pt x="6325" y="11642"/>
                </a:lnTo>
                <a:lnTo>
                  <a:pt x="6303" y="11607"/>
                </a:lnTo>
                <a:lnTo>
                  <a:pt x="6340" y="11595"/>
                </a:lnTo>
                <a:lnTo>
                  <a:pt x="6340" y="11580"/>
                </a:lnTo>
                <a:lnTo>
                  <a:pt x="6351" y="11552"/>
                </a:lnTo>
                <a:lnTo>
                  <a:pt x="6335" y="11532"/>
                </a:lnTo>
                <a:lnTo>
                  <a:pt x="6313" y="11526"/>
                </a:lnTo>
                <a:lnTo>
                  <a:pt x="6286" y="11567"/>
                </a:lnTo>
                <a:lnTo>
                  <a:pt x="6266" y="11580"/>
                </a:lnTo>
                <a:lnTo>
                  <a:pt x="6218" y="11620"/>
                </a:lnTo>
                <a:lnTo>
                  <a:pt x="6175" y="11614"/>
                </a:lnTo>
                <a:lnTo>
                  <a:pt x="6170" y="11629"/>
                </a:lnTo>
                <a:lnTo>
                  <a:pt x="6133" y="11629"/>
                </a:lnTo>
                <a:lnTo>
                  <a:pt x="6100" y="11663"/>
                </a:lnTo>
                <a:lnTo>
                  <a:pt x="6090" y="11732"/>
                </a:lnTo>
                <a:lnTo>
                  <a:pt x="6085" y="11751"/>
                </a:lnTo>
                <a:lnTo>
                  <a:pt x="6064" y="11766"/>
                </a:lnTo>
                <a:lnTo>
                  <a:pt x="6020" y="11814"/>
                </a:lnTo>
                <a:lnTo>
                  <a:pt x="5989" y="11814"/>
                </a:lnTo>
                <a:lnTo>
                  <a:pt x="5967" y="11792"/>
                </a:lnTo>
                <a:lnTo>
                  <a:pt x="5947" y="11773"/>
                </a:lnTo>
                <a:lnTo>
                  <a:pt x="5921" y="11758"/>
                </a:lnTo>
                <a:lnTo>
                  <a:pt x="5887" y="11751"/>
                </a:lnTo>
                <a:lnTo>
                  <a:pt x="5894" y="11745"/>
                </a:lnTo>
                <a:lnTo>
                  <a:pt x="5861" y="11745"/>
                </a:lnTo>
                <a:lnTo>
                  <a:pt x="5841" y="11766"/>
                </a:lnTo>
                <a:lnTo>
                  <a:pt x="5803" y="11779"/>
                </a:lnTo>
                <a:lnTo>
                  <a:pt x="5781" y="11801"/>
                </a:lnTo>
                <a:lnTo>
                  <a:pt x="5749" y="11807"/>
                </a:lnTo>
                <a:lnTo>
                  <a:pt x="5735" y="11786"/>
                </a:lnTo>
                <a:lnTo>
                  <a:pt x="5728" y="11792"/>
                </a:lnTo>
                <a:lnTo>
                  <a:pt x="5708" y="11786"/>
                </a:lnTo>
                <a:lnTo>
                  <a:pt x="5708" y="11773"/>
                </a:lnTo>
                <a:lnTo>
                  <a:pt x="5686" y="11745"/>
                </a:lnTo>
                <a:lnTo>
                  <a:pt x="5660" y="11711"/>
                </a:lnTo>
                <a:lnTo>
                  <a:pt x="5638" y="11683"/>
                </a:lnTo>
                <a:lnTo>
                  <a:pt x="5621" y="11642"/>
                </a:lnTo>
                <a:lnTo>
                  <a:pt x="5612" y="11629"/>
                </a:lnTo>
                <a:lnTo>
                  <a:pt x="5612" y="11607"/>
                </a:lnTo>
                <a:lnTo>
                  <a:pt x="5621" y="11586"/>
                </a:lnTo>
                <a:lnTo>
                  <a:pt x="5616" y="11567"/>
                </a:lnTo>
                <a:lnTo>
                  <a:pt x="5621" y="11539"/>
                </a:lnTo>
                <a:lnTo>
                  <a:pt x="5633" y="11526"/>
                </a:lnTo>
                <a:lnTo>
                  <a:pt x="5633" y="11492"/>
                </a:lnTo>
                <a:lnTo>
                  <a:pt x="5628" y="11476"/>
                </a:lnTo>
                <a:lnTo>
                  <a:pt x="5628" y="11442"/>
                </a:lnTo>
                <a:lnTo>
                  <a:pt x="5633" y="11408"/>
                </a:lnTo>
                <a:lnTo>
                  <a:pt x="5648" y="11380"/>
                </a:lnTo>
                <a:lnTo>
                  <a:pt x="5643" y="11354"/>
                </a:lnTo>
                <a:lnTo>
                  <a:pt x="5643" y="11339"/>
                </a:lnTo>
                <a:lnTo>
                  <a:pt x="5648" y="11326"/>
                </a:lnTo>
                <a:lnTo>
                  <a:pt x="5638" y="11305"/>
                </a:lnTo>
                <a:lnTo>
                  <a:pt x="5616" y="11298"/>
                </a:lnTo>
                <a:lnTo>
                  <a:pt x="5595" y="11277"/>
                </a:lnTo>
                <a:lnTo>
                  <a:pt x="5580" y="11264"/>
                </a:lnTo>
                <a:lnTo>
                  <a:pt x="5568" y="11264"/>
                </a:lnTo>
                <a:lnTo>
                  <a:pt x="5542" y="11251"/>
                </a:lnTo>
                <a:lnTo>
                  <a:pt x="5532" y="11257"/>
                </a:lnTo>
                <a:lnTo>
                  <a:pt x="5515" y="11257"/>
                </a:lnTo>
                <a:lnTo>
                  <a:pt x="5505" y="11257"/>
                </a:lnTo>
                <a:lnTo>
                  <a:pt x="5484" y="11251"/>
                </a:lnTo>
                <a:lnTo>
                  <a:pt x="5479" y="11257"/>
                </a:lnTo>
                <a:lnTo>
                  <a:pt x="5457" y="11270"/>
                </a:lnTo>
                <a:lnTo>
                  <a:pt x="5430" y="11270"/>
                </a:lnTo>
                <a:lnTo>
                  <a:pt x="5404" y="11264"/>
                </a:lnTo>
                <a:lnTo>
                  <a:pt x="5394" y="11264"/>
                </a:lnTo>
                <a:lnTo>
                  <a:pt x="5389" y="11264"/>
                </a:lnTo>
                <a:lnTo>
                  <a:pt x="5372" y="11264"/>
                </a:lnTo>
                <a:lnTo>
                  <a:pt x="5362" y="11277"/>
                </a:lnTo>
                <a:lnTo>
                  <a:pt x="5356" y="11270"/>
                </a:lnTo>
                <a:lnTo>
                  <a:pt x="5336" y="11264"/>
                </a:lnTo>
                <a:lnTo>
                  <a:pt x="5336" y="11270"/>
                </a:lnTo>
                <a:lnTo>
                  <a:pt x="5314" y="11257"/>
                </a:lnTo>
                <a:lnTo>
                  <a:pt x="5324" y="11230"/>
                </a:lnTo>
                <a:lnTo>
                  <a:pt x="5336" y="11230"/>
                </a:lnTo>
                <a:lnTo>
                  <a:pt x="5346" y="11208"/>
                </a:lnTo>
                <a:lnTo>
                  <a:pt x="5356" y="11167"/>
                </a:lnTo>
                <a:lnTo>
                  <a:pt x="5351" y="11161"/>
                </a:lnTo>
                <a:lnTo>
                  <a:pt x="5356" y="11133"/>
                </a:lnTo>
                <a:lnTo>
                  <a:pt x="5351" y="11120"/>
                </a:lnTo>
                <a:lnTo>
                  <a:pt x="5362" y="11086"/>
                </a:lnTo>
                <a:lnTo>
                  <a:pt x="5362" y="11064"/>
                </a:lnTo>
                <a:lnTo>
                  <a:pt x="5351" y="11064"/>
                </a:lnTo>
                <a:lnTo>
                  <a:pt x="5351" y="11058"/>
                </a:lnTo>
                <a:lnTo>
                  <a:pt x="5362" y="11051"/>
                </a:lnTo>
                <a:lnTo>
                  <a:pt x="5377" y="11071"/>
                </a:lnTo>
                <a:lnTo>
                  <a:pt x="5394" y="11010"/>
                </a:lnTo>
                <a:lnTo>
                  <a:pt x="5399" y="10976"/>
                </a:lnTo>
                <a:lnTo>
                  <a:pt x="5389" y="10961"/>
                </a:lnTo>
                <a:lnTo>
                  <a:pt x="5404" y="10914"/>
                </a:lnTo>
                <a:lnTo>
                  <a:pt x="5435" y="10864"/>
                </a:lnTo>
                <a:lnTo>
                  <a:pt x="5435" y="10830"/>
                </a:lnTo>
                <a:lnTo>
                  <a:pt x="5425" y="10811"/>
                </a:lnTo>
                <a:lnTo>
                  <a:pt x="5389" y="10817"/>
                </a:lnTo>
                <a:lnTo>
                  <a:pt x="5336" y="10817"/>
                </a:lnTo>
                <a:lnTo>
                  <a:pt x="5276" y="10839"/>
                </a:lnTo>
                <a:lnTo>
                  <a:pt x="5234" y="10858"/>
                </a:lnTo>
                <a:lnTo>
                  <a:pt x="5223" y="10879"/>
                </a:lnTo>
                <a:lnTo>
                  <a:pt x="5218" y="10948"/>
                </a:lnTo>
                <a:lnTo>
                  <a:pt x="5208" y="10995"/>
                </a:lnTo>
                <a:lnTo>
                  <a:pt x="5169" y="11023"/>
                </a:lnTo>
                <a:lnTo>
                  <a:pt x="5133" y="11036"/>
                </a:lnTo>
                <a:lnTo>
                  <a:pt x="5090" y="11051"/>
                </a:lnTo>
                <a:lnTo>
                  <a:pt x="5043" y="11058"/>
                </a:lnTo>
                <a:lnTo>
                  <a:pt x="4995" y="11086"/>
                </a:lnTo>
                <a:lnTo>
                  <a:pt x="4968" y="11051"/>
                </a:lnTo>
                <a:lnTo>
                  <a:pt x="4903" y="11030"/>
                </a:lnTo>
                <a:lnTo>
                  <a:pt x="4883" y="10989"/>
                </a:lnTo>
                <a:lnTo>
                  <a:pt x="4872" y="10948"/>
                </a:lnTo>
                <a:lnTo>
                  <a:pt x="4830" y="10886"/>
                </a:lnTo>
                <a:lnTo>
                  <a:pt x="4819" y="10824"/>
                </a:lnTo>
                <a:lnTo>
                  <a:pt x="4804" y="10783"/>
                </a:lnTo>
                <a:lnTo>
                  <a:pt x="4792" y="10742"/>
                </a:lnTo>
                <a:lnTo>
                  <a:pt x="4797" y="10701"/>
                </a:lnTo>
                <a:lnTo>
                  <a:pt x="4804" y="10590"/>
                </a:lnTo>
                <a:lnTo>
                  <a:pt x="4814" y="10529"/>
                </a:lnTo>
                <a:lnTo>
                  <a:pt x="4835" y="10461"/>
                </a:lnTo>
                <a:lnTo>
                  <a:pt x="4824" y="10433"/>
                </a:lnTo>
                <a:lnTo>
                  <a:pt x="4819" y="10392"/>
                </a:lnTo>
                <a:lnTo>
                  <a:pt x="4819" y="10330"/>
                </a:lnTo>
                <a:lnTo>
                  <a:pt x="4835" y="10295"/>
                </a:lnTo>
                <a:lnTo>
                  <a:pt x="4867" y="10255"/>
                </a:lnTo>
                <a:lnTo>
                  <a:pt x="4925" y="10212"/>
                </a:lnTo>
                <a:lnTo>
                  <a:pt x="4978" y="10151"/>
                </a:lnTo>
                <a:lnTo>
                  <a:pt x="5026" y="10130"/>
                </a:lnTo>
                <a:lnTo>
                  <a:pt x="5063" y="10124"/>
                </a:lnTo>
                <a:lnTo>
                  <a:pt x="5106" y="10143"/>
                </a:lnTo>
                <a:lnTo>
                  <a:pt x="5154" y="10136"/>
                </a:lnTo>
                <a:lnTo>
                  <a:pt x="5203" y="10177"/>
                </a:lnTo>
                <a:lnTo>
                  <a:pt x="5244" y="10186"/>
                </a:lnTo>
                <a:lnTo>
                  <a:pt x="5266" y="10164"/>
                </a:lnTo>
                <a:lnTo>
                  <a:pt x="5287" y="10177"/>
                </a:lnTo>
                <a:lnTo>
                  <a:pt x="5297" y="10171"/>
                </a:lnTo>
                <a:lnTo>
                  <a:pt x="5282" y="10151"/>
                </a:lnTo>
                <a:lnTo>
                  <a:pt x="5287" y="10117"/>
                </a:lnTo>
                <a:lnTo>
                  <a:pt x="5276" y="10089"/>
                </a:lnTo>
                <a:lnTo>
                  <a:pt x="5297" y="10083"/>
                </a:lnTo>
                <a:lnTo>
                  <a:pt x="5346" y="10074"/>
                </a:lnTo>
                <a:lnTo>
                  <a:pt x="5394" y="10083"/>
                </a:lnTo>
                <a:lnTo>
                  <a:pt x="5462" y="10074"/>
                </a:lnTo>
                <a:lnTo>
                  <a:pt x="5500" y="10096"/>
                </a:lnTo>
                <a:lnTo>
                  <a:pt x="5527" y="10136"/>
                </a:lnTo>
                <a:lnTo>
                  <a:pt x="5537" y="10136"/>
                </a:lnTo>
                <a:lnTo>
                  <a:pt x="5595" y="10096"/>
                </a:lnTo>
                <a:lnTo>
                  <a:pt x="5616" y="10108"/>
                </a:lnTo>
                <a:lnTo>
                  <a:pt x="5665" y="10186"/>
                </a:lnTo>
                <a:lnTo>
                  <a:pt x="5681" y="10233"/>
                </a:lnTo>
                <a:lnTo>
                  <a:pt x="5670" y="10289"/>
                </a:lnTo>
                <a:lnTo>
                  <a:pt x="5675" y="10323"/>
                </a:lnTo>
                <a:lnTo>
                  <a:pt x="5701" y="10383"/>
                </a:lnTo>
                <a:lnTo>
                  <a:pt x="5735" y="10461"/>
                </a:lnTo>
                <a:lnTo>
                  <a:pt x="5754" y="10474"/>
                </a:lnTo>
                <a:lnTo>
                  <a:pt x="5766" y="10514"/>
                </a:lnTo>
                <a:lnTo>
                  <a:pt x="5793" y="10521"/>
                </a:lnTo>
                <a:lnTo>
                  <a:pt x="5814" y="10514"/>
                </a:lnTo>
                <a:lnTo>
                  <a:pt x="5824" y="10461"/>
                </a:lnTo>
                <a:lnTo>
                  <a:pt x="5829" y="10433"/>
                </a:lnTo>
                <a:lnTo>
                  <a:pt x="5829" y="10370"/>
                </a:lnTo>
                <a:lnTo>
                  <a:pt x="5803" y="10274"/>
                </a:lnTo>
                <a:lnTo>
                  <a:pt x="5803" y="10239"/>
                </a:lnTo>
                <a:lnTo>
                  <a:pt x="5776" y="10177"/>
                </a:lnTo>
                <a:lnTo>
                  <a:pt x="5761" y="10102"/>
                </a:lnTo>
                <a:lnTo>
                  <a:pt x="5749" y="10040"/>
                </a:lnTo>
                <a:lnTo>
                  <a:pt x="5754" y="9980"/>
                </a:lnTo>
                <a:lnTo>
                  <a:pt x="5781" y="9930"/>
                </a:lnTo>
                <a:lnTo>
                  <a:pt x="5819" y="9889"/>
                </a:lnTo>
                <a:lnTo>
                  <a:pt x="5882" y="9827"/>
                </a:lnTo>
                <a:lnTo>
                  <a:pt x="5887" y="9799"/>
                </a:lnTo>
                <a:lnTo>
                  <a:pt x="5921" y="9765"/>
                </a:lnTo>
                <a:lnTo>
                  <a:pt x="5947" y="9758"/>
                </a:lnTo>
                <a:lnTo>
                  <a:pt x="5984" y="9705"/>
                </a:lnTo>
                <a:lnTo>
                  <a:pt x="6047" y="9677"/>
                </a:lnTo>
                <a:lnTo>
                  <a:pt x="6085" y="9608"/>
                </a:lnTo>
                <a:lnTo>
                  <a:pt x="6074" y="9518"/>
                </a:lnTo>
                <a:lnTo>
                  <a:pt x="6069" y="9484"/>
                </a:lnTo>
                <a:lnTo>
                  <a:pt x="6054" y="9477"/>
                </a:lnTo>
                <a:lnTo>
                  <a:pt x="6054" y="9387"/>
                </a:lnTo>
                <a:lnTo>
                  <a:pt x="6010" y="9361"/>
                </a:lnTo>
                <a:lnTo>
                  <a:pt x="6047" y="9374"/>
                </a:lnTo>
                <a:lnTo>
                  <a:pt x="6037" y="9312"/>
                </a:lnTo>
                <a:lnTo>
                  <a:pt x="6047" y="9271"/>
                </a:lnTo>
                <a:lnTo>
                  <a:pt x="6054" y="9353"/>
                </a:lnTo>
                <a:lnTo>
                  <a:pt x="6085" y="9387"/>
                </a:lnTo>
                <a:lnTo>
                  <a:pt x="6064" y="9449"/>
                </a:lnTo>
                <a:lnTo>
                  <a:pt x="6069" y="9456"/>
                </a:lnTo>
                <a:lnTo>
                  <a:pt x="6107" y="9380"/>
                </a:lnTo>
                <a:lnTo>
                  <a:pt x="6122" y="9340"/>
                </a:lnTo>
                <a:lnTo>
                  <a:pt x="6122" y="9305"/>
                </a:lnTo>
                <a:lnTo>
                  <a:pt x="6107" y="9292"/>
                </a:lnTo>
                <a:lnTo>
                  <a:pt x="6095" y="9237"/>
                </a:lnTo>
                <a:lnTo>
                  <a:pt x="6117" y="9265"/>
                </a:lnTo>
                <a:lnTo>
                  <a:pt x="6127" y="9265"/>
                </a:lnTo>
                <a:lnTo>
                  <a:pt x="6133" y="9292"/>
                </a:lnTo>
                <a:lnTo>
                  <a:pt x="6175" y="9215"/>
                </a:lnTo>
                <a:lnTo>
                  <a:pt x="6187" y="9146"/>
                </a:lnTo>
                <a:lnTo>
                  <a:pt x="6170" y="9140"/>
                </a:lnTo>
                <a:lnTo>
                  <a:pt x="6187" y="9112"/>
                </a:lnTo>
                <a:lnTo>
                  <a:pt x="6187" y="9127"/>
                </a:lnTo>
                <a:lnTo>
                  <a:pt x="6223" y="9127"/>
                </a:lnTo>
                <a:lnTo>
                  <a:pt x="6303" y="9099"/>
                </a:lnTo>
                <a:lnTo>
                  <a:pt x="6286" y="9078"/>
                </a:lnTo>
                <a:lnTo>
                  <a:pt x="6202" y="9099"/>
                </a:lnTo>
                <a:lnTo>
                  <a:pt x="6250" y="9065"/>
                </a:lnTo>
                <a:lnTo>
                  <a:pt x="6281" y="9065"/>
                </a:lnTo>
                <a:lnTo>
                  <a:pt x="6308" y="9058"/>
                </a:lnTo>
                <a:lnTo>
                  <a:pt x="6351" y="9037"/>
                </a:lnTo>
                <a:lnTo>
                  <a:pt x="6383" y="9043"/>
                </a:lnTo>
                <a:lnTo>
                  <a:pt x="6419" y="9024"/>
                </a:lnTo>
                <a:lnTo>
                  <a:pt x="6426" y="8996"/>
                </a:lnTo>
                <a:lnTo>
                  <a:pt x="6409" y="8975"/>
                </a:lnTo>
                <a:lnTo>
                  <a:pt x="6414" y="9009"/>
                </a:lnTo>
                <a:lnTo>
                  <a:pt x="6388" y="9009"/>
                </a:lnTo>
                <a:lnTo>
                  <a:pt x="6373" y="8955"/>
                </a:lnTo>
                <a:lnTo>
                  <a:pt x="6373" y="8899"/>
                </a:lnTo>
                <a:lnTo>
                  <a:pt x="6378" y="8887"/>
                </a:lnTo>
                <a:lnTo>
                  <a:pt x="6409" y="8818"/>
                </a:lnTo>
                <a:lnTo>
                  <a:pt x="6473" y="8783"/>
                </a:lnTo>
                <a:lnTo>
                  <a:pt x="6532" y="8749"/>
                </a:lnTo>
                <a:lnTo>
                  <a:pt x="6596" y="8700"/>
                </a:lnTo>
                <a:lnTo>
                  <a:pt x="6586" y="8665"/>
                </a:lnTo>
                <a:lnTo>
                  <a:pt x="6649" y="8652"/>
                </a:lnTo>
                <a:lnTo>
                  <a:pt x="6745" y="8646"/>
                </a:lnTo>
                <a:lnTo>
                  <a:pt x="6644" y="8734"/>
                </a:lnTo>
                <a:lnTo>
                  <a:pt x="6644" y="8824"/>
                </a:lnTo>
                <a:lnTo>
                  <a:pt x="6692" y="8831"/>
                </a:lnTo>
                <a:lnTo>
                  <a:pt x="6755" y="8756"/>
                </a:lnTo>
                <a:lnTo>
                  <a:pt x="6813" y="8715"/>
                </a:lnTo>
                <a:lnTo>
                  <a:pt x="6941" y="8652"/>
                </a:lnTo>
                <a:lnTo>
                  <a:pt x="7016" y="8577"/>
                </a:lnTo>
                <a:lnTo>
                  <a:pt x="6973" y="8543"/>
                </a:lnTo>
                <a:lnTo>
                  <a:pt x="6973" y="8459"/>
                </a:lnTo>
                <a:lnTo>
                  <a:pt x="6915" y="8584"/>
                </a:lnTo>
                <a:lnTo>
                  <a:pt x="6818" y="8597"/>
                </a:lnTo>
                <a:lnTo>
                  <a:pt x="6738" y="8543"/>
                </a:lnTo>
                <a:lnTo>
                  <a:pt x="6724" y="8459"/>
                </a:lnTo>
                <a:lnTo>
                  <a:pt x="6702" y="8343"/>
                </a:lnTo>
                <a:lnTo>
                  <a:pt x="6760" y="8268"/>
                </a:lnTo>
                <a:lnTo>
                  <a:pt x="6707" y="8212"/>
                </a:lnTo>
                <a:lnTo>
                  <a:pt x="6617" y="8219"/>
                </a:lnTo>
                <a:lnTo>
                  <a:pt x="6494" y="8315"/>
                </a:lnTo>
                <a:lnTo>
                  <a:pt x="6404" y="8459"/>
                </a:lnTo>
                <a:lnTo>
                  <a:pt x="6356" y="8481"/>
                </a:lnTo>
                <a:lnTo>
                  <a:pt x="6419" y="8378"/>
                </a:lnTo>
                <a:lnTo>
                  <a:pt x="6506" y="8227"/>
                </a:lnTo>
                <a:lnTo>
                  <a:pt x="6579" y="8178"/>
                </a:lnTo>
                <a:lnTo>
                  <a:pt x="6627" y="8096"/>
                </a:lnTo>
                <a:lnTo>
                  <a:pt x="6692" y="8090"/>
                </a:lnTo>
                <a:lnTo>
                  <a:pt x="6777" y="8090"/>
                </a:lnTo>
                <a:lnTo>
                  <a:pt x="6898" y="8109"/>
                </a:lnTo>
                <a:lnTo>
                  <a:pt x="6999" y="8096"/>
                </a:lnTo>
                <a:lnTo>
                  <a:pt x="7074" y="7993"/>
                </a:lnTo>
                <a:lnTo>
                  <a:pt x="7171" y="7952"/>
                </a:lnTo>
                <a:lnTo>
                  <a:pt x="7212" y="7909"/>
                </a:lnTo>
                <a:lnTo>
                  <a:pt x="7255" y="7862"/>
                </a:lnTo>
                <a:lnTo>
                  <a:pt x="7250" y="7725"/>
                </a:lnTo>
                <a:lnTo>
                  <a:pt x="7229" y="7677"/>
                </a:lnTo>
                <a:lnTo>
                  <a:pt x="7181" y="7662"/>
                </a:lnTo>
                <a:lnTo>
                  <a:pt x="7159" y="7553"/>
                </a:lnTo>
                <a:lnTo>
                  <a:pt x="7122" y="7512"/>
                </a:lnTo>
                <a:lnTo>
                  <a:pt x="7026" y="7478"/>
                </a:lnTo>
                <a:lnTo>
                  <a:pt x="6973" y="7403"/>
                </a:lnTo>
                <a:lnTo>
                  <a:pt x="6898" y="7325"/>
                </a:lnTo>
                <a:lnTo>
                  <a:pt x="6920" y="7237"/>
                </a:lnTo>
                <a:lnTo>
                  <a:pt x="6856" y="7072"/>
                </a:lnTo>
                <a:lnTo>
                  <a:pt x="6782" y="6887"/>
                </a:lnTo>
                <a:lnTo>
                  <a:pt x="6733" y="6750"/>
                </a:lnTo>
                <a:lnTo>
                  <a:pt x="6697" y="6818"/>
                </a:lnTo>
                <a:lnTo>
                  <a:pt x="6639" y="6982"/>
                </a:lnTo>
                <a:lnTo>
                  <a:pt x="6552" y="7065"/>
                </a:lnTo>
                <a:lnTo>
                  <a:pt x="6516" y="6975"/>
                </a:lnTo>
                <a:lnTo>
                  <a:pt x="6458" y="6956"/>
                </a:lnTo>
                <a:lnTo>
                  <a:pt x="6441" y="6769"/>
                </a:lnTo>
                <a:lnTo>
                  <a:pt x="6441" y="6638"/>
                </a:lnTo>
                <a:lnTo>
                  <a:pt x="6340" y="6625"/>
                </a:lnTo>
                <a:lnTo>
                  <a:pt x="6320" y="6563"/>
                </a:lnTo>
                <a:lnTo>
                  <a:pt x="6250" y="6475"/>
                </a:lnTo>
                <a:lnTo>
                  <a:pt x="6197" y="6419"/>
                </a:lnTo>
                <a:lnTo>
                  <a:pt x="6143" y="6460"/>
                </a:lnTo>
                <a:lnTo>
                  <a:pt x="6085" y="6447"/>
                </a:lnTo>
                <a:lnTo>
                  <a:pt x="5984" y="6398"/>
                </a:lnTo>
                <a:lnTo>
                  <a:pt x="5947" y="6440"/>
                </a:lnTo>
                <a:lnTo>
                  <a:pt x="5962" y="6687"/>
                </a:lnTo>
                <a:lnTo>
                  <a:pt x="5989" y="6825"/>
                </a:lnTo>
                <a:lnTo>
                  <a:pt x="5921" y="6975"/>
                </a:lnTo>
                <a:lnTo>
                  <a:pt x="5994" y="7085"/>
                </a:lnTo>
                <a:lnTo>
                  <a:pt x="6032" y="7203"/>
                </a:lnTo>
                <a:lnTo>
                  <a:pt x="6037" y="7300"/>
                </a:lnTo>
                <a:lnTo>
                  <a:pt x="6005" y="7388"/>
                </a:lnTo>
                <a:lnTo>
                  <a:pt x="5936" y="7484"/>
                </a:lnTo>
                <a:lnTo>
                  <a:pt x="5846" y="7546"/>
                </a:lnTo>
                <a:lnTo>
                  <a:pt x="5887" y="7615"/>
                </a:lnTo>
                <a:lnTo>
                  <a:pt x="5914" y="7815"/>
                </a:lnTo>
                <a:lnTo>
                  <a:pt x="5882" y="7937"/>
                </a:lnTo>
                <a:lnTo>
                  <a:pt x="5841" y="7978"/>
                </a:lnTo>
                <a:lnTo>
                  <a:pt x="5754" y="7862"/>
                </a:lnTo>
                <a:lnTo>
                  <a:pt x="5713" y="7725"/>
                </a:lnTo>
                <a:lnTo>
                  <a:pt x="5691" y="7594"/>
                </a:lnTo>
                <a:lnTo>
                  <a:pt x="5701" y="7484"/>
                </a:lnTo>
                <a:lnTo>
                  <a:pt x="5638" y="7471"/>
                </a:lnTo>
                <a:lnTo>
                  <a:pt x="5542" y="7463"/>
                </a:lnTo>
                <a:lnTo>
                  <a:pt x="5479" y="7409"/>
                </a:lnTo>
                <a:lnTo>
                  <a:pt x="5409" y="7368"/>
                </a:lnTo>
                <a:lnTo>
                  <a:pt x="5367" y="7306"/>
                </a:lnTo>
                <a:lnTo>
                  <a:pt x="5309" y="7250"/>
                </a:lnTo>
                <a:lnTo>
                  <a:pt x="5196" y="7196"/>
                </a:lnTo>
                <a:lnTo>
                  <a:pt x="5116" y="7222"/>
                </a:lnTo>
                <a:lnTo>
                  <a:pt x="5090" y="7113"/>
                </a:lnTo>
                <a:lnTo>
                  <a:pt x="5063" y="6982"/>
                </a:lnTo>
                <a:lnTo>
                  <a:pt x="4978" y="6956"/>
                </a:lnTo>
                <a:lnTo>
                  <a:pt x="4978" y="6784"/>
                </a:lnTo>
                <a:lnTo>
                  <a:pt x="5005" y="6666"/>
                </a:lnTo>
                <a:lnTo>
                  <a:pt x="5070" y="6488"/>
                </a:lnTo>
                <a:lnTo>
                  <a:pt x="5138" y="6357"/>
                </a:lnTo>
                <a:lnTo>
                  <a:pt x="5208" y="6337"/>
                </a:lnTo>
                <a:lnTo>
                  <a:pt x="5208" y="6226"/>
                </a:lnTo>
                <a:lnTo>
                  <a:pt x="5256" y="6151"/>
                </a:lnTo>
                <a:lnTo>
                  <a:pt x="5341" y="6144"/>
                </a:lnTo>
                <a:lnTo>
                  <a:pt x="5409" y="6020"/>
                </a:lnTo>
                <a:lnTo>
                  <a:pt x="5425" y="5944"/>
                </a:lnTo>
                <a:lnTo>
                  <a:pt x="5479" y="5794"/>
                </a:lnTo>
                <a:lnTo>
                  <a:pt x="5500" y="5697"/>
                </a:lnTo>
                <a:lnTo>
                  <a:pt x="5558" y="5753"/>
                </a:lnTo>
                <a:lnTo>
                  <a:pt x="5638" y="5725"/>
                </a:lnTo>
                <a:lnTo>
                  <a:pt x="5754" y="5588"/>
                </a:lnTo>
                <a:lnTo>
                  <a:pt x="5761" y="5498"/>
                </a:lnTo>
                <a:lnTo>
                  <a:pt x="5718" y="5388"/>
                </a:lnTo>
                <a:lnTo>
                  <a:pt x="5766" y="5279"/>
                </a:lnTo>
                <a:lnTo>
                  <a:pt x="5761" y="5176"/>
                </a:lnTo>
                <a:lnTo>
                  <a:pt x="5681" y="5072"/>
                </a:lnTo>
                <a:lnTo>
                  <a:pt x="5595" y="5038"/>
                </a:lnTo>
                <a:lnTo>
                  <a:pt x="5510" y="5017"/>
                </a:lnTo>
                <a:lnTo>
                  <a:pt x="5510" y="5257"/>
                </a:lnTo>
                <a:lnTo>
                  <a:pt x="5469" y="5429"/>
                </a:lnTo>
                <a:lnTo>
                  <a:pt x="5404" y="5573"/>
                </a:lnTo>
                <a:lnTo>
                  <a:pt x="5351" y="5444"/>
                </a:lnTo>
                <a:lnTo>
                  <a:pt x="5367" y="5292"/>
                </a:lnTo>
                <a:lnTo>
                  <a:pt x="5297" y="5154"/>
                </a:lnTo>
                <a:lnTo>
                  <a:pt x="5218" y="5319"/>
                </a:lnTo>
                <a:lnTo>
                  <a:pt x="5218" y="5107"/>
                </a:lnTo>
                <a:lnTo>
                  <a:pt x="5111" y="5057"/>
                </a:lnTo>
                <a:lnTo>
                  <a:pt x="5164" y="4954"/>
                </a:lnTo>
                <a:lnTo>
                  <a:pt x="5085" y="4695"/>
                </a:lnTo>
                <a:lnTo>
                  <a:pt x="5026" y="4591"/>
                </a:lnTo>
                <a:lnTo>
                  <a:pt x="4947" y="4551"/>
                </a:lnTo>
                <a:close/>
                <a:moveTo>
                  <a:pt x="21015" y="4639"/>
                </a:moveTo>
                <a:lnTo>
                  <a:pt x="21010" y="4645"/>
                </a:lnTo>
                <a:lnTo>
                  <a:pt x="20935" y="4748"/>
                </a:lnTo>
                <a:lnTo>
                  <a:pt x="20947" y="4817"/>
                </a:lnTo>
                <a:lnTo>
                  <a:pt x="21010" y="4804"/>
                </a:lnTo>
                <a:lnTo>
                  <a:pt x="21085" y="4791"/>
                </a:lnTo>
                <a:lnTo>
                  <a:pt x="21148" y="4735"/>
                </a:lnTo>
                <a:lnTo>
                  <a:pt x="21153" y="4707"/>
                </a:lnTo>
                <a:lnTo>
                  <a:pt x="21068" y="4639"/>
                </a:lnTo>
                <a:lnTo>
                  <a:pt x="21015" y="4639"/>
                </a:lnTo>
                <a:close/>
                <a:moveTo>
                  <a:pt x="4770" y="4963"/>
                </a:moveTo>
                <a:lnTo>
                  <a:pt x="4729" y="5057"/>
                </a:lnTo>
                <a:lnTo>
                  <a:pt x="4681" y="5126"/>
                </a:lnTo>
                <a:lnTo>
                  <a:pt x="4760" y="5223"/>
                </a:lnTo>
                <a:lnTo>
                  <a:pt x="4809" y="5195"/>
                </a:lnTo>
                <a:lnTo>
                  <a:pt x="4883" y="5257"/>
                </a:lnTo>
                <a:lnTo>
                  <a:pt x="4920" y="5188"/>
                </a:lnTo>
                <a:lnTo>
                  <a:pt x="4888" y="5107"/>
                </a:lnTo>
                <a:lnTo>
                  <a:pt x="4867" y="5066"/>
                </a:lnTo>
                <a:lnTo>
                  <a:pt x="4835" y="5023"/>
                </a:lnTo>
                <a:lnTo>
                  <a:pt x="4770" y="4963"/>
                </a:lnTo>
                <a:close/>
                <a:moveTo>
                  <a:pt x="6074" y="5354"/>
                </a:moveTo>
                <a:lnTo>
                  <a:pt x="6020" y="5388"/>
                </a:lnTo>
                <a:lnTo>
                  <a:pt x="5994" y="5498"/>
                </a:lnTo>
                <a:lnTo>
                  <a:pt x="6010" y="5594"/>
                </a:lnTo>
                <a:lnTo>
                  <a:pt x="6074" y="5581"/>
                </a:lnTo>
                <a:lnTo>
                  <a:pt x="6112" y="5526"/>
                </a:lnTo>
                <a:lnTo>
                  <a:pt x="6122" y="5498"/>
                </a:lnTo>
                <a:lnTo>
                  <a:pt x="6122" y="5416"/>
                </a:lnTo>
                <a:lnTo>
                  <a:pt x="6074" y="5354"/>
                </a:lnTo>
                <a:close/>
                <a:moveTo>
                  <a:pt x="9558" y="5704"/>
                </a:moveTo>
                <a:lnTo>
                  <a:pt x="9463" y="5801"/>
                </a:lnTo>
                <a:lnTo>
                  <a:pt x="9393" y="5753"/>
                </a:lnTo>
                <a:lnTo>
                  <a:pt x="9303" y="5848"/>
                </a:lnTo>
                <a:lnTo>
                  <a:pt x="9212" y="5725"/>
                </a:lnTo>
                <a:lnTo>
                  <a:pt x="9122" y="5753"/>
                </a:lnTo>
                <a:lnTo>
                  <a:pt x="9085" y="5869"/>
                </a:lnTo>
                <a:lnTo>
                  <a:pt x="9207" y="5916"/>
                </a:lnTo>
                <a:lnTo>
                  <a:pt x="9207" y="5966"/>
                </a:lnTo>
                <a:lnTo>
                  <a:pt x="9105" y="6000"/>
                </a:lnTo>
                <a:lnTo>
                  <a:pt x="9233" y="6088"/>
                </a:lnTo>
                <a:lnTo>
                  <a:pt x="9175" y="6166"/>
                </a:lnTo>
                <a:lnTo>
                  <a:pt x="9340" y="6219"/>
                </a:lnTo>
                <a:lnTo>
                  <a:pt x="9415" y="6241"/>
                </a:lnTo>
                <a:lnTo>
                  <a:pt x="9468" y="6213"/>
                </a:lnTo>
                <a:lnTo>
                  <a:pt x="9632" y="6097"/>
                </a:lnTo>
                <a:lnTo>
                  <a:pt x="9707" y="5959"/>
                </a:lnTo>
                <a:lnTo>
                  <a:pt x="9644" y="5835"/>
                </a:lnTo>
                <a:lnTo>
                  <a:pt x="9659" y="5719"/>
                </a:lnTo>
                <a:lnTo>
                  <a:pt x="9558" y="5704"/>
                </a:lnTo>
                <a:close/>
                <a:moveTo>
                  <a:pt x="5489" y="5848"/>
                </a:moveTo>
                <a:lnTo>
                  <a:pt x="5474" y="6013"/>
                </a:lnTo>
                <a:lnTo>
                  <a:pt x="5462" y="6151"/>
                </a:lnTo>
                <a:lnTo>
                  <a:pt x="5415" y="6234"/>
                </a:lnTo>
                <a:lnTo>
                  <a:pt x="5495" y="6219"/>
                </a:lnTo>
                <a:lnTo>
                  <a:pt x="5510" y="6316"/>
                </a:lnTo>
                <a:lnTo>
                  <a:pt x="5595" y="6234"/>
                </a:lnTo>
                <a:lnTo>
                  <a:pt x="5655" y="6138"/>
                </a:lnTo>
                <a:lnTo>
                  <a:pt x="5686" y="6219"/>
                </a:lnTo>
                <a:lnTo>
                  <a:pt x="5776" y="6260"/>
                </a:lnTo>
                <a:lnTo>
                  <a:pt x="5829" y="6206"/>
                </a:lnTo>
                <a:lnTo>
                  <a:pt x="5788" y="6151"/>
                </a:lnTo>
                <a:lnTo>
                  <a:pt x="5744" y="6166"/>
                </a:lnTo>
                <a:lnTo>
                  <a:pt x="5739" y="6082"/>
                </a:lnTo>
                <a:lnTo>
                  <a:pt x="5670" y="6028"/>
                </a:lnTo>
                <a:lnTo>
                  <a:pt x="5607" y="5966"/>
                </a:lnTo>
                <a:lnTo>
                  <a:pt x="5575" y="5916"/>
                </a:lnTo>
                <a:lnTo>
                  <a:pt x="5542" y="5944"/>
                </a:lnTo>
                <a:lnTo>
                  <a:pt x="5532" y="5863"/>
                </a:lnTo>
                <a:lnTo>
                  <a:pt x="5489" y="5848"/>
                </a:lnTo>
                <a:close/>
                <a:moveTo>
                  <a:pt x="479" y="6191"/>
                </a:moveTo>
                <a:lnTo>
                  <a:pt x="479" y="6260"/>
                </a:lnTo>
                <a:lnTo>
                  <a:pt x="489" y="6275"/>
                </a:lnTo>
                <a:lnTo>
                  <a:pt x="542" y="6260"/>
                </a:lnTo>
                <a:lnTo>
                  <a:pt x="563" y="6294"/>
                </a:lnTo>
                <a:lnTo>
                  <a:pt x="607" y="6329"/>
                </a:lnTo>
                <a:lnTo>
                  <a:pt x="655" y="6294"/>
                </a:lnTo>
                <a:lnTo>
                  <a:pt x="660" y="6275"/>
                </a:lnTo>
                <a:lnTo>
                  <a:pt x="602" y="6254"/>
                </a:lnTo>
                <a:lnTo>
                  <a:pt x="554" y="6213"/>
                </a:lnTo>
                <a:lnTo>
                  <a:pt x="515" y="6226"/>
                </a:lnTo>
                <a:lnTo>
                  <a:pt x="479" y="6191"/>
                </a:lnTo>
                <a:close/>
                <a:moveTo>
                  <a:pt x="5643" y="6344"/>
                </a:moveTo>
                <a:lnTo>
                  <a:pt x="5602" y="6419"/>
                </a:lnTo>
                <a:lnTo>
                  <a:pt x="5616" y="6460"/>
                </a:lnTo>
                <a:lnTo>
                  <a:pt x="5655" y="6466"/>
                </a:lnTo>
                <a:lnTo>
                  <a:pt x="5723" y="6378"/>
                </a:lnTo>
                <a:lnTo>
                  <a:pt x="5723" y="6344"/>
                </a:lnTo>
                <a:lnTo>
                  <a:pt x="5643" y="6344"/>
                </a:lnTo>
                <a:close/>
                <a:moveTo>
                  <a:pt x="5841" y="6425"/>
                </a:moveTo>
                <a:lnTo>
                  <a:pt x="5814" y="6475"/>
                </a:lnTo>
                <a:lnTo>
                  <a:pt x="5814" y="6488"/>
                </a:lnTo>
                <a:lnTo>
                  <a:pt x="5829" y="6535"/>
                </a:lnTo>
                <a:lnTo>
                  <a:pt x="5856" y="6550"/>
                </a:lnTo>
                <a:lnTo>
                  <a:pt x="5877" y="6466"/>
                </a:lnTo>
                <a:lnTo>
                  <a:pt x="5861" y="6432"/>
                </a:lnTo>
                <a:lnTo>
                  <a:pt x="5841" y="6425"/>
                </a:lnTo>
                <a:close/>
                <a:moveTo>
                  <a:pt x="788" y="6741"/>
                </a:moveTo>
                <a:lnTo>
                  <a:pt x="728" y="6769"/>
                </a:lnTo>
                <a:lnTo>
                  <a:pt x="766" y="6810"/>
                </a:lnTo>
                <a:lnTo>
                  <a:pt x="803" y="6838"/>
                </a:lnTo>
                <a:lnTo>
                  <a:pt x="841" y="6810"/>
                </a:lnTo>
                <a:lnTo>
                  <a:pt x="834" y="6756"/>
                </a:lnTo>
                <a:lnTo>
                  <a:pt x="788" y="6741"/>
                </a:lnTo>
                <a:close/>
                <a:moveTo>
                  <a:pt x="10212" y="7003"/>
                </a:moveTo>
                <a:lnTo>
                  <a:pt x="10164" y="7119"/>
                </a:lnTo>
                <a:lnTo>
                  <a:pt x="10143" y="7265"/>
                </a:lnTo>
                <a:lnTo>
                  <a:pt x="10176" y="7334"/>
                </a:lnTo>
                <a:lnTo>
                  <a:pt x="10181" y="7463"/>
                </a:lnTo>
                <a:lnTo>
                  <a:pt x="10207" y="7403"/>
                </a:lnTo>
                <a:lnTo>
                  <a:pt x="10229" y="7437"/>
                </a:lnTo>
                <a:lnTo>
                  <a:pt x="10207" y="7491"/>
                </a:lnTo>
                <a:lnTo>
                  <a:pt x="10222" y="7531"/>
                </a:lnTo>
                <a:lnTo>
                  <a:pt x="10292" y="7553"/>
                </a:lnTo>
                <a:lnTo>
                  <a:pt x="10329" y="7635"/>
                </a:lnTo>
                <a:lnTo>
                  <a:pt x="10324" y="7703"/>
                </a:lnTo>
                <a:lnTo>
                  <a:pt x="10239" y="7697"/>
                </a:lnTo>
                <a:lnTo>
                  <a:pt x="10222" y="7781"/>
                </a:lnTo>
                <a:lnTo>
                  <a:pt x="10256" y="7841"/>
                </a:lnTo>
                <a:lnTo>
                  <a:pt x="10196" y="7884"/>
                </a:lnTo>
                <a:lnTo>
                  <a:pt x="10212" y="7931"/>
                </a:lnTo>
                <a:lnTo>
                  <a:pt x="10302" y="7952"/>
                </a:lnTo>
                <a:lnTo>
                  <a:pt x="10256" y="7978"/>
                </a:lnTo>
                <a:lnTo>
                  <a:pt x="10164" y="8103"/>
                </a:lnTo>
                <a:lnTo>
                  <a:pt x="10196" y="8124"/>
                </a:lnTo>
                <a:lnTo>
                  <a:pt x="10239" y="8081"/>
                </a:lnTo>
                <a:lnTo>
                  <a:pt x="10292" y="8096"/>
                </a:lnTo>
                <a:lnTo>
                  <a:pt x="10329" y="8040"/>
                </a:lnTo>
                <a:lnTo>
                  <a:pt x="10355" y="8062"/>
                </a:lnTo>
                <a:lnTo>
                  <a:pt x="10457" y="8028"/>
                </a:lnTo>
                <a:lnTo>
                  <a:pt x="10537" y="8034"/>
                </a:lnTo>
                <a:lnTo>
                  <a:pt x="10590" y="7965"/>
                </a:lnTo>
                <a:lnTo>
                  <a:pt x="10563" y="7903"/>
                </a:lnTo>
                <a:lnTo>
                  <a:pt x="10595" y="7869"/>
                </a:lnTo>
                <a:lnTo>
                  <a:pt x="10601" y="7793"/>
                </a:lnTo>
                <a:lnTo>
                  <a:pt x="10532" y="7766"/>
                </a:lnTo>
                <a:lnTo>
                  <a:pt x="10515" y="7718"/>
                </a:lnTo>
                <a:lnTo>
                  <a:pt x="10478" y="7574"/>
                </a:lnTo>
                <a:lnTo>
                  <a:pt x="10442" y="7553"/>
                </a:lnTo>
                <a:lnTo>
                  <a:pt x="10382" y="7381"/>
                </a:lnTo>
                <a:lnTo>
                  <a:pt x="10324" y="7375"/>
                </a:lnTo>
                <a:lnTo>
                  <a:pt x="10372" y="7250"/>
                </a:lnTo>
                <a:lnTo>
                  <a:pt x="10389" y="7141"/>
                </a:lnTo>
                <a:lnTo>
                  <a:pt x="10324" y="7134"/>
                </a:lnTo>
                <a:lnTo>
                  <a:pt x="10266" y="7153"/>
                </a:lnTo>
                <a:lnTo>
                  <a:pt x="10329" y="7003"/>
                </a:lnTo>
                <a:lnTo>
                  <a:pt x="10261" y="7016"/>
                </a:lnTo>
                <a:lnTo>
                  <a:pt x="10212" y="7003"/>
                </a:lnTo>
                <a:close/>
                <a:moveTo>
                  <a:pt x="1559" y="7100"/>
                </a:moveTo>
                <a:lnTo>
                  <a:pt x="1526" y="7119"/>
                </a:lnTo>
                <a:lnTo>
                  <a:pt x="1479" y="7169"/>
                </a:lnTo>
                <a:lnTo>
                  <a:pt x="1484" y="7237"/>
                </a:lnTo>
                <a:lnTo>
                  <a:pt x="1516" y="7272"/>
                </a:lnTo>
                <a:lnTo>
                  <a:pt x="1574" y="7216"/>
                </a:lnTo>
                <a:lnTo>
                  <a:pt x="1622" y="7147"/>
                </a:lnTo>
                <a:lnTo>
                  <a:pt x="1601" y="7106"/>
                </a:lnTo>
                <a:lnTo>
                  <a:pt x="1559" y="7100"/>
                </a:lnTo>
                <a:close/>
                <a:moveTo>
                  <a:pt x="11228" y="7353"/>
                </a:moveTo>
                <a:lnTo>
                  <a:pt x="11138" y="7403"/>
                </a:lnTo>
                <a:lnTo>
                  <a:pt x="11148" y="7456"/>
                </a:lnTo>
                <a:lnTo>
                  <a:pt x="11206" y="7525"/>
                </a:lnTo>
                <a:lnTo>
                  <a:pt x="11245" y="7422"/>
                </a:lnTo>
                <a:lnTo>
                  <a:pt x="11228" y="7353"/>
                </a:lnTo>
                <a:close/>
                <a:moveTo>
                  <a:pt x="10111" y="7478"/>
                </a:moveTo>
                <a:lnTo>
                  <a:pt x="10063" y="7484"/>
                </a:lnTo>
                <a:lnTo>
                  <a:pt x="10016" y="7546"/>
                </a:lnTo>
                <a:lnTo>
                  <a:pt x="9936" y="7650"/>
                </a:lnTo>
                <a:lnTo>
                  <a:pt x="9968" y="7772"/>
                </a:lnTo>
                <a:lnTo>
                  <a:pt x="9920" y="7903"/>
                </a:lnTo>
                <a:lnTo>
                  <a:pt x="10005" y="7924"/>
                </a:lnTo>
                <a:lnTo>
                  <a:pt x="10106" y="7849"/>
                </a:lnTo>
                <a:lnTo>
                  <a:pt x="10154" y="7738"/>
                </a:lnTo>
                <a:lnTo>
                  <a:pt x="10143" y="7650"/>
                </a:lnTo>
                <a:lnTo>
                  <a:pt x="10176" y="7559"/>
                </a:lnTo>
                <a:lnTo>
                  <a:pt x="10111" y="7478"/>
                </a:lnTo>
                <a:close/>
                <a:moveTo>
                  <a:pt x="18829" y="7587"/>
                </a:moveTo>
                <a:lnTo>
                  <a:pt x="18803" y="7600"/>
                </a:lnTo>
                <a:lnTo>
                  <a:pt x="18829" y="7662"/>
                </a:lnTo>
                <a:lnTo>
                  <a:pt x="18776" y="7718"/>
                </a:lnTo>
                <a:lnTo>
                  <a:pt x="18771" y="7890"/>
                </a:lnTo>
                <a:lnTo>
                  <a:pt x="18803" y="8006"/>
                </a:lnTo>
                <a:lnTo>
                  <a:pt x="18803" y="8165"/>
                </a:lnTo>
                <a:lnTo>
                  <a:pt x="18786" y="8253"/>
                </a:lnTo>
                <a:lnTo>
                  <a:pt x="18793" y="8378"/>
                </a:lnTo>
                <a:lnTo>
                  <a:pt x="18786" y="8481"/>
                </a:lnTo>
                <a:lnTo>
                  <a:pt x="18798" y="8577"/>
                </a:lnTo>
                <a:lnTo>
                  <a:pt x="18834" y="8487"/>
                </a:lnTo>
                <a:lnTo>
                  <a:pt x="18882" y="8556"/>
                </a:lnTo>
                <a:lnTo>
                  <a:pt x="18882" y="8481"/>
                </a:lnTo>
                <a:lnTo>
                  <a:pt x="18824" y="8365"/>
                </a:lnTo>
                <a:lnTo>
                  <a:pt x="18861" y="8199"/>
                </a:lnTo>
                <a:lnTo>
                  <a:pt x="18946" y="8240"/>
                </a:lnTo>
                <a:lnTo>
                  <a:pt x="18887" y="8034"/>
                </a:lnTo>
                <a:lnTo>
                  <a:pt x="18866" y="7909"/>
                </a:lnTo>
                <a:lnTo>
                  <a:pt x="18866" y="7793"/>
                </a:lnTo>
                <a:lnTo>
                  <a:pt x="18846" y="7669"/>
                </a:lnTo>
                <a:lnTo>
                  <a:pt x="18829" y="7587"/>
                </a:lnTo>
                <a:close/>
                <a:moveTo>
                  <a:pt x="2729" y="7609"/>
                </a:moveTo>
                <a:lnTo>
                  <a:pt x="2729" y="7650"/>
                </a:lnTo>
                <a:lnTo>
                  <a:pt x="2739" y="7703"/>
                </a:lnTo>
                <a:lnTo>
                  <a:pt x="2766" y="7746"/>
                </a:lnTo>
                <a:lnTo>
                  <a:pt x="2787" y="7800"/>
                </a:lnTo>
                <a:lnTo>
                  <a:pt x="2824" y="7862"/>
                </a:lnTo>
                <a:lnTo>
                  <a:pt x="2846" y="7862"/>
                </a:lnTo>
                <a:lnTo>
                  <a:pt x="2797" y="7759"/>
                </a:lnTo>
                <a:lnTo>
                  <a:pt x="2814" y="7615"/>
                </a:lnTo>
                <a:lnTo>
                  <a:pt x="2761" y="7628"/>
                </a:lnTo>
                <a:lnTo>
                  <a:pt x="2729" y="7609"/>
                </a:lnTo>
                <a:close/>
                <a:moveTo>
                  <a:pt x="7244" y="7924"/>
                </a:moveTo>
                <a:lnTo>
                  <a:pt x="7191" y="7965"/>
                </a:lnTo>
                <a:lnTo>
                  <a:pt x="7154" y="8034"/>
                </a:lnTo>
                <a:lnTo>
                  <a:pt x="7096" y="8219"/>
                </a:lnTo>
                <a:lnTo>
                  <a:pt x="7048" y="8287"/>
                </a:lnTo>
                <a:lnTo>
                  <a:pt x="7074" y="8322"/>
                </a:lnTo>
                <a:lnTo>
                  <a:pt x="7038" y="8365"/>
                </a:lnTo>
                <a:lnTo>
                  <a:pt x="7043" y="8390"/>
                </a:lnTo>
                <a:lnTo>
                  <a:pt x="7159" y="8399"/>
                </a:lnTo>
                <a:lnTo>
                  <a:pt x="7224" y="8390"/>
                </a:lnTo>
                <a:lnTo>
                  <a:pt x="7277" y="8418"/>
                </a:lnTo>
                <a:lnTo>
                  <a:pt x="7234" y="8468"/>
                </a:lnTo>
                <a:lnTo>
                  <a:pt x="7270" y="8474"/>
                </a:lnTo>
                <a:lnTo>
                  <a:pt x="7340" y="8378"/>
                </a:lnTo>
                <a:lnTo>
                  <a:pt x="7357" y="8390"/>
                </a:lnTo>
                <a:lnTo>
                  <a:pt x="7340" y="8481"/>
                </a:lnTo>
                <a:lnTo>
                  <a:pt x="7377" y="8502"/>
                </a:lnTo>
                <a:lnTo>
                  <a:pt x="7403" y="8502"/>
                </a:lnTo>
                <a:lnTo>
                  <a:pt x="7430" y="8405"/>
                </a:lnTo>
                <a:lnTo>
                  <a:pt x="7415" y="8330"/>
                </a:lnTo>
                <a:lnTo>
                  <a:pt x="7403" y="8274"/>
                </a:lnTo>
                <a:lnTo>
                  <a:pt x="7367" y="8296"/>
                </a:lnTo>
                <a:lnTo>
                  <a:pt x="7383" y="8206"/>
                </a:lnTo>
                <a:lnTo>
                  <a:pt x="7324" y="8171"/>
                </a:lnTo>
                <a:lnTo>
                  <a:pt x="7297" y="8199"/>
                </a:lnTo>
                <a:lnTo>
                  <a:pt x="7244" y="8171"/>
                </a:lnTo>
                <a:lnTo>
                  <a:pt x="7265" y="8131"/>
                </a:lnTo>
                <a:lnTo>
                  <a:pt x="7229" y="8103"/>
                </a:lnTo>
                <a:lnTo>
                  <a:pt x="7191" y="8143"/>
                </a:lnTo>
                <a:lnTo>
                  <a:pt x="7229" y="8040"/>
                </a:lnTo>
                <a:lnTo>
                  <a:pt x="7260" y="7965"/>
                </a:lnTo>
                <a:lnTo>
                  <a:pt x="7270" y="7931"/>
                </a:lnTo>
                <a:lnTo>
                  <a:pt x="7244" y="7924"/>
                </a:lnTo>
                <a:close/>
                <a:moveTo>
                  <a:pt x="3010" y="8028"/>
                </a:moveTo>
                <a:lnTo>
                  <a:pt x="3005" y="8055"/>
                </a:lnTo>
                <a:lnTo>
                  <a:pt x="3032" y="8124"/>
                </a:lnTo>
                <a:lnTo>
                  <a:pt x="3090" y="8143"/>
                </a:lnTo>
                <a:lnTo>
                  <a:pt x="3102" y="8178"/>
                </a:lnTo>
                <a:lnTo>
                  <a:pt x="3155" y="8212"/>
                </a:lnTo>
                <a:lnTo>
                  <a:pt x="3170" y="8253"/>
                </a:lnTo>
                <a:lnTo>
                  <a:pt x="3266" y="8309"/>
                </a:lnTo>
                <a:lnTo>
                  <a:pt x="3293" y="8296"/>
                </a:lnTo>
                <a:lnTo>
                  <a:pt x="3271" y="8227"/>
                </a:lnTo>
                <a:lnTo>
                  <a:pt x="3213" y="8184"/>
                </a:lnTo>
                <a:lnTo>
                  <a:pt x="3186" y="8131"/>
                </a:lnTo>
                <a:lnTo>
                  <a:pt x="3165" y="8090"/>
                </a:lnTo>
                <a:lnTo>
                  <a:pt x="3112" y="8075"/>
                </a:lnTo>
                <a:lnTo>
                  <a:pt x="3075" y="8055"/>
                </a:lnTo>
                <a:lnTo>
                  <a:pt x="3010" y="8028"/>
                </a:lnTo>
                <a:close/>
                <a:moveTo>
                  <a:pt x="6760" y="8124"/>
                </a:moveTo>
                <a:lnTo>
                  <a:pt x="6738" y="8137"/>
                </a:lnTo>
                <a:lnTo>
                  <a:pt x="6792" y="8193"/>
                </a:lnTo>
                <a:lnTo>
                  <a:pt x="6866" y="8227"/>
                </a:lnTo>
                <a:lnTo>
                  <a:pt x="6898" y="8227"/>
                </a:lnTo>
                <a:lnTo>
                  <a:pt x="6893" y="8206"/>
                </a:lnTo>
                <a:lnTo>
                  <a:pt x="6835" y="8159"/>
                </a:lnTo>
                <a:lnTo>
                  <a:pt x="6760" y="8124"/>
                </a:lnTo>
                <a:close/>
                <a:moveTo>
                  <a:pt x="13494" y="8440"/>
                </a:moveTo>
                <a:lnTo>
                  <a:pt x="13542" y="8468"/>
                </a:lnTo>
                <a:lnTo>
                  <a:pt x="13600" y="8459"/>
                </a:lnTo>
                <a:lnTo>
                  <a:pt x="13612" y="8528"/>
                </a:lnTo>
                <a:lnTo>
                  <a:pt x="13600" y="8631"/>
                </a:lnTo>
                <a:lnTo>
                  <a:pt x="13547" y="8618"/>
                </a:lnTo>
                <a:lnTo>
                  <a:pt x="13500" y="8640"/>
                </a:lnTo>
                <a:lnTo>
                  <a:pt x="13500" y="8715"/>
                </a:lnTo>
                <a:lnTo>
                  <a:pt x="13440" y="8708"/>
                </a:lnTo>
                <a:lnTo>
                  <a:pt x="13440" y="8743"/>
                </a:lnTo>
                <a:lnTo>
                  <a:pt x="13474" y="8768"/>
                </a:lnTo>
                <a:lnTo>
                  <a:pt x="13500" y="8865"/>
                </a:lnTo>
                <a:lnTo>
                  <a:pt x="13568" y="8899"/>
                </a:lnTo>
                <a:lnTo>
                  <a:pt x="13580" y="8934"/>
                </a:lnTo>
                <a:lnTo>
                  <a:pt x="13563" y="8975"/>
                </a:lnTo>
                <a:lnTo>
                  <a:pt x="13568" y="9003"/>
                </a:lnTo>
                <a:lnTo>
                  <a:pt x="13585" y="9065"/>
                </a:lnTo>
                <a:lnTo>
                  <a:pt x="13590" y="8990"/>
                </a:lnTo>
                <a:lnTo>
                  <a:pt x="13638" y="8962"/>
                </a:lnTo>
                <a:lnTo>
                  <a:pt x="13653" y="9018"/>
                </a:lnTo>
                <a:lnTo>
                  <a:pt x="13696" y="9078"/>
                </a:lnTo>
                <a:lnTo>
                  <a:pt x="13643" y="9112"/>
                </a:lnTo>
                <a:lnTo>
                  <a:pt x="13590" y="9086"/>
                </a:lnTo>
                <a:lnTo>
                  <a:pt x="13580" y="9168"/>
                </a:lnTo>
                <a:lnTo>
                  <a:pt x="13617" y="9174"/>
                </a:lnTo>
                <a:lnTo>
                  <a:pt x="13600" y="9243"/>
                </a:lnTo>
                <a:lnTo>
                  <a:pt x="13648" y="9277"/>
                </a:lnTo>
                <a:lnTo>
                  <a:pt x="13638" y="9380"/>
                </a:lnTo>
                <a:lnTo>
                  <a:pt x="13648" y="9449"/>
                </a:lnTo>
                <a:lnTo>
                  <a:pt x="13643" y="9471"/>
                </a:lnTo>
                <a:lnTo>
                  <a:pt x="13553" y="9499"/>
                </a:lnTo>
                <a:lnTo>
                  <a:pt x="13467" y="9484"/>
                </a:lnTo>
                <a:lnTo>
                  <a:pt x="13425" y="9436"/>
                </a:lnTo>
                <a:lnTo>
                  <a:pt x="13372" y="9415"/>
                </a:lnTo>
                <a:lnTo>
                  <a:pt x="13356" y="9346"/>
                </a:lnTo>
                <a:lnTo>
                  <a:pt x="13356" y="9299"/>
                </a:lnTo>
                <a:lnTo>
                  <a:pt x="13377" y="9277"/>
                </a:lnTo>
                <a:lnTo>
                  <a:pt x="13387" y="9243"/>
                </a:lnTo>
                <a:lnTo>
                  <a:pt x="13399" y="9168"/>
                </a:lnTo>
                <a:lnTo>
                  <a:pt x="13447" y="9161"/>
                </a:lnTo>
                <a:lnTo>
                  <a:pt x="13430" y="9134"/>
                </a:lnTo>
                <a:lnTo>
                  <a:pt x="13404" y="9127"/>
                </a:lnTo>
                <a:lnTo>
                  <a:pt x="13372" y="9058"/>
                </a:lnTo>
                <a:lnTo>
                  <a:pt x="13341" y="8983"/>
                </a:lnTo>
                <a:lnTo>
                  <a:pt x="13276" y="8865"/>
                </a:lnTo>
                <a:lnTo>
                  <a:pt x="13281" y="8796"/>
                </a:lnTo>
                <a:lnTo>
                  <a:pt x="13228" y="8700"/>
                </a:lnTo>
                <a:lnTo>
                  <a:pt x="13287" y="8590"/>
                </a:lnTo>
                <a:lnTo>
                  <a:pt x="13346" y="8571"/>
                </a:lnTo>
                <a:lnTo>
                  <a:pt x="13372" y="8509"/>
                </a:lnTo>
                <a:lnTo>
                  <a:pt x="13425" y="8487"/>
                </a:lnTo>
                <a:lnTo>
                  <a:pt x="13494" y="8440"/>
                </a:lnTo>
                <a:close/>
                <a:moveTo>
                  <a:pt x="12792" y="8446"/>
                </a:moveTo>
                <a:lnTo>
                  <a:pt x="12792" y="8474"/>
                </a:lnTo>
                <a:lnTo>
                  <a:pt x="12707" y="8521"/>
                </a:lnTo>
                <a:lnTo>
                  <a:pt x="12739" y="8562"/>
                </a:lnTo>
                <a:lnTo>
                  <a:pt x="12691" y="8652"/>
                </a:lnTo>
                <a:lnTo>
                  <a:pt x="12649" y="8665"/>
                </a:lnTo>
                <a:lnTo>
                  <a:pt x="12696" y="8728"/>
                </a:lnTo>
                <a:lnTo>
                  <a:pt x="12766" y="8768"/>
                </a:lnTo>
                <a:lnTo>
                  <a:pt x="12840" y="8859"/>
                </a:lnTo>
                <a:lnTo>
                  <a:pt x="12862" y="8893"/>
                </a:lnTo>
                <a:lnTo>
                  <a:pt x="12894" y="8906"/>
                </a:lnTo>
                <a:lnTo>
                  <a:pt x="12925" y="8940"/>
                </a:lnTo>
                <a:lnTo>
                  <a:pt x="12942" y="9009"/>
                </a:lnTo>
                <a:lnTo>
                  <a:pt x="12930" y="9052"/>
                </a:lnTo>
                <a:lnTo>
                  <a:pt x="12862" y="9106"/>
                </a:lnTo>
                <a:lnTo>
                  <a:pt x="12814" y="9099"/>
                </a:lnTo>
                <a:lnTo>
                  <a:pt x="12744" y="9112"/>
                </a:lnTo>
                <a:lnTo>
                  <a:pt x="12659" y="9071"/>
                </a:lnTo>
                <a:lnTo>
                  <a:pt x="12558" y="9003"/>
                </a:lnTo>
                <a:lnTo>
                  <a:pt x="12463" y="9003"/>
                </a:lnTo>
                <a:lnTo>
                  <a:pt x="12393" y="9030"/>
                </a:lnTo>
                <a:lnTo>
                  <a:pt x="12323" y="9093"/>
                </a:lnTo>
                <a:lnTo>
                  <a:pt x="12212" y="9078"/>
                </a:lnTo>
                <a:lnTo>
                  <a:pt x="12210" y="9084"/>
                </a:lnTo>
                <a:lnTo>
                  <a:pt x="12159" y="9052"/>
                </a:lnTo>
                <a:lnTo>
                  <a:pt x="12154" y="9009"/>
                </a:lnTo>
                <a:lnTo>
                  <a:pt x="12132" y="8955"/>
                </a:lnTo>
                <a:lnTo>
                  <a:pt x="12154" y="8880"/>
                </a:lnTo>
                <a:lnTo>
                  <a:pt x="12185" y="8837"/>
                </a:lnTo>
                <a:lnTo>
                  <a:pt x="12202" y="8715"/>
                </a:lnTo>
                <a:lnTo>
                  <a:pt x="12217" y="8721"/>
                </a:lnTo>
                <a:lnTo>
                  <a:pt x="12244" y="8700"/>
                </a:lnTo>
                <a:lnTo>
                  <a:pt x="12244" y="8674"/>
                </a:lnTo>
                <a:lnTo>
                  <a:pt x="12287" y="8590"/>
                </a:lnTo>
                <a:lnTo>
                  <a:pt x="12308" y="8528"/>
                </a:lnTo>
                <a:lnTo>
                  <a:pt x="12362" y="8515"/>
                </a:lnTo>
                <a:lnTo>
                  <a:pt x="12367" y="8556"/>
                </a:lnTo>
                <a:lnTo>
                  <a:pt x="12456" y="8584"/>
                </a:lnTo>
                <a:lnTo>
                  <a:pt x="12473" y="8612"/>
                </a:lnTo>
                <a:lnTo>
                  <a:pt x="12415" y="8646"/>
                </a:lnTo>
                <a:lnTo>
                  <a:pt x="12403" y="8665"/>
                </a:lnTo>
                <a:lnTo>
                  <a:pt x="12468" y="8700"/>
                </a:lnTo>
                <a:lnTo>
                  <a:pt x="12456" y="8749"/>
                </a:lnTo>
                <a:lnTo>
                  <a:pt x="12490" y="8768"/>
                </a:lnTo>
                <a:lnTo>
                  <a:pt x="12569" y="8708"/>
                </a:lnTo>
                <a:lnTo>
                  <a:pt x="12633" y="8687"/>
                </a:lnTo>
                <a:lnTo>
                  <a:pt x="12643" y="8646"/>
                </a:lnTo>
                <a:lnTo>
                  <a:pt x="12584" y="8652"/>
                </a:lnTo>
                <a:lnTo>
                  <a:pt x="12558" y="8625"/>
                </a:lnTo>
                <a:lnTo>
                  <a:pt x="12553" y="8556"/>
                </a:lnTo>
                <a:lnTo>
                  <a:pt x="12601" y="8515"/>
                </a:lnTo>
                <a:lnTo>
                  <a:pt x="12654" y="8509"/>
                </a:lnTo>
                <a:lnTo>
                  <a:pt x="12691" y="8474"/>
                </a:lnTo>
                <a:lnTo>
                  <a:pt x="12739" y="8468"/>
                </a:lnTo>
                <a:lnTo>
                  <a:pt x="12792" y="8446"/>
                </a:lnTo>
                <a:close/>
                <a:moveTo>
                  <a:pt x="6765" y="8459"/>
                </a:moveTo>
                <a:lnTo>
                  <a:pt x="6745" y="8494"/>
                </a:lnTo>
                <a:lnTo>
                  <a:pt x="6760" y="8528"/>
                </a:lnTo>
                <a:lnTo>
                  <a:pt x="6835" y="8577"/>
                </a:lnTo>
                <a:lnTo>
                  <a:pt x="6856" y="8571"/>
                </a:lnTo>
                <a:lnTo>
                  <a:pt x="6883" y="8521"/>
                </a:lnTo>
                <a:lnTo>
                  <a:pt x="6830" y="8528"/>
                </a:lnTo>
                <a:lnTo>
                  <a:pt x="6787" y="8509"/>
                </a:lnTo>
                <a:lnTo>
                  <a:pt x="6765" y="8459"/>
                </a:lnTo>
                <a:close/>
                <a:moveTo>
                  <a:pt x="18793" y="8618"/>
                </a:moveTo>
                <a:lnTo>
                  <a:pt x="18771" y="8700"/>
                </a:lnTo>
                <a:lnTo>
                  <a:pt x="18754" y="8846"/>
                </a:lnTo>
                <a:lnTo>
                  <a:pt x="18696" y="8852"/>
                </a:lnTo>
                <a:lnTo>
                  <a:pt x="18665" y="8934"/>
                </a:lnTo>
                <a:lnTo>
                  <a:pt x="18675" y="9030"/>
                </a:lnTo>
                <a:lnTo>
                  <a:pt x="18739" y="9030"/>
                </a:lnTo>
                <a:lnTo>
                  <a:pt x="18771" y="8921"/>
                </a:lnTo>
                <a:lnTo>
                  <a:pt x="18861" y="8990"/>
                </a:lnTo>
                <a:lnTo>
                  <a:pt x="18914" y="8887"/>
                </a:lnTo>
                <a:lnTo>
                  <a:pt x="18999" y="8859"/>
                </a:lnTo>
                <a:lnTo>
                  <a:pt x="18984" y="8743"/>
                </a:lnTo>
                <a:lnTo>
                  <a:pt x="18946" y="8790"/>
                </a:lnTo>
                <a:lnTo>
                  <a:pt x="18904" y="8762"/>
                </a:lnTo>
                <a:lnTo>
                  <a:pt x="18861" y="8728"/>
                </a:lnTo>
                <a:lnTo>
                  <a:pt x="18793" y="8618"/>
                </a:lnTo>
                <a:close/>
                <a:moveTo>
                  <a:pt x="11271" y="8625"/>
                </a:moveTo>
                <a:lnTo>
                  <a:pt x="11319" y="8640"/>
                </a:lnTo>
                <a:lnTo>
                  <a:pt x="11308" y="8646"/>
                </a:lnTo>
                <a:lnTo>
                  <a:pt x="11308" y="8680"/>
                </a:lnTo>
                <a:lnTo>
                  <a:pt x="11324" y="8715"/>
                </a:lnTo>
                <a:lnTo>
                  <a:pt x="11339" y="8665"/>
                </a:lnTo>
                <a:lnTo>
                  <a:pt x="11378" y="8680"/>
                </a:lnTo>
                <a:lnTo>
                  <a:pt x="11378" y="8715"/>
                </a:lnTo>
                <a:lnTo>
                  <a:pt x="11404" y="8756"/>
                </a:lnTo>
                <a:lnTo>
                  <a:pt x="11393" y="8762"/>
                </a:lnTo>
                <a:lnTo>
                  <a:pt x="11441" y="8837"/>
                </a:lnTo>
                <a:lnTo>
                  <a:pt x="11494" y="8865"/>
                </a:lnTo>
                <a:lnTo>
                  <a:pt x="11526" y="8899"/>
                </a:lnTo>
                <a:lnTo>
                  <a:pt x="11579" y="8940"/>
                </a:lnTo>
                <a:lnTo>
                  <a:pt x="11605" y="8962"/>
                </a:lnTo>
                <a:lnTo>
                  <a:pt x="11622" y="8996"/>
                </a:lnTo>
                <a:lnTo>
                  <a:pt x="11639" y="9030"/>
                </a:lnTo>
                <a:lnTo>
                  <a:pt x="11649" y="9043"/>
                </a:lnTo>
                <a:lnTo>
                  <a:pt x="11644" y="9078"/>
                </a:lnTo>
                <a:lnTo>
                  <a:pt x="11639" y="9146"/>
                </a:lnTo>
                <a:lnTo>
                  <a:pt x="11644" y="9196"/>
                </a:lnTo>
                <a:lnTo>
                  <a:pt x="11675" y="9230"/>
                </a:lnTo>
                <a:lnTo>
                  <a:pt x="11675" y="9249"/>
                </a:lnTo>
                <a:lnTo>
                  <a:pt x="11685" y="9258"/>
                </a:lnTo>
                <a:lnTo>
                  <a:pt x="11692" y="9284"/>
                </a:lnTo>
                <a:lnTo>
                  <a:pt x="11723" y="9340"/>
                </a:lnTo>
                <a:lnTo>
                  <a:pt x="11745" y="9380"/>
                </a:lnTo>
                <a:lnTo>
                  <a:pt x="11755" y="9443"/>
                </a:lnTo>
                <a:lnTo>
                  <a:pt x="11777" y="9518"/>
                </a:lnTo>
                <a:lnTo>
                  <a:pt x="11825" y="9559"/>
                </a:lnTo>
                <a:lnTo>
                  <a:pt x="11861" y="9559"/>
                </a:lnTo>
                <a:lnTo>
                  <a:pt x="11840" y="9477"/>
                </a:lnTo>
                <a:lnTo>
                  <a:pt x="11878" y="9471"/>
                </a:lnTo>
                <a:lnTo>
                  <a:pt x="11861" y="9421"/>
                </a:lnTo>
                <a:lnTo>
                  <a:pt x="11914" y="9449"/>
                </a:lnTo>
                <a:lnTo>
                  <a:pt x="11914" y="9396"/>
                </a:lnTo>
                <a:lnTo>
                  <a:pt x="11888" y="9368"/>
                </a:lnTo>
                <a:lnTo>
                  <a:pt x="11856" y="9327"/>
                </a:lnTo>
                <a:lnTo>
                  <a:pt x="11878" y="9305"/>
                </a:lnTo>
                <a:lnTo>
                  <a:pt x="11851" y="9258"/>
                </a:lnTo>
                <a:lnTo>
                  <a:pt x="11840" y="9196"/>
                </a:lnTo>
                <a:lnTo>
                  <a:pt x="11851" y="9174"/>
                </a:lnTo>
                <a:lnTo>
                  <a:pt x="11883" y="9224"/>
                </a:lnTo>
                <a:lnTo>
                  <a:pt x="11914" y="9224"/>
                </a:lnTo>
                <a:lnTo>
                  <a:pt x="11946" y="9209"/>
                </a:lnTo>
                <a:lnTo>
                  <a:pt x="11905" y="9155"/>
                </a:lnTo>
                <a:lnTo>
                  <a:pt x="11973" y="9127"/>
                </a:lnTo>
                <a:lnTo>
                  <a:pt x="12004" y="9134"/>
                </a:lnTo>
                <a:lnTo>
                  <a:pt x="12042" y="9134"/>
                </a:lnTo>
                <a:lnTo>
                  <a:pt x="12042" y="9155"/>
                </a:lnTo>
                <a:lnTo>
                  <a:pt x="12057" y="9202"/>
                </a:lnTo>
                <a:lnTo>
                  <a:pt x="12106" y="9146"/>
                </a:lnTo>
                <a:lnTo>
                  <a:pt x="12132" y="9121"/>
                </a:lnTo>
                <a:lnTo>
                  <a:pt x="12200" y="9112"/>
                </a:lnTo>
                <a:lnTo>
                  <a:pt x="12185" y="9155"/>
                </a:lnTo>
                <a:lnTo>
                  <a:pt x="12096" y="9161"/>
                </a:lnTo>
                <a:lnTo>
                  <a:pt x="12031" y="9258"/>
                </a:lnTo>
                <a:lnTo>
                  <a:pt x="12069" y="9305"/>
                </a:lnTo>
                <a:lnTo>
                  <a:pt x="12042" y="9380"/>
                </a:lnTo>
                <a:lnTo>
                  <a:pt x="12084" y="9436"/>
                </a:lnTo>
                <a:lnTo>
                  <a:pt x="12122" y="9533"/>
                </a:lnTo>
                <a:lnTo>
                  <a:pt x="12185" y="9533"/>
                </a:lnTo>
                <a:lnTo>
                  <a:pt x="12244" y="9580"/>
                </a:lnTo>
                <a:lnTo>
                  <a:pt x="12287" y="9567"/>
                </a:lnTo>
                <a:lnTo>
                  <a:pt x="12303" y="9524"/>
                </a:lnTo>
                <a:lnTo>
                  <a:pt x="12367" y="9524"/>
                </a:lnTo>
                <a:lnTo>
                  <a:pt x="12415" y="9574"/>
                </a:lnTo>
                <a:lnTo>
                  <a:pt x="12505" y="9559"/>
                </a:lnTo>
                <a:lnTo>
                  <a:pt x="12548" y="9505"/>
                </a:lnTo>
                <a:lnTo>
                  <a:pt x="12596" y="9524"/>
                </a:lnTo>
                <a:lnTo>
                  <a:pt x="12633" y="9518"/>
                </a:lnTo>
                <a:lnTo>
                  <a:pt x="12611" y="9552"/>
                </a:lnTo>
                <a:lnTo>
                  <a:pt x="12633" y="9593"/>
                </a:lnTo>
                <a:lnTo>
                  <a:pt x="12616" y="9636"/>
                </a:lnTo>
                <a:lnTo>
                  <a:pt x="12623" y="9705"/>
                </a:lnTo>
                <a:lnTo>
                  <a:pt x="12596" y="9765"/>
                </a:lnTo>
                <a:lnTo>
                  <a:pt x="12574" y="9842"/>
                </a:lnTo>
                <a:lnTo>
                  <a:pt x="12563" y="9862"/>
                </a:lnTo>
                <a:lnTo>
                  <a:pt x="12553" y="9930"/>
                </a:lnTo>
                <a:lnTo>
                  <a:pt x="12536" y="9971"/>
                </a:lnTo>
                <a:lnTo>
                  <a:pt x="12543" y="9980"/>
                </a:lnTo>
                <a:lnTo>
                  <a:pt x="12526" y="10005"/>
                </a:lnTo>
                <a:lnTo>
                  <a:pt x="12500" y="10027"/>
                </a:lnTo>
                <a:lnTo>
                  <a:pt x="12451" y="10020"/>
                </a:lnTo>
                <a:lnTo>
                  <a:pt x="12403" y="9999"/>
                </a:lnTo>
                <a:lnTo>
                  <a:pt x="12388" y="10027"/>
                </a:lnTo>
                <a:lnTo>
                  <a:pt x="12372" y="9986"/>
                </a:lnTo>
                <a:lnTo>
                  <a:pt x="12330" y="9971"/>
                </a:lnTo>
                <a:lnTo>
                  <a:pt x="12277" y="9980"/>
                </a:lnTo>
                <a:lnTo>
                  <a:pt x="12250" y="10005"/>
                </a:lnTo>
                <a:lnTo>
                  <a:pt x="12207" y="10033"/>
                </a:lnTo>
                <a:lnTo>
                  <a:pt x="12180" y="10020"/>
                </a:lnTo>
                <a:lnTo>
                  <a:pt x="12122" y="9993"/>
                </a:lnTo>
                <a:lnTo>
                  <a:pt x="12064" y="9971"/>
                </a:lnTo>
                <a:lnTo>
                  <a:pt x="11984" y="9971"/>
                </a:lnTo>
                <a:lnTo>
                  <a:pt x="11968" y="9945"/>
                </a:lnTo>
                <a:lnTo>
                  <a:pt x="11910" y="9930"/>
                </a:lnTo>
                <a:lnTo>
                  <a:pt x="11893" y="9917"/>
                </a:lnTo>
                <a:lnTo>
                  <a:pt x="11871" y="9917"/>
                </a:lnTo>
                <a:lnTo>
                  <a:pt x="11851" y="9877"/>
                </a:lnTo>
                <a:lnTo>
                  <a:pt x="11772" y="9855"/>
                </a:lnTo>
                <a:lnTo>
                  <a:pt x="11728" y="9868"/>
                </a:lnTo>
                <a:lnTo>
                  <a:pt x="11685" y="9911"/>
                </a:lnTo>
                <a:lnTo>
                  <a:pt x="11670" y="9952"/>
                </a:lnTo>
                <a:lnTo>
                  <a:pt x="11685" y="10020"/>
                </a:lnTo>
                <a:lnTo>
                  <a:pt x="11659" y="10061"/>
                </a:lnTo>
                <a:lnTo>
                  <a:pt x="11632" y="10083"/>
                </a:lnTo>
                <a:lnTo>
                  <a:pt x="11569" y="10040"/>
                </a:lnTo>
                <a:lnTo>
                  <a:pt x="11489" y="10005"/>
                </a:lnTo>
                <a:lnTo>
                  <a:pt x="11436" y="9993"/>
                </a:lnTo>
                <a:lnTo>
                  <a:pt x="11409" y="9917"/>
                </a:lnTo>
                <a:lnTo>
                  <a:pt x="11329" y="9877"/>
                </a:lnTo>
                <a:lnTo>
                  <a:pt x="11281" y="9862"/>
                </a:lnTo>
                <a:lnTo>
                  <a:pt x="11255" y="9868"/>
                </a:lnTo>
                <a:lnTo>
                  <a:pt x="11186" y="9842"/>
                </a:lnTo>
                <a:lnTo>
                  <a:pt x="11165" y="9827"/>
                </a:lnTo>
                <a:lnTo>
                  <a:pt x="11148" y="9786"/>
                </a:lnTo>
                <a:lnTo>
                  <a:pt x="11117" y="9786"/>
                </a:lnTo>
                <a:lnTo>
                  <a:pt x="11107" y="9739"/>
                </a:lnTo>
                <a:lnTo>
                  <a:pt x="11143" y="9690"/>
                </a:lnTo>
                <a:lnTo>
                  <a:pt x="11148" y="9608"/>
                </a:lnTo>
                <a:lnTo>
                  <a:pt x="11127" y="9587"/>
                </a:lnTo>
                <a:lnTo>
                  <a:pt x="11127" y="9546"/>
                </a:lnTo>
                <a:lnTo>
                  <a:pt x="11153" y="9499"/>
                </a:lnTo>
                <a:lnTo>
                  <a:pt x="11148" y="9477"/>
                </a:lnTo>
                <a:lnTo>
                  <a:pt x="11100" y="9511"/>
                </a:lnTo>
                <a:lnTo>
                  <a:pt x="11100" y="9464"/>
                </a:lnTo>
                <a:lnTo>
                  <a:pt x="11058" y="9449"/>
                </a:lnTo>
                <a:lnTo>
                  <a:pt x="10994" y="9490"/>
                </a:lnTo>
                <a:lnTo>
                  <a:pt x="10952" y="9499"/>
                </a:lnTo>
                <a:lnTo>
                  <a:pt x="10930" y="9477"/>
                </a:lnTo>
                <a:lnTo>
                  <a:pt x="10867" y="9477"/>
                </a:lnTo>
                <a:lnTo>
                  <a:pt x="10814" y="9511"/>
                </a:lnTo>
                <a:lnTo>
                  <a:pt x="10781" y="9499"/>
                </a:lnTo>
                <a:lnTo>
                  <a:pt x="10686" y="9505"/>
                </a:lnTo>
                <a:lnTo>
                  <a:pt x="10585" y="9518"/>
                </a:lnTo>
                <a:lnTo>
                  <a:pt x="10527" y="9546"/>
                </a:lnTo>
                <a:lnTo>
                  <a:pt x="10488" y="9587"/>
                </a:lnTo>
                <a:lnTo>
                  <a:pt x="10425" y="9602"/>
                </a:lnTo>
                <a:lnTo>
                  <a:pt x="10367" y="9649"/>
                </a:lnTo>
                <a:lnTo>
                  <a:pt x="10340" y="9649"/>
                </a:lnTo>
                <a:lnTo>
                  <a:pt x="10282" y="9627"/>
                </a:lnTo>
                <a:lnTo>
                  <a:pt x="10229" y="9636"/>
                </a:lnTo>
                <a:lnTo>
                  <a:pt x="10202" y="9608"/>
                </a:lnTo>
                <a:lnTo>
                  <a:pt x="10222" y="9574"/>
                </a:lnTo>
                <a:lnTo>
                  <a:pt x="10261" y="9539"/>
                </a:lnTo>
                <a:lnTo>
                  <a:pt x="10314" y="9539"/>
                </a:lnTo>
                <a:lnTo>
                  <a:pt x="10389" y="9539"/>
                </a:lnTo>
                <a:lnTo>
                  <a:pt x="10430" y="9464"/>
                </a:lnTo>
                <a:lnTo>
                  <a:pt x="10473" y="9443"/>
                </a:lnTo>
                <a:lnTo>
                  <a:pt x="10483" y="9380"/>
                </a:lnTo>
                <a:lnTo>
                  <a:pt x="10515" y="9340"/>
                </a:lnTo>
                <a:lnTo>
                  <a:pt x="10495" y="9284"/>
                </a:lnTo>
                <a:lnTo>
                  <a:pt x="10515" y="9202"/>
                </a:lnTo>
                <a:lnTo>
                  <a:pt x="10553" y="9146"/>
                </a:lnTo>
                <a:lnTo>
                  <a:pt x="10558" y="9112"/>
                </a:lnTo>
                <a:lnTo>
                  <a:pt x="10633" y="9093"/>
                </a:lnTo>
                <a:lnTo>
                  <a:pt x="10686" y="9024"/>
                </a:lnTo>
                <a:lnTo>
                  <a:pt x="10681" y="8962"/>
                </a:lnTo>
                <a:lnTo>
                  <a:pt x="10686" y="8899"/>
                </a:lnTo>
                <a:lnTo>
                  <a:pt x="10771" y="8865"/>
                </a:lnTo>
                <a:lnTo>
                  <a:pt x="10887" y="8893"/>
                </a:lnTo>
                <a:lnTo>
                  <a:pt x="10940" y="8831"/>
                </a:lnTo>
                <a:lnTo>
                  <a:pt x="10967" y="8824"/>
                </a:lnTo>
                <a:lnTo>
                  <a:pt x="11000" y="8777"/>
                </a:lnTo>
                <a:lnTo>
                  <a:pt x="11027" y="8762"/>
                </a:lnTo>
                <a:lnTo>
                  <a:pt x="11073" y="8796"/>
                </a:lnTo>
                <a:lnTo>
                  <a:pt x="11100" y="8811"/>
                </a:lnTo>
                <a:lnTo>
                  <a:pt x="11117" y="8914"/>
                </a:lnTo>
                <a:lnTo>
                  <a:pt x="11153" y="8975"/>
                </a:lnTo>
                <a:lnTo>
                  <a:pt x="11206" y="9043"/>
                </a:lnTo>
                <a:lnTo>
                  <a:pt x="11255" y="9093"/>
                </a:lnTo>
                <a:lnTo>
                  <a:pt x="11298" y="9099"/>
                </a:lnTo>
                <a:lnTo>
                  <a:pt x="11324" y="9140"/>
                </a:lnTo>
                <a:lnTo>
                  <a:pt x="11361" y="9161"/>
                </a:lnTo>
                <a:lnTo>
                  <a:pt x="11378" y="9202"/>
                </a:lnTo>
                <a:lnTo>
                  <a:pt x="11404" y="9215"/>
                </a:lnTo>
                <a:lnTo>
                  <a:pt x="11419" y="9265"/>
                </a:lnTo>
                <a:lnTo>
                  <a:pt x="11441" y="9318"/>
                </a:lnTo>
                <a:lnTo>
                  <a:pt x="11431" y="9340"/>
                </a:lnTo>
                <a:lnTo>
                  <a:pt x="11419" y="9387"/>
                </a:lnTo>
                <a:lnTo>
                  <a:pt x="11419" y="9415"/>
                </a:lnTo>
                <a:lnTo>
                  <a:pt x="11446" y="9408"/>
                </a:lnTo>
                <a:lnTo>
                  <a:pt x="11479" y="9327"/>
                </a:lnTo>
                <a:lnTo>
                  <a:pt x="11506" y="9318"/>
                </a:lnTo>
                <a:lnTo>
                  <a:pt x="11511" y="9271"/>
                </a:lnTo>
                <a:lnTo>
                  <a:pt x="11467" y="9237"/>
                </a:lnTo>
                <a:lnTo>
                  <a:pt x="11494" y="9174"/>
                </a:lnTo>
                <a:lnTo>
                  <a:pt x="11547" y="9189"/>
                </a:lnTo>
                <a:lnTo>
                  <a:pt x="11579" y="9237"/>
                </a:lnTo>
                <a:lnTo>
                  <a:pt x="11590" y="9202"/>
                </a:lnTo>
                <a:lnTo>
                  <a:pt x="11585" y="9181"/>
                </a:lnTo>
                <a:lnTo>
                  <a:pt x="11537" y="9127"/>
                </a:lnTo>
                <a:lnTo>
                  <a:pt x="11494" y="9099"/>
                </a:lnTo>
                <a:lnTo>
                  <a:pt x="11441" y="9065"/>
                </a:lnTo>
                <a:lnTo>
                  <a:pt x="11457" y="9043"/>
                </a:lnTo>
                <a:lnTo>
                  <a:pt x="11441" y="9024"/>
                </a:lnTo>
                <a:lnTo>
                  <a:pt x="11393" y="9024"/>
                </a:lnTo>
                <a:lnTo>
                  <a:pt x="11329" y="8940"/>
                </a:lnTo>
                <a:lnTo>
                  <a:pt x="11298" y="8859"/>
                </a:lnTo>
                <a:lnTo>
                  <a:pt x="11245" y="8803"/>
                </a:lnTo>
                <a:lnTo>
                  <a:pt x="11223" y="8749"/>
                </a:lnTo>
                <a:lnTo>
                  <a:pt x="11228" y="8721"/>
                </a:lnTo>
                <a:lnTo>
                  <a:pt x="11223" y="8665"/>
                </a:lnTo>
                <a:lnTo>
                  <a:pt x="11271" y="8625"/>
                </a:lnTo>
                <a:close/>
                <a:moveTo>
                  <a:pt x="11053" y="8887"/>
                </a:moveTo>
                <a:lnTo>
                  <a:pt x="11015" y="8927"/>
                </a:lnTo>
                <a:lnTo>
                  <a:pt x="11005" y="8962"/>
                </a:lnTo>
                <a:lnTo>
                  <a:pt x="11015" y="9030"/>
                </a:lnTo>
                <a:lnTo>
                  <a:pt x="11042" y="9052"/>
                </a:lnTo>
                <a:lnTo>
                  <a:pt x="11063" y="8975"/>
                </a:lnTo>
                <a:lnTo>
                  <a:pt x="11053" y="8887"/>
                </a:lnTo>
                <a:close/>
                <a:moveTo>
                  <a:pt x="18754" y="9052"/>
                </a:moveTo>
                <a:lnTo>
                  <a:pt x="18691" y="9071"/>
                </a:lnTo>
                <a:lnTo>
                  <a:pt x="18670" y="9134"/>
                </a:lnTo>
                <a:lnTo>
                  <a:pt x="18680" y="9243"/>
                </a:lnTo>
                <a:lnTo>
                  <a:pt x="18643" y="9361"/>
                </a:lnTo>
                <a:lnTo>
                  <a:pt x="18611" y="9396"/>
                </a:lnTo>
                <a:lnTo>
                  <a:pt x="18520" y="9490"/>
                </a:lnTo>
                <a:lnTo>
                  <a:pt x="18483" y="9449"/>
                </a:lnTo>
                <a:lnTo>
                  <a:pt x="18425" y="9615"/>
                </a:lnTo>
                <a:lnTo>
                  <a:pt x="18360" y="9593"/>
                </a:lnTo>
                <a:lnTo>
                  <a:pt x="18244" y="9621"/>
                </a:lnTo>
                <a:lnTo>
                  <a:pt x="18201" y="9683"/>
                </a:lnTo>
                <a:lnTo>
                  <a:pt x="18143" y="9731"/>
                </a:lnTo>
                <a:lnTo>
                  <a:pt x="18111" y="9786"/>
                </a:lnTo>
                <a:lnTo>
                  <a:pt x="18058" y="9814"/>
                </a:lnTo>
                <a:lnTo>
                  <a:pt x="18080" y="9877"/>
                </a:lnTo>
                <a:lnTo>
                  <a:pt x="18116" y="9902"/>
                </a:lnTo>
                <a:lnTo>
                  <a:pt x="18106" y="9986"/>
                </a:lnTo>
                <a:lnTo>
                  <a:pt x="18133" y="10020"/>
                </a:lnTo>
                <a:lnTo>
                  <a:pt x="18169" y="9980"/>
                </a:lnTo>
                <a:lnTo>
                  <a:pt x="18207" y="9827"/>
                </a:lnTo>
                <a:lnTo>
                  <a:pt x="18148" y="9765"/>
                </a:lnTo>
                <a:lnTo>
                  <a:pt x="18217" y="9758"/>
                </a:lnTo>
                <a:lnTo>
                  <a:pt x="18287" y="9718"/>
                </a:lnTo>
                <a:lnTo>
                  <a:pt x="18387" y="9696"/>
                </a:lnTo>
                <a:lnTo>
                  <a:pt x="18394" y="9765"/>
                </a:lnTo>
                <a:lnTo>
                  <a:pt x="18430" y="9799"/>
                </a:lnTo>
                <a:lnTo>
                  <a:pt x="18515" y="9696"/>
                </a:lnTo>
                <a:lnTo>
                  <a:pt x="18616" y="9690"/>
                </a:lnTo>
                <a:lnTo>
                  <a:pt x="18691" y="9649"/>
                </a:lnTo>
                <a:lnTo>
                  <a:pt x="18723" y="9587"/>
                </a:lnTo>
                <a:lnTo>
                  <a:pt x="18713" y="9539"/>
                </a:lnTo>
                <a:lnTo>
                  <a:pt x="18733" y="9464"/>
                </a:lnTo>
                <a:lnTo>
                  <a:pt x="18733" y="9368"/>
                </a:lnTo>
                <a:lnTo>
                  <a:pt x="18786" y="9271"/>
                </a:lnTo>
                <a:lnTo>
                  <a:pt x="18786" y="9189"/>
                </a:lnTo>
                <a:lnTo>
                  <a:pt x="18754" y="9052"/>
                </a:lnTo>
                <a:close/>
                <a:moveTo>
                  <a:pt x="11042" y="9065"/>
                </a:moveTo>
                <a:lnTo>
                  <a:pt x="11010" y="9099"/>
                </a:lnTo>
                <a:lnTo>
                  <a:pt x="10979" y="9093"/>
                </a:lnTo>
                <a:lnTo>
                  <a:pt x="10994" y="9146"/>
                </a:lnTo>
                <a:lnTo>
                  <a:pt x="10994" y="9271"/>
                </a:lnTo>
                <a:lnTo>
                  <a:pt x="11015" y="9292"/>
                </a:lnTo>
                <a:lnTo>
                  <a:pt x="11042" y="9265"/>
                </a:lnTo>
                <a:lnTo>
                  <a:pt x="11068" y="9271"/>
                </a:lnTo>
                <a:lnTo>
                  <a:pt x="11073" y="9140"/>
                </a:lnTo>
                <a:lnTo>
                  <a:pt x="11042" y="9065"/>
                </a:lnTo>
                <a:close/>
                <a:moveTo>
                  <a:pt x="11409" y="9361"/>
                </a:moveTo>
                <a:lnTo>
                  <a:pt x="11366" y="9368"/>
                </a:lnTo>
                <a:lnTo>
                  <a:pt x="11308" y="9380"/>
                </a:lnTo>
                <a:lnTo>
                  <a:pt x="11240" y="9368"/>
                </a:lnTo>
                <a:lnTo>
                  <a:pt x="11228" y="9415"/>
                </a:lnTo>
                <a:lnTo>
                  <a:pt x="11313" y="9464"/>
                </a:lnTo>
                <a:lnTo>
                  <a:pt x="11339" y="9477"/>
                </a:lnTo>
                <a:lnTo>
                  <a:pt x="11388" y="9511"/>
                </a:lnTo>
                <a:lnTo>
                  <a:pt x="11399" y="9464"/>
                </a:lnTo>
                <a:lnTo>
                  <a:pt x="11388" y="9436"/>
                </a:lnTo>
                <a:lnTo>
                  <a:pt x="11409" y="9361"/>
                </a:lnTo>
                <a:close/>
                <a:moveTo>
                  <a:pt x="11888" y="9593"/>
                </a:moveTo>
                <a:lnTo>
                  <a:pt x="11878" y="9636"/>
                </a:lnTo>
                <a:lnTo>
                  <a:pt x="11946" y="9655"/>
                </a:lnTo>
                <a:lnTo>
                  <a:pt x="11946" y="9670"/>
                </a:lnTo>
                <a:lnTo>
                  <a:pt x="12031" y="9662"/>
                </a:lnTo>
                <a:lnTo>
                  <a:pt x="12037" y="9636"/>
                </a:lnTo>
                <a:lnTo>
                  <a:pt x="12004" y="9642"/>
                </a:lnTo>
                <a:lnTo>
                  <a:pt x="12011" y="9627"/>
                </a:lnTo>
                <a:lnTo>
                  <a:pt x="11963" y="9621"/>
                </a:lnTo>
                <a:lnTo>
                  <a:pt x="11919" y="9627"/>
                </a:lnTo>
                <a:lnTo>
                  <a:pt x="11888" y="9593"/>
                </a:lnTo>
                <a:close/>
                <a:moveTo>
                  <a:pt x="12521" y="9602"/>
                </a:moveTo>
                <a:lnTo>
                  <a:pt x="12468" y="9627"/>
                </a:lnTo>
                <a:lnTo>
                  <a:pt x="12425" y="9627"/>
                </a:lnTo>
                <a:lnTo>
                  <a:pt x="12420" y="9649"/>
                </a:lnTo>
                <a:lnTo>
                  <a:pt x="12415" y="9649"/>
                </a:lnTo>
                <a:lnTo>
                  <a:pt x="12388" y="9649"/>
                </a:lnTo>
                <a:lnTo>
                  <a:pt x="12398" y="9690"/>
                </a:lnTo>
                <a:lnTo>
                  <a:pt x="12430" y="9705"/>
                </a:lnTo>
                <a:lnTo>
                  <a:pt x="12490" y="9662"/>
                </a:lnTo>
                <a:lnTo>
                  <a:pt x="12490" y="9655"/>
                </a:lnTo>
                <a:lnTo>
                  <a:pt x="12483" y="9642"/>
                </a:lnTo>
                <a:lnTo>
                  <a:pt x="12521" y="9602"/>
                </a:lnTo>
                <a:close/>
                <a:moveTo>
                  <a:pt x="18319" y="9718"/>
                </a:moveTo>
                <a:lnTo>
                  <a:pt x="18297" y="9758"/>
                </a:lnTo>
                <a:lnTo>
                  <a:pt x="18261" y="9746"/>
                </a:lnTo>
                <a:lnTo>
                  <a:pt x="18227" y="9799"/>
                </a:lnTo>
                <a:lnTo>
                  <a:pt x="18227" y="9842"/>
                </a:lnTo>
                <a:lnTo>
                  <a:pt x="18266" y="9868"/>
                </a:lnTo>
                <a:lnTo>
                  <a:pt x="18281" y="9814"/>
                </a:lnTo>
                <a:lnTo>
                  <a:pt x="18314" y="9793"/>
                </a:lnTo>
                <a:lnTo>
                  <a:pt x="18334" y="9827"/>
                </a:lnTo>
                <a:lnTo>
                  <a:pt x="18372" y="9773"/>
                </a:lnTo>
                <a:lnTo>
                  <a:pt x="18360" y="9739"/>
                </a:lnTo>
                <a:lnTo>
                  <a:pt x="18319" y="9718"/>
                </a:lnTo>
                <a:close/>
                <a:moveTo>
                  <a:pt x="5962" y="10358"/>
                </a:moveTo>
                <a:lnTo>
                  <a:pt x="5962" y="10370"/>
                </a:lnTo>
                <a:lnTo>
                  <a:pt x="5989" y="10405"/>
                </a:lnTo>
                <a:lnTo>
                  <a:pt x="5989" y="10446"/>
                </a:lnTo>
                <a:lnTo>
                  <a:pt x="6000" y="10461"/>
                </a:lnTo>
                <a:lnTo>
                  <a:pt x="6010" y="10398"/>
                </a:lnTo>
                <a:lnTo>
                  <a:pt x="5962" y="10358"/>
                </a:lnTo>
                <a:close/>
                <a:moveTo>
                  <a:pt x="5921" y="10370"/>
                </a:moveTo>
                <a:lnTo>
                  <a:pt x="5894" y="10377"/>
                </a:lnTo>
                <a:lnTo>
                  <a:pt x="5899" y="10411"/>
                </a:lnTo>
                <a:lnTo>
                  <a:pt x="5962" y="10398"/>
                </a:lnTo>
                <a:lnTo>
                  <a:pt x="5962" y="10377"/>
                </a:lnTo>
                <a:lnTo>
                  <a:pt x="5921" y="10370"/>
                </a:lnTo>
                <a:close/>
                <a:moveTo>
                  <a:pt x="17596" y="10508"/>
                </a:moveTo>
                <a:lnTo>
                  <a:pt x="17548" y="10570"/>
                </a:lnTo>
                <a:lnTo>
                  <a:pt x="17516" y="10645"/>
                </a:lnTo>
                <a:lnTo>
                  <a:pt x="17521" y="10708"/>
                </a:lnTo>
                <a:lnTo>
                  <a:pt x="17553" y="10776"/>
                </a:lnTo>
                <a:lnTo>
                  <a:pt x="17579" y="10714"/>
                </a:lnTo>
                <a:lnTo>
                  <a:pt x="17611" y="10577"/>
                </a:lnTo>
                <a:lnTo>
                  <a:pt x="17622" y="10529"/>
                </a:lnTo>
                <a:lnTo>
                  <a:pt x="17596" y="10508"/>
                </a:lnTo>
                <a:close/>
                <a:moveTo>
                  <a:pt x="5941" y="10514"/>
                </a:moveTo>
                <a:lnTo>
                  <a:pt x="5926" y="10564"/>
                </a:lnTo>
                <a:lnTo>
                  <a:pt x="5952" y="10590"/>
                </a:lnTo>
                <a:lnTo>
                  <a:pt x="5962" y="10639"/>
                </a:lnTo>
                <a:lnTo>
                  <a:pt x="5979" y="10632"/>
                </a:lnTo>
                <a:lnTo>
                  <a:pt x="5979" y="10583"/>
                </a:lnTo>
                <a:lnTo>
                  <a:pt x="5957" y="10514"/>
                </a:lnTo>
                <a:lnTo>
                  <a:pt x="5941" y="10514"/>
                </a:lnTo>
                <a:close/>
                <a:moveTo>
                  <a:pt x="5701" y="10680"/>
                </a:moveTo>
                <a:lnTo>
                  <a:pt x="5686" y="10686"/>
                </a:lnTo>
                <a:lnTo>
                  <a:pt x="5643" y="10693"/>
                </a:lnTo>
                <a:lnTo>
                  <a:pt x="5612" y="10714"/>
                </a:lnTo>
                <a:lnTo>
                  <a:pt x="5590" y="10727"/>
                </a:lnTo>
                <a:lnTo>
                  <a:pt x="5575" y="10755"/>
                </a:lnTo>
                <a:lnTo>
                  <a:pt x="5542" y="10783"/>
                </a:lnTo>
                <a:lnTo>
                  <a:pt x="5568" y="10789"/>
                </a:lnTo>
                <a:lnTo>
                  <a:pt x="5595" y="10783"/>
                </a:lnTo>
                <a:lnTo>
                  <a:pt x="5607" y="10761"/>
                </a:lnTo>
                <a:lnTo>
                  <a:pt x="5633" y="10761"/>
                </a:lnTo>
                <a:lnTo>
                  <a:pt x="5670" y="10721"/>
                </a:lnTo>
                <a:lnTo>
                  <a:pt x="5728" y="10721"/>
                </a:lnTo>
                <a:lnTo>
                  <a:pt x="5708" y="10742"/>
                </a:lnTo>
                <a:lnTo>
                  <a:pt x="5728" y="10761"/>
                </a:lnTo>
                <a:lnTo>
                  <a:pt x="5803" y="10770"/>
                </a:lnTo>
                <a:lnTo>
                  <a:pt x="5824" y="10789"/>
                </a:lnTo>
                <a:lnTo>
                  <a:pt x="5877" y="10811"/>
                </a:lnTo>
                <a:lnTo>
                  <a:pt x="5909" y="10811"/>
                </a:lnTo>
                <a:lnTo>
                  <a:pt x="5926" y="10852"/>
                </a:lnTo>
                <a:lnTo>
                  <a:pt x="5941" y="10879"/>
                </a:lnTo>
                <a:lnTo>
                  <a:pt x="5979" y="10879"/>
                </a:lnTo>
                <a:lnTo>
                  <a:pt x="6005" y="10899"/>
                </a:lnTo>
                <a:lnTo>
                  <a:pt x="5967" y="10948"/>
                </a:lnTo>
                <a:lnTo>
                  <a:pt x="6047" y="10942"/>
                </a:lnTo>
                <a:lnTo>
                  <a:pt x="6090" y="10948"/>
                </a:lnTo>
                <a:lnTo>
                  <a:pt x="6127" y="10942"/>
                </a:lnTo>
                <a:lnTo>
                  <a:pt x="6170" y="10933"/>
                </a:lnTo>
                <a:lnTo>
                  <a:pt x="6175" y="10914"/>
                </a:lnTo>
                <a:lnTo>
                  <a:pt x="6133" y="10879"/>
                </a:lnTo>
                <a:lnTo>
                  <a:pt x="6085" y="10879"/>
                </a:lnTo>
                <a:lnTo>
                  <a:pt x="6090" y="10852"/>
                </a:lnTo>
                <a:lnTo>
                  <a:pt x="6059" y="10839"/>
                </a:lnTo>
                <a:lnTo>
                  <a:pt x="6037" y="10839"/>
                </a:lnTo>
                <a:lnTo>
                  <a:pt x="6000" y="10804"/>
                </a:lnTo>
                <a:lnTo>
                  <a:pt x="5952" y="10755"/>
                </a:lnTo>
                <a:lnTo>
                  <a:pt x="5931" y="10736"/>
                </a:lnTo>
                <a:lnTo>
                  <a:pt x="5877" y="10742"/>
                </a:lnTo>
                <a:lnTo>
                  <a:pt x="5851" y="10714"/>
                </a:lnTo>
                <a:lnTo>
                  <a:pt x="5798" y="10686"/>
                </a:lnTo>
                <a:lnTo>
                  <a:pt x="5754" y="10686"/>
                </a:lnTo>
                <a:lnTo>
                  <a:pt x="5701" y="10680"/>
                </a:lnTo>
                <a:close/>
                <a:moveTo>
                  <a:pt x="1187" y="10755"/>
                </a:moveTo>
                <a:lnTo>
                  <a:pt x="1180" y="10761"/>
                </a:lnTo>
                <a:lnTo>
                  <a:pt x="1175" y="10770"/>
                </a:lnTo>
                <a:lnTo>
                  <a:pt x="1197" y="10783"/>
                </a:lnTo>
                <a:lnTo>
                  <a:pt x="1202" y="10776"/>
                </a:lnTo>
                <a:lnTo>
                  <a:pt x="1202" y="10755"/>
                </a:lnTo>
                <a:lnTo>
                  <a:pt x="1187" y="10755"/>
                </a:lnTo>
                <a:close/>
                <a:moveTo>
                  <a:pt x="1282" y="10796"/>
                </a:moveTo>
                <a:lnTo>
                  <a:pt x="1267" y="10811"/>
                </a:lnTo>
                <a:lnTo>
                  <a:pt x="1277" y="10830"/>
                </a:lnTo>
                <a:lnTo>
                  <a:pt x="1293" y="10830"/>
                </a:lnTo>
                <a:lnTo>
                  <a:pt x="1298" y="10839"/>
                </a:lnTo>
                <a:lnTo>
                  <a:pt x="1303" y="10830"/>
                </a:lnTo>
                <a:lnTo>
                  <a:pt x="1287" y="10804"/>
                </a:lnTo>
                <a:lnTo>
                  <a:pt x="1282" y="10796"/>
                </a:lnTo>
                <a:close/>
                <a:moveTo>
                  <a:pt x="1325" y="10839"/>
                </a:moveTo>
                <a:lnTo>
                  <a:pt x="1320" y="10845"/>
                </a:lnTo>
                <a:lnTo>
                  <a:pt x="1351" y="10852"/>
                </a:lnTo>
                <a:lnTo>
                  <a:pt x="1356" y="10845"/>
                </a:lnTo>
                <a:lnTo>
                  <a:pt x="1325" y="10839"/>
                </a:lnTo>
                <a:close/>
                <a:moveTo>
                  <a:pt x="1361" y="10852"/>
                </a:moveTo>
                <a:lnTo>
                  <a:pt x="1356" y="10858"/>
                </a:lnTo>
                <a:lnTo>
                  <a:pt x="1356" y="10864"/>
                </a:lnTo>
                <a:lnTo>
                  <a:pt x="1366" y="10873"/>
                </a:lnTo>
                <a:lnTo>
                  <a:pt x="1373" y="10892"/>
                </a:lnTo>
                <a:lnTo>
                  <a:pt x="1393" y="10886"/>
                </a:lnTo>
                <a:lnTo>
                  <a:pt x="1400" y="10873"/>
                </a:lnTo>
                <a:lnTo>
                  <a:pt x="1383" y="10864"/>
                </a:lnTo>
                <a:lnTo>
                  <a:pt x="1361" y="10852"/>
                </a:lnTo>
                <a:close/>
                <a:moveTo>
                  <a:pt x="1405" y="10914"/>
                </a:moveTo>
                <a:lnTo>
                  <a:pt x="1405" y="10920"/>
                </a:lnTo>
                <a:lnTo>
                  <a:pt x="1410" y="10942"/>
                </a:lnTo>
                <a:lnTo>
                  <a:pt x="1400" y="10948"/>
                </a:lnTo>
                <a:lnTo>
                  <a:pt x="1393" y="10961"/>
                </a:lnTo>
                <a:lnTo>
                  <a:pt x="1405" y="10989"/>
                </a:lnTo>
                <a:lnTo>
                  <a:pt x="1405" y="11010"/>
                </a:lnTo>
                <a:lnTo>
                  <a:pt x="1415" y="11023"/>
                </a:lnTo>
                <a:lnTo>
                  <a:pt x="1426" y="11010"/>
                </a:lnTo>
                <a:lnTo>
                  <a:pt x="1441" y="10995"/>
                </a:lnTo>
                <a:lnTo>
                  <a:pt x="1468" y="10983"/>
                </a:lnTo>
                <a:lnTo>
                  <a:pt x="1468" y="10976"/>
                </a:lnTo>
                <a:lnTo>
                  <a:pt x="1453" y="10948"/>
                </a:lnTo>
                <a:lnTo>
                  <a:pt x="1441" y="10933"/>
                </a:lnTo>
                <a:lnTo>
                  <a:pt x="1436" y="10927"/>
                </a:lnTo>
                <a:lnTo>
                  <a:pt x="1410" y="10914"/>
                </a:lnTo>
                <a:lnTo>
                  <a:pt x="1405" y="10914"/>
                </a:lnTo>
                <a:close/>
                <a:moveTo>
                  <a:pt x="16936" y="10927"/>
                </a:moveTo>
                <a:lnTo>
                  <a:pt x="16871" y="10948"/>
                </a:lnTo>
                <a:lnTo>
                  <a:pt x="16845" y="10989"/>
                </a:lnTo>
                <a:lnTo>
                  <a:pt x="16845" y="11051"/>
                </a:lnTo>
                <a:lnTo>
                  <a:pt x="16893" y="11079"/>
                </a:lnTo>
                <a:lnTo>
                  <a:pt x="16946" y="11045"/>
                </a:lnTo>
                <a:lnTo>
                  <a:pt x="16958" y="10995"/>
                </a:lnTo>
                <a:lnTo>
                  <a:pt x="16984" y="10961"/>
                </a:lnTo>
                <a:lnTo>
                  <a:pt x="16972" y="10927"/>
                </a:lnTo>
                <a:lnTo>
                  <a:pt x="16936" y="10927"/>
                </a:lnTo>
                <a:close/>
                <a:moveTo>
                  <a:pt x="6233" y="10942"/>
                </a:moveTo>
                <a:lnTo>
                  <a:pt x="6218" y="10961"/>
                </a:lnTo>
                <a:lnTo>
                  <a:pt x="6255" y="10976"/>
                </a:lnTo>
                <a:lnTo>
                  <a:pt x="6255" y="11010"/>
                </a:lnTo>
                <a:lnTo>
                  <a:pt x="6281" y="11045"/>
                </a:lnTo>
                <a:lnTo>
                  <a:pt x="6260" y="11058"/>
                </a:lnTo>
                <a:lnTo>
                  <a:pt x="6218" y="11051"/>
                </a:lnTo>
                <a:lnTo>
                  <a:pt x="6165" y="11045"/>
                </a:lnTo>
                <a:lnTo>
                  <a:pt x="6160" y="11064"/>
                </a:lnTo>
                <a:lnTo>
                  <a:pt x="6192" y="11092"/>
                </a:lnTo>
                <a:lnTo>
                  <a:pt x="6218" y="11079"/>
                </a:lnTo>
                <a:lnTo>
                  <a:pt x="6250" y="11086"/>
                </a:lnTo>
                <a:lnTo>
                  <a:pt x="6281" y="11079"/>
                </a:lnTo>
                <a:lnTo>
                  <a:pt x="6320" y="11092"/>
                </a:lnTo>
                <a:lnTo>
                  <a:pt x="6320" y="11114"/>
                </a:lnTo>
                <a:lnTo>
                  <a:pt x="6335" y="11126"/>
                </a:lnTo>
                <a:lnTo>
                  <a:pt x="6361" y="11071"/>
                </a:lnTo>
                <a:lnTo>
                  <a:pt x="6378" y="11058"/>
                </a:lnTo>
                <a:lnTo>
                  <a:pt x="6388" y="11079"/>
                </a:lnTo>
                <a:lnTo>
                  <a:pt x="6409" y="11071"/>
                </a:lnTo>
                <a:lnTo>
                  <a:pt x="6419" y="11058"/>
                </a:lnTo>
                <a:lnTo>
                  <a:pt x="6441" y="11064"/>
                </a:lnTo>
                <a:lnTo>
                  <a:pt x="6468" y="11058"/>
                </a:lnTo>
                <a:lnTo>
                  <a:pt x="6494" y="11079"/>
                </a:lnTo>
                <a:lnTo>
                  <a:pt x="6516" y="11045"/>
                </a:lnTo>
                <a:lnTo>
                  <a:pt x="6489" y="11017"/>
                </a:lnTo>
                <a:lnTo>
                  <a:pt x="6463" y="11017"/>
                </a:lnTo>
                <a:lnTo>
                  <a:pt x="6463" y="10989"/>
                </a:lnTo>
                <a:lnTo>
                  <a:pt x="6431" y="10989"/>
                </a:lnTo>
                <a:lnTo>
                  <a:pt x="6419" y="10961"/>
                </a:lnTo>
                <a:lnTo>
                  <a:pt x="6404" y="10968"/>
                </a:lnTo>
                <a:lnTo>
                  <a:pt x="6373" y="10948"/>
                </a:lnTo>
                <a:lnTo>
                  <a:pt x="6325" y="10948"/>
                </a:lnTo>
                <a:lnTo>
                  <a:pt x="6320" y="10961"/>
                </a:lnTo>
                <a:lnTo>
                  <a:pt x="6266" y="10948"/>
                </a:lnTo>
                <a:lnTo>
                  <a:pt x="6233" y="10942"/>
                </a:lnTo>
                <a:close/>
                <a:moveTo>
                  <a:pt x="5962" y="11051"/>
                </a:moveTo>
                <a:lnTo>
                  <a:pt x="5936" y="11058"/>
                </a:lnTo>
                <a:lnTo>
                  <a:pt x="5931" y="11079"/>
                </a:lnTo>
                <a:lnTo>
                  <a:pt x="5962" y="11105"/>
                </a:lnTo>
                <a:lnTo>
                  <a:pt x="6000" y="11120"/>
                </a:lnTo>
                <a:lnTo>
                  <a:pt x="6015" y="11105"/>
                </a:lnTo>
                <a:lnTo>
                  <a:pt x="6059" y="11105"/>
                </a:lnTo>
                <a:lnTo>
                  <a:pt x="6047" y="11079"/>
                </a:lnTo>
                <a:lnTo>
                  <a:pt x="6015" y="11064"/>
                </a:lnTo>
                <a:lnTo>
                  <a:pt x="5979" y="11058"/>
                </a:lnTo>
                <a:lnTo>
                  <a:pt x="5962" y="11051"/>
                </a:lnTo>
                <a:close/>
                <a:moveTo>
                  <a:pt x="6586" y="11051"/>
                </a:moveTo>
                <a:lnTo>
                  <a:pt x="6579" y="11064"/>
                </a:lnTo>
                <a:lnTo>
                  <a:pt x="6586" y="11099"/>
                </a:lnTo>
                <a:lnTo>
                  <a:pt x="6617" y="11099"/>
                </a:lnTo>
                <a:lnTo>
                  <a:pt x="6659" y="11099"/>
                </a:lnTo>
                <a:lnTo>
                  <a:pt x="6675" y="11079"/>
                </a:lnTo>
                <a:lnTo>
                  <a:pt x="6665" y="11058"/>
                </a:lnTo>
                <a:lnTo>
                  <a:pt x="6632" y="11051"/>
                </a:lnTo>
                <a:lnTo>
                  <a:pt x="6586" y="11051"/>
                </a:lnTo>
                <a:close/>
                <a:moveTo>
                  <a:pt x="17548" y="11058"/>
                </a:moveTo>
                <a:lnTo>
                  <a:pt x="17531" y="11126"/>
                </a:lnTo>
                <a:lnTo>
                  <a:pt x="17526" y="11251"/>
                </a:lnTo>
                <a:lnTo>
                  <a:pt x="17499" y="11223"/>
                </a:lnTo>
                <a:lnTo>
                  <a:pt x="17504" y="11298"/>
                </a:lnTo>
                <a:lnTo>
                  <a:pt x="17509" y="11333"/>
                </a:lnTo>
                <a:lnTo>
                  <a:pt x="17543" y="11373"/>
                </a:lnTo>
                <a:lnTo>
                  <a:pt x="17548" y="11345"/>
                </a:lnTo>
                <a:lnTo>
                  <a:pt x="17569" y="11367"/>
                </a:lnTo>
                <a:lnTo>
                  <a:pt x="17548" y="11388"/>
                </a:lnTo>
                <a:lnTo>
                  <a:pt x="17548" y="11414"/>
                </a:lnTo>
                <a:lnTo>
                  <a:pt x="17574" y="11436"/>
                </a:lnTo>
                <a:lnTo>
                  <a:pt x="17627" y="11423"/>
                </a:lnTo>
                <a:lnTo>
                  <a:pt x="17664" y="11470"/>
                </a:lnTo>
                <a:lnTo>
                  <a:pt x="17681" y="11442"/>
                </a:lnTo>
                <a:lnTo>
                  <a:pt x="17702" y="11483"/>
                </a:lnTo>
                <a:lnTo>
                  <a:pt x="17744" y="11517"/>
                </a:lnTo>
                <a:lnTo>
                  <a:pt x="17755" y="11483"/>
                </a:lnTo>
                <a:lnTo>
                  <a:pt x="17734" y="11464"/>
                </a:lnTo>
                <a:lnTo>
                  <a:pt x="17739" y="11423"/>
                </a:lnTo>
                <a:lnTo>
                  <a:pt x="17664" y="11380"/>
                </a:lnTo>
                <a:lnTo>
                  <a:pt x="17637" y="11388"/>
                </a:lnTo>
                <a:lnTo>
                  <a:pt x="17611" y="11380"/>
                </a:lnTo>
                <a:lnTo>
                  <a:pt x="17596" y="11320"/>
                </a:lnTo>
                <a:lnTo>
                  <a:pt x="17606" y="11257"/>
                </a:lnTo>
                <a:lnTo>
                  <a:pt x="17637" y="11230"/>
                </a:lnTo>
                <a:lnTo>
                  <a:pt x="17654" y="11167"/>
                </a:lnTo>
                <a:lnTo>
                  <a:pt x="17632" y="11105"/>
                </a:lnTo>
                <a:lnTo>
                  <a:pt x="17642" y="11079"/>
                </a:lnTo>
                <a:lnTo>
                  <a:pt x="17637" y="11058"/>
                </a:lnTo>
                <a:lnTo>
                  <a:pt x="17622" y="11079"/>
                </a:lnTo>
                <a:lnTo>
                  <a:pt x="17584" y="11058"/>
                </a:lnTo>
                <a:lnTo>
                  <a:pt x="17548" y="11058"/>
                </a:lnTo>
                <a:close/>
                <a:moveTo>
                  <a:pt x="17526" y="11449"/>
                </a:moveTo>
                <a:lnTo>
                  <a:pt x="17558" y="11504"/>
                </a:lnTo>
                <a:lnTo>
                  <a:pt x="17579" y="11545"/>
                </a:lnTo>
                <a:lnTo>
                  <a:pt x="17596" y="11476"/>
                </a:lnTo>
                <a:lnTo>
                  <a:pt x="17579" y="11449"/>
                </a:lnTo>
                <a:lnTo>
                  <a:pt x="17526" y="11449"/>
                </a:lnTo>
                <a:close/>
                <a:moveTo>
                  <a:pt x="17755" y="11517"/>
                </a:moveTo>
                <a:lnTo>
                  <a:pt x="17792" y="11573"/>
                </a:lnTo>
                <a:lnTo>
                  <a:pt x="17792" y="11607"/>
                </a:lnTo>
                <a:lnTo>
                  <a:pt x="17760" y="11601"/>
                </a:lnTo>
                <a:lnTo>
                  <a:pt x="17770" y="11642"/>
                </a:lnTo>
                <a:lnTo>
                  <a:pt x="17787" y="11648"/>
                </a:lnTo>
                <a:lnTo>
                  <a:pt x="17787" y="11704"/>
                </a:lnTo>
                <a:lnTo>
                  <a:pt x="17819" y="11683"/>
                </a:lnTo>
                <a:lnTo>
                  <a:pt x="17802" y="11635"/>
                </a:lnTo>
                <a:lnTo>
                  <a:pt x="17802" y="11614"/>
                </a:lnTo>
                <a:lnTo>
                  <a:pt x="17845" y="11635"/>
                </a:lnTo>
                <a:lnTo>
                  <a:pt x="17829" y="11545"/>
                </a:lnTo>
                <a:lnTo>
                  <a:pt x="17814" y="11517"/>
                </a:lnTo>
                <a:lnTo>
                  <a:pt x="17755" y="11517"/>
                </a:lnTo>
                <a:close/>
                <a:moveTo>
                  <a:pt x="17616" y="11567"/>
                </a:moveTo>
                <a:lnTo>
                  <a:pt x="17627" y="11607"/>
                </a:lnTo>
                <a:lnTo>
                  <a:pt x="17622" y="11642"/>
                </a:lnTo>
                <a:lnTo>
                  <a:pt x="17627" y="11676"/>
                </a:lnTo>
                <a:lnTo>
                  <a:pt x="17664" y="11655"/>
                </a:lnTo>
                <a:lnTo>
                  <a:pt x="17691" y="11620"/>
                </a:lnTo>
                <a:lnTo>
                  <a:pt x="17691" y="11595"/>
                </a:lnTo>
                <a:lnTo>
                  <a:pt x="17654" y="11595"/>
                </a:lnTo>
                <a:lnTo>
                  <a:pt x="17616" y="11567"/>
                </a:lnTo>
                <a:close/>
                <a:moveTo>
                  <a:pt x="17478" y="11607"/>
                </a:moveTo>
                <a:lnTo>
                  <a:pt x="17451" y="11683"/>
                </a:lnTo>
                <a:lnTo>
                  <a:pt x="17415" y="11738"/>
                </a:lnTo>
                <a:lnTo>
                  <a:pt x="17371" y="11786"/>
                </a:lnTo>
                <a:lnTo>
                  <a:pt x="17345" y="11835"/>
                </a:lnTo>
                <a:lnTo>
                  <a:pt x="17420" y="11766"/>
                </a:lnTo>
                <a:lnTo>
                  <a:pt x="17451" y="11711"/>
                </a:lnTo>
                <a:lnTo>
                  <a:pt x="17489" y="11670"/>
                </a:lnTo>
                <a:lnTo>
                  <a:pt x="17478" y="11607"/>
                </a:lnTo>
                <a:close/>
                <a:moveTo>
                  <a:pt x="17744" y="11620"/>
                </a:moveTo>
                <a:lnTo>
                  <a:pt x="17702" y="11689"/>
                </a:lnTo>
                <a:lnTo>
                  <a:pt x="17712" y="11642"/>
                </a:lnTo>
                <a:lnTo>
                  <a:pt x="17681" y="11648"/>
                </a:lnTo>
                <a:lnTo>
                  <a:pt x="17676" y="11689"/>
                </a:lnTo>
                <a:lnTo>
                  <a:pt x="17659" y="11717"/>
                </a:lnTo>
                <a:lnTo>
                  <a:pt x="17649" y="11732"/>
                </a:lnTo>
                <a:lnTo>
                  <a:pt x="17686" y="11786"/>
                </a:lnTo>
                <a:lnTo>
                  <a:pt x="17702" y="11766"/>
                </a:lnTo>
                <a:lnTo>
                  <a:pt x="17717" y="11717"/>
                </a:lnTo>
                <a:lnTo>
                  <a:pt x="17739" y="11689"/>
                </a:lnTo>
                <a:lnTo>
                  <a:pt x="17744" y="11620"/>
                </a:lnTo>
                <a:close/>
                <a:moveTo>
                  <a:pt x="6936" y="11642"/>
                </a:moveTo>
                <a:lnTo>
                  <a:pt x="6905" y="11655"/>
                </a:lnTo>
                <a:lnTo>
                  <a:pt x="6905" y="11683"/>
                </a:lnTo>
                <a:lnTo>
                  <a:pt x="6888" y="11704"/>
                </a:lnTo>
                <a:lnTo>
                  <a:pt x="6898" y="11711"/>
                </a:lnTo>
                <a:lnTo>
                  <a:pt x="6946" y="11704"/>
                </a:lnTo>
                <a:lnTo>
                  <a:pt x="6951" y="11648"/>
                </a:lnTo>
                <a:lnTo>
                  <a:pt x="6936" y="11642"/>
                </a:lnTo>
                <a:close/>
                <a:moveTo>
                  <a:pt x="15181" y="11723"/>
                </a:moveTo>
                <a:lnTo>
                  <a:pt x="15154" y="11848"/>
                </a:lnTo>
                <a:lnTo>
                  <a:pt x="15164" y="11958"/>
                </a:lnTo>
                <a:lnTo>
                  <a:pt x="15196" y="12020"/>
                </a:lnTo>
                <a:lnTo>
                  <a:pt x="15244" y="11998"/>
                </a:lnTo>
                <a:lnTo>
                  <a:pt x="15270" y="11979"/>
                </a:lnTo>
                <a:lnTo>
                  <a:pt x="15275" y="11904"/>
                </a:lnTo>
                <a:lnTo>
                  <a:pt x="15249" y="11820"/>
                </a:lnTo>
                <a:lnTo>
                  <a:pt x="15222" y="11766"/>
                </a:lnTo>
                <a:lnTo>
                  <a:pt x="15181" y="11723"/>
                </a:lnTo>
                <a:close/>
                <a:moveTo>
                  <a:pt x="17824" y="11732"/>
                </a:moveTo>
                <a:lnTo>
                  <a:pt x="17829" y="11792"/>
                </a:lnTo>
                <a:lnTo>
                  <a:pt x="17787" y="11792"/>
                </a:lnTo>
                <a:lnTo>
                  <a:pt x="17775" y="11827"/>
                </a:lnTo>
                <a:lnTo>
                  <a:pt x="17734" y="11848"/>
                </a:lnTo>
                <a:lnTo>
                  <a:pt x="17712" y="11814"/>
                </a:lnTo>
                <a:lnTo>
                  <a:pt x="17681" y="11842"/>
                </a:lnTo>
                <a:lnTo>
                  <a:pt x="17642" y="11861"/>
                </a:lnTo>
                <a:lnTo>
                  <a:pt x="17622" y="11923"/>
                </a:lnTo>
                <a:lnTo>
                  <a:pt x="17632" y="11945"/>
                </a:lnTo>
                <a:lnTo>
                  <a:pt x="17676" y="11904"/>
                </a:lnTo>
                <a:lnTo>
                  <a:pt x="17702" y="11910"/>
                </a:lnTo>
                <a:lnTo>
                  <a:pt x="17717" y="11876"/>
                </a:lnTo>
                <a:lnTo>
                  <a:pt x="17755" y="11910"/>
                </a:lnTo>
                <a:lnTo>
                  <a:pt x="17739" y="11951"/>
                </a:lnTo>
                <a:lnTo>
                  <a:pt x="17755" y="12007"/>
                </a:lnTo>
                <a:lnTo>
                  <a:pt x="17824" y="12048"/>
                </a:lnTo>
                <a:lnTo>
                  <a:pt x="17840" y="12013"/>
                </a:lnTo>
                <a:lnTo>
                  <a:pt x="17819" y="11958"/>
                </a:lnTo>
                <a:lnTo>
                  <a:pt x="17850" y="11917"/>
                </a:lnTo>
                <a:lnTo>
                  <a:pt x="17872" y="11992"/>
                </a:lnTo>
                <a:lnTo>
                  <a:pt x="17888" y="11923"/>
                </a:lnTo>
                <a:lnTo>
                  <a:pt x="17888" y="11882"/>
                </a:lnTo>
                <a:lnTo>
                  <a:pt x="17882" y="11835"/>
                </a:lnTo>
                <a:lnTo>
                  <a:pt x="17877" y="11807"/>
                </a:lnTo>
                <a:lnTo>
                  <a:pt x="17872" y="11766"/>
                </a:lnTo>
                <a:lnTo>
                  <a:pt x="17824" y="11732"/>
                </a:lnTo>
                <a:close/>
                <a:moveTo>
                  <a:pt x="17318" y="11945"/>
                </a:moveTo>
                <a:lnTo>
                  <a:pt x="17287" y="12007"/>
                </a:lnTo>
                <a:lnTo>
                  <a:pt x="17243" y="12054"/>
                </a:lnTo>
                <a:lnTo>
                  <a:pt x="17190" y="12095"/>
                </a:lnTo>
                <a:lnTo>
                  <a:pt x="17170" y="12123"/>
                </a:lnTo>
                <a:lnTo>
                  <a:pt x="17144" y="12170"/>
                </a:lnTo>
                <a:lnTo>
                  <a:pt x="17100" y="12232"/>
                </a:lnTo>
                <a:lnTo>
                  <a:pt x="17031" y="12247"/>
                </a:lnTo>
                <a:lnTo>
                  <a:pt x="17004" y="12260"/>
                </a:lnTo>
                <a:lnTo>
                  <a:pt x="16994" y="12329"/>
                </a:lnTo>
                <a:lnTo>
                  <a:pt x="16946" y="12342"/>
                </a:lnTo>
                <a:lnTo>
                  <a:pt x="16904" y="12316"/>
                </a:lnTo>
                <a:lnTo>
                  <a:pt x="16871" y="12363"/>
                </a:lnTo>
                <a:lnTo>
                  <a:pt x="16861" y="12432"/>
                </a:lnTo>
                <a:lnTo>
                  <a:pt x="16871" y="12501"/>
                </a:lnTo>
                <a:lnTo>
                  <a:pt x="16898" y="12563"/>
                </a:lnTo>
                <a:lnTo>
                  <a:pt x="16931" y="12582"/>
                </a:lnTo>
                <a:lnTo>
                  <a:pt x="16936" y="12686"/>
                </a:lnTo>
                <a:lnTo>
                  <a:pt x="16984" y="12694"/>
                </a:lnTo>
                <a:lnTo>
                  <a:pt x="17026" y="12694"/>
                </a:lnTo>
                <a:lnTo>
                  <a:pt x="17047" y="12728"/>
                </a:lnTo>
                <a:lnTo>
                  <a:pt x="17117" y="12701"/>
                </a:lnTo>
                <a:lnTo>
                  <a:pt x="17144" y="12720"/>
                </a:lnTo>
                <a:lnTo>
                  <a:pt x="17185" y="12728"/>
                </a:lnTo>
                <a:lnTo>
                  <a:pt x="17207" y="12776"/>
                </a:lnTo>
                <a:lnTo>
                  <a:pt x="17277" y="12741"/>
                </a:lnTo>
                <a:lnTo>
                  <a:pt x="17282" y="12769"/>
                </a:lnTo>
                <a:lnTo>
                  <a:pt x="17308" y="12651"/>
                </a:lnTo>
                <a:lnTo>
                  <a:pt x="17308" y="12576"/>
                </a:lnTo>
                <a:lnTo>
                  <a:pt x="17361" y="12529"/>
                </a:lnTo>
                <a:lnTo>
                  <a:pt x="17361" y="12460"/>
                </a:lnTo>
                <a:lnTo>
                  <a:pt x="17383" y="12404"/>
                </a:lnTo>
                <a:lnTo>
                  <a:pt x="17451" y="12398"/>
                </a:lnTo>
                <a:lnTo>
                  <a:pt x="17383" y="12329"/>
                </a:lnTo>
                <a:lnTo>
                  <a:pt x="17393" y="12295"/>
                </a:lnTo>
                <a:lnTo>
                  <a:pt x="17350" y="12226"/>
                </a:lnTo>
                <a:lnTo>
                  <a:pt x="17383" y="12157"/>
                </a:lnTo>
                <a:lnTo>
                  <a:pt x="17425" y="12129"/>
                </a:lnTo>
                <a:lnTo>
                  <a:pt x="17420" y="12095"/>
                </a:lnTo>
                <a:lnTo>
                  <a:pt x="17456" y="12089"/>
                </a:lnTo>
                <a:lnTo>
                  <a:pt x="17463" y="12061"/>
                </a:lnTo>
                <a:lnTo>
                  <a:pt x="17410" y="12041"/>
                </a:lnTo>
                <a:lnTo>
                  <a:pt x="17371" y="12013"/>
                </a:lnTo>
                <a:lnTo>
                  <a:pt x="17371" y="11985"/>
                </a:lnTo>
                <a:lnTo>
                  <a:pt x="17340" y="11945"/>
                </a:lnTo>
                <a:lnTo>
                  <a:pt x="17318" y="11945"/>
                </a:lnTo>
                <a:close/>
                <a:moveTo>
                  <a:pt x="16068" y="12054"/>
                </a:moveTo>
                <a:lnTo>
                  <a:pt x="16068" y="12095"/>
                </a:lnTo>
                <a:lnTo>
                  <a:pt x="16133" y="12179"/>
                </a:lnTo>
                <a:lnTo>
                  <a:pt x="16175" y="12220"/>
                </a:lnTo>
                <a:lnTo>
                  <a:pt x="16206" y="12282"/>
                </a:lnTo>
                <a:lnTo>
                  <a:pt x="16259" y="12329"/>
                </a:lnTo>
                <a:lnTo>
                  <a:pt x="16281" y="12391"/>
                </a:lnTo>
                <a:lnTo>
                  <a:pt x="16298" y="12454"/>
                </a:lnTo>
                <a:lnTo>
                  <a:pt x="16351" y="12514"/>
                </a:lnTo>
                <a:lnTo>
                  <a:pt x="16392" y="12617"/>
                </a:lnTo>
                <a:lnTo>
                  <a:pt x="16426" y="12673"/>
                </a:lnTo>
                <a:lnTo>
                  <a:pt x="16467" y="12735"/>
                </a:lnTo>
                <a:lnTo>
                  <a:pt x="16494" y="12782"/>
                </a:lnTo>
                <a:lnTo>
                  <a:pt x="16569" y="12844"/>
                </a:lnTo>
                <a:lnTo>
                  <a:pt x="16617" y="12907"/>
                </a:lnTo>
                <a:lnTo>
                  <a:pt x="16680" y="12907"/>
                </a:lnTo>
                <a:lnTo>
                  <a:pt x="16680" y="12789"/>
                </a:lnTo>
                <a:lnTo>
                  <a:pt x="16697" y="12694"/>
                </a:lnTo>
                <a:lnTo>
                  <a:pt x="16670" y="12645"/>
                </a:lnTo>
                <a:lnTo>
                  <a:pt x="16627" y="12638"/>
                </a:lnTo>
                <a:lnTo>
                  <a:pt x="16605" y="12597"/>
                </a:lnTo>
                <a:lnTo>
                  <a:pt x="16595" y="12548"/>
                </a:lnTo>
                <a:lnTo>
                  <a:pt x="16574" y="12542"/>
                </a:lnTo>
                <a:lnTo>
                  <a:pt x="16542" y="12522"/>
                </a:lnTo>
                <a:lnTo>
                  <a:pt x="16564" y="12460"/>
                </a:lnTo>
                <a:lnTo>
                  <a:pt x="16520" y="12426"/>
                </a:lnTo>
                <a:lnTo>
                  <a:pt x="16489" y="12363"/>
                </a:lnTo>
                <a:lnTo>
                  <a:pt x="16436" y="12308"/>
                </a:lnTo>
                <a:lnTo>
                  <a:pt x="16377" y="12308"/>
                </a:lnTo>
                <a:lnTo>
                  <a:pt x="16324" y="12226"/>
                </a:lnTo>
                <a:lnTo>
                  <a:pt x="16293" y="12198"/>
                </a:lnTo>
                <a:lnTo>
                  <a:pt x="16244" y="12144"/>
                </a:lnTo>
                <a:lnTo>
                  <a:pt x="16196" y="12076"/>
                </a:lnTo>
                <a:lnTo>
                  <a:pt x="16107" y="12054"/>
                </a:lnTo>
                <a:lnTo>
                  <a:pt x="16068" y="12054"/>
                </a:lnTo>
                <a:close/>
                <a:moveTo>
                  <a:pt x="17973" y="12301"/>
                </a:moveTo>
                <a:lnTo>
                  <a:pt x="17952" y="12329"/>
                </a:lnTo>
                <a:lnTo>
                  <a:pt x="17942" y="12391"/>
                </a:lnTo>
                <a:lnTo>
                  <a:pt x="17957" y="12488"/>
                </a:lnTo>
                <a:lnTo>
                  <a:pt x="17983" y="12535"/>
                </a:lnTo>
                <a:lnTo>
                  <a:pt x="18000" y="12522"/>
                </a:lnTo>
                <a:lnTo>
                  <a:pt x="17973" y="12488"/>
                </a:lnTo>
                <a:lnTo>
                  <a:pt x="17983" y="12439"/>
                </a:lnTo>
                <a:lnTo>
                  <a:pt x="18010" y="12445"/>
                </a:lnTo>
                <a:lnTo>
                  <a:pt x="18015" y="12385"/>
                </a:lnTo>
                <a:lnTo>
                  <a:pt x="18010" y="12351"/>
                </a:lnTo>
                <a:lnTo>
                  <a:pt x="17973" y="12342"/>
                </a:lnTo>
                <a:lnTo>
                  <a:pt x="17973" y="12301"/>
                </a:lnTo>
                <a:close/>
                <a:moveTo>
                  <a:pt x="17802" y="12342"/>
                </a:moveTo>
                <a:lnTo>
                  <a:pt x="17744" y="12398"/>
                </a:lnTo>
                <a:lnTo>
                  <a:pt x="17681" y="12398"/>
                </a:lnTo>
                <a:lnTo>
                  <a:pt x="17606" y="12391"/>
                </a:lnTo>
                <a:lnTo>
                  <a:pt x="17558" y="12370"/>
                </a:lnTo>
                <a:lnTo>
                  <a:pt x="17509" y="12426"/>
                </a:lnTo>
                <a:lnTo>
                  <a:pt x="17499" y="12454"/>
                </a:lnTo>
                <a:lnTo>
                  <a:pt x="17468" y="12570"/>
                </a:lnTo>
                <a:lnTo>
                  <a:pt x="17463" y="12625"/>
                </a:lnTo>
                <a:lnTo>
                  <a:pt x="17436" y="12673"/>
                </a:lnTo>
                <a:lnTo>
                  <a:pt x="17456" y="12728"/>
                </a:lnTo>
                <a:lnTo>
                  <a:pt x="17478" y="12728"/>
                </a:lnTo>
                <a:lnTo>
                  <a:pt x="17489" y="12804"/>
                </a:lnTo>
                <a:lnTo>
                  <a:pt x="17473" y="12872"/>
                </a:lnTo>
                <a:lnTo>
                  <a:pt x="17494" y="12892"/>
                </a:lnTo>
                <a:lnTo>
                  <a:pt x="17531" y="12879"/>
                </a:lnTo>
                <a:lnTo>
                  <a:pt x="17531" y="12776"/>
                </a:lnTo>
                <a:lnTo>
                  <a:pt x="17526" y="12686"/>
                </a:lnTo>
                <a:lnTo>
                  <a:pt x="17563" y="12666"/>
                </a:lnTo>
                <a:lnTo>
                  <a:pt x="17558" y="12735"/>
                </a:lnTo>
                <a:lnTo>
                  <a:pt x="17601" y="12782"/>
                </a:lnTo>
                <a:lnTo>
                  <a:pt x="17596" y="12810"/>
                </a:lnTo>
                <a:lnTo>
                  <a:pt x="17611" y="12832"/>
                </a:lnTo>
                <a:lnTo>
                  <a:pt x="17664" y="12804"/>
                </a:lnTo>
                <a:lnTo>
                  <a:pt x="17637" y="12866"/>
                </a:lnTo>
                <a:lnTo>
                  <a:pt x="17659" y="12885"/>
                </a:lnTo>
                <a:lnTo>
                  <a:pt x="17691" y="12866"/>
                </a:lnTo>
                <a:lnTo>
                  <a:pt x="17691" y="12817"/>
                </a:lnTo>
                <a:lnTo>
                  <a:pt x="17642" y="12728"/>
                </a:lnTo>
                <a:lnTo>
                  <a:pt x="17654" y="12707"/>
                </a:lnTo>
                <a:lnTo>
                  <a:pt x="17596" y="12610"/>
                </a:lnTo>
                <a:lnTo>
                  <a:pt x="17649" y="12576"/>
                </a:lnTo>
                <a:lnTo>
                  <a:pt x="17676" y="12535"/>
                </a:lnTo>
                <a:lnTo>
                  <a:pt x="17696" y="12548"/>
                </a:lnTo>
                <a:lnTo>
                  <a:pt x="17702" y="12514"/>
                </a:lnTo>
                <a:lnTo>
                  <a:pt x="17596" y="12535"/>
                </a:lnTo>
                <a:lnTo>
                  <a:pt x="17563" y="12570"/>
                </a:lnTo>
                <a:lnTo>
                  <a:pt x="17509" y="12507"/>
                </a:lnTo>
                <a:lnTo>
                  <a:pt x="17521" y="12445"/>
                </a:lnTo>
                <a:lnTo>
                  <a:pt x="17569" y="12439"/>
                </a:lnTo>
                <a:lnTo>
                  <a:pt x="17669" y="12432"/>
                </a:lnTo>
                <a:lnTo>
                  <a:pt x="17722" y="12445"/>
                </a:lnTo>
                <a:lnTo>
                  <a:pt x="17765" y="12432"/>
                </a:lnTo>
                <a:lnTo>
                  <a:pt x="17814" y="12357"/>
                </a:lnTo>
                <a:lnTo>
                  <a:pt x="17802" y="12342"/>
                </a:lnTo>
                <a:close/>
                <a:moveTo>
                  <a:pt x="18227" y="12494"/>
                </a:moveTo>
                <a:lnTo>
                  <a:pt x="18201" y="12514"/>
                </a:lnTo>
                <a:lnTo>
                  <a:pt x="18121" y="12535"/>
                </a:lnTo>
                <a:lnTo>
                  <a:pt x="18148" y="12570"/>
                </a:lnTo>
                <a:lnTo>
                  <a:pt x="18201" y="12591"/>
                </a:lnTo>
                <a:lnTo>
                  <a:pt x="18222" y="12632"/>
                </a:lnTo>
                <a:lnTo>
                  <a:pt x="18307" y="12632"/>
                </a:lnTo>
                <a:lnTo>
                  <a:pt x="18314" y="12651"/>
                </a:lnTo>
                <a:lnTo>
                  <a:pt x="18271" y="12651"/>
                </a:lnTo>
                <a:lnTo>
                  <a:pt x="18207" y="12679"/>
                </a:lnTo>
                <a:lnTo>
                  <a:pt x="18254" y="12713"/>
                </a:lnTo>
                <a:lnTo>
                  <a:pt x="18254" y="12748"/>
                </a:lnTo>
                <a:lnTo>
                  <a:pt x="18266" y="12776"/>
                </a:lnTo>
                <a:lnTo>
                  <a:pt x="18287" y="12769"/>
                </a:lnTo>
                <a:lnTo>
                  <a:pt x="18307" y="12728"/>
                </a:lnTo>
                <a:lnTo>
                  <a:pt x="18394" y="12804"/>
                </a:lnTo>
                <a:lnTo>
                  <a:pt x="18440" y="12804"/>
                </a:lnTo>
                <a:lnTo>
                  <a:pt x="18553" y="12872"/>
                </a:lnTo>
                <a:lnTo>
                  <a:pt x="18585" y="12935"/>
                </a:lnTo>
                <a:lnTo>
                  <a:pt x="18595" y="13016"/>
                </a:lnTo>
                <a:lnTo>
                  <a:pt x="18563" y="13038"/>
                </a:lnTo>
                <a:lnTo>
                  <a:pt x="18537" y="13098"/>
                </a:lnTo>
                <a:lnTo>
                  <a:pt x="18611" y="13098"/>
                </a:lnTo>
                <a:lnTo>
                  <a:pt x="18626" y="13072"/>
                </a:lnTo>
                <a:lnTo>
                  <a:pt x="18686" y="13091"/>
                </a:lnTo>
                <a:lnTo>
                  <a:pt x="18733" y="13154"/>
                </a:lnTo>
                <a:lnTo>
                  <a:pt x="18798" y="13154"/>
                </a:lnTo>
                <a:lnTo>
                  <a:pt x="18829" y="13167"/>
                </a:lnTo>
                <a:lnTo>
                  <a:pt x="18877" y="13141"/>
                </a:lnTo>
                <a:lnTo>
                  <a:pt x="18866" y="13085"/>
                </a:lnTo>
                <a:lnTo>
                  <a:pt x="18904" y="13057"/>
                </a:lnTo>
                <a:lnTo>
                  <a:pt x="18952" y="13038"/>
                </a:lnTo>
                <a:lnTo>
                  <a:pt x="19025" y="13072"/>
                </a:lnTo>
                <a:lnTo>
                  <a:pt x="19059" y="13141"/>
                </a:lnTo>
                <a:lnTo>
                  <a:pt x="19090" y="13182"/>
                </a:lnTo>
                <a:lnTo>
                  <a:pt x="19138" y="13229"/>
                </a:lnTo>
                <a:lnTo>
                  <a:pt x="19196" y="13244"/>
                </a:lnTo>
                <a:lnTo>
                  <a:pt x="19245" y="13250"/>
                </a:lnTo>
                <a:lnTo>
                  <a:pt x="19260" y="13270"/>
                </a:lnTo>
                <a:lnTo>
                  <a:pt x="19298" y="13263"/>
                </a:lnTo>
                <a:lnTo>
                  <a:pt x="19308" y="13244"/>
                </a:lnTo>
                <a:lnTo>
                  <a:pt x="19245" y="13210"/>
                </a:lnTo>
                <a:lnTo>
                  <a:pt x="19260" y="13195"/>
                </a:lnTo>
                <a:lnTo>
                  <a:pt x="19218" y="13182"/>
                </a:lnTo>
                <a:lnTo>
                  <a:pt x="19218" y="13147"/>
                </a:lnTo>
                <a:lnTo>
                  <a:pt x="19185" y="13154"/>
                </a:lnTo>
                <a:lnTo>
                  <a:pt x="19148" y="13072"/>
                </a:lnTo>
                <a:lnTo>
                  <a:pt x="19095" y="13023"/>
                </a:lnTo>
                <a:lnTo>
                  <a:pt x="19085" y="12969"/>
                </a:lnTo>
                <a:lnTo>
                  <a:pt x="19138" y="12960"/>
                </a:lnTo>
                <a:lnTo>
                  <a:pt x="19122" y="12920"/>
                </a:lnTo>
                <a:lnTo>
                  <a:pt x="19025" y="12879"/>
                </a:lnTo>
                <a:lnTo>
                  <a:pt x="19015" y="12832"/>
                </a:lnTo>
                <a:lnTo>
                  <a:pt x="18984" y="12797"/>
                </a:lnTo>
                <a:lnTo>
                  <a:pt x="18941" y="12754"/>
                </a:lnTo>
                <a:lnTo>
                  <a:pt x="18834" y="12713"/>
                </a:lnTo>
                <a:lnTo>
                  <a:pt x="18733" y="12660"/>
                </a:lnTo>
                <a:lnTo>
                  <a:pt x="18670" y="12645"/>
                </a:lnTo>
                <a:lnTo>
                  <a:pt x="18626" y="12617"/>
                </a:lnTo>
                <a:lnTo>
                  <a:pt x="18580" y="12591"/>
                </a:lnTo>
                <a:lnTo>
                  <a:pt x="18527" y="12591"/>
                </a:lnTo>
                <a:lnTo>
                  <a:pt x="18457" y="12638"/>
                </a:lnTo>
                <a:lnTo>
                  <a:pt x="18409" y="12720"/>
                </a:lnTo>
                <a:lnTo>
                  <a:pt x="18350" y="12673"/>
                </a:lnTo>
                <a:lnTo>
                  <a:pt x="18334" y="12548"/>
                </a:lnTo>
                <a:lnTo>
                  <a:pt x="18324" y="12522"/>
                </a:lnTo>
                <a:lnTo>
                  <a:pt x="18227" y="12494"/>
                </a:lnTo>
                <a:close/>
                <a:moveTo>
                  <a:pt x="19313" y="12651"/>
                </a:moveTo>
                <a:lnTo>
                  <a:pt x="19298" y="12673"/>
                </a:lnTo>
                <a:lnTo>
                  <a:pt x="19339" y="12694"/>
                </a:lnTo>
                <a:lnTo>
                  <a:pt x="19371" y="12728"/>
                </a:lnTo>
                <a:lnTo>
                  <a:pt x="19398" y="12748"/>
                </a:lnTo>
                <a:lnTo>
                  <a:pt x="19414" y="12776"/>
                </a:lnTo>
                <a:lnTo>
                  <a:pt x="19424" y="12823"/>
                </a:lnTo>
                <a:lnTo>
                  <a:pt x="19441" y="12804"/>
                </a:lnTo>
                <a:lnTo>
                  <a:pt x="19436" y="12763"/>
                </a:lnTo>
                <a:lnTo>
                  <a:pt x="19414" y="12741"/>
                </a:lnTo>
                <a:lnTo>
                  <a:pt x="19388" y="12707"/>
                </a:lnTo>
                <a:lnTo>
                  <a:pt x="19366" y="12694"/>
                </a:lnTo>
                <a:lnTo>
                  <a:pt x="19344" y="12673"/>
                </a:lnTo>
                <a:lnTo>
                  <a:pt x="19313" y="12651"/>
                </a:lnTo>
                <a:close/>
                <a:moveTo>
                  <a:pt x="18053" y="12673"/>
                </a:moveTo>
                <a:lnTo>
                  <a:pt x="17983" y="12679"/>
                </a:lnTo>
                <a:lnTo>
                  <a:pt x="17968" y="12720"/>
                </a:lnTo>
                <a:lnTo>
                  <a:pt x="18010" y="12720"/>
                </a:lnTo>
                <a:lnTo>
                  <a:pt x="18041" y="12720"/>
                </a:lnTo>
                <a:lnTo>
                  <a:pt x="18089" y="12720"/>
                </a:lnTo>
                <a:lnTo>
                  <a:pt x="18143" y="12754"/>
                </a:lnTo>
                <a:lnTo>
                  <a:pt x="18121" y="12701"/>
                </a:lnTo>
                <a:lnTo>
                  <a:pt x="18053" y="12673"/>
                </a:lnTo>
                <a:close/>
                <a:moveTo>
                  <a:pt x="17915" y="12701"/>
                </a:moveTo>
                <a:lnTo>
                  <a:pt x="17855" y="12707"/>
                </a:lnTo>
                <a:lnTo>
                  <a:pt x="17867" y="12735"/>
                </a:lnTo>
                <a:lnTo>
                  <a:pt x="17908" y="12748"/>
                </a:lnTo>
                <a:lnTo>
                  <a:pt x="17930" y="12728"/>
                </a:lnTo>
                <a:lnTo>
                  <a:pt x="17915" y="12701"/>
                </a:lnTo>
                <a:close/>
                <a:moveTo>
                  <a:pt x="19351" y="12776"/>
                </a:moveTo>
                <a:lnTo>
                  <a:pt x="19356" y="12823"/>
                </a:lnTo>
                <a:lnTo>
                  <a:pt x="19324" y="12851"/>
                </a:lnTo>
                <a:lnTo>
                  <a:pt x="19308" y="12872"/>
                </a:lnTo>
                <a:lnTo>
                  <a:pt x="19271" y="12879"/>
                </a:lnTo>
                <a:lnTo>
                  <a:pt x="19265" y="12838"/>
                </a:lnTo>
                <a:lnTo>
                  <a:pt x="19260" y="12844"/>
                </a:lnTo>
                <a:lnTo>
                  <a:pt x="19250" y="12879"/>
                </a:lnTo>
                <a:lnTo>
                  <a:pt x="19218" y="12885"/>
                </a:lnTo>
                <a:lnTo>
                  <a:pt x="19165" y="12872"/>
                </a:lnTo>
                <a:lnTo>
                  <a:pt x="19158" y="12900"/>
                </a:lnTo>
                <a:lnTo>
                  <a:pt x="19196" y="12920"/>
                </a:lnTo>
                <a:lnTo>
                  <a:pt x="19245" y="12941"/>
                </a:lnTo>
                <a:lnTo>
                  <a:pt x="19271" y="12941"/>
                </a:lnTo>
                <a:lnTo>
                  <a:pt x="19303" y="12920"/>
                </a:lnTo>
                <a:lnTo>
                  <a:pt x="19334" y="12907"/>
                </a:lnTo>
                <a:lnTo>
                  <a:pt x="19344" y="12885"/>
                </a:lnTo>
                <a:lnTo>
                  <a:pt x="19378" y="12879"/>
                </a:lnTo>
                <a:lnTo>
                  <a:pt x="19393" y="12832"/>
                </a:lnTo>
                <a:lnTo>
                  <a:pt x="19393" y="12789"/>
                </a:lnTo>
                <a:lnTo>
                  <a:pt x="19383" y="12776"/>
                </a:lnTo>
                <a:lnTo>
                  <a:pt x="19351" y="12776"/>
                </a:lnTo>
                <a:close/>
                <a:moveTo>
                  <a:pt x="19531" y="12844"/>
                </a:moveTo>
                <a:lnTo>
                  <a:pt x="19521" y="12851"/>
                </a:lnTo>
                <a:lnTo>
                  <a:pt x="19537" y="12907"/>
                </a:lnTo>
                <a:lnTo>
                  <a:pt x="19564" y="12954"/>
                </a:lnTo>
                <a:lnTo>
                  <a:pt x="19584" y="12982"/>
                </a:lnTo>
                <a:lnTo>
                  <a:pt x="19600" y="12975"/>
                </a:lnTo>
                <a:lnTo>
                  <a:pt x="19610" y="12954"/>
                </a:lnTo>
                <a:lnTo>
                  <a:pt x="19584" y="12935"/>
                </a:lnTo>
                <a:lnTo>
                  <a:pt x="19552" y="12885"/>
                </a:lnTo>
                <a:lnTo>
                  <a:pt x="19537" y="12866"/>
                </a:lnTo>
                <a:lnTo>
                  <a:pt x="19531" y="12844"/>
                </a:lnTo>
                <a:close/>
                <a:moveTo>
                  <a:pt x="18355" y="12872"/>
                </a:moveTo>
                <a:lnTo>
                  <a:pt x="18340" y="12900"/>
                </a:lnTo>
                <a:lnTo>
                  <a:pt x="18329" y="12926"/>
                </a:lnTo>
                <a:lnTo>
                  <a:pt x="18340" y="12982"/>
                </a:lnTo>
                <a:lnTo>
                  <a:pt x="18367" y="12935"/>
                </a:lnTo>
                <a:lnTo>
                  <a:pt x="18367" y="12900"/>
                </a:lnTo>
                <a:lnTo>
                  <a:pt x="18355" y="12872"/>
                </a:lnTo>
                <a:close/>
                <a:moveTo>
                  <a:pt x="16697" y="12907"/>
                </a:moveTo>
                <a:lnTo>
                  <a:pt x="16653" y="12982"/>
                </a:lnTo>
                <a:lnTo>
                  <a:pt x="16707" y="12988"/>
                </a:lnTo>
                <a:lnTo>
                  <a:pt x="16718" y="13016"/>
                </a:lnTo>
                <a:lnTo>
                  <a:pt x="16825" y="13051"/>
                </a:lnTo>
                <a:lnTo>
                  <a:pt x="16851" y="13038"/>
                </a:lnTo>
                <a:lnTo>
                  <a:pt x="16893" y="13051"/>
                </a:lnTo>
                <a:lnTo>
                  <a:pt x="16958" y="13079"/>
                </a:lnTo>
                <a:lnTo>
                  <a:pt x="17016" y="13091"/>
                </a:lnTo>
                <a:lnTo>
                  <a:pt x="17074" y="13098"/>
                </a:lnTo>
                <a:lnTo>
                  <a:pt x="17127" y="13091"/>
                </a:lnTo>
                <a:lnTo>
                  <a:pt x="17190" y="13126"/>
                </a:lnTo>
                <a:lnTo>
                  <a:pt x="17255" y="13091"/>
                </a:lnTo>
                <a:lnTo>
                  <a:pt x="17185" y="13051"/>
                </a:lnTo>
                <a:lnTo>
                  <a:pt x="17100" y="13038"/>
                </a:lnTo>
                <a:lnTo>
                  <a:pt x="17079" y="12988"/>
                </a:lnTo>
                <a:lnTo>
                  <a:pt x="16968" y="12948"/>
                </a:lnTo>
                <a:lnTo>
                  <a:pt x="16958" y="12982"/>
                </a:lnTo>
                <a:lnTo>
                  <a:pt x="16845" y="12975"/>
                </a:lnTo>
                <a:lnTo>
                  <a:pt x="16835" y="12948"/>
                </a:lnTo>
                <a:lnTo>
                  <a:pt x="16813" y="12941"/>
                </a:lnTo>
                <a:lnTo>
                  <a:pt x="16765" y="12913"/>
                </a:lnTo>
                <a:lnTo>
                  <a:pt x="16697" y="12907"/>
                </a:lnTo>
                <a:close/>
                <a:moveTo>
                  <a:pt x="19644" y="12960"/>
                </a:moveTo>
                <a:lnTo>
                  <a:pt x="19637" y="12975"/>
                </a:lnTo>
                <a:lnTo>
                  <a:pt x="19664" y="13003"/>
                </a:lnTo>
                <a:lnTo>
                  <a:pt x="19685" y="13023"/>
                </a:lnTo>
                <a:lnTo>
                  <a:pt x="19702" y="13016"/>
                </a:lnTo>
                <a:lnTo>
                  <a:pt x="19675" y="12995"/>
                </a:lnTo>
                <a:lnTo>
                  <a:pt x="19644" y="12960"/>
                </a:lnTo>
                <a:close/>
                <a:moveTo>
                  <a:pt x="19750" y="13016"/>
                </a:moveTo>
                <a:lnTo>
                  <a:pt x="19738" y="13023"/>
                </a:lnTo>
                <a:lnTo>
                  <a:pt x="19760" y="13051"/>
                </a:lnTo>
                <a:lnTo>
                  <a:pt x="19792" y="13079"/>
                </a:lnTo>
                <a:lnTo>
                  <a:pt x="19840" y="13106"/>
                </a:lnTo>
                <a:lnTo>
                  <a:pt x="19835" y="13091"/>
                </a:lnTo>
                <a:lnTo>
                  <a:pt x="19823" y="13072"/>
                </a:lnTo>
                <a:lnTo>
                  <a:pt x="19777" y="13038"/>
                </a:lnTo>
                <a:lnTo>
                  <a:pt x="19750" y="13016"/>
                </a:lnTo>
                <a:close/>
                <a:moveTo>
                  <a:pt x="17388" y="13072"/>
                </a:moveTo>
                <a:lnTo>
                  <a:pt x="17371" y="13098"/>
                </a:lnTo>
                <a:lnTo>
                  <a:pt x="17340" y="13098"/>
                </a:lnTo>
                <a:lnTo>
                  <a:pt x="17318" y="13147"/>
                </a:lnTo>
                <a:lnTo>
                  <a:pt x="17350" y="13147"/>
                </a:lnTo>
                <a:lnTo>
                  <a:pt x="17388" y="13132"/>
                </a:lnTo>
                <a:lnTo>
                  <a:pt x="17456" y="13119"/>
                </a:lnTo>
                <a:lnTo>
                  <a:pt x="17441" y="13085"/>
                </a:lnTo>
                <a:lnTo>
                  <a:pt x="17410" y="13091"/>
                </a:lnTo>
                <a:lnTo>
                  <a:pt x="17388" y="13072"/>
                </a:lnTo>
                <a:close/>
                <a:moveTo>
                  <a:pt x="17676" y="13072"/>
                </a:moveTo>
                <a:lnTo>
                  <a:pt x="17627" y="13098"/>
                </a:lnTo>
                <a:lnTo>
                  <a:pt x="17584" y="13106"/>
                </a:lnTo>
                <a:lnTo>
                  <a:pt x="17548" y="13085"/>
                </a:lnTo>
                <a:lnTo>
                  <a:pt x="17504" y="13098"/>
                </a:lnTo>
                <a:lnTo>
                  <a:pt x="17504" y="13126"/>
                </a:lnTo>
                <a:lnTo>
                  <a:pt x="17579" y="13141"/>
                </a:lnTo>
                <a:lnTo>
                  <a:pt x="17669" y="13119"/>
                </a:lnTo>
                <a:lnTo>
                  <a:pt x="17676" y="13072"/>
                </a:lnTo>
                <a:close/>
                <a:moveTo>
                  <a:pt x="17915" y="13085"/>
                </a:moveTo>
                <a:lnTo>
                  <a:pt x="17898" y="13098"/>
                </a:lnTo>
                <a:lnTo>
                  <a:pt x="17855" y="13098"/>
                </a:lnTo>
                <a:lnTo>
                  <a:pt x="17802" y="13119"/>
                </a:lnTo>
                <a:lnTo>
                  <a:pt x="17797" y="13132"/>
                </a:lnTo>
                <a:lnTo>
                  <a:pt x="17739" y="13167"/>
                </a:lnTo>
                <a:lnTo>
                  <a:pt x="17717" y="13210"/>
                </a:lnTo>
                <a:lnTo>
                  <a:pt x="17712" y="13235"/>
                </a:lnTo>
                <a:lnTo>
                  <a:pt x="17717" y="13244"/>
                </a:lnTo>
                <a:lnTo>
                  <a:pt x="17765" y="13229"/>
                </a:lnTo>
                <a:lnTo>
                  <a:pt x="17802" y="13175"/>
                </a:lnTo>
                <a:lnTo>
                  <a:pt x="17855" y="13154"/>
                </a:lnTo>
                <a:lnTo>
                  <a:pt x="17915" y="13119"/>
                </a:lnTo>
                <a:lnTo>
                  <a:pt x="17935" y="13098"/>
                </a:lnTo>
                <a:lnTo>
                  <a:pt x="17915" y="13085"/>
                </a:lnTo>
                <a:close/>
                <a:moveTo>
                  <a:pt x="19876" y="13091"/>
                </a:moveTo>
                <a:lnTo>
                  <a:pt x="19888" y="13132"/>
                </a:lnTo>
                <a:lnTo>
                  <a:pt x="19930" y="13201"/>
                </a:lnTo>
                <a:lnTo>
                  <a:pt x="19941" y="13188"/>
                </a:lnTo>
                <a:lnTo>
                  <a:pt x="19920" y="13154"/>
                </a:lnTo>
                <a:lnTo>
                  <a:pt x="19898" y="13091"/>
                </a:lnTo>
                <a:lnTo>
                  <a:pt x="19876" y="13091"/>
                </a:lnTo>
                <a:close/>
                <a:moveTo>
                  <a:pt x="19823" y="13160"/>
                </a:moveTo>
                <a:lnTo>
                  <a:pt x="19823" y="13188"/>
                </a:lnTo>
                <a:lnTo>
                  <a:pt x="19835" y="13201"/>
                </a:lnTo>
                <a:lnTo>
                  <a:pt x="19871" y="13210"/>
                </a:lnTo>
                <a:lnTo>
                  <a:pt x="19893" y="13210"/>
                </a:lnTo>
                <a:lnTo>
                  <a:pt x="19883" y="13188"/>
                </a:lnTo>
                <a:lnTo>
                  <a:pt x="19866" y="13175"/>
                </a:lnTo>
                <a:lnTo>
                  <a:pt x="19823" y="13160"/>
                </a:lnTo>
                <a:close/>
                <a:moveTo>
                  <a:pt x="17504" y="13167"/>
                </a:moveTo>
                <a:lnTo>
                  <a:pt x="17446" y="13188"/>
                </a:lnTo>
                <a:lnTo>
                  <a:pt x="17526" y="13235"/>
                </a:lnTo>
                <a:lnTo>
                  <a:pt x="17548" y="13235"/>
                </a:lnTo>
                <a:lnTo>
                  <a:pt x="17553" y="13216"/>
                </a:lnTo>
                <a:lnTo>
                  <a:pt x="17531" y="13195"/>
                </a:lnTo>
                <a:lnTo>
                  <a:pt x="17504" y="13167"/>
                </a:lnTo>
                <a:close/>
                <a:moveTo>
                  <a:pt x="19920" y="13235"/>
                </a:moveTo>
                <a:lnTo>
                  <a:pt x="19941" y="13285"/>
                </a:lnTo>
                <a:lnTo>
                  <a:pt x="19983" y="13285"/>
                </a:lnTo>
                <a:lnTo>
                  <a:pt x="19968" y="13257"/>
                </a:lnTo>
                <a:lnTo>
                  <a:pt x="19956" y="13250"/>
                </a:lnTo>
                <a:lnTo>
                  <a:pt x="19920" y="13235"/>
                </a:lnTo>
                <a:close/>
                <a:moveTo>
                  <a:pt x="18824" y="13270"/>
                </a:moveTo>
                <a:lnTo>
                  <a:pt x="18803" y="13298"/>
                </a:lnTo>
                <a:lnTo>
                  <a:pt x="18798" y="13319"/>
                </a:lnTo>
                <a:lnTo>
                  <a:pt x="18786" y="13360"/>
                </a:lnTo>
                <a:lnTo>
                  <a:pt x="18776" y="13401"/>
                </a:lnTo>
                <a:lnTo>
                  <a:pt x="18781" y="13429"/>
                </a:lnTo>
                <a:lnTo>
                  <a:pt x="18771" y="13441"/>
                </a:lnTo>
                <a:lnTo>
                  <a:pt x="18766" y="13504"/>
                </a:lnTo>
                <a:lnTo>
                  <a:pt x="18771" y="13545"/>
                </a:lnTo>
                <a:lnTo>
                  <a:pt x="18766" y="13566"/>
                </a:lnTo>
                <a:lnTo>
                  <a:pt x="18776" y="13607"/>
                </a:lnTo>
                <a:lnTo>
                  <a:pt x="18754" y="13669"/>
                </a:lnTo>
                <a:lnTo>
                  <a:pt x="18749" y="13710"/>
                </a:lnTo>
                <a:lnTo>
                  <a:pt x="18739" y="13744"/>
                </a:lnTo>
                <a:lnTo>
                  <a:pt x="18728" y="13785"/>
                </a:lnTo>
                <a:lnTo>
                  <a:pt x="18686" y="13813"/>
                </a:lnTo>
                <a:lnTo>
                  <a:pt x="18633" y="13785"/>
                </a:lnTo>
                <a:lnTo>
                  <a:pt x="18621" y="13766"/>
                </a:lnTo>
                <a:lnTo>
                  <a:pt x="18595" y="13744"/>
                </a:lnTo>
                <a:lnTo>
                  <a:pt x="18573" y="13744"/>
                </a:lnTo>
                <a:lnTo>
                  <a:pt x="18537" y="13697"/>
                </a:lnTo>
                <a:lnTo>
                  <a:pt x="18505" y="13669"/>
                </a:lnTo>
                <a:lnTo>
                  <a:pt x="18457" y="13648"/>
                </a:lnTo>
                <a:lnTo>
                  <a:pt x="18414" y="13600"/>
                </a:lnTo>
                <a:lnTo>
                  <a:pt x="18409" y="13579"/>
                </a:lnTo>
                <a:lnTo>
                  <a:pt x="18430" y="13545"/>
                </a:lnTo>
                <a:lnTo>
                  <a:pt x="18447" y="13504"/>
                </a:lnTo>
                <a:lnTo>
                  <a:pt x="18440" y="13469"/>
                </a:lnTo>
                <a:lnTo>
                  <a:pt x="18462" y="13469"/>
                </a:lnTo>
                <a:lnTo>
                  <a:pt x="18483" y="13441"/>
                </a:lnTo>
                <a:lnTo>
                  <a:pt x="18500" y="13401"/>
                </a:lnTo>
                <a:lnTo>
                  <a:pt x="18473" y="13360"/>
                </a:lnTo>
                <a:lnTo>
                  <a:pt x="18457" y="13373"/>
                </a:lnTo>
                <a:lnTo>
                  <a:pt x="18435" y="13366"/>
                </a:lnTo>
                <a:lnTo>
                  <a:pt x="18404" y="13388"/>
                </a:lnTo>
                <a:lnTo>
                  <a:pt x="18367" y="13366"/>
                </a:lnTo>
                <a:lnTo>
                  <a:pt x="18350" y="13373"/>
                </a:lnTo>
                <a:lnTo>
                  <a:pt x="18297" y="13353"/>
                </a:lnTo>
                <a:lnTo>
                  <a:pt x="18266" y="13326"/>
                </a:lnTo>
                <a:lnTo>
                  <a:pt x="18227" y="13304"/>
                </a:lnTo>
                <a:lnTo>
                  <a:pt x="18196" y="13319"/>
                </a:lnTo>
                <a:lnTo>
                  <a:pt x="18239" y="13338"/>
                </a:lnTo>
                <a:lnTo>
                  <a:pt x="18244" y="13381"/>
                </a:lnTo>
                <a:lnTo>
                  <a:pt x="18191" y="13394"/>
                </a:lnTo>
                <a:lnTo>
                  <a:pt x="18164" y="13388"/>
                </a:lnTo>
                <a:lnTo>
                  <a:pt x="18128" y="13416"/>
                </a:lnTo>
                <a:lnTo>
                  <a:pt x="18101" y="13457"/>
                </a:lnTo>
                <a:lnTo>
                  <a:pt x="18111" y="13476"/>
                </a:lnTo>
                <a:lnTo>
                  <a:pt x="18084" y="13497"/>
                </a:lnTo>
                <a:lnTo>
                  <a:pt x="18058" y="13560"/>
                </a:lnTo>
                <a:lnTo>
                  <a:pt x="18068" y="13600"/>
                </a:lnTo>
                <a:lnTo>
                  <a:pt x="18031" y="13594"/>
                </a:lnTo>
                <a:lnTo>
                  <a:pt x="17995" y="13594"/>
                </a:lnTo>
                <a:lnTo>
                  <a:pt x="17961" y="13545"/>
                </a:lnTo>
                <a:lnTo>
                  <a:pt x="17920" y="13510"/>
                </a:lnTo>
                <a:lnTo>
                  <a:pt x="17893" y="13525"/>
                </a:lnTo>
                <a:lnTo>
                  <a:pt x="17867" y="13532"/>
                </a:lnTo>
                <a:lnTo>
                  <a:pt x="17867" y="13553"/>
                </a:lnTo>
                <a:lnTo>
                  <a:pt x="17840" y="13545"/>
                </a:lnTo>
                <a:lnTo>
                  <a:pt x="17840" y="13566"/>
                </a:lnTo>
                <a:lnTo>
                  <a:pt x="17809" y="13579"/>
                </a:lnTo>
                <a:lnTo>
                  <a:pt x="17797" y="13607"/>
                </a:lnTo>
                <a:lnTo>
                  <a:pt x="17765" y="13648"/>
                </a:lnTo>
                <a:lnTo>
                  <a:pt x="17755" y="13703"/>
                </a:lnTo>
                <a:lnTo>
                  <a:pt x="17734" y="13691"/>
                </a:lnTo>
                <a:lnTo>
                  <a:pt x="17712" y="13725"/>
                </a:lnTo>
                <a:lnTo>
                  <a:pt x="17734" y="13766"/>
                </a:lnTo>
                <a:lnTo>
                  <a:pt x="17707" y="13779"/>
                </a:lnTo>
                <a:lnTo>
                  <a:pt x="17686" y="13710"/>
                </a:lnTo>
                <a:lnTo>
                  <a:pt x="17642" y="13779"/>
                </a:lnTo>
                <a:lnTo>
                  <a:pt x="17642" y="13819"/>
                </a:lnTo>
                <a:lnTo>
                  <a:pt x="17637" y="13854"/>
                </a:lnTo>
                <a:lnTo>
                  <a:pt x="17606" y="13897"/>
                </a:lnTo>
                <a:lnTo>
                  <a:pt x="17589" y="13938"/>
                </a:lnTo>
                <a:lnTo>
                  <a:pt x="17558" y="13972"/>
                </a:lnTo>
                <a:lnTo>
                  <a:pt x="17494" y="13991"/>
                </a:lnTo>
                <a:lnTo>
                  <a:pt x="17463" y="13991"/>
                </a:lnTo>
                <a:lnTo>
                  <a:pt x="17451" y="14000"/>
                </a:lnTo>
                <a:lnTo>
                  <a:pt x="17441" y="14019"/>
                </a:lnTo>
                <a:lnTo>
                  <a:pt x="17403" y="14026"/>
                </a:lnTo>
                <a:lnTo>
                  <a:pt x="17361" y="14054"/>
                </a:lnTo>
                <a:lnTo>
                  <a:pt x="17345" y="14047"/>
                </a:lnTo>
                <a:lnTo>
                  <a:pt x="17318" y="14054"/>
                </a:lnTo>
                <a:lnTo>
                  <a:pt x="17270" y="14081"/>
                </a:lnTo>
                <a:lnTo>
                  <a:pt x="17243" y="14116"/>
                </a:lnTo>
                <a:lnTo>
                  <a:pt x="17197" y="14144"/>
                </a:lnTo>
                <a:lnTo>
                  <a:pt x="17170" y="14197"/>
                </a:lnTo>
                <a:lnTo>
                  <a:pt x="17164" y="14137"/>
                </a:lnTo>
                <a:lnTo>
                  <a:pt x="17144" y="14191"/>
                </a:lnTo>
                <a:lnTo>
                  <a:pt x="17149" y="14240"/>
                </a:lnTo>
                <a:lnTo>
                  <a:pt x="17144" y="14281"/>
                </a:lnTo>
                <a:lnTo>
                  <a:pt x="17127" y="14300"/>
                </a:lnTo>
                <a:lnTo>
                  <a:pt x="17122" y="14350"/>
                </a:lnTo>
                <a:lnTo>
                  <a:pt x="17137" y="14378"/>
                </a:lnTo>
                <a:lnTo>
                  <a:pt x="17144" y="14404"/>
                </a:lnTo>
                <a:lnTo>
                  <a:pt x="17170" y="14466"/>
                </a:lnTo>
                <a:lnTo>
                  <a:pt x="17170" y="14507"/>
                </a:lnTo>
                <a:lnTo>
                  <a:pt x="17154" y="14481"/>
                </a:lnTo>
                <a:lnTo>
                  <a:pt x="17127" y="14453"/>
                </a:lnTo>
                <a:lnTo>
                  <a:pt x="17144" y="14528"/>
                </a:lnTo>
                <a:lnTo>
                  <a:pt x="17122" y="14494"/>
                </a:lnTo>
                <a:lnTo>
                  <a:pt x="17127" y="14528"/>
                </a:lnTo>
                <a:lnTo>
                  <a:pt x="17159" y="14597"/>
                </a:lnTo>
                <a:lnTo>
                  <a:pt x="17170" y="14666"/>
                </a:lnTo>
                <a:lnTo>
                  <a:pt x="17197" y="14700"/>
                </a:lnTo>
                <a:lnTo>
                  <a:pt x="17197" y="14721"/>
                </a:lnTo>
                <a:lnTo>
                  <a:pt x="17217" y="14775"/>
                </a:lnTo>
                <a:lnTo>
                  <a:pt x="17217" y="14831"/>
                </a:lnTo>
                <a:lnTo>
                  <a:pt x="17228" y="14878"/>
                </a:lnTo>
                <a:lnTo>
                  <a:pt x="17255" y="14968"/>
                </a:lnTo>
                <a:lnTo>
                  <a:pt x="17265" y="15016"/>
                </a:lnTo>
                <a:lnTo>
                  <a:pt x="17255" y="15078"/>
                </a:lnTo>
                <a:lnTo>
                  <a:pt x="17260" y="15112"/>
                </a:lnTo>
                <a:lnTo>
                  <a:pt x="17250" y="15134"/>
                </a:lnTo>
                <a:lnTo>
                  <a:pt x="17217" y="15147"/>
                </a:lnTo>
                <a:lnTo>
                  <a:pt x="17217" y="15194"/>
                </a:lnTo>
                <a:lnTo>
                  <a:pt x="17250" y="15215"/>
                </a:lnTo>
                <a:lnTo>
                  <a:pt x="17313" y="15271"/>
                </a:lnTo>
                <a:lnTo>
                  <a:pt x="17350" y="15271"/>
                </a:lnTo>
                <a:lnTo>
                  <a:pt x="17393" y="15278"/>
                </a:lnTo>
                <a:lnTo>
                  <a:pt x="17420" y="15250"/>
                </a:lnTo>
                <a:lnTo>
                  <a:pt x="17451" y="15222"/>
                </a:lnTo>
                <a:lnTo>
                  <a:pt x="17468" y="15222"/>
                </a:lnTo>
                <a:lnTo>
                  <a:pt x="17499" y="15175"/>
                </a:lnTo>
                <a:lnTo>
                  <a:pt x="17543" y="15175"/>
                </a:lnTo>
                <a:lnTo>
                  <a:pt x="17584" y="15160"/>
                </a:lnTo>
                <a:lnTo>
                  <a:pt x="17637" y="15181"/>
                </a:lnTo>
                <a:lnTo>
                  <a:pt x="17669" y="15175"/>
                </a:lnTo>
                <a:lnTo>
                  <a:pt x="17722" y="15168"/>
                </a:lnTo>
                <a:lnTo>
                  <a:pt x="17744" y="15134"/>
                </a:lnTo>
                <a:lnTo>
                  <a:pt x="17755" y="15084"/>
                </a:lnTo>
                <a:lnTo>
                  <a:pt x="17802" y="15065"/>
                </a:lnTo>
                <a:lnTo>
                  <a:pt x="17867" y="15016"/>
                </a:lnTo>
                <a:lnTo>
                  <a:pt x="17925" y="15022"/>
                </a:lnTo>
                <a:lnTo>
                  <a:pt x="17988" y="14996"/>
                </a:lnTo>
                <a:lnTo>
                  <a:pt x="18063" y="14962"/>
                </a:lnTo>
                <a:lnTo>
                  <a:pt x="18169" y="14953"/>
                </a:lnTo>
                <a:lnTo>
                  <a:pt x="18222" y="14996"/>
                </a:lnTo>
                <a:lnTo>
                  <a:pt x="18266" y="15003"/>
                </a:lnTo>
                <a:lnTo>
                  <a:pt x="18340" y="15056"/>
                </a:lnTo>
                <a:lnTo>
                  <a:pt x="18329" y="15078"/>
                </a:lnTo>
                <a:lnTo>
                  <a:pt x="18360" y="15106"/>
                </a:lnTo>
                <a:lnTo>
                  <a:pt x="18399" y="15175"/>
                </a:lnTo>
                <a:lnTo>
                  <a:pt x="18399" y="15222"/>
                </a:lnTo>
                <a:lnTo>
                  <a:pt x="18440" y="15256"/>
                </a:lnTo>
                <a:lnTo>
                  <a:pt x="18462" y="15187"/>
                </a:lnTo>
                <a:lnTo>
                  <a:pt x="18500" y="15153"/>
                </a:lnTo>
                <a:lnTo>
                  <a:pt x="18547" y="15078"/>
                </a:lnTo>
                <a:lnTo>
                  <a:pt x="18553" y="15147"/>
                </a:lnTo>
                <a:lnTo>
                  <a:pt x="18532" y="15187"/>
                </a:lnTo>
                <a:lnTo>
                  <a:pt x="18520" y="15243"/>
                </a:lnTo>
                <a:lnTo>
                  <a:pt x="18488" y="15291"/>
                </a:lnTo>
                <a:lnTo>
                  <a:pt x="18542" y="15278"/>
                </a:lnTo>
                <a:lnTo>
                  <a:pt x="18568" y="15215"/>
                </a:lnTo>
                <a:lnTo>
                  <a:pt x="18585" y="15284"/>
                </a:lnTo>
                <a:lnTo>
                  <a:pt x="18563" y="15325"/>
                </a:lnTo>
                <a:lnTo>
                  <a:pt x="18621" y="15340"/>
                </a:lnTo>
                <a:lnTo>
                  <a:pt x="18648" y="15374"/>
                </a:lnTo>
                <a:lnTo>
                  <a:pt x="18665" y="15422"/>
                </a:lnTo>
                <a:lnTo>
                  <a:pt x="18675" y="15490"/>
                </a:lnTo>
                <a:lnTo>
                  <a:pt x="18713" y="15553"/>
                </a:lnTo>
                <a:lnTo>
                  <a:pt x="18771" y="15580"/>
                </a:lnTo>
                <a:lnTo>
                  <a:pt x="18803" y="15587"/>
                </a:lnTo>
                <a:lnTo>
                  <a:pt x="18834" y="15600"/>
                </a:lnTo>
                <a:lnTo>
                  <a:pt x="18887" y="15628"/>
                </a:lnTo>
                <a:lnTo>
                  <a:pt x="18936" y="15559"/>
                </a:lnTo>
                <a:lnTo>
                  <a:pt x="18967" y="15537"/>
                </a:lnTo>
                <a:lnTo>
                  <a:pt x="18962" y="15593"/>
                </a:lnTo>
                <a:lnTo>
                  <a:pt x="18994" y="15606"/>
                </a:lnTo>
                <a:lnTo>
                  <a:pt x="19042" y="15649"/>
                </a:lnTo>
                <a:lnTo>
                  <a:pt x="19078" y="15606"/>
                </a:lnTo>
                <a:lnTo>
                  <a:pt x="19105" y="15572"/>
                </a:lnTo>
                <a:lnTo>
                  <a:pt x="19158" y="15531"/>
                </a:lnTo>
                <a:lnTo>
                  <a:pt x="19228" y="15531"/>
                </a:lnTo>
                <a:lnTo>
                  <a:pt x="19260" y="15497"/>
                </a:lnTo>
                <a:lnTo>
                  <a:pt x="19255" y="15462"/>
                </a:lnTo>
                <a:lnTo>
                  <a:pt x="19265" y="15400"/>
                </a:lnTo>
                <a:lnTo>
                  <a:pt x="19276" y="15331"/>
                </a:lnTo>
                <a:lnTo>
                  <a:pt x="19303" y="15284"/>
                </a:lnTo>
                <a:lnTo>
                  <a:pt x="19318" y="15209"/>
                </a:lnTo>
                <a:lnTo>
                  <a:pt x="19339" y="15160"/>
                </a:lnTo>
                <a:lnTo>
                  <a:pt x="19361" y="15091"/>
                </a:lnTo>
                <a:lnTo>
                  <a:pt x="19404" y="15050"/>
                </a:lnTo>
                <a:lnTo>
                  <a:pt x="19431" y="14968"/>
                </a:lnTo>
                <a:lnTo>
                  <a:pt x="19441" y="14906"/>
                </a:lnTo>
                <a:lnTo>
                  <a:pt x="19441" y="14859"/>
                </a:lnTo>
                <a:lnTo>
                  <a:pt x="19451" y="14775"/>
                </a:lnTo>
                <a:lnTo>
                  <a:pt x="19462" y="14741"/>
                </a:lnTo>
                <a:lnTo>
                  <a:pt x="19467" y="14666"/>
                </a:lnTo>
                <a:lnTo>
                  <a:pt x="19441" y="14590"/>
                </a:lnTo>
                <a:lnTo>
                  <a:pt x="19446" y="14535"/>
                </a:lnTo>
                <a:lnTo>
                  <a:pt x="19441" y="14494"/>
                </a:lnTo>
                <a:lnTo>
                  <a:pt x="19424" y="14425"/>
                </a:lnTo>
                <a:lnTo>
                  <a:pt x="19383" y="14356"/>
                </a:lnTo>
                <a:lnTo>
                  <a:pt x="19351" y="14322"/>
                </a:lnTo>
                <a:lnTo>
                  <a:pt x="19313" y="14275"/>
                </a:lnTo>
                <a:lnTo>
                  <a:pt x="19303" y="14191"/>
                </a:lnTo>
                <a:lnTo>
                  <a:pt x="19286" y="14197"/>
                </a:lnTo>
                <a:lnTo>
                  <a:pt x="19265" y="14163"/>
                </a:lnTo>
                <a:lnTo>
                  <a:pt x="19238" y="14185"/>
                </a:lnTo>
                <a:lnTo>
                  <a:pt x="19218" y="14094"/>
                </a:lnTo>
                <a:lnTo>
                  <a:pt x="19185" y="14047"/>
                </a:lnTo>
                <a:lnTo>
                  <a:pt x="19192" y="14026"/>
                </a:lnTo>
                <a:lnTo>
                  <a:pt x="19153" y="13991"/>
                </a:lnTo>
                <a:lnTo>
                  <a:pt x="19112" y="13950"/>
                </a:lnTo>
                <a:lnTo>
                  <a:pt x="19047" y="13910"/>
                </a:lnTo>
                <a:lnTo>
                  <a:pt x="19032" y="13862"/>
                </a:lnTo>
                <a:lnTo>
                  <a:pt x="19037" y="13819"/>
                </a:lnTo>
                <a:lnTo>
                  <a:pt x="19020" y="13751"/>
                </a:lnTo>
                <a:lnTo>
                  <a:pt x="19005" y="13744"/>
                </a:lnTo>
                <a:lnTo>
                  <a:pt x="18994" y="13703"/>
                </a:lnTo>
                <a:lnTo>
                  <a:pt x="18984" y="13635"/>
                </a:lnTo>
                <a:lnTo>
                  <a:pt x="18989" y="13600"/>
                </a:lnTo>
                <a:lnTo>
                  <a:pt x="18962" y="13572"/>
                </a:lnTo>
                <a:lnTo>
                  <a:pt x="18941" y="13538"/>
                </a:lnTo>
                <a:lnTo>
                  <a:pt x="18904" y="13566"/>
                </a:lnTo>
                <a:lnTo>
                  <a:pt x="18882" y="13504"/>
                </a:lnTo>
                <a:lnTo>
                  <a:pt x="18887" y="13476"/>
                </a:lnTo>
                <a:lnTo>
                  <a:pt x="18882" y="13435"/>
                </a:lnTo>
                <a:lnTo>
                  <a:pt x="18861" y="13394"/>
                </a:lnTo>
                <a:lnTo>
                  <a:pt x="18856" y="13366"/>
                </a:lnTo>
                <a:lnTo>
                  <a:pt x="18846" y="13353"/>
                </a:lnTo>
                <a:lnTo>
                  <a:pt x="18839" y="13304"/>
                </a:lnTo>
                <a:lnTo>
                  <a:pt x="18824" y="13270"/>
                </a:lnTo>
                <a:close/>
                <a:moveTo>
                  <a:pt x="13377" y="13373"/>
                </a:moveTo>
                <a:lnTo>
                  <a:pt x="13356" y="13407"/>
                </a:lnTo>
                <a:lnTo>
                  <a:pt x="13356" y="13457"/>
                </a:lnTo>
                <a:lnTo>
                  <a:pt x="13324" y="13510"/>
                </a:lnTo>
                <a:lnTo>
                  <a:pt x="13297" y="13497"/>
                </a:lnTo>
                <a:lnTo>
                  <a:pt x="13307" y="13532"/>
                </a:lnTo>
                <a:lnTo>
                  <a:pt x="13287" y="13572"/>
                </a:lnTo>
                <a:lnTo>
                  <a:pt x="13239" y="13622"/>
                </a:lnTo>
                <a:lnTo>
                  <a:pt x="13208" y="13663"/>
                </a:lnTo>
                <a:lnTo>
                  <a:pt x="13181" y="13663"/>
                </a:lnTo>
                <a:lnTo>
                  <a:pt x="13159" y="13676"/>
                </a:lnTo>
                <a:lnTo>
                  <a:pt x="13128" y="13697"/>
                </a:lnTo>
                <a:lnTo>
                  <a:pt x="13101" y="13697"/>
                </a:lnTo>
                <a:lnTo>
                  <a:pt x="13090" y="13744"/>
                </a:lnTo>
                <a:lnTo>
                  <a:pt x="13068" y="13794"/>
                </a:lnTo>
                <a:lnTo>
                  <a:pt x="13075" y="13862"/>
                </a:lnTo>
                <a:lnTo>
                  <a:pt x="13085" y="13910"/>
                </a:lnTo>
                <a:lnTo>
                  <a:pt x="13101" y="13950"/>
                </a:lnTo>
                <a:lnTo>
                  <a:pt x="13095" y="14000"/>
                </a:lnTo>
                <a:lnTo>
                  <a:pt x="13068" y="14060"/>
                </a:lnTo>
                <a:lnTo>
                  <a:pt x="13063" y="14088"/>
                </a:lnTo>
                <a:lnTo>
                  <a:pt x="13036" y="14103"/>
                </a:lnTo>
                <a:lnTo>
                  <a:pt x="13026" y="14163"/>
                </a:lnTo>
                <a:lnTo>
                  <a:pt x="13031" y="14219"/>
                </a:lnTo>
                <a:lnTo>
                  <a:pt x="13053" y="14288"/>
                </a:lnTo>
                <a:lnTo>
                  <a:pt x="13058" y="14356"/>
                </a:lnTo>
                <a:lnTo>
                  <a:pt x="13075" y="14397"/>
                </a:lnTo>
                <a:lnTo>
                  <a:pt x="13121" y="14431"/>
                </a:lnTo>
                <a:lnTo>
                  <a:pt x="13154" y="14453"/>
                </a:lnTo>
                <a:lnTo>
                  <a:pt x="13208" y="14419"/>
                </a:lnTo>
                <a:lnTo>
                  <a:pt x="13254" y="14397"/>
                </a:lnTo>
                <a:lnTo>
                  <a:pt x="13281" y="14300"/>
                </a:lnTo>
                <a:lnTo>
                  <a:pt x="13302" y="14185"/>
                </a:lnTo>
                <a:lnTo>
                  <a:pt x="13341" y="14034"/>
                </a:lnTo>
                <a:lnTo>
                  <a:pt x="13367" y="13923"/>
                </a:lnTo>
                <a:lnTo>
                  <a:pt x="13387" y="13834"/>
                </a:lnTo>
                <a:lnTo>
                  <a:pt x="13394" y="13766"/>
                </a:lnTo>
                <a:lnTo>
                  <a:pt x="13409" y="13751"/>
                </a:lnTo>
                <a:lnTo>
                  <a:pt x="13414" y="13716"/>
                </a:lnTo>
                <a:lnTo>
                  <a:pt x="13404" y="13656"/>
                </a:lnTo>
                <a:lnTo>
                  <a:pt x="13414" y="13635"/>
                </a:lnTo>
                <a:lnTo>
                  <a:pt x="13435" y="13682"/>
                </a:lnTo>
                <a:lnTo>
                  <a:pt x="13447" y="13656"/>
                </a:lnTo>
                <a:lnTo>
                  <a:pt x="13452" y="13622"/>
                </a:lnTo>
                <a:lnTo>
                  <a:pt x="13435" y="13588"/>
                </a:lnTo>
                <a:lnTo>
                  <a:pt x="13425" y="13491"/>
                </a:lnTo>
                <a:lnTo>
                  <a:pt x="13409" y="13441"/>
                </a:lnTo>
                <a:lnTo>
                  <a:pt x="13394" y="13407"/>
                </a:lnTo>
                <a:lnTo>
                  <a:pt x="13377" y="13373"/>
                </a:lnTo>
                <a:close/>
                <a:moveTo>
                  <a:pt x="20229" y="13572"/>
                </a:moveTo>
                <a:lnTo>
                  <a:pt x="20234" y="13635"/>
                </a:lnTo>
                <a:lnTo>
                  <a:pt x="20239" y="13656"/>
                </a:lnTo>
                <a:lnTo>
                  <a:pt x="20249" y="13648"/>
                </a:lnTo>
                <a:lnTo>
                  <a:pt x="20265" y="13663"/>
                </a:lnTo>
                <a:lnTo>
                  <a:pt x="20260" y="13600"/>
                </a:lnTo>
                <a:lnTo>
                  <a:pt x="20229" y="13572"/>
                </a:lnTo>
                <a:close/>
                <a:moveTo>
                  <a:pt x="20265" y="13669"/>
                </a:moveTo>
                <a:lnTo>
                  <a:pt x="20260" y="13691"/>
                </a:lnTo>
                <a:lnTo>
                  <a:pt x="20282" y="13725"/>
                </a:lnTo>
                <a:lnTo>
                  <a:pt x="20302" y="13716"/>
                </a:lnTo>
                <a:lnTo>
                  <a:pt x="20265" y="13669"/>
                </a:lnTo>
                <a:close/>
                <a:moveTo>
                  <a:pt x="0" y="13682"/>
                </a:moveTo>
                <a:lnTo>
                  <a:pt x="0" y="13716"/>
                </a:lnTo>
                <a:lnTo>
                  <a:pt x="10" y="13682"/>
                </a:lnTo>
                <a:lnTo>
                  <a:pt x="0" y="13682"/>
                </a:lnTo>
                <a:close/>
                <a:moveTo>
                  <a:pt x="21010" y="13682"/>
                </a:moveTo>
                <a:lnTo>
                  <a:pt x="20978" y="13710"/>
                </a:lnTo>
                <a:lnTo>
                  <a:pt x="20957" y="13716"/>
                </a:lnTo>
                <a:lnTo>
                  <a:pt x="20930" y="13731"/>
                </a:lnTo>
                <a:lnTo>
                  <a:pt x="20935" y="13759"/>
                </a:lnTo>
                <a:lnTo>
                  <a:pt x="20973" y="13744"/>
                </a:lnTo>
                <a:lnTo>
                  <a:pt x="21010" y="13725"/>
                </a:lnTo>
                <a:lnTo>
                  <a:pt x="21010" y="13682"/>
                </a:lnTo>
                <a:close/>
                <a:moveTo>
                  <a:pt x="20872" y="13785"/>
                </a:moveTo>
                <a:lnTo>
                  <a:pt x="20850" y="13813"/>
                </a:lnTo>
                <a:lnTo>
                  <a:pt x="20855" y="13847"/>
                </a:lnTo>
                <a:lnTo>
                  <a:pt x="20887" y="13862"/>
                </a:lnTo>
                <a:lnTo>
                  <a:pt x="20925" y="13847"/>
                </a:lnTo>
                <a:lnTo>
                  <a:pt x="20935" y="13807"/>
                </a:lnTo>
                <a:lnTo>
                  <a:pt x="20914" y="13785"/>
                </a:lnTo>
                <a:lnTo>
                  <a:pt x="20899" y="13800"/>
                </a:lnTo>
                <a:lnTo>
                  <a:pt x="20872" y="13785"/>
                </a:lnTo>
                <a:close/>
                <a:moveTo>
                  <a:pt x="20079" y="14006"/>
                </a:moveTo>
                <a:lnTo>
                  <a:pt x="20084" y="14034"/>
                </a:lnTo>
                <a:lnTo>
                  <a:pt x="20127" y="14088"/>
                </a:lnTo>
                <a:lnTo>
                  <a:pt x="20164" y="14129"/>
                </a:lnTo>
                <a:lnTo>
                  <a:pt x="20202" y="14163"/>
                </a:lnTo>
                <a:lnTo>
                  <a:pt x="20239" y="14191"/>
                </a:lnTo>
                <a:lnTo>
                  <a:pt x="20260" y="14172"/>
                </a:lnTo>
                <a:lnTo>
                  <a:pt x="20229" y="14129"/>
                </a:lnTo>
                <a:lnTo>
                  <a:pt x="20181" y="14081"/>
                </a:lnTo>
                <a:lnTo>
                  <a:pt x="20159" y="14060"/>
                </a:lnTo>
                <a:lnTo>
                  <a:pt x="20137" y="14034"/>
                </a:lnTo>
                <a:lnTo>
                  <a:pt x="20106" y="14006"/>
                </a:lnTo>
                <a:lnTo>
                  <a:pt x="20079" y="14006"/>
                </a:lnTo>
                <a:close/>
                <a:moveTo>
                  <a:pt x="20601" y="15222"/>
                </a:moveTo>
                <a:lnTo>
                  <a:pt x="20579" y="15228"/>
                </a:lnTo>
                <a:lnTo>
                  <a:pt x="20606" y="15291"/>
                </a:lnTo>
                <a:lnTo>
                  <a:pt x="20648" y="15374"/>
                </a:lnTo>
                <a:lnTo>
                  <a:pt x="20681" y="15415"/>
                </a:lnTo>
                <a:lnTo>
                  <a:pt x="20674" y="15428"/>
                </a:lnTo>
                <a:lnTo>
                  <a:pt x="20701" y="15490"/>
                </a:lnTo>
                <a:lnTo>
                  <a:pt x="20701" y="15553"/>
                </a:lnTo>
                <a:lnTo>
                  <a:pt x="20691" y="15628"/>
                </a:lnTo>
                <a:lnTo>
                  <a:pt x="20654" y="15662"/>
                </a:lnTo>
                <a:lnTo>
                  <a:pt x="20648" y="15696"/>
                </a:lnTo>
                <a:lnTo>
                  <a:pt x="20712" y="15737"/>
                </a:lnTo>
                <a:lnTo>
                  <a:pt x="20734" y="15787"/>
                </a:lnTo>
                <a:lnTo>
                  <a:pt x="20696" y="15868"/>
                </a:lnTo>
                <a:lnTo>
                  <a:pt x="20722" y="15881"/>
                </a:lnTo>
                <a:lnTo>
                  <a:pt x="20734" y="15909"/>
                </a:lnTo>
                <a:lnTo>
                  <a:pt x="20776" y="15868"/>
                </a:lnTo>
                <a:lnTo>
                  <a:pt x="20807" y="15799"/>
                </a:lnTo>
                <a:lnTo>
                  <a:pt x="20829" y="15752"/>
                </a:lnTo>
                <a:lnTo>
                  <a:pt x="20834" y="15731"/>
                </a:lnTo>
                <a:lnTo>
                  <a:pt x="20829" y="15690"/>
                </a:lnTo>
                <a:lnTo>
                  <a:pt x="20845" y="15662"/>
                </a:lnTo>
                <a:lnTo>
                  <a:pt x="20894" y="15662"/>
                </a:lnTo>
                <a:lnTo>
                  <a:pt x="20909" y="15606"/>
                </a:lnTo>
                <a:lnTo>
                  <a:pt x="20925" y="15518"/>
                </a:lnTo>
                <a:lnTo>
                  <a:pt x="20894" y="15512"/>
                </a:lnTo>
                <a:lnTo>
                  <a:pt x="20860" y="15546"/>
                </a:lnTo>
                <a:lnTo>
                  <a:pt x="20824" y="15537"/>
                </a:lnTo>
                <a:lnTo>
                  <a:pt x="20776" y="15512"/>
                </a:lnTo>
                <a:lnTo>
                  <a:pt x="20766" y="15434"/>
                </a:lnTo>
                <a:lnTo>
                  <a:pt x="20739" y="15409"/>
                </a:lnTo>
                <a:lnTo>
                  <a:pt x="20739" y="15477"/>
                </a:lnTo>
                <a:lnTo>
                  <a:pt x="20696" y="15374"/>
                </a:lnTo>
                <a:lnTo>
                  <a:pt x="20681" y="15291"/>
                </a:lnTo>
                <a:lnTo>
                  <a:pt x="20633" y="15271"/>
                </a:lnTo>
                <a:lnTo>
                  <a:pt x="20601" y="15222"/>
                </a:lnTo>
                <a:close/>
                <a:moveTo>
                  <a:pt x="20589" y="15793"/>
                </a:moveTo>
                <a:lnTo>
                  <a:pt x="20548" y="15840"/>
                </a:lnTo>
                <a:lnTo>
                  <a:pt x="20541" y="15896"/>
                </a:lnTo>
                <a:lnTo>
                  <a:pt x="20521" y="15915"/>
                </a:lnTo>
                <a:lnTo>
                  <a:pt x="20495" y="15993"/>
                </a:lnTo>
                <a:lnTo>
                  <a:pt x="20456" y="16046"/>
                </a:lnTo>
                <a:lnTo>
                  <a:pt x="20408" y="16102"/>
                </a:lnTo>
                <a:lnTo>
                  <a:pt x="20367" y="16143"/>
                </a:lnTo>
                <a:lnTo>
                  <a:pt x="20328" y="16165"/>
                </a:lnTo>
                <a:lnTo>
                  <a:pt x="20255" y="16268"/>
                </a:lnTo>
                <a:lnTo>
                  <a:pt x="20222" y="16343"/>
                </a:lnTo>
                <a:lnTo>
                  <a:pt x="20234" y="16384"/>
                </a:lnTo>
                <a:lnTo>
                  <a:pt x="20297" y="16390"/>
                </a:lnTo>
                <a:lnTo>
                  <a:pt x="20335" y="16424"/>
                </a:lnTo>
                <a:lnTo>
                  <a:pt x="20388" y="16431"/>
                </a:lnTo>
                <a:lnTo>
                  <a:pt x="20415" y="16397"/>
                </a:lnTo>
                <a:lnTo>
                  <a:pt x="20461" y="16349"/>
                </a:lnTo>
                <a:lnTo>
                  <a:pt x="20495" y="16240"/>
                </a:lnTo>
                <a:lnTo>
                  <a:pt x="20510" y="16171"/>
                </a:lnTo>
                <a:lnTo>
                  <a:pt x="20563" y="16137"/>
                </a:lnTo>
                <a:lnTo>
                  <a:pt x="20606" y="16130"/>
                </a:lnTo>
                <a:lnTo>
                  <a:pt x="20584" y="16081"/>
                </a:lnTo>
                <a:lnTo>
                  <a:pt x="20616" y="16040"/>
                </a:lnTo>
                <a:lnTo>
                  <a:pt x="20654" y="15965"/>
                </a:lnTo>
                <a:lnTo>
                  <a:pt x="20674" y="15915"/>
                </a:lnTo>
                <a:lnTo>
                  <a:pt x="20674" y="15875"/>
                </a:lnTo>
                <a:lnTo>
                  <a:pt x="20659" y="15834"/>
                </a:lnTo>
                <a:lnTo>
                  <a:pt x="20616" y="15875"/>
                </a:lnTo>
                <a:lnTo>
                  <a:pt x="20601" y="15834"/>
                </a:lnTo>
                <a:lnTo>
                  <a:pt x="20589" y="15793"/>
                </a:lnTo>
                <a:close/>
                <a:moveTo>
                  <a:pt x="18952" y="15812"/>
                </a:moveTo>
                <a:lnTo>
                  <a:pt x="18952" y="15862"/>
                </a:lnTo>
                <a:lnTo>
                  <a:pt x="18984" y="15943"/>
                </a:lnTo>
                <a:lnTo>
                  <a:pt x="18994" y="16012"/>
                </a:lnTo>
                <a:lnTo>
                  <a:pt x="19025" y="16102"/>
                </a:lnTo>
                <a:lnTo>
                  <a:pt x="19064" y="16102"/>
                </a:lnTo>
                <a:lnTo>
                  <a:pt x="19073" y="16109"/>
                </a:lnTo>
                <a:lnTo>
                  <a:pt x="19117" y="16040"/>
                </a:lnTo>
                <a:lnTo>
                  <a:pt x="19138" y="16068"/>
                </a:lnTo>
                <a:lnTo>
                  <a:pt x="19143" y="15984"/>
                </a:lnTo>
                <a:lnTo>
                  <a:pt x="19165" y="15950"/>
                </a:lnTo>
                <a:lnTo>
                  <a:pt x="19158" y="15827"/>
                </a:lnTo>
                <a:lnTo>
                  <a:pt x="19122" y="15821"/>
                </a:lnTo>
                <a:lnTo>
                  <a:pt x="19078" y="15840"/>
                </a:lnTo>
                <a:lnTo>
                  <a:pt x="19047" y="15855"/>
                </a:lnTo>
                <a:lnTo>
                  <a:pt x="18989" y="15821"/>
                </a:lnTo>
                <a:lnTo>
                  <a:pt x="18952" y="15812"/>
                </a:lnTo>
                <a:close/>
                <a:moveTo>
                  <a:pt x="14526" y="16652"/>
                </a:moveTo>
                <a:lnTo>
                  <a:pt x="14526" y="16671"/>
                </a:lnTo>
                <a:lnTo>
                  <a:pt x="14516" y="16721"/>
                </a:lnTo>
                <a:lnTo>
                  <a:pt x="14516" y="16783"/>
                </a:lnTo>
                <a:lnTo>
                  <a:pt x="14606" y="16774"/>
                </a:lnTo>
                <a:lnTo>
                  <a:pt x="14622" y="16727"/>
                </a:lnTo>
                <a:lnTo>
                  <a:pt x="14622" y="16699"/>
                </a:lnTo>
                <a:lnTo>
                  <a:pt x="14564" y="16686"/>
                </a:lnTo>
                <a:lnTo>
                  <a:pt x="14526" y="16652"/>
                </a:lnTo>
                <a:close/>
                <a:moveTo>
                  <a:pt x="7084" y="16940"/>
                </a:moveTo>
                <a:lnTo>
                  <a:pt x="7053" y="16989"/>
                </a:lnTo>
                <a:lnTo>
                  <a:pt x="6999" y="16961"/>
                </a:lnTo>
                <a:lnTo>
                  <a:pt x="6931" y="17030"/>
                </a:lnTo>
                <a:lnTo>
                  <a:pt x="6963" y="17084"/>
                </a:lnTo>
                <a:lnTo>
                  <a:pt x="7011" y="17030"/>
                </a:lnTo>
                <a:lnTo>
                  <a:pt x="7038" y="17071"/>
                </a:lnTo>
                <a:lnTo>
                  <a:pt x="7117" y="17036"/>
                </a:lnTo>
                <a:lnTo>
                  <a:pt x="7132" y="16996"/>
                </a:lnTo>
                <a:lnTo>
                  <a:pt x="7084" y="16940"/>
                </a:lnTo>
                <a:close/>
                <a:moveTo>
                  <a:pt x="6458" y="17112"/>
                </a:moveTo>
                <a:lnTo>
                  <a:pt x="6404" y="17167"/>
                </a:lnTo>
                <a:lnTo>
                  <a:pt x="6383" y="17249"/>
                </a:lnTo>
                <a:lnTo>
                  <a:pt x="6356" y="17311"/>
                </a:lnTo>
                <a:lnTo>
                  <a:pt x="6276" y="17264"/>
                </a:lnTo>
                <a:lnTo>
                  <a:pt x="6197" y="17180"/>
                </a:lnTo>
                <a:lnTo>
                  <a:pt x="6148" y="17152"/>
                </a:lnTo>
                <a:lnTo>
                  <a:pt x="6228" y="17290"/>
                </a:lnTo>
                <a:lnTo>
                  <a:pt x="6286" y="17367"/>
                </a:lnTo>
                <a:lnTo>
                  <a:pt x="6361" y="17436"/>
                </a:lnTo>
                <a:lnTo>
                  <a:pt x="6419" y="17455"/>
                </a:lnTo>
                <a:lnTo>
                  <a:pt x="6463" y="17496"/>
                </a:lnTo>
                <a:lnTo>
                  <a:pt x="6526" y="17511"/>
                </a:lnTo>
                <a:lnTo>
                  <a:pt x="6574" y="17470"/>
                </a:lnTo>
                <a:lnTo>
                  <a:pt x="6596" y="17414"/>
                </a:lnTo>
                <a:lnTo>
                  <a:pt x="6627" y="17462"/>
                </a:lnTo>
                <a:lnTo>
                  <a:pt x="6680" y="17455"/>
                </a:lnTo>
                <a:lnTo>
                  <a:pt x="6707" y="17387"/>
                </a:lnTo>
                <a:lnTo>
                  <a:pt x="6627" y="17359"/>
                </a:lnTo>
                <a:lnTo>
                  <a:pt x="6547" y="17277"/>
                </a:lnTo>
                <a:lnTo>
                  <a:pt x="6521" y="17187"/>
                </a:lnTo>
                <a:lnTo>
                  <a:pt x="6499" y="17127"/>
                </a:lnTo>
                <a:lnTo>
                  <a:pt x="6458" y="17112"/>
                </a:lnTo>
                <a:close/>
                <a:moveTo>
                  <a:pt x="7127" y="18651"/>
                </a:moveTo>
                <a:lnTo>
                  <a:pt x="7084" y="18673"/>
                </a:lnTo>
                <a:lnTo>
                  <a:pt x="7053" y="18720"/>
                </a:lnTo>
                <a:lnTo>
                  <a:pt x="7011" y="18767"/>
                </a:lnTo>
                <a:lnTo>
                  <a:pt x="6963" y="18789"/>
                </a:lnTo>
                <a:lnTo>
                  <a:pt x="6920" y="18823"/>
                </a:lnTo>
                <a:lnTo>
                  <a:pt x="6883" y="18870"/>
                </a:lnTo>
                <a:lnTo>
                  <a:pt x="6825" y="18886"/>
                </a:lnTo>
                <a:lnTo>
                  <a:pt x="6792" y="18933"/>
                </a:lnTo>
                <a:lnTo>
                  <a:pt x="6760" y="18982"/>
                </a:lnTo>
                <a:lnTo>
                  <a:pt x="6733" y="19057"/>
                </a:lnTo>
                <a:lnTo>
                  <a:pt x="6685" y="19111"/>
                </a:lnTo>
                <a:lnTo>
                  <a:pt x="6649" y="19167"/>
                </a:lnTo>
                <a:lnTo>
                  <a:pt x="6612" y="19242"/>
                </a:lnTo>
                <a:lnTo>
                  <a:pt x="6579" y="19298"/>
                </a:lnTo>
                <a:lnTo>
                  <a:pt x="6547" y="19379"/>
                </a:lnTo>
                <a:lnTo>
                  <a:pt x="6559" y="19463"/>
                </a:lnTo>
                <a:lnTo>
                  <a:pt x="6569" y="19545"/>
                </a:lnTo>
                <a:lnTo>
                  <a:pt x="6559" y="19626"/>
                </a:lnTo>
                <a:lnTo>
                  <a:pt x="6537" y="19710"/>
                </a:lnTo>
                <a:lnTo>
                  <a:pt x="6511" y="19792"/>
                </a:lnTo>
                <a:lnTo>
                  <a:pt x="6506" y="19876"/>
                </a:lnTo>
                <a:lnTo>
                  <a:pt x="6506" y="19964"/>
                </a:lnTo>
                <a:lnTo>
                  <a:pt x="6521" y="20039"/>
                </a:lnTo>
                <a:lnTo>
                  <a:pt x="6542" y="20129"/>
                </a:lnTo>
                <a:lnTo>
                  <a:pt x="6559" y="20219"/>
                </a:lnTo>
                <a:lnTo>
                  <a:pt x="6579" y="20314"/>
                </a:lnTo>
                <a:lnTo>
                  <a:pt x="6586" y="20410"/>
                </a:lnTo>
                <a:lnTo>
                  <a:pt x="6574" y="20520"/>
                </a:lnTo>
                <a:lnTo>
                  <a:pt x="6537" y="20597"/>
                </a:lnTo>
                <a:lnTo>
                  <a:pt x="6479" y="20651"/>
                </a:lnTo>
                <a:lnTo>
                  <a:pt x="6404" y="20685"/>
                </a:lnTo>
                <a:lnTo>
                  <a:pt x="6325" y="20720"/>
                </a:lnTo>
                <a:lnTo>
                  <a:pt x="6255" y="20754"/>
                </a:lnTo>
                <a:lnTo>
                  <a:pt x="6192" y="20823"/>
                </a:lnTo>
                <a:lnTo>
                  <a:pt x="6133" y="20878"/>
                </a:lnTo>
                <a:lnTo>
                  <a:pt x="6054" y="20906"/>
                </a:lnTo>
                <a:lnTo>
                  <a:pt x="6015" y="20816"/>
                </a:lnTo>
                <a:lnTo>
                  <a:pt x="5957" y="20760"/>
                </a:lnTo>
                <a:lnTo>
                  <a:pt x="5877" y="20788"/>
                </a:lnTo>
                <a:lnTo>
                  <a:pt x="5819" y="20685"/>
                </a:lnTo>
                <a:lnTo>
                  <a:pt x="5793" y="20775"/>
                </a:lnTo>
                <a:lnTo>
                  <a:pt x="5749" y="20878"/>
                </a:lnTo>
                <a:lnTo>
                  <a:pt x="5681" y="20816"/>
                </a:lnTo>
                <a:lnTo>
                  <a:pt x="5607" y="20788"/>
                </a:lnTo>
                <a:lnTo>
                  <a:pt x="5532" y="20775"/>
                </a:lnTo>
                <a:lnTo>
                  <a:pt x="5484" y="20672"/>
                </a:lnTo>
                <a:lnTo>
                  <a:pt x="5409" y="20700"/>
                </a:lnTo>
                <a:lnTo>
                  <a:pt x="5341" y="20651"/>
                </a:lnTo>
                <a:lnTo>
                  <a:pt x="5297" y="20541"/>
                </a:lnTo>
                <a:lnTo>
                  <a:pt x="5244" y="20735"/>
                </a:lnTo>
                <a:lnTo>
                  <a:pt x="5169" y="20754"/>
                </a:lnTo>
                <a:lnTo>
                  <a:pt x="5106" y="20692"/>
                </a:lnTo>
                <a:lnTo>
                  <a:pt x="5036" y="20726"/>
                </a:lnTo>
                <a:lnTo>
                  <a:pt x="4957" y="20775"/>
                </a:lnTo>
                <a:lnTo>
                  <a:pt x="4883" y="20810"/>
                </a:lnTo>
                <a:lnTo>
                  <a:pt x="4804" y="20795"/>
                </a:lnTo>
                <a:lnTo>
                  <a:pt x="4777" y="20707"/>
                </a:lnTo>
                <a:lnTo>
                  <a:pt x="4717" y="20631"/>
                </a:lnTo>
                <a:lnTo>
                  <a:pt x="4649" y="20589"/>
                </a:lnTo>
                <a:lnTo>
                  <a:pt x="4574" y="20604"/>
                </a:lnTo>
                <a:lnTo>
                  <a:pt x="4495" y="20589"/>
                </a:lnTo>
                <a:lnTo>
                  <a:pt x="4451" y="20554"/>
                </a:lnTo>
                <a:lnTo>
                  <a:pt x="4473" y="20747"/>
                </a:lnTo>
                <a:lnTo>
                  <a:pt x="4485" y="20844"/>
                </a:lnTo>
                <a:lnTo>
                  <a:pt x="4521" y="20947"/>
                </a:lnTo>
                <a:lnTo>
                  <a:pt x="4596" y="20966"/>
                </a:lnTo>
                <a:lnTo>
                  <a:pt x="4623" y="21063"/>
                </a:lnTo>
                <a:lnTo>
                  <a:pt x="4659" y="21160"/>
                </a:lnTo>
                <a:lnTo>
                  <a:pt x="4628" y="21291"/>
                </a:lnTo>
                <a:lnTo>
                  <a:pt x="4548" y="21235"/>
                </a:lnTo>
                <a:lnTo>
                  <a:pt x="4473" y="21194"/>
                </a:lnTo>
                <a:lnTo>
                  <a:pt x="4383" y="21181"/>
                </a:lnTo>
                <a:lnTo>
                  <a:pt x="4308" y="21235"/>
                </a:lnTo>
                <a:lnTo>
                  <a:pt x="4229" y="21250"/>
                </a:lnTo>
                <a:lnTo>
                  <a:pt x="4159" y="21173"/>
                </a:lnTo>
                <a:lnTo>
                  <a:pt x="4079" y="21138"/>
                </a:lnTo>
                <a:lnTo>
                  <a:pt x="4011" y="21029"/>
                </a:lnTo>
                <a:lnTo>
                  <a:pt x="3946" y="21119"/>
                </a:lnTo>
                <a:lnTo>
                  <a:pt x="3909" y="21022"/>
                </a:lnTo>
                <a:lnTo>
                  <a:pt x="3893" y="20926"/>
                </a:lnTo>
                <a:lnTo>
                  <a:pt x="3851" y="20838"/>
                </a:lnTo>
                <a:lnTo>
                  <a:pt x="3793" y="20932"/>
                </a:lnTo>
                <a:lnTo>
                  <a:pt x="3723" y="20982"/>
                </a:lnTo>
                <a:lnTo>
                  <a:pt x="3648" y="20926"/>
                </a:lnTo>
                <a:lnTo>
                  <a:pt x="3574" y="20966"/>
                </a:lnTo>
                <a:lnTo>
                  <a:pt x="3516" y="21050"/>
                </a:lnTo>
                <a:lnTo>
                  <a:pt x="3436" y="21063"/>
                </a:lnTo>
                <a:lnTo>
                  <a:pt x="3351" y="21057"/>
                </a:lnTo>
                <a:lnTo>
                  <a:pt x="3266" y="21050"/>
                </a:lnTo>
                <a:lnTo>
                  <a:pt x="3186" y="21063"/>
                </a:lnTo>
                <a:lnTo>
                  <a:pt x="3095" y="21029"/>
                </a:lnTo>
                <a:lnTo>
                  <a:pt x="3022" y="21009"/>
                </a:lnTo>
                <a:lnTo>
                  <a:pt x="2942" y="21044"/>
                </a:lnTo>
                <a:lnTo>
                  <a:pt x="2862" y="21050"/>
                </a:lnTo>
                <a:lnTo>
                  <a:pt x="2782" y="21001"/>
                </a:lnTo>
                <a:lnTo>
                  <a:pt x="2696" y="21035"/>
                </a:lnTo>
                <a:lnTo>
                  <a:pt x="2659" y="21016"/>
                </a:lnTo>
                <a:lnTo>
                  <a:pt x="2611" y="21001"/>
                </a:lnTo>
                <a:lnTo>
                  <a:pt x="2543" y="21063"/>
                </a:lnTo>
                <a:lnTo>
                  <a:pt x="2478" y="21119"/>
                </a:lnTo>
                <a:lnTo>
                  <a:pt x="2399" y="21188"/>
                </a:lnTo>
                <a:lnTo>
                  <a:pt x="2319" y="21216"/>
                </a:lnTo>
                <a:lnTo>
                  <a:pt x="2239" y="21222"/>
                </a:lnTo>
                <a:lnTo>
                  <a:pt x="2171" y="21297"/>
                </a:lnTo>
                <a:lnTo>
                  <a:pt x="2079" y="21359"/>
                </a:lnTo>
                <a:lnTo>
                  <a:pt x="2048" y="21256"/>
                </a:lnTo>
                <a:lnTo>
                  <a:pt x="1968" y="21310"/>
                </a:lnTo>
                <a:lnTo>
                  <a:pt x="1951" y="21413"/>
                </a:lnTo>
                <a:lnTo>
                  <a:pt x="1985" y="21600"/>
                </a:lnTo>
                <a:lnTo>
                  <a:pt x="6393" y="21600"/>
                </a:lnTo>
                <a:lnTo>
                  <a:pt x="6511" y="21503"/>
                </a:lnTo>
                <a:lnTo>
                  <a:pt x="6579" y="21435"/>
                </a:lnTo>
                <a:lnTo>
                  <a:pt x="6659" y="21387"/>
                </a:lnTo>
                <a:lnTo>
                  <a:pt x="6750" y="21276"/>
                </a:lnTo>
                <a:lnTo>
                  <a:pt x="6782" y="21181"/>
                </a:lnTo>
                <a:lnTo>
                  <a:pt x="6808" y="21078"/>
                </a:lnTo>
                <a:lnTo>
                  <a:pt x="6888" y="21035"/>
                </a:lnTo>
                <a:lnTo>
                  <a:pt x="6920" y="20947"/>
                </a:lnTo>
                <a:lnTo>
                  <a:pt x="6951" y="20838"/>
                </a:lnTo>
                <a:lnTo>
                  <a:pt x="6963" y="20692"/>
                </a:lnTo>
                <a:lnTo>
                  <a:pt x="6941" y="20597"/>
                </a:lnTo>
                <a:lnTo>
                  <a:pt x="6941" y="20494"/>
                </a:lnTo>
                <a:lnTo>
                  <a:pt x="6920" y="20404"/>
                </a:lnTo>
                <a:lnTo>
                  <a:pt x="6915" y="20185"/>
                </a:lnTo>
                <a:lnTo>
                  <a:pt x="6898" y="20095"/>
                </a:lnTo>
                <a:lnTo>
                  <a:pt x="6866" y="20019"/>
                </a:lnTo>
                <a:lnTo>
                  <a:pt x="6851" y="19936"/>
                </a:lnTo>
                <a:lnTo>
                  <a:pt x="6840" y="19854"/>
                </a:lnTo>
                <a:lnTo>
                  <a:pt x="6813" y="19772"/>
                </a:lnTo>
                <a:lnTo>
                  <a:pt x="6772" y="19704"/>
                </a:lnTo>
                <a:lnTo>
                  <a:pt x="6724" y="19654"/>
                </a:lnTo>
                <a:lnTo>
                  <a:pt x="6692" y="19592"/>
                </a:lnTo>
                <a:lnTo>
                  <a:pt x="6670" y="19504"/>
                </a:lnTo>
                <a:lnTo>
                  <a:pt x="6680" y="19435"/>
                </a:lnTo>
                <a:lnTo>
                  <a:pt x="6719" y="19345"/>
                </a:lnTo>
                <a:lnTo>
                  <a:pt x="6750" y="19291"/>
                </a:lnTo>
                <a:lnTo>
                  <a:pt x="6782" y="19223"/>
                </a:lnTo>
                <a:lnTo>
                  <a:pt x="6840" y="19208"/>
                </a:lnTo>
                <a:lnTo>
                  <a:pt x="6878" y="19167"/>
                </a:lnTo>
                <a:lnTo>
                  <a:pt x="6851" y="19105"/>
                </a:lnTo>
                <a:lnTo>
                  <a:pt x="6845" y="19036"/>
                </a:lnTo>
                <a:lnTo>
                  <a:pt x="6856" y="18967"/>
                </a:lnTo>
                <a:lnTo>
                  <a:pt x="6883" y="18913"/>
                </a:lnTo>
                <a:lnTo>
                  <a:pt x="6925" y="18864"/>
                </a:lnTo>
                <a:lnTo>
                  <a:pt x="6968" y="18830"/>
                </a:lnTo>
                <a:lnTo>
                  <a:pt x="7016" y="18810"/>
                </a:lnTo>
                <a:lnTo>
                  <a:pt x="7058" y="18836"/>
                </a:lnTo>
                <a:lnTo>
                  <a:pt x="7084" y="18802"/>
                </a:lnTo>
                <a:lnTo>
                  <a:pt x="7144" y="18748"/>
                </a:lnTo>
                <a:lnTo>
                  <a:pt x="7164" y="18692"/>
                </a:lnTo>
                <a:lnTo>
                  <a:pt x="7127" y="18651"/>
                </a:lnTo>
                <a:close/>
                <a:moveTo>
                  <a:pt x="18387" y="19001"/>
                </a:moveTo>
                <a:lnTo>
                  <a:pt x="18387" y="19077"/>
                </a:lnTo>
                <a:lnTo>
                  <a:pt x="18372" y="19167"/>
                </a:lnTo>
                <a:lnTo>
                  <a:pt x="18319" y="19180"/>
                </a:lnTo>
                <a:lnTo>
                  <a:pt x="18266" y="19201"/>
                </a:lnTo>
                <a:lnTo>
                  <a:pt x="18196" y="19201"/>
                </a:lnTo>
                <a:lnTo>
                  <a:pt x="18138" y="19208"/>
                </a:lnTo>
                <a:lnTo>
                  <a:pt x="18075" y="19242"/>
                </a:lnTo>
                <a:lnTo>
                  <a:pt x="18021" y="19270"/>
                </a:lnTo>
                <a:lnTo>
                  <a:pt x="17968" y="19257"/>
                </a:lnTo>
                <a:lnTo>
                  <a:pt x="17915" y="19236"/>
                </a:lnTo>
                <a:lnTo>
                  <a:pt x="17867" y="19236"/>
                </a:lnTo>
                <a:lnTo>
                  <a:pt x="17809" y="19263"/>
                </a:lnTo>
                <a:lnTo>
                  <a:pt x="17749" y="19248"/>
                </a:lnTo>
                <a:lnTo>
                  <a:pt x="17696" y="19223"/>
                </a:lnTo>
                <a:lnTo>
                  <a:pt x="17642" y="19236"/>
                </a:lnTo>
                <a:lnTo>
                  <a:pt x="17606" y="19298"/>
                </a:lnTo>
                <a:lnTo>
                  <a:pt x="17558" y="19352"/>
                </a:lnTo>
                <a:lnTo>
                  <a:pt x="17499" y="19373"/>
                </a:lnTo>
                <a:lnTo>
                  <a:pt x="17425" y="19352"/>
                </a:lnTo>
                <a:lnTo>
                  <a:pt x="17356" y="19304"/>
                </a:lnTo>
                <a:lnTo>
                  <a:pt x="17313" y="19257"/>
                </a:lnTo>
                <a:lnTo>
                  <a:pt x="17250" y="19263"/>
                </a:lnTo>
                <a:lnTo>
                  <a:pt x="17212" y="19201"/>
                </a:lnTo>
                <a:lnTo>
                  <a:pt x="17180" y="19145"/>
                </a:lnTo>
                <a:lnTo>
                  <a:pt x="17132" y="19105"/>
                </a:lnTo>
                <a:lnTo>
                  <a:pt x="17091" y="19145"/>
                </a:lnTo>
                <a:lnTo>
                  <a:pt x="17026" y="19154"/>
                </a:lnTo>
                <a:lnTo>
                  <a:pt x="16989" y="19208"/>
                </a:lnTo>
                <a:lnTo>
                  <a:pt x="16936" y="19263"/>
                </a:lnTo>
                <a:lnTo>
                  <a:pt x="16878" y="19291"/>
                </a:lnTo>
                <a:lnTo>
                  <a:pt x="16813" y="19311"/>
                </a:lnTo>
                <a:lnTo>
                  <a:pt x="16760" y="19311"/>
                </a:lnTo>
                <a:lnTo>
                  <a:pt x="16702" y="19304"/>
                </a:lnTo>
                <a:lnTo>
                  <a:pt x="16627" y="19195"/>
                </a:lnTo>
                <a:lnTo>
                  <a:pt x="16590" y="19126"/>
                </a:lnTo>
                <a:lnTo>
                  <a:pt x="16542" y="19077"/>
                </a:lnTo>
                <a:lnTo>
                  <a:pt x="16505" y="19051"/>
                </a:lnTo>
                <a:lnTo>
                  <a:pt x="16431" y="19188"/>
                </a:lnTo>
                <a:lnTo>
                  <a:pt x="16392" y="19242"/>
                </a:lnTo>
                <a:lnTo>
                  <a:pt x="16361" y="19304"/>
                </a:lnTo>
                <a:lnTo>
                  <a:pt x="16324" y="19367"/>
                </a:lnTo>
                <a:lnTo>
                  <a:pt x="16266" y="19339"/>
                </a:lnTo>
                <a:lnTo>
                  <a:pt x="16213" y="19367"/>
                </a:lnTo>
                <a:lnTo>
                  <a:pt x="16148" y="19367"/>
                </a:lnTo>
                <a:lnTo>
                  <a:pt x="16095" y="19394"/>
                </a:lnTo>
                <a:lnTo>
                  <a:pt x="16047" y="19352"/>
                </a:lnTo>
                <a:lnTo>
                  <a:pt x="16000" y="19339"/>
                </a:lnTo>
                <a:lnTo>
                  <a:pt x="15962" y="19360"/>
                </a:lnTo>
                <a:lnTo>
                  <a:pt x="15909" y="19352"/>
                </a:lnTo>
                <a:lnTo>
                  <a:pt x="15851" y="19339"/>
                </a:lnTo>
                <a:lnTo>
                  <a:pt x="15792" y="19367"/>
                </a:lnTo>
                <a:lnTo>
                  <a:pt x="15739" y="19345"/>
                </a:lnTo>
                <a:lnTo>
                  <a:pt x="15691" y="19311"/>
                </a:lnTo>
                <a:lnTo>
                  <a:pt x="15659" y="19223"/>
                </a:lnTo>
                <a:lnTo>
                  <a:pt x="15638" y="19167"/>
                </a:lnTo>
                <a:lnTo>
                  <a:pt x="15611" y="19298"/>
                </a:lnTo>
                <a:lnTo>
                  <a:pt x="15568" y="19345"/>
                </a:lnTo>
                <a:lnTo>
                  <a:pt x="15505" y="19339"/>
                </a:lnTo>
                <a:lnTo>
                  <a:pt x="15447" y="19360"/>
                </a:lnTo>
                <a:lnTo>
                  <a:pt x="15393" y="19379"/>
                </a:lnTo>
                <a:lnTo>
                  <a:pt x="15335" y="19360"/>
                </a:lnTo>
                <a:lnTo>
                  <a:pt x="15292" y="19386"/>
                </a:lnTo>
                <a:lnTo>
                  <a:pt x="15260" y="19429"/>
                </a:lnTo>
                <a:lnTo>
                  <a:pt x="15229" y="19489"/>
                </a:lnTo>
                <a:lnTo>
                  <a:pt x="15181" y="19532"/>
                </a:lnTo>
                <a:lnTo>
                  <a:pt x="15122" y="19579"/>
                </a:lnTo>
                <a:lnTo>
                  <a:pt x="15079" y="19661"/>
                </a:lnTo>
                <a:lnTo>
                  <a:pt x="15063" y="19738"/>
                </a:lnTo>
                <a:lnTo>
                  <a:pt x="15036" y="19820"/>
                </a:lnTo>
                <a:lnTo>
                  <a:pt x="14978" y="19854"/>
                </a:lnTo>
                <a:lnTo>
                  <a:pt x="14920" y="19882"/>
                </a:lnTo>
                <a:lnTo>
                  <a:pt x="14850" y="19888"/>
                </a:lnTo>
                <a:lnTo>
                  <a:pt x="14813" y="19910"/>
                </a:lnTo>
                <a:lnTo>
                  <a:pt x="14787" y="20019"/>
                </a:lnTo>
                <a:lnTo>
                  <a:pt x="14770" y="20095"/>
                </a:lnTo>
                <a:lnTo>
                  <a:pt x="14734" y="20163"/>
                </a:lnTo>
                <a:lnTo>
                  <a:pt x="14702" y="20238"/>
                </a:lnTo>
                <a:lnTo>
                  <a:pt x="14680" y="20329"/>
                </a:lnTo>
                <a:lnTo>
                  <a:pt x="14649" y="20425"/>
                </a:lnTo>
                <a:lnTo>
                  <a:pt x="14584" y="20466"/>
                </a:lnTo>
                <a:lnTo>
                  <a:pt x="14516" y="20438"/>
                </a:lnTo>
                <a:lnTo>
                  <a:pt x="14468" y="20363"/>
                </a:lnTo>
                <a:lnTo>
                  <a:pt x="14499" y="20266"/>
                </a:lnTo>
                <a:lnTo>
                  <a:pt x="14526" y="20176"/>
                </a:lnTo>
                <a:lnTo>
                  <a:pt x="14537" y="20088"/>
                </a:lnTo>
                <a:lnTo>
                  <a:pt x="14468" y="20095"/>
                </a:lnTo>
                <a:lnTo>
                  <a:pt x="14463" y="20004"/>
                </a:lnTo>
                <a:lnTo>
                  <a:pt x="14511" y="19923"/>
                </a:lnTo>
                <a:lnTo>
                  <a:pt x="14564" y="19867"/>
                </a:lnTo>
                <a:lnTo>
                  <a:pt x="14569" y="19772"/>
                </a:lnTo>
                <a:lnTo>
                  <a:pt x="14574" y="19717"/>
                </a:lnTo>
                <a:lnTo>
                  <a:pt x="14526" y="19504"/>
                </a:lnTo>
                <a:lnTo>
                  <a:pt x="14468" y="19504"/>
                </a:lnTo>
                <a:lnTo>
                  <a:pt x="14409" y="19489"/>
                </a:lnTo>
                <a:lnTo>
                  <a:pt x="14356" y="19463"/>
                </a:lnTo>
                <a:lnTo>
                  <a:pt x="14298" y="19442"/>
                </a:lnTo>
                <a:lnTo>
                  <a:pt x="14245" y="19401"/>
                </a:lnTo>
                <a:lnTo>
                  <a:pt x="14192" y="19476"/>
                </a:lnTo>
                <a:lnTo>
                  <a:pt x="14143" y="19517"/>
                </a:lnTo>
                <a:lnTo>
                  <a:pt x="14090" y="19504"/>
                </a:lnTo>
                <a:lnTo>
                  <a:pt x="14042" y="19448"/>
                </a:lnTo>
                <a:lnTo>
                  <a:pt x="14006" y="19401"/>
                </a:lnTo>
                <a:lnTo>
                  <a:pt x="13931" y="19373"/>
                </a:lnTo>
                <a:lnTo>
                  <a:pt x="13899" y="19326"/>
                </a:lnTo>
                <a:lnTo>
                  <a:pt x="13846" y="19257"/>
                </a:lnTo>
                <a:lnTo>
                  <a:pt x="13839" y="19173"/>
                </a:lnTo>
                <a:lnTo>
                  <a:pt x="13793" y="19126"/>
                </a:lnTo>
                <a:lnTo>
                  <a:pt x="13740" y="19105"/>
                </a:lnTo>
                <a:lnTo>
                  <a:pt x="13686" y="19098"/>
                </a:lnTo>
                <a:lnTo>
                  <a:pt x="13633" y="19111"/>
                </a:lnTo>
                <a:lnTo>
                  <a:pt x="13573" y="19139"/>
                </a:lnTo>
                <a:lnTo>
                  <a:pt x="13527" y="19173"/>
                </a:lnTo>
                <a:lnTo>
                  <a:pt x="13479" y="19229"/>
                </a:lnTo>
                <a:lnTo>
                  <a:pt x="13467" y="19298"/>
                </a:lnTo>
                <a:lnTo>
                  <a:pt x="13420" y="19339"/>
                </a:lnTo>
                <a:lnTo>
                  <a:pt x="13361" y="19339"/>
                </a:lnTo>
                <a:lnTo>
                  <a:pt x="13324" y="19386"/>
                </a:lnTo>
                <a:lnTo>
                  <a:pt x="13271" y="19463"/>
                </a:lnTo>
                <a:lnTo>
                  <a:pt x="13218" y="19435"/>
                </a:lnTo>
                <a:lnTo>
                  <a:pt x="13174" y="19476"/>
                </a:lnTo>
                <a:lnTo>
                  <a:pt x="13121" y="19523"/>
                </a:lnTo>
                <a:lnTo>
                  <a:pt x="13080" y="19573"/>
                </a:lnTo>
                <a:lnTo>
                  <a:pt x="13010" y="19607"/>
                </a:lnTo>
                <a:lnTo>
                  <a:pt x="12952" y="19641"/>
                </a:lnTo>
                <a:lnTo>
                  <a:pt x="12894" y="19710"/>
                </a:lnTo>
                <a:lnTo>
                  <a:pt x="12840" y="19745"/>
                </a:lnTo>
                <a:lnTo>
                  <a:pt x="12819" y="19833"/>
                </a:lnTo>
                <a:lnTo>
                  <a:pt x="12761" y="19888"/>
                </a:lnTo>
                <a:lnTo>
                  <a:pt x="12717" y="19833"/>
                </a:lnTo>
                <a:lnTo>
                  <a:pt x="12676" y="19757"/>
                </a:lnTo>
                <a:lnTo>
                  <a:pt x="12616" y="19772"/>
                </a:lnTo>
                <a:lnTo>
                  <a:pt x="12563" y="19723"/>
                </a:lnTo>
                <a:lnTo>
                  <a:pt x="12543" y="19648"/>
                </a:lnTo>
                <a:lnTo>
                  <a:pt x="12478" y="19620"/>
                </a:lnTo>
                <a:lnTo>
                  <a:pt x="12446" y="19689"/>
                </a:lnTo>
                <a:lnTo>
                  <a:pt x="12415" y="19807"/>
                </a:lnTo>
                <a:lnTo>
                  <a:pt x="12372" y="19860"/>
                </a:lnTo>
                <a:lnTo>
                  <a:pt x="12313" y="19882"/>
                </a:lnTo>
                <a:lnTo>
                  <a:pt x="12255" y="19923"/>
                </a:lnTo>
                <a:lnTo>
                  <a:pt x="12207" y="19985"/>
                </a:lnTo>
                <a:lnTo>
                  <a:pt x="12144" y="20013"/>
                </a:lnTo>
                <a:lnTo>
                  <a:pt x="12084" y="20039"/>
                </a:lnTo>
                <a:lnTo>
                  <a:pt x="12021" y="20047"/>
                </a:lnTo>
                <a:lnTo>
                  <a:pt x="11951" y="20047"/>
                </a:lnTo>
                <a:lnTo>
                  <a:pt x="11888" y="20054"/>
                </a:lnTo>
                <a:lnTo>
                  <a:pt x="11818" y="20095"/>
                </a:lnTo>
                <a:lnTo>
                  <a:pt x="11782" y="20026"/>
                </a:lnTo>
                <a:lnTo>
                  <a:pt x="11755" y="19951"/>
                </a:lnTo>
                <a:lnTo>
                  <a:pt x="11692" y="19936"/>
                </a:lnTo>
                <a:lnTo>
                  <a:pt x="11627" y="19916"/>
                </a:lnTo>
                <a:lnTo>
                  <a:pt x="11569" y="19910"/>
                </a:lnTo>
                <a:lnTo>
                  <a:pt x="11499" y="19916"/>
                </a:lnTo>
                <a:lnTo>
                  <a:pt x="11436" y="19944"/>
                </a:lnTo>
                <a:lnTo>
                  <a:pt x="11388" y="20026"/>
                </a:lnTo>
                <a:lnTo>
                  <a:pt x="11366" y="19944"/>
                </a:lnTo>
                <a:lnTo>
                  <a:pt x="11286" y="19929"/>
                </a:lnTo>
                <a:lnTo>
                  <a:pt x="11228" y="19991"/>
                </a:lnTo>
                <a:lnTo>
                  <a:pt x="11201" y="20082"/>
                </a:lnTo>
                <a:lnTo>
                  <a:pt x="11138" y="20122"/>
                </a:lnTo>
                <a:lnTo>
                  <a:pt x="11100" y="20047"/>
                </a:lnTo>
                <a:lnTo>
                  <a:pt x="11058" y="19936"/>
                </a:lnTo>
                <a:lnTo>
                  <a:pt x="11000" y="19970"/>
                </a:lnTo>
                <a:lnTo>
                  <a:pt x="10957" y="19916"/>
                </a:lnTo>
                <a:lnTo>
                  <a:pt x="10921" y="19991"/>
                </a:lnTo>
                <a:lnTo>
                  <a:pt x="10872" y="20039"/>
                </a:lnTo>
                <a:lnTo>
                  <a:pt x="10802" y="20073"/>
                </a:lnTo>
                <a:lnTo>
                  <a:pt x="10744" y="20129"/>
                </a:lnTo>
                <a:lnTo>
                  <a:pt x="10681" y="20163"/>
                </a:lnTo>
                <a:lnTo>
                  <a:pt x="10616" y="20191"/>
                </a:lnTo>
                <a:lnTo>
                  <a:pt x="10553" y="20232"/>
                </a:lnTo>
                <a:lnTo>
                  <a:pt x="10488" y="20314"/>
                </a:lnTo>
                <a:lnTo>
                  <a:pt x="10468" y="20219"/>
                </a:lnTo>
                <a:lnTo>
                  <a:pt x="10399" y="20204"/>
                </a:lnTo>
                <a:lnTo>
                  <a:pt x="10324" y="20232"/>
                </a:lnTo>
                <a:lnTo>
                  <a:pt x="10249" y="20273"/>
                </a:lnTo>
                <a:lnTo>
                  <a:pt x="10181" y="20260"/>
                </a:lnTo>
                <a:lnTo>
                  <a:pt x="10164" y="20170"/>
                </a:lnTo>
                <a:lnTo>
                  <a:pt x="10101" y="20150"/>
                </a:lnTo>
                <a:lnTo>
                  <a:pt x="10074" y="20238"/>
                </a:lnTo>
                <a:lnTo>
                  <a:pt x="10069" y="20329"/>
                </a:lnTo>
                <a:lnTo>
                  <a:pt x="10000" y="20314"/>
                </a:lnTo>
                <a:lnTo>
                  <a:pt x="9973" y="20238"/>
                </a:lnTo>
                <a:lnTo>
                  <a:pt x="9903" y="20226"/>
                </a:lnTo>
                <a:lnTo>
                  <a:pt x="9862" y="20288"/>
                </a:lnTo>
                <a:lnTo>
                  <a:pt x="9835" y="20404"/>
                </a:lnTo>
                <a:lnTo>
                  <a:pt x="9787" y="20500"/>
                </a:lnTo>
                <a:lnTo>
                  <a:pt x="9729" y="20576"/>
                </a:lnTo>
                <a:lnTo>
                  <a:pt x="9664" y="20638"/>
                </a:lnTo>
                <a:lnTo>
                  <a:pt x="9601" y="20685"/>
                </a:lnTo>
                <a:lnTo>
                  <a:pt x="9564" y="20769"/>
                </a:lnTo>
                <a:lnTo>
                  <a:pt x="9543" y="20878"/>
                </a:lnTo>
                <a:lnTo>
                  <a:pt x="9606" y="20947"/>
                </a:lnTo>
                <a:lnTo>
                  <a:pt x="9591" y="21057"/>
                </a:lnTo>
                <a:lnTo>
                  <a:pt x="9531" y="21138"/>
                </a:lnTo>
                <a:lnTo>
                  <a:pt x="9484" y="21235"/>
                </a:lnTo>
                <a:lnTo>
                  <a:pt x="9398" y="21325"/>
                </a:lnTo>
                <a:lnTo>
                  <a:pt x="9335" y="21400"/>
                </a:lnTo>
                <a:lnTo>
                  <a:pt x="9265" y="21469"/>
                </a:lnTo>
                <a:lnTo>
                  <a:pt x="9192" y="21531"/>
                </a:lnTo>
                <a:lnTo>
                  <a:pt x="9105" y="21579"/>
                </a:lnTo>
                <a:lnTo>
                  <a:pt x="8979" y="21600"/>
                </a:lnTo>
                <a:lnTo>
                  <a:pt x="20048" y="21600"/>
                </a:lnTo>
                <a:lnTo>
                  <a:pt x="20069" y="21463"/>
                </a:lnTo>
                <a:lnTo>
                  <a:pt x="20089" y="21332"/>
                </a:lnTo>
                <a:lnTo>
                  <a:pt x="20132" y="21241"/>
                </a:lnTo>
                <a:lnTo>
                  <a:pt x="20176" y="21132"/>
                </a:lnTo>
                <a:lnTo>
                  <a:pt x="20195" y="21022"/>
                </a:lnTo>
                <a:lnTo>
                  <a:pt x="20275" y="20960"/>
                </a:lnTo>
                <a:lnTo>
                  <a:pt x="20308" y="20863"/>
                </a:lnTo>
                <a:lnTo>
                  <a:pt x="20382" y="20823"/>
                </a:lnTo>
                <a:lnTo>
                  <a:pt x="20415" y="20713"/>
                </a:lnTo>
                <a:lnTo>
                  <a:pt x="20435" y="20623"/>
                </a:lnTo>
                <a:lnTo>
                  <a:pt x="20456" y="20507"/>
                </a:lnTo>
                <a:lnTo>
                  <a:pt x="20488" y="20425"/>
                </a:lnTo>
                <a:lnTo>
                  <a:pt x="20500" y="20329"/>
                </a:lnTo>
                <a:lnTo>
                  <a:pt x="20456" y="20260"/>
                </a:lnTo>
                <a:lnTo>
                  <a:pt x="20393" y="20211"/>
                </a:lnTo>
                <a:lnTo>
                  <a:pt x="20335" y="20157"/>
                </a:lnTo>
                <a:lnTo>
                  <a:pt x="20270" y="20122"/>
                </a:lnTo>
                <a:lnTo>
                  <a:pt x="20202" y="20107"/>
                </a:lnTo>
                <a:lnTo>
                  <a:pt x="20132" y="20107"/>
                </a:lnTo>
                <a:lnTo>
                  <a:pt x="20069" y="20095"/>
                </a:lnTo>
                <a:lnTo>
                  <a:pt x="19999" y="20101"/>
                </a:lnTo>
                <a:lnTo>
                  <a:pt x="19936" y="20067"/>
                </a:lnTo>
                <a:lnTo>
                  <a:pt x="19888" y="19985"/>
                </a:lnTo>
                <a:lnTo>
                  <a:pt x="19823" y="19936"/>
                </a:lnTo>
                <a:lnTo>
                  <a:pt x="19797" y="19848"/>
                </a:lnTo>
                <a:lnTo>
                  <a:pt x="19728" y="19826"/>
                </a:lnTo>
                <a:lnTo>
                  <a:pt x="19659" y="19807"/>
                </a:lnTo>
                <a:lnTo>
                  <a:pt x="19605" y="19751"/>
                </a:lnTo>
                <a:lnTo>
                  <a:pt x="19564" y="19689"/>
                </a:lnTo>
                <a:lnTo>
                  <a:pt x="19511" y="19626"/>
                </a:lnTo>
                <a:lnTo>
                  <a:pt x="19472" y="19695"/>
                </a:lnTo>
                <a:lnTo>
                  <a:pt x="19404" y="19695"/>
                </a:lnTo>
                <a:lnTo>
                  <a:pt x="19344" y="19661"/>
                </a:lnTo>
                <a:lnTo>
                  <a:pt x="19265" y="19626"/>
                </a:lnTo>
                <a:lnTo>
                  <a:pt x="19192" y="19592"/>
                </a:lnTo>
                <a:lnTo>
                  <a:pt x="19127" y="19545"/>
                </a:lnTo>
                <a:lnTo>
                  <a:pt x="19064" y="19498"/>
                </a:lnTo>
                <a:lnTo>
                  <a:pt x="19025" y="19435"/>
                </a:lnTo>
                <a:lnTo>
                  <a:pt x="19037" y="19367"/>
                </a:lnTo>
                <a:lnTo>
                  <a:pt x="18994" y="19304"/>
                </a:lnTo>
                <a:lnTo>
                  <a:pt x="18931" y="19291"/>
                </a:lnTo>
                <a:lnTo>
                  <a:pt x="18856" y="19276"/>
                </a:lnTo>
                <a:lnTo>
                  <a:pt x="18798" y="19283"/>
                </a:lnTo>
                <a:lnTo>
                  <a:pt x="18723" y="19283"/>
                </a:lnTo>
                <a:lnTo>
                  <a:pt x="18670" y="19298"/>
                </a:lnTo>
                <a:lnTo>
                  <a:pt x="18595" y="19298"/>
                </a:lnTo>
                <a:lnTo>
                  <a:pt x="18527" y="19311"/>
                </a:lnTo>
                <a:lnTo>
                  <a:pt x="18478" y="19276"/>
                </a:lnTo>
                <a:lnTo>
                  <a:pt x="18452" y="19214"/>
                </a:lnTo>
                <a:lnTo>
                  <a:pt x="18435" y="19139"/>
                </a:lnTo>
                <a:lnTo>
                  <a:pt x="18425" y="19051"/>
                </a:lnTo>
                <a:lnTo>
                  <a:pt x="18387" y="19001"/>
                </a:lnTo>
                <a:close/>
                <a:moveTo>
                  <a:pt x="6404" y="19695"/>
                </a:moveTo>
                <a:lnTo>
                  <a:pt x="6351" y="19729"/>
                </a:lnTo>
                <a:lnTo>
                  <a:pt x="6320" y="19826"/>
                </a:lnTo>
                <a:lnTo>
                  <a:pt x="6320" y="20004"/>
                </a:lnTo>
                <a:lnTo>
                  <a:pt x="6313" y="20088"/>
                </a:lnTo>
                <a:lnTo>
                  <a:pt x="6298" y="20204"/>
                </a:lnTo>
                <a:lnTo>
                  <a:pt x="6228" y="20198"/>
                </a:lnTo>
                <a:lnTo>
                  <a:pt x="6192" y="20226"/>
                </a:lnTo>
                <a:lnTo>
                  <a:pt x="6127" y="20322"/>
                </a:lnTo>
                <a:lnTo>
                  <a:pt x="6127" y="20417"/>
                </a:lnTo>
                <a:lnTo>
                  <a:pt x="6175" y="20494"/>
                </a:lnTo>
                <a:lnTo>
                  <a:pt x="6240" y="20460"/>
                </a:lnTo>
                <a:lnTo>
                  <a:pt x="6308" y="20425"/>
                </a:lnTo>
                <a:lnTo>
                  <a:pt x="6276" y="20520"/>
                </a:lnTo>
                <a:lnTo>
                  <a:pt x="6356" y="20528"/>
                </a:lnTo>
                <a:lnTo>
                  <a:pt x="6419" y="20473"/>
                </a:lnTo>
                <a:lnTo>
                  <a:pt x="6489" y="20445"/>
                </a:lnTo>
                <a:lnTo>
                  <a:pt x="6506" y="20348"/>
                </a:lnTo>
                <a:lnTo>
                  <a:pt x="6516" y="20260"/>
                </a:lnTo>
                <a:lnTo>
                  <a:pt x="6511" y="20150"/>
                </a:lnTo>
                <a:lnTo>
                  <a:pt x="6494" y="20047"/>
                </a:lnTo>
                <a:lnTo>
                  <a:pt x="6473" y="19951"/>
                </a:lnTo>
                <a:lnTo>
                  <a:pt x="6446" y="19854"/>
                </a:lnTo>
                <a:lnTo>
                  <a:pt x="6436" y="19772"/>
                </a:lnTo>
                <a:lnTo>
                  <a:pt x="6404" y="19695"/>
                </a:lnTo>
                <a:close/>
                <a:moveTo>
                  <a:pt x="4569" y="20335"/>
                </a:moveTo>
                <a:lnTo>
                  <a:pt x="4531" y="20376"/>
                </a:lnTo>
                <a:lnTo>
                  <a:pt x="4564" y="20473"/>
                </a:lnTo>
                <a:lnTo>
                  <a:pt x="4623" y="20520"/>
                </a:lnTo>
                <a:lnTo>
                  <a:pt x="4702" y="20507"/>
                </a:lnTo>
                <a:lnTo>
                  <a:pt x="4770" y="20520"/>
                </a:lnTo>
                <a:lnTo>
                  <a:pt x="4845" y="20507"/>
                </a:lnTo>
                <a:lnTo>
                  <a:pt x="4888" y="20528"/>
                </a:lnTo>
                <a:lnTo>
                  <a:pt x="4857" y="20391"/>
                </a:lnTo>
                <a:lnTo>
                  <a:pt x="4792" y="20417"/>
                </a:lnTo>
                <a:lnTo>
                  <a:pt x="4729" y="20382"/>
                </a:lnTo>
                <a:lnTo>
                  <a:pt x="4644" y="20363"/>
                </a:lnTo>
                <a:lnTo>
                  <a:pt x="4569" y="20335"/>
                </a:lnTo>
                <a:close/>
                <a:moveTo>
                  <a:pt x="3117" y="20713"/>
                </a:moveTo>
                <a:lnTo>
                  <a:pt x="3075" y="20769"/>
                </a:lnTo>
                <a:lnTo>
                  <a:pt x="3155" y="20844"/>
                </a:lnTo>
                <a:lnTo>
                  <a:pt x="3228" y="20872"/>
                </a:lnTo>
                <a:lnTo>
                  <a:pt x="3266" y="20885"/>
                </a:lnTo>
                <a:lnTo>
                  <a:pt x="3175" y="20775"/>
                </a:lnTo>
                <a:lnTo>
                  <a:pt x="3117" y="20713"/>
                </a:lnTo>
                <a:close/>
                <a:moveTo>
                  <a:pt x="3361" y="20735"/>
                </a:moveTo>
                <a:lnTo>
                  <a:pt x="3346" y="20823"/>
                </a:lnTo>
                <a:lnTo>
                  <a:pt x="3404" y="20919"/>
                </a:lnTo>
                <a:lnTo>
                  <a:pt x="3484" y="20941"/>
                </a:lnTo>
                <a:lnTo>
                  <a:pt x="3542" y="20872"/>
                </a:lnTo>
                <a:lnTo>
                  <a:pt x="3574" y="20775"/>
                </a:lnTo>
                <a:lnTo>
                  <a:pt x="3506" y="20823"/>
                </a:lnTo>
                <a:lnTo>
                  <a:pt x="3431" y="20782"/>
                </a:lnTo>
                <a:lnTo>
                  <a:pt x="3361" y="20735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E6A45E"/>
            </a:solidFill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ounded Rectangle"/>
          <p:cNvSpPr/>
          <p:nvPr/>
        </p:nvSpPr>
        <p:spPr>
          <a:xfrm>
            <a:off x="10187368" y="3804078"/>
            <a:ext cx="12628262" cy="6077365"/>
          </a:xfrm>
          <a:prstGeom prst="roundRect">
            <a:avLst>
              <a:gd name="adj" fmla="val 14164"/>
            </a:avLst>
          </a:prstGeom>
          <a:ln w="63500">
            <a:solidFill>
              <a:srgbClr val="F2A05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1" name="Google Shape;202;p8"/>
          <p:cNvSpPr txBox="1"/>
          <p:nvPr/>
        </p:nvSpPr>
        <p:spPr>
          <a:xfrm>
            <a:off x="708359" y="918195"/>
            <a:ext cx="11490037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Supplier Credibility</a:t>
            </a:r>
          </a:p>
        </p:txBody>
      </p:sp>
      <p:sp>
        <p:nvSpPr>
          <p:cNvPr id="2062" name="Rounded Rectangle"/>
          <p:cNvSpPr/>
          <p:nvPr/>
        </p:nvSpPr>
        <p:spPr>
          <a:xfrm>
            <a:off x="2663392" y="2884116"/>
            <a:ext cx="3883196" cy="2381319"/>
          </a:xfrm>
          <a:prstGeom prst="roundRect">
            <a:avLst>
              <a:gd name="adj" fmla="val 11039"/>
            </a:avLst>
          </a:prstGeom>
          <a:solidFill>
            <a:srgbClr val="FFFFFF"/>
          </a:solidFill>
          <a:ln w="25400">
            <a:solidFill>
              <a:srgbClr val="3D3145"/>
            </a:solidFill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3" name="Google Shape;375;geb2bbfe1c7_0_373"/>
          <p:cNvSpPr txBox="1"/>
          <p:nvPr/>
        </p:nvSpPr>
        <p:spPr>
          <a:xfrm>
            <a:off x="2810164" y="4713546"/>
            <a:ext cx="3589651" cy="53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defTabSz="2438400">
              <a:defRPr b="1" cap="all" sz="28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sellers</a:t>
            </a:r>
          </a:p>
        </p:txBody>
      </p:sp>
      <p:pic>
        <p:nvPicPr>
          <p:cNvPr id="2064" name="Google Shape;381;geb2bbfe1c7_0_373" descr="Google Shape;381;geb2bbfe1c7_0_3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267" y="2820995"/>
            <a:ext cx="2411446" cy="189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5" name="Google Shape;384;geb2bbfe1c7_0_373" descr="Google Shape;384;geb2bbfe1c7_0_373"/>
          <p:cNvPicPr>
            <a:picLocks noChangeAspect="1"/>
          </p:cNvPicPr>
          <p:nvPr/>
        </p:nvPicPr>
        <p:blipFill>
          <a:blip r:embed="rId3">
            <a:extLst/>
          </a:blip>
          <a:srcRect l="0" t="6330" r="58479" b="0"/>
          <a:stretch>
            <a:fillRect/>
          </a:stretch>
        </p:blipFill>
        <p:spPr>
          <a:xfrm>
            <a:off x="5280215" y="4630140"/>
            <a:ext cx="2346167" cy="2273317"/>
          </a:xfrm>
          <a:prstGeom prst="rect">
            <a:avLst/>
          </a:prstGeom>
          <a:ln w="12700">
            <a:miter lim="400000"/>
          </a:ln>
        </p:spPr>
      </p:pic>
      <p:sp>
        <p:nvSpPr>
          <p:cNvPr id="2066" name="Bank"/>
          <p:cNvSpPr/>
          <p:nvPr/>
        </p:nvSpPr>
        <p:spPr>
          <a:xfrm>
            <a:off x="1216513" y="6510490"/>
            <a:ext cx="6787187" cy="6439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7" name="Triangle"/>
          <p:cNvSpPr/>
          <p:nvPr/>
        </p:nvSpPr>
        <p:spPr>
          <a:xfrm>
            <a:off x="2725434" y="7156225"/>
            <a:ext cx="3769345" cy="724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68" name="Schermafbeelding 2022-01-12 om 15.04.37.png" descr="Schermafbeelding 2022-01-12 om 15.04.37.png"/>
          <p:cNvPicPr>
            <a:picLocks noChangeAspect="1"/>
          </p:cNvPicPr>
          <p:nvPr/>
        </p:nvPicPr>
        <p:blipFill>
          <a:blip r:embed="rId4">
            <a:extLst/>
          </a:blip>
          <a:srcRect l="6891" t="0" r="3157" b="0"/>
          <a:stretch>
            <a:fillRect/>
          </a:stretch>
        </p:blipFill>
        <p:spPr>
          <a:xfrm>
            <a:off x="3732581" y="7516724"/>
            <a:ext cx="1755030" cy="364495"/>
          </a:xfrm>
          <a:prstGeom prst="rect">
            <a:avLst/>
          </a:prstGeom>
          <a:ln w="12700">
            <a:miter lim="400000"/>
          </a:ln>
        </p:spPr>
      </p:pic>
      <p:sp>
        <p:nvSpPr>
          <p:cNvPr id="2069" name="Rectangle"/>
          <p:cNvSpPr/>
          <p:nvPr/>
        </p:nvSpPr>
        <p:spPr>
          <a:xfrm>
            <a:off x="1487230" y="8576726"/>
            <a:ext cx="6245753" cy="33071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0" name="Ionic Column"/>
          <p:cNvSpPr/>
          <p:nvPr/>
        </p:nvSpPr>
        <p:spPr>
          <a:xfrm>
            <a:off x="1540260" y="8576726"/>
            <a:ext cx="1566066" cy="1564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2169" y="0"/>
                </a:moveTo>
                <a:cubicBezTo>
                  <a:pt x="2169" y="880"/>
                  <a:pt x="2771" y="1614"/>
                  <a:pt x="3586" y="1814"/>
                </a:cubicBezTo>
                <a:cubicBezTo>
                  <a:pt x="2599" y="1879"/>
                  <a:pt x="1747" y="2247"/>
                  <a:pt x="1100" y="2884"/>
                </a:cubicBezTo>
                <a:cubicBezTo>
                  <a:pt x="389" y="3586"/>
                  <a:pt x="0" y="4574"/>
                  <a:pt x="0" y="5665"/>
                </a:cubicBezTo>
                <a:cubicBezTo>
                  <a:pt x="0" y="7328"/>
                  <a:pt x="1225" y="9094"/>
                  <a:pt x="3495" y="9094"/>
                </a:cubicBezTo>
                <a:cubicBezTo>
                  <a:pt x="4427" y="9094"/>
                  <a:pt x="5258" y="8710"/>
                  <a:pt x="5835" y="8019"/>
                </a:cubicBezTo>
                <a:cubicBezTo>
                  <a:pt x="6401" y="7339"/>
                  <a:pt x="6649" y="6443"/>
                  <a:pt x="6504" y="5633"/>
                </a:cubicBezTo>
                <a:cubicBezTo>
                  <a:pt x="6283" y="4434"/>
                  <a:pt x="5150" y="3656"/>
                  <a:pt x="3867" y="3824"/>
                </a:cubicBezTo>
                <a:cubicBezTo>
                  <a:pt x="3306" y="3894"/>
                  <a:pt x="2826" y="4169"/>
                  <a:pt x="2519" y="4590"/>
                </a:cubicBezTo>
                <a:cubicBezTo>
                  <a:pt x="2249" y="4957"/>
                  <a:pt x="2147" y="5406"/>
                  <a:pt x="2227" y="5849"/>
                </a:cubicBezTo>
                <a:cubicBezTo>
                  <a:pt x="2373" y="6632"/>
                  <a:pt x="3090" y="7111"/>
                  <a:pt x="3936" y="6998"/>
                </a:cubicBezTo>
                <a:cubicBezTo>
                  <a:pt x="4222" y="6960"/>
                  <a:pt x="4482" y="6803"/>
                  <a:pt x="4644" y="6571"/>
                </a:cubicBezTo>
                <a:cubicBezTo>
                  <a:pt x="4784" y="6371"/>
                  <a:pt x="4837" y="6134"/>
                  <a:pt x="4789" y="5918"/>
                </a:cubicBezTo>
                <a:cubicBezTo>
                  <a:pt x="4702" y="5518"/>
                  <a:pt x="4341" y="5341"/>
                  <a:pt x="4034" y="5373"/>
                </a:cubicBezTo>
                <a:cubicBezTo>
                  <a:pt x="3926" y="5384"/>
                  <a:pt x="3581" y="5454"/>
                  <a:pt x="3581" y="5881"/>
                </a:cubicBezTo>
                <a:lnTo>
                  <a:pt x="3247" y="5881"/>
                </a:lnTo>
                <a:cubicBezTo>
                  <a:pt x="3247" y="5422"/>
                  <a:pt x="3544" y="5093"/>
                  <a:pt x="3997" y="5044"/>
                </a:cubicBezTo>
                <a:cubicBezTo>
                  <a:pt x="4444" y="4995"/>
                  <a:pt x="4983" y="5260"/>
                  <a:pt x="5112" y="5849"/>
                </a:cubicBezTo>
                <a:cubicBezTo>
                  <a:pt x="5177" y="6157"/>
                  <a:pt x="5107" y="6491"/>
                  <a:pt x="4913" y="6767"/>
                </a:cubicBezTo>
                <a:cubicBezTo>
                  <a:pt x="4698" y="7075"/>
                  <a:pt x="4358" y="7280"/>
                  <a:pt x="3975" y="7334"/>
                </a:cubicBezTo>
                <a:cubicBezTo>
                  <a:pt x="2961" y="7474"/>
                  <a:pt x="2066" y="6863"/>
                  <a:pt x="1894" y="5913"/>
                </a:cubicBezTo>
                <a:cubicBezTo>
                  <a:pt x="1797" y="5378"/>
                  <a:pt x="1921" y="4844"/>
                  <a:pt x="2244" y="4396"/>
                </a:cubicBezTo>
                <a:cubicBezTo>
                  <a:pt x="2606" y="3899"/>
                  <a:pt x="3166" y="3580"/>
                  <a:pt x="3818" y="3493"/>
                </a:cubicBezTo>
                <a:cubicBezTo>
                  <a:pt x="5279" y="3304"/>
                  <a:pt x="6574" y="4201"/>
                  <a:pt x="6827" y="5572"/>
                </a:cubicBezTo>
                <a:cubicBezTo>
                  <a:pt x="6995" y="6479"/>
                  <a:pt x="6719" y="7479"/>
                  <a:pt x="6088" y="8235"/>
                </a:cubicBezTo>
                <a:cubicBezTo>
                  <a:pt x="5651" y="8764"/>
                  <a:pt x="5080" y="9127"/>
                  <a:pt x="4433" y="9305"/>
                </a:cubicBezTo>
                <a:lnTo>
                  <a:pt x="4433" y="21600"/>
                </a:lnTo>
                <a:lnTo>
                  <a:pt x="17158" y="21600"/>
                </a:lnTo>
                <a:lnTo>
                  <a:pt x="17158" y="9305"/>
                </a:lnTo>
                <a:cubicBezTo>
                  <a:pt x="16511" y="9127"/>
                  <a:pt x="15938" y="8759"/>
                  <a:pt x="15502" y="8235"/>
                </a:cubicBezTo>
                <a:cubicBezTo>
                  <a:pt x="14871" y="7479"/>
                  <a:pt x="14596" y="6479"/>
                  <a:pt x="14763" y="5572"/>
                </a:cubicBezTo>
                <a:cubicBezTo>
                  <a:pt x="15017" y="4195"/>
                  <a:pt x="16312" y="3304"/>
                  <a:pt x="17773" y="3493"/>
                </a:cubicBezTo>
                <a:cubicBezTo>
                  <a:pt x="18425" y="3580"/>
                  <a:pt x="18985" y="3899"/>
                  <a:pt x="19347" y="4396"/>
                </a:cubicBezTo>
                <a:cubicBezTo>
                  <a:pt x="19670" y="4839"/>
                  <a:pt x="19794" y="5378"/>
                  <a:pt x="19697" y="5913"/>
                </a:cubicBezTo>
                <a:cubicBezTo>
                  <a:pt x="19524" y="6863"/>
                  <a:pt x="18630" y="7474"/>
                  <a:pt x="17616" y="7334"/>
                </a:cubicBezTo>
                <a:cubicBezTo>
                  <a:pt x="17239" y="7280"/>
                  <a:pt x="16893" y="7075"/>
                  <a:pt x="16678" y="6767"/>
                </a:cubicBezTo>
                <a:cubicBezTo>
                  <a:pt x="16483" y="6491"/>
                  <a:pt x="16414" y="6157"/>
                  <a:pt x="16479" y="5849"/>
                </a:cubicBezTo>
                <a:cubicBezTo>
                  <a:pt x="16608" y="5260"/>
                  <a:pt x="17147" y="4995"/>
                  <a:pt x="17594" y="5044"/>
                </a:cubicBezTo>
                <a:cubicBezTo>
                  <a:pt x="18047" y="5093"/>
                  <a:pt x="18344" y="5422"/>
                  <a:pt x="18344" y="5881"/>
                </a:cubicBezTo>
                <a:lnTo>
                  <a:pt x="18009" y="5881"/>
                </a:lnTo>
                <a:cubicBezTo>
                  <a:pt x="18009" y="5454"/>
                  <a:pt x="17665" y="5384"/>
                  <a:pt x="17557" y="5373"/>
                </a:cubicBezTo>
                <a:cubicBezTo>
                  <a:pt x="17250" y="5341"/>
                  <a:pt x="16889" y="5513"/>
                  <a:pt x="16802" y="5918"/>
                </a:cubicBezTo>
                <a:cubicBezTo>
                  <a:pt x="16754" y="6134"/>
                  <a:pt x="16807" y="6371"/>
                  <a:pt x="16947" y="6571"/>
                </a:cubicBezTo>
                <a:cubicBezTo>
                  <a:pt x="17109" y="6803"/>
                  <a:pt x="17367" y="6960"/>
                  <a:pt x="17653" y="6998"/>
                </a:cubicBezTo>
                <a:cubicBezTo>
                  <a:pt x="18500" y="7111"/>
                  <a:pt x="19218" y="6632"/>
                  <a:pt x="19363" y="5849"/>
                </a:cubicBezTo>
                <a:cubicBezTo>
                  <a:pt x="19444" y="5406"/>
                  <a:pt x="19341" y="4963"/>
                  <a:pt x="19072" y="4590"/>
                </a:cubicBezTo>
                <a:cubicBezTo>
                  <a:pt x="18765" y="4169"/>
                  <a:pt x="18290" y="3899"/>
                  <a:pt x="17724" y="3824"/>
                </a:cubicBezTo>
                <a:cubicBezTo>
                  <a:pt x="16441" y="3656"/>
                  <a:pt x="15308" y="4434"/>
                  <a:pt x="15087" y="5633"/>
                </a:cubicBezTo>
                <a:cubicBezTo>
                  <a:pt x="14936" y="6443"/>
                  <a:pt x="15184" y="7339"/>
                  <a:pt x="15756" y="8019"/>
                </a:cubicBezTo>
                <a:cubicBezTo>
                  <a:pt x="16333" y="8710"/>
                  <a:pt x="17164" y="9094"/>
                  <a:pt x="18096" y="9094"/>
                </a:cubicBezTo>
                <a:cubicBezTo>
                  <a:pt x="19789" y="9094"/>
                  <a:pt x="21589" y="7890"/>
                  <a:pt x="21589" y="5665"/>
                </a:cubicBezTo>
                <a:cubicBezTo>
                  <a:pt x="21600" y="4574"/>
                  <a:pt x="21212" y="3586"/>
                  <a:pt x="20501" y="2884"/>
                </a:cubicBezTo>
                <a:cubicBezTo>
                  <a:pt x="19859" y="2247"/>
                  <a:pt x="19002" y="1879"/>
                  <a:pt x="18015" y="1814"/>
                </a:cubicBezTo>
                <a:cubicBezTo>
                  <a:pt x="18830" y="1614"/>
                  <a:pt x="19432" y="880"/>
                  <a:pt x="19432" y="0"/>
                </a:cubicBezTo>
                <a:lnTo>
                  <a:pt x="2169" y="0"/>
                </a:lnTo>
                <a:close/>
              </a:path>
            </a:pathLst>
          </a:cu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1" name="Ionic Column"/>
          <p:cNvSpPr/>
          <p:nvPr/>
        </p:nvSpPr>
        <p:spPr>
          <a:xfrm>
            <a:off x="3827074" y="8601088"/>
            <a:ext cx="1566066" cy="1564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2169" y="0"/>
                </a:moveTo>
                <a:cubicBezTo>
                  <a:pt x="2169" y="880"/>
                  <a:pt x="2771" y="1614"/>
                  <a:pt x="3586" y="1814"/>
                </a:cubicBezTo>
                <a:cubicBezTo>
                  <a:pt x="2599" y="1879"/>
                  <a:pt x="1747" y="2247"/>
                  <a:pt x="1100" y="2884"/>
                </a:cubicBezTo>
                <a:cubicBezTo>
                  <a:pt x="389" y="3586"/>
                  <a:pt x="0" y="4574"/>
                  <a:pt x="0" y="5665"/>
                </a:cubicBezTo>
                <a:cubicBezTo>
                  <a:pt x="0" y="7328"/>
                  <a:pt x="1225" y="9094"/>
                  <a:pt x="3495" y="9094"/>
                </a:cubicBezTo>
                <a:cubicBezTo>
                  <a:pt x="4427" y="9094"/>
                  <a:pt x="5258" y="8710"/>
                  <a:pt x="5835" y="8019"/>
                </a:cubicBezTo>
                <a:cubicBezTo>
                  <a:pt x="6401" y="7339"/>
                  <a:pt x="6649" y="6443"/>
                  <a:pt x="6504" y="5633"/>
                </a:cubicBezTo>
                <a:cubicBezTo>
                  <a:pt x="6283" y="4434"/>
                  <a:pt x="5150" y="3656"/>
                  <a:pt x="3867" y="3824"/>
                </a:cubicBezTo>
                <a:cubicBezTo>
                  <a:pt x="3306" y="3894"/>
                  <a:pt x="2826" y="4169"/>
                  <a:pt x="2519" y="4590"/>
                </a:cubicBezTo>
                <a:cubicBezTo>
                  <a:pt x="2249" y="4957"/>
                  <a:pt x="2147" y="5406"/>
                  <a:pt x="2227" y="5849"/>
                </a:cubicBezTo>
                <a:cubicBezTo>
                  <a:pt x="2373" y="6632"/>
                  <a:pt x="3090" y="7111"/>
                  <a:pt x="3936" y="6998"/>
                </a:cubicBezTo>
                <a:cubicBezTo>
                  <a:pt x="4222" y="6960"/>
                  <a:pt x="4482" y="6803"/>
                  <a:pt x="4644" y="6571"/>
                </a:cubicBezTo>
                <a:cubicBezTo>
                  <a:pt x="4784" y="6371"/>
                  <a:pt x="4837" y="6134"/>
                  <a:pt x="4789" y="5918"/>
                </a:cubicBezTo>
                <a:cubicBezTo>
                  <a:pt x="4702" y="5518"/>
                  <a:pt x="4341" y="5341"/>
                  <a:pt x="4034" y="5373"/>
                </a:cubicBezTo>
                <a:cubicBezTo>
                  <a:pt x="3926" y="5384"/>
                  <a:pt x="3581" y="5454"/>
                  <a:pt x="3581" y="5881"/>
                </a:cubicBezTo>
                <a:lnTo>
                  <a:pt x="3247" y="5881"/>
                </a:lnTo>
                <a:cubicBezTo>
                  <a:pt x="3247" y="5422"/>
                  <a:pt x="3544" y="5093"/>
                  <a:pt x="3997" y="5044"/>
                </a:cubicBezTo>
                <a:cubicBezTo>
                  <a:pt x="4444" y="4995"/>
                  <a:pt x="4983" y="5260"/>
                  <a:pt x="5112" y="5849"/>
                </a:cubicBezTo>
                <a:cubicBezTo>
                  <a:pt x="5177" y="6157"/>
                  <a:pt x="5107" y="6491"/>
                  <a:pt x="4913" y="6767"/>
                </a:cubicBezTo>
                <a:cubicBezTo>
                  <a:pt x="4698" y="7075"/>
                  <a:pt x="4358" y="7280"/>
                  <a:pt x="3975" y="7334"/>
                </a:cubicBezTo>
                <a:cubicBezTo>
                  <a:pt x="2961" y="7474"/>
                  <a:pt x="2066" y="6863"/>
                  <a:pt x="1894" y="5913"/>
                </a:cubicBezTo>
                <a:cubicBezTo>
                  <a:pt x="1797" y="5378"/>
                  <a:pt x="1921" y="4844"/>
                  <a:pt x="2244" y="4396"/>
                </a:cubicBezTo>
                <a:cubicBezTo>
                  <a:pt x="2606" y="3899"/>
                  <a:pt x="3166" y="3580"/>
                  <a:pt x="3818" y="3493"/>
                </a:cubicBezTo>
                <a:cubicBezTo>
                  <a:pt x="5279" y="3304"/>
                  <a:pt x="6574" y="4201"/>
                  <a:pt x="6827" y="5572"/>
                </a:cubicBezTo>
                <a:cubicBezTo>
                  <a:pt x="6995" y="6479"/>
                  <a:pt x="6719" y="7479"/>
                  <a:pt x="6088" y="8235"/>
                </a:cubicBezTo>
                <a:cubicBezTo>
                  <a:pt x="5651" y="8764"/>
                  <a:pt x="5080" y="9127"/>
                  <a:pt x="4433" y="9305"/>
                </a:cubicBezTo>
                <a:lnTo>
                  <a:pt x="4433" y="21600"/>
                </a:lnTo>
                <a:lnTo>
                  <a:pt x="17158" y="21600"/>
                </a:lnTo>
                <a:lnTo>
                  <a:pt x="17158" y="9305"/>
                </a:lnTo>
                <a:cubicBezTo>
                  <a:pt x="16511" y="9127"/>
                  <a:pt x="15938" y="8759"/>
                  <a:pt x="15502" y="8235"/>
                </a:cubicBezTo>
                <a:cubicBezTo>
                  <a:pt x="14871" y="7479"/>
                  <a:pt x="14596" y="6479"/>
                  <a:pt x="14763" y="5572"/>
                </a:cubicBezTo>
                <a:cubicBezTo>
                  <a:pt x="15017" y="4195"/>
                  <a:pt x="16312" y="3304"/>
                  <a:pt x="17773" y="3493"/>
                </a:cubicBezTo>
                <a:cubicBezTo>
                  <a:pt x="18425" y="3580"/>
                  <a:pt x="18985" y="3899"/>
                  <a:pt x="19347" y="4396"/>
                </a:cubicBezTo>
                <a:cubicBezTo>
                  <a:pt x="19670" y="4839"/>
                  <a:pt x="19794" y="5378"/>
                  <a:pt x="19697" y="5913"/>
                </a:cubicBezTo>
                <a:cubicBezTo>
                  <a:pt x="19524" y="6863"/>
                  <a:pt x="18630" y="7474"/>
                  <a:pt x="17616" y="7334"/>
                </a:cubicBezTo>
                <a:cubicBezTo>
                  <a:pt x="17239" y="7280"/>
                  <a:pt x="16893" y="7075"/>
                  <a:pt x="16678" y="6767"/>
                </a:cubicBezTo>
                <a:cubicBezTo>
                  <a:pt x="16483" y="6491"/>
                  <a:pt x="16414" y="6157"/>
                  <a:pt x="16479" y="5849"/>
                </a:cubicBezTo>
                <a:cubicBezTo>
                  <a:pt x="16608" y="5260"/>
                  <a:pt x="17147" y="4995"/>
                  <a:pt x="17594" y="5044"/>
                </a:cubicBezTo>
                <a:cubicBezTo>
                  <a:pt x="18047" y="5093"/>
                  <a:pt x="18344" y="5422"/>
                  <a:pt x="18344" y="5881"/>
                </a:cubicBezTo>
                <a:lnTo>
                  <a:pt x="18009" y="5881"/>
                </a:lnTo>
                <a:cubicBezTo>
                  <a:pt x="18009" y="5454"/>
                  <a:pt x="17665" y="5384"/>
                  <a:pt x="17557" y="5373"/>
                </a:cubicBezTo>
                <a:cubicBezTo>
                  <a:pt x="17250" y="5341"/>
                  <a:pt x="16889" y="5513"/>
                  <a:pt x="16802" y="5918"/>
                </a:cubicBezTo>
                <a:cubicBezTo>
                  <a:pt x="16754" y="6134"/>
                  <a:pt x="16807" y="6371"/>
                  <a:pt x="16947" y="6571"/>
                </a:cubicBezTo>
                <a:cubicBezTo>
                  <a:pt x="17109" y="6803"/>
                  <a:pt x="17367" y="6960"/>
                  <a:pt x="17653" y="6998"/>
                </a:cubicBezTo>
                <a:cubicBezTo>
                  <a:pt x="18500" y="7111"/>
                  <a:pt x="19218" y="6632"/>
                  <a:pt x="19363" y="5849"/>
                </a:cubicBezTo>
                <a:cubicBezTo>
                  <a:pt x="19444" y="5406"/>
                  <a:pt x="19341" y="4963"/>
                  <a:pt x="19072" y="4590"/>
                </a:cubicBezTo>
                <a:cubicBezTo>
                  <a:pt x="18765" y="4169"/>
                  <a:pt x="18290" y="3899"/>
                  <a:pt x="17724" y="3824"/>
                </a:cubicBezTo>
                <a:cubicBezTo>
                  <a:pt x="16441" y="3656"/>
                  <a:pt x="15308" y="4434"/>
                  <a:pt x="15087" y="5633"/>
                </a:cubicBezTo>
                <a:cubicBezTo>
                  <a:pt x="14936" y="6443"/>
                  <a:pt x="15184" y="7339"/>
                  <a:pt x="15756" y="8019"/>
                </a:cubicBezTo>
                <a:cubicBezTo>
                  <a:pt x="16333" y="8710"/>
                  <a:pt x="17164" y="9094"/>
                  <a:pt x="18096" y="9094"/>
                </a:cubicBezTo>
                <a:cubicBezTo>
                  <a:pt x="19789" y="9094"/>
                  <a:pt x="21589" y="7890"/>
                  <a:pt x="21589" y="5665"/>
                </a:cubicBezTo>
                <a:cubicBezTo>
                  <a:pt x="21600" y="4574"/>
                  <a:pt x="21212" y="3586"/>
                  <a:pt x="20501" y="2884"/>
                </a:cubicBezTo>
                <a:cubicBezTo>
                  <a:pt x="19859" y="2247"/>
                  <a:pt x="19002" y="1879"/>
                  <a:pt x="18015" y="1814"/>
                </a:cubicBezTo>
                <a:cubicBezTo>
                  <a:pt x="18830" y="1614"/>
                  <a:pt x="19432" y="880"/>
                  <a:pt x="19432" y="0"/>
                </a:cubicBezTo>
                <a:lnTo>
                  <a:pt x="2169" y="0"/>
                </a:lnTo>
                <a:close/>
              </a:path>
            </a:pathLst>
          </a:cu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2" name="Ionic Column"/>
          <p:cNvSpPr/>
          <p:nvPr/>
        </p:nvSpPr>
        <p:spPr>
          <a:xfrm>
            <a:off x="6113887" y="8601088"/>
            <a:ext cx="1566066" cy="1564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2169" y="0"/>
                </a:moveTo>
                <a:cubicBezTo>
                  <a:pt x="2169" y="880"/>
                  <a:pt x="2771" y="1614"/>
                  <a:pt x="3586" y="1814"/>
                </a:cubicBezTo>
                <a:cubicBezTo>
                  <a:pt x="2599" y="1879"/>
                  <a:pt x="1747" y="2247"/>
                  <a:pt x="1100" y="2884"/>
                </a:cubicBezTo>
                <a:cubicBezTo>
                  <a:pt x="389" y="3586"/>
                  <a:pt x="0" y="4574"/>
                  <a:pt x="0" y="5665"/>
                </a:cubicBezTo>
                <a:cubicBezTo>
                  <a:pt x="0" y="7328"/>
                  <a:pt x="1225" y="9094"/>
                  <a:pt x="3495" y="9094"/>
                </a:cubicBezTo>
                <a:cubicBezTo>
                  <a:pt x="4427" y="9094"/>
                  <a:pt x="5258" y="8710"/>
                  <a:pt x="5835" y="8019"/>
                </a:cubicBezTo>
                <a:cubicBezTo>
                  <a:pt x="6401" y="7339"/>
                  <a:pt x="6649" y="6443"/>
                  <a:pt x="6504" y="5633"/>
                </a:cubicBezTo>
                <a:cubicBezTo>
                  <a:pt x="6283" y="4434"/>
                  <a:pt x="5150" y="3656"/>
                  <a:pt x="3867" y="3824"/>
                </a:cubicBezTo>
                <a:cubicBezTo>
                  <a:pt x="3306" y="3894"/>
                  <a:pt x="2826" y="4169"/>
                  <a:pt x="2519" y="4590"/>
                </a:cubicBezTo>
                <a:cubicBezTo>
                  <a:pt x="2249" y="4957"/>
                  <a:pt x="2147" y="5406"/>
                  <a:pt x="2227" y="5849"/>
                </a:cubicBezTo>
                <a:cubicBezTo>
                  <a:pt x="2373" y="6632"/>
                  <a:pt x="3090" y="7111"/>
                  <a:pt x="3936" y="6998"/>
                </a:cubicBezTo>
                <a:cubicBezTo>
                  <a:pt x="4222" y="6960"/>
                  <a:pt x="4482" y="6803"/>
                  <a:pt x="4644" y="6571"/>
                </a:cubicBezTo>
                <a:cubicBezTo>
                  <a:pt x="4784" y="6371"/>
                  <a:pt x="4837" y="6134"/>
                  <a:pt x="4789" y="5918"/>
                </a:cubicBezTo>
                <a:cubicBezTo>
                  <a:pt x="4702" y="5518"/>
                  <a:pt x="4341" y="5341"/>
                  <a:pt x="4034" y="5373"/>
                </a:cubicBezTo>
                <a:cubicBezTo>
                  <a:pt x="3926" y="5384"/>
                  <a:pt x="3581" y="5454"/>
                  <a:pt x="3581" y="5881"/>
                </a:cubicBezTo>
                <a:lnTo>
                  <a:pt x="3247" y="5881"/>
                </a:lnTo>
                <a:cubicBezTo>
                  <a:pt x="3247" y="5422"/>
                  <a:pt x="3544" y="5093"/>
                  <a:pt x="3997" y="5044"/>
                </a:cubicBezTo>
                <a:cubicBezTo>
                  <a:pt x="4444" y="4995"/>
                  <a:pt x="4983" y="5260"/>
                  <a:pt x="5112" y="5849"/>
                </a:cubicBezTo>
                <a:cubicBezTo>
                  <a:pt x="5177" y="6157"/>
                  <a:pt x="5107" y="6491"/>
                  <a:pt x="4913" y="6767"/>
                </a:cubicBezTo>
                <a:cubicBezTo>
                  <a:pt x="4698" y="7075"/>
                  <a:pt x="4358" y="7280"/>
                  <a:pt x="3975" y="7334"/>
                </a:cubicBezTo>
                <a:cubicBezTo>
                  <a:pt x="2961" y="7474"/>
                  <a:pt x="2066" y="6863"/>
                  <a:pt x="1894" y="5913"/>
                </a:cubicBezTo>
                <a:cubicBezTo>
                  <a:pt x="1797" y="5378"/>
                  <a:pt x="1921" y="4844"/>
                  <a:pt x="2244" y="4396"/>
                </a:cubicBezTo>
                <a:cubicBezTo>
                  <a:pt x="2606" y="3899"/>
                  <a:pt x="3166" y="3580"/>
                  <a:pt x="3818" y="3493"/>
                </a:cubicBezTo>
                <a:cubicBezTo>
                  <a:pt x="5279" y="3304"/>
                  <a:pt x="6574" y="4201"/>
                  <a:pt x="6827" y="5572"/>
                </a:cubicBezTo>
                <a:cubicBezTo>
                  <a:pt x="6995" y="6479"/>
                  <a:pt x="6719" y="7479"/>
                  <a:pt x="6088" y="8235"/>
                </a:cubicBezTo>
                <a:cubicBezTo>
                  <a:pt x="5651" y="8764"/>
                  <a:pt x="5080" y="9127"/>
                  <a:pt x="4433" y="9305"/>
                </a:cubicBezTo>
                <a:lnTo>
                  <a:pt x="4433" y="21600"/>
                </a:lnTo>
                <a:lnTo>
                  <a:pt x="17158" y="21600"/>
                </a:lnTo>
                <a:lnTo>
                  <a:pt x="17158" y="9305"/>
                </a:lnTo>
                <a:cubicBezTo>
                  <a:pt x="16511" y="9127"/>
                  <a:pt x="15938" y="8759"/>
                  <a:pt x="15502" y="8235"/>
                </a:cubicBezTo>
                <a:cubicBezTo>
                  <a:pt x="14871" y="7479"/>
                  <a:pt x="14596" y="6479"/>
                  <a:pt x="14763" y="5572"/>
                </a:cubicBezTo>
                <a:cubicBezTo>
                  <a:pt x="15017" y="4195"/>
                  <a:pt x="16312" y="3304"/>
                  <a:pt x="17773" y="3493"/>
                </a:cubicBezTo>
                <a:cubicBezTo>
                  <a:pt x="18425" y="3580"/>
                  <a:pt x="18985" y="3899"/>
                  <a:pt x="19347" y="4396"/>
                </a:cubicBezTo>
                <a:cubicBezTo>
                  <a:pt x="19670" y="4839"/>
                  <a:pt x="19794" y="5378"/>
                  <a:pt x="19697" y="5913"/>
                </a:cubicBezTo>
                <a:cubicBezTo>
                  <a:pt x="19524" y="6863"/>
                  <a:pt x="18630" y="7474"/>
                  <a:pt x="17616" y="7334"/>
                </a:cubicBezTo>
                <a:cubicBezTo>
                  <a:pt x="17239" y="7280"/>
                  <a:pt x="16893" y="7075"/>
                  <a:pt x="16678" y="6767"/>
                </a:cubicBezTo>
                <a:cubicBezTo>
                  <a:pt x="16483" y="6491"/>
                  <a:pt x="16414" y="6157"/>
                  <a:pt x="16479" y="5849"/>
                </a:cubicBezTo>
                <a:cubicBezTo>
                  <a:pt x="16608" y="5260"/>
                  <a:pt x="17147" y="4995"/>
                  <a:pt x="17594" y="5044"/>
                </a:cubicBezTo>
                <a:cubicBezTo>
                  <a:pt x="18047" y="5093"/>
                  <a:pt x="18344" y="5422"/>
                  <a:pt x="18344" y="5881"/>
                </a:cubicBezTo>
                <a:lnTo>
                  <a:pt x="18009" y="5881"/>
                </a:lnTo>
                <a:cubicBezTo>
                  <a:pt x="18009" y="5454"/>
                  <a:pt x="17665" y="5384"/>
                  <a:pt x="17557" y="5373"/>
                </a:cubicBezTo>
                <a:cubicBezTo>
                  <a:pt x="17250" y="5341"/>
                  <a:pt x="16889" y="5513"/>
                  <a:pt x="16802" y="5918"/>
                </a:cubicBezTo>
                <a:cubicBezTo>
                  <a:pt x="16754" y="6134"/>
                  <a:pt x="16807" y="6371"/>
                  <a:pt x="16947" y="6571"/>
                </a:cubicBezTo>
                <a:cubicBezTo>
                  <a:pt x="17109" y="6803"/>
                  <a:pt x="17367" y="6960"/>
                  <a:pt x="17653" y="6998"/>
                </a:cubicBezTo>
                <a:cubicBezTo>
                  <a:pt x="18500" y="7111"/>
                  <a:pt x="19218" y="6632"/>
                  <a:pt x="19363" y="5849"/>
                </a:cubicBezTo>
                <a:cubicBezTo>
                  <a:pt x="19444" y="5406"/>
                  <a:pt x="19341" y="4963"/>
                  <a:pt x="19072" y="4590"/>
                </a:cubicBezTo>
                <a:cubicBezTo>
                  <a:pt x="18765" y="4169"/>
                  <a:pt x="18290" y="3899"/>
                  <a:pt x="17724" y="3824"/>
                </a:cubicBezTo>
                <a:cubicBezTo>
                  <a:pt x="16441" y="3656"/>
                  <a:pt x="15308" y="4434"/>
                  <a:pt x="15087" y="5633"/>
                </a:cubicBezTo>
                <a:cubicBezTo>
                  <a:pt x="14936" y="6443"/>
                  <a:pt x="15184" y="7339"/>
                  <a:pt x="15756" y="8019"/>
                </a:cubicBezTo>
                <a:cubicBezTo>
                  <a:pt x="16333" y="8710"/>
                  <a:pt x="17164" y="9094"/>
                  <a:pt x="18096" y="9094"/>
                </a:cubicBezTo>
                <a:cubicBezTo>
                  <a:pt x="19789" y="9094"/>
                  <a:pt x="21589" y="7890"/>
                  <a:pt x="21589" y="5665"/>
                </a:cubicBezTo>
                <a:cubicBezTo>
                  <a:pt x="21600" y="4574"/>
                  <a:pt x="21212" y="3586"/>
                  <a:pt x="20501" y="2884"/>
                </a:cubicBezTo>
                <a:cubicBezTo>
                  <a:pt x="19859" y="2247"/>
                  <a:pt x="19002" y="1879"/>
                  <a:pt x="18015" y="1814"/>
                </a:cubicBezTo>
                <a:cubicBezTo>
                  <a:pt x="18830" y="1614"/>
                  <a:pt x="19432" y="880"/>
                  <a:pt x="19432" y="0"/>
                </a:cubicBezTo>
                <a:lnTo>
                  <a:pt x="2169" y="0"/>
                </a:lnTo>
                <a:close/>
              </a:path>
            </a:pathLst>
          </a:cu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3" name="Rectangle"/>
          <p:cNvSpPr/>
          <p:nvPr/>
        </p:nvSpPr>
        <p:spPr>
          <a:xfrm>
            <a:off x="1861644" y="9857993"/>
            <a:ext cx="923299" cy="1979299"/>
          </a:xfrm>
          <a:prstGeom prst="rect">
            <a:avLst/>
          </a:pr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4" name="Rectangle"/>
          <p:cNvSpPr/>
          <p:nvPr/>
        </p:nvSpPr>
        <p:spPr>
          <a:xfrm>
            <a:off x="4148457" y="9857993"/>
            <a:ext cx="923299" cy="1979299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5" name="Rectangle"/>
          <p:cNvSpPr/>
          <p:nvPr/>
        </p:nvSpPr>
        <p:spPr>
          <a:xfrm>
            <a:off x="6435271" y="9857993"/>
            <a:ext cx="923299" cy="1979299"/>
          </a:xfrm>
          <a:prstGeom prst="rect">
            <a:avLst/>
          </a:pr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6" name="Product"/>
          <p:cNvSpPr txBox="1"/>
          <p:nvPr/>
        </p:nvSpPr>
        <p:spPr>
          <a:xfrm rot="16200000">
            <a:off x="1365586" y="9884939"/>
            <a:ext cx="1915414" cy="690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Product</a:t>
            </a:r>
          </a:p>
        </p:txBody>
      </p:sp>
      <p:sp>
        <p:nvSpPr>
          <p:cNvPr id="2077" name="Marketing"/>
          <p:cNvSpPr txBox="1"/>
          <p:nvPr/>
        </p:nvSpPr>
        <p:spPr>
          <a:xfrm rot="16200000">
            <a:off x="3405166" y="9884939"/>
            <a:ext cx="2409881" cy="690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2078" name="Service"/>
          <p:cNvSpPr txBox="1"/>
          <p:nvPr/>
        </p:nvSpPr>
        <p:spPr>
          <a:xfrm rot="16200000">
            <a:off x="5995797" y="9884939"/>
            <a:ext cx="1802245" cy="690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Service</a:t>
            </a:r>
          </a:p>
        </p:txBody>
      </p:sp>
      <p:sp>
        <p:nvSpPr>
          <p:cNvPr id="2079" name="Rectangle"/>
          <p:cNvSpPr/>
          <p:nvPr/>
        </p:nvSpPr>
        <p:spPr>
          <a:xfrm>
            <a:off x="857788" y="13195684"/>
            <a:ext cx="7494404" cy="463051"/>
          </a:xfrm>
          <a:prstGeom prst="rect">
            <a:avLst/>
          </a:pr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80" name="trust-1824306-1545955.png" descr="trust-1824306-154595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88481" y="6547515"/>
            <a:ext cx="1140799" cy="1140798"/>
          </a:xfrm>
          <a:prstGeom prst="rect">
            <a:avLst/>
          </a:prstGeom>
          <a:ln w="12700">
            <a:miter lim="400000"/>
          </a:ln>
        </p:spPr>
      </p:pic>
      <p:sp>
        <p:nvSpPr>
          <p:cNvPr id="2081" name="Google Shape;375;geb2bbfe1c7_0_373"/>
          <p:cNvSpPr txBox="1"/>
          <p:nvPr/>
        </p:nvSpPr>
        <p:spPr>
          <a:xfrm>
            <a:off x="12352680" y="5169646"/>
            <a:ext cx="2861898" cy="522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algn="l" defTabSz="2438400">
              <a:defRPr b="1" cap="all" sz="24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Algorithms</a:t>
            </a:r>
          </a:p>
        </p:txBody>
      </p:sp>
      <p:sp>
        <p:nvSpPr>
          <p:cNvPr id="2082" name="Google Shape;375;geb2bbfe1c7_0_373"/>
          <p:cNvSpPr txBox="1"/>
          <p:nvPr/>
        </p:nvSpPr>
        <p:spPr>
          <a:xfrm>
            <a:off x="12382866" y="6809011"/>
            <a:ext cx="2624469" cy="522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algn="l" defTabSz="2438400">
              <a:defRPr b="1" cap="all" sz="24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TRUST</a:t>
            </a:r>
          </a:p>
        </p:txBody>
      </p:sp>
      <p:pic>
        <p:nvPicPr>
          <p:cNvPr id="2083" name="algorithm-icon-simple-element-illustration-260nw-1092862052.jpeg" descr="algorithm-icon-simple-element-illustration-260nw-1092862052.jpeg"/>
          <p:cNvPicPr>
            <a:picLocks noChangeAspect="1"/>
          </p:cNvPicPr>
          <p:nvPr/>
        </p:nvPicPr>
        <p:blipFill>
          <a:blip r:embed="rId6">
            <a:extLst/>
          </a:blip>
          <a:srcRect l="33529" t="23226" r="33529" b="36311"/>
          <a:stretch>
            <a:fillRect/>
          </a:stretch>
        </p:blipFill>
        <p:spPr>
          <a:xfrm>
            <a:off x="10973675" y="4504133"/>
            <a:ext cx="1370213" cy="1812566"/>
          </a:xfrm>
          <a:prstGeom prst="rect">
            <a:avLst/>
          </a:prstGeom>
          <a:ln w="12700">
            <a:miter lim="400000"/>
          </a:ln>
        </p:spPr>
      </p:pic>
      <p:sp>
        <p:nvSpPr>
          <p:cNvPr id="2084" name="Eye"/>
          <p:cNvSpPr/>
          <p:nvPr/>
        </p:nvSpPr>
        <p:spPr>
          <a:xfrm>
            <a:off x="18807985" y="5094638"/>
            <a:ext cx="1211184" cy="631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6707" y="0"/>
                  <a:pt x="2918" y="3569"/>
                  <a:pt x="407" y="9790"/>
                </a:cubicBezTo>
                <a:lnTo>
                  <a:pt x="0" y="10800"/>
                </a:lnTo>
                <a:lnTo>
                  <a:pt x="407" y="11810"/>
                </a:lnTo>
                <a:cubicBezTo>
                  <a:pt x="2918" y="18032"/>
                  <a:pt x="6707" y="21600"/>
                  <a:pt x="10800" y="21600"/>
                </a:cubicBezTo>
                <a:cubicBezTo>
                  <a:pt x="14893" y="21600"/>
                  <a:pt x="18680" y="18032"/>
                  <a:pt x="21192" y="11810"/>
                </a:cubicBezTo>
                <a:lnTo>
                  <a:pt x="21600" y="10800"/>
                </a:lnTo>
                <a:lnTo>
                  <a:pt x="21192" y="9790"/>
                </a:lnTo>
                <a:cubicBezTo>
                  <a:pt x="18680" y="3569"/>
                  <a:pt x="14893" y="0"/>
                  <a:pt x="10800" y="0"/>
                </a:cubicBezTo>
                <a:close/>
                <a:moveTo>
                  <a:pt x="8667" y="3677"/>
                </a:moveTo>
                <a:cubicBezTo>
                  <a:pt x="7382" y="5094"/>
                  <a:pt x="6517" y="7753"/>
                  <a:pt x="6517" y="10800"/>
                </a:cubicBezTo>
                <a:cubicBezTo>
                  <a:pt x="6517" y="13847"/>
                  <a:pt x="7382" y="16502"/>
                  <a:pt x="8667" y="17920"/>
                </a:cubicBezTo>
                <a:cubicBezTo>
                  <a:pt x="6166" y="17019"/>
                  <a:pt x="3899" y="14543"/>
                  <a:pt x="2199" y="10800"/>
                </a:cubicBezTo>
                <a:cubicBezTo>
                  <a:pt x="3899" y="7057"/>
                  <a:pt x="6166" y="4577"/>
                  <a:pt x="8667" y="3677"/>
                </a:cubicBezTo>
                <a:close/>
                <a:moveTo>
                  <a:pt x="12931" y="3677"/>
                </a:moveTo>
                <a:cubicBezTo>
                  <a:pt x="15432" y="4577"/>
                  <a:pt x="17699" y="7057"/>
                  <a:pt x="19399" y="10800"/>
                </a:cubicBezTo>
                <a:cubicBezTo>
                  <a:pt x="17699" y="14543"/>
                  <a:pt x="15432" y="17019"/>
                  <a:pt x="12931" y="17920"/>
                </a:cubicBezTo>
                <a:cubicBezTo>
                  <a:pt x="14216" y="16502"/>
                  <a:pt x="15081" y="13847"/>
                  <a:pt x="15081" y="10800"/>
                </a:cubicBezTo>
                <a:cubicBezTo>
                  <a:pt x="15081" y="7753"/>
                  <a:pt x="14216" y="5094"/>
                  <a:pt x="12931" y="3677"/>
                </a:cubicBezTo>
                <a:close/>
                <a:moveTo>
                  <a:pt x="12219" y="6169"/>
                </a:moveTo>
                <a:cubicBezTo>
                  <a:pt x="12805" y="6169"/>
                  <a:pt x="13279" y="7078"/>
                  <a:pt x="13279" y="8201"/>
                </a:cubicBezTo>
                <a:cubicBezTo>
                  <a:pt x="13279" y="9324"/>
                  <a:pt x="12805" y="10234"/>
                  <a:pt x="12219" y="10234"/>
                </a:cubicBezTo>
                <a:cubicBezTo>
                  <a:pt x="11634" y="10234"/>
                  <a:pt x="11159" y="9324"/>
                  <a:pt x="11159" y="8201"/>
                </a:cubicBezTo>
                <a:cubicBezTo>
                  <a:pt x="11159" y="7078"/>
                  <a:pt x="11634" y="6169"/>
                  <a:pt x="12219" y="6169"/>
                </a:cubicBezTo>
                <a:close/>
              </a:path>
            </a:pathLst>
          </a:custGeom>
          <a:solidFill>
            <a:srgbClr val="4B556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5" name="Google Shape;375;geb2bbfe1c7_0_373"/>
          <p:cNvSpPr txBox="1"/>
          <p:nvPr/>
        </p:nvSpPr>
        <p:spPr>
          <a:xfrm>
            <a:off x="20234885" y="5125822"/>
            <a:ext cx="2861898" cy="56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algn="l" defTabSz="2438400">
              <a:defRPr b="1" cap="all" sz="24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Impressions</a:t>
            </a:r>
          </a:p>
        </p:txBody>
      </p:sp>
      <p:pic>
        <p:nvPicPr>
          <p:cNvPr id="2086" name="images.png" descr="image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920779" y="6563946"/>
            <a:ext cx="1012526" cy="1012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7" name="Google Shape;375;geb2bbfe1c7_0_373"/>
          <p:cNvSpPr txBox="1"/>
          <p:nvPr/>
        </p:nvSpPr>
        <p:spPr>
          <a:xfrm>
            <a:off x="20248348" y="6804682"/>
            <a:ext cx="2861897" cy="53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algn="l" defTabSz="2438400">
              <a:defRPr b="1" cap="all" sz="24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Clicks</a:t>
            </a:r>
          </a:p>
        </p:txBody>
      </p:sp>
      <p:pic>
        <p:nvPicPr>
          <p:cNvPr id="2088" name="Schermafbeelding 2022-01-13 om 12.00.20.png" descr="Schermafbeelding 2022-01-13 om 12.00.2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981531" y="8207642"/>
            <a:ext cx="891022" cy="1012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9" name="Google Shape;375;geb2bbfe1c7_0_373"/>
          <p:cNvSpPr txBox="1"/>
          <p:nvPr/>
        </p:nvSpPr>
        <p:spPr>
          <a:xfrm>
            <a:off x="20248348" y="8448377"/>
            <a:ext cx="2861897" cy="53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algn="l" defTabSz="2438400">
              <a:defRPr b="1" cap="all" sz="24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Inquiries</a:t>
            </a:r>
          </a:p>
        </p:txBody>
      </p:sp>
      <p:pic>
        <p:nvPicPr>
          <p:cNvPr id="2090" name="certificate-icon-premium-quality-achievement-260nw-1284934939.jpeg" descr="certificate-icon-premium-quality-achievement-260nw-1284934939.jpeg"/>
          <p:cNvPicPr>
            <a:picLocks noChangeAspect="1"/>
          </p:cNvPicPr>
          <p:nvPr/>
        </p:nvPicPr>
        <p:blipFill>
          <a:blip r:embed="rId9">
            <a:extLst/>
          </a:blip>
          <a:srcRect l="28110" t="20351" r="28110" b="26100"/>
          <a:stretch>
            <a:fillRect/>
          </a:stretch>
        </p:blipFill>
        <p:spPr>
          <a:xfrm>
            <a:off x="11239185" y="8143396"/>
            <a:ext cx="839435" cy="1140840"/>
          </a:xfrm>
          <a:prstGeom prst="rect">
            <a:avLst/>
          </a:prstGeom>
          <a:ln w="12700">
            <a:miter lim="400000"/>
          </a:ln>
        </p:spPr>
      </p:pic>
      <p:sp>
        <p:nvSpPr>
          <p:cNvPr id="2091" name="Google Shape;375;geb2bbfe1c7_0_373"/>
          <p:cNvSpPr txBox="1"/>
          <p:nvPr/>
        </p:nvSpPr>
        <p:spPr>
          <a:xfrm>
            <a:off x="12339980" y="8448377"/>
            <a:ext cx="2861898" cy="53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3" tIns="91333" rIns="91333" bIns="91333"/>
          <a:lstStyle>
            <a:lvl1pPr algn="l" defTabSz="2438400">
              <a:defRPr b="1" cap="all" sz="2400">
                <a:solidFill>
                  <a:srgbClr val="403447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High Quality</a:t>
            </a:r>
          </a:p>
        </p:txBody>
      </p:sp>
      <p:sp>
        <p:nvSpPr>
          <p:cNvPr id="2092" name="Line Graph"/>
          <p:cNvSpPr/>
          <p:nvPr/>
        </p:nvSpPr>
        <p:spPr>
          <a:xfrm>
            <a:off x="17863252" y="5046854"/>
            <a:ext cx="729018" cy="727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163" y="20628"/>
                </a:lnTo>
                <a:cubicBezTo>
                  <a:pt x="1057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9991" y="7364"/>
                </a:moveTo>
                <a:lnTo>
                  <a:pt x="17165" y="8228"/>
                </a:lnTo>
                <a:lnTo>
                  <a:pt x="17811" y="8832"/>
                </a:lnTo>
                <a:lnTo>
                  <a:pt x="13288" y="13689"/>
                </a:lnTo>
                <a:lnTo>
                  <a:pt x="10021" y="10341"/>
                </a:lnTo>
                <a:lnTo>
                  <a:pt x="2932" y="17951"/>
                </a:lnTo>
                <a:lnTo>
                  <a:pt x="3799" y="18763"/>
                </a:lnTo>
                <a:lnTo>
                  <a:pt x="10041" y="12061"/>
                </a:lnTo>
                <a:lnTo>
                  <a:pt x="13327" y="15430"/>
                </a:lnTo>
                <a:lnTo>
                  <a:pt x="13766" y="14916"/>
                </a:lnTo>
                <a:lnTo>
                  <a:pt x="18678" y="9644"/>
                </a:lnTo>
                <a:lnTo>
                  <a:pt x="19324" y="10250"/>
                </a:lnTo>
                <a:lnTo>
                  <a:pt x="19991" y="7364"/>
                </a:lnTo>
                <a:close/>
              </a:path>
            </a:pathLst>
          </a:custGeom>
          <a:solidFill>
            <a:srgbClr val="54AE3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3" name="Line Graph"/>
          <p:cNvSpPr/>
          <p:nvPr/>
        </p:nvSpPr>
        <p:spPr>
          <a:xfrm>
            <a:off x="17876716" y="6706665"/>
            <a:ext cx="729019" cy="727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163" y="20628"/>
                </a:lnTo>
                <a:cubicBezTo>
                  <a:pt x="1057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9991" y="7364"/>
                </a:moveTo>
                <a:lnTo>
                  <a:pt x="17165" y="8228"/>
                </a:lnTo>
                <a:lnTo>
                  <a:pt x="17811" y="8832"/>
                </a:lnTo>
                <a:lnTo>
                  <a:pt x="13288" y="13689"/>
                </a:lnTo>
                <a:lnTo>
                  <a:pt x="10021" y="10341"/>
                </a:lnTo>
                <a:lnTo>
                  <a:pt x="2932" y="17951"/>
                </a:lnTo>
                <a:lnTo>
                  <a:pt x="3799" y="18763"/>
                </a:lnTo>
                <a:lnTo>
                  <a:pt x="10041" y="12061"/>
                </a:lnTo>
                <a:lnTo>
                  <a:pt x="13327" y="15430"/>
                </a:lnTo>
                <a:lnTo>
                  <a:pt x="13766" y="14916"/>
                </a:lnTo>
                <a:lnTo>
                  <a:pt x="18678" y="9644"/>
                </a:lnTo>
                <a:lnTo>
                  <a:pt x="19324" y="10250"/>
                </a:lnTo>
                <a:lnTo>
                  <a:pt x="19991" y="7364"/>
                </a:lnTo>
                <a:close/>
              </a:path>
            </a:pathLst>
          </a:custGeom>
          <a:solidFill>
            <a:srgbClr val="54AE3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4" name="Line Graph"/>
          <p:cNvSpPr/>
          <p:nvPr/>
        </p:nvSpPr>
        <p:spPr>
          <a:xfrm>
            <a:off x="17876716" y="8350361"/>
            <a:ext cx="729019" cy="727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163" y="20628"/>
                </a:lnTo>
                <a:cubicBezTo>
                  <a:pt x="1057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9991" y="7364"/>
                </a:moveTo>
                <a:lnTo>
                  <a:pt x="17165" y="8228"/>
                </a:lnTo>
                <a:lnTo>
                  <a:pt x="17811" y="8832"/>
                </a:lnTo>
                <a:lnTo>
                  <a:pt x="13288" y="13689"/>
                </a:lnTo>
                <a:lnTo>
                  <a:pt x="10021" y="10341"/>
                </a:lnTo>
                <a:lnTo>
                  <a:pt x="2932" y="17951"/>
                </a:lnTo>
                <a:lnTo>
                  <a:pt x="3799" y="18763"/>
                </a:lnTo>
                <a:lnTo>
                  <a:pt x="10041" y="12061"/>
                </a:lnTo>
                <a:lnTo>
                  <a:pt x="13327" y="15430"/>
                </a:lnTo>
                <a:lnTo>
                  <a:pt x="13766" y="14916"/>
                </a:lnTo>
                <a:lnTo>
                  <a:pt x="18678" y="9644"/>
                </a:lnTo>
                <a:lnTo>
                  <a:pt x="19324" y="10250"/>
                </a:lnTo>
                <a:lnTo>
                  <a:pt x="19991" y="7364"/>
                </a:lnTo>
                <a:close/>
              </a:path>
            </a:pathLst>
          </a:custGeom>
          <a:solidFill>
            <a:srgbClr val="54AE3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5" name="Star Rating Effect"/>
          <p:cNvSpPr/>
          <p:nvPr/>
        </p:nvSpPr>
        <p:spPr>
          <a:xfrm>
            <a:off x="14092119" y="3376771"/>
            <a:ext cx="4818761" cy="867377"/>
          </a:xfrm>
          <a:prstGeom prst="roundRect">
            <a:avLst>
              <a:gd name="adj" fmla="val 21963"/>
            </a:avLst>
          </a:prstGeom>
          <a:solidFill>
            <a:srgbClr val="4034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Star Rating Effect</a:t>
            </a:r>
          </a:p>
        </p:txBody>
      </p:sp>
      <p:sp>
        <p:nvSpPr>
          <p:cNvPr id="2096" name="Arrow"/>
          <p:cNvSpPr/>
          <p:nvPr/>
        </p:nvSpPr>
        <p:spPr>
          <a:xfrm>
            <a:off x="15349686" y="6636520"/>
            <a:ext cx="1270001" cy="867378"/>
          </a:xfrm>
          <a:prstGeom prst="rightArrow">
            <a:avLst>
              <a:gd name="adj1" fmla="val 32000"/>
              <a:gd name="adj2" fmla="val 93708"/>
            </a:avLst>
          </a:pr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7" name="Oval 9"/>
          <p:cNvSpPr/>
          <p:nvPr/>
        </p:nvSpPr>
        <p:spPr>
          <a:xfrm>
            <a:off x="9437236" y="1281814"/>
            <a:ext cx="230246" cy="230247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98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099" name="Alioth logo.ai" descr="Alioth logo.ai"/>
          <p:cNvPicPr>
            <a:picLocks noChangeAspect="1"/>
          </p:cNvPicPr>
          <p:nvPr/>
        </p:nvPicPr>
        <p:blipFill>
          <a:blip r:embed="rId10">
            <a:extLst/>
          </a:blip>
          <a:srcRect l="23144" t="0" r="13186" b="39887"/>
          <a:stretch>
            <a:fillRect/>
          </a:stretch>
        </p:blipFill>
        <p:spPr>
          <a:xfrm>
            <a:off x="23475113" y="12820677"/>
            <a:ext cx="606009" cy="588352"/>
          </a:xfrm>
          <a:prstGeom prst="rect">
            <a:avLst/>
          </a:prstGeom>
          <a:ln w="12700">
            <a:miter lim="400000"/>
          </a:ln>
        </p:spPr>
      </p:pic>
      <p:sp>
        <p:nvSpPr>
          <p:cNvPr id="2100" name="Google Shape;95;p3"/>
          <p:cNvSpPr/>
          <p:nvPr/>
        </p:nvSpPr>
        <p:spPr>
          <a:xfrm>
            <a:off x="123" y="13485755"/>
            <a:ext cx="24383753" cy="230246"/>
          </a:xfrm>
          <a:prstGeom prst="rect">
            <a:avLst/>
          </a:prstGeom>
          <a:solidFill>
            <a:srgbClr val="40344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03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4" t="0" r="13183" b="39886"/>
          <a:stretch>
            <a:fillRect/>
          </a:stretch>
        </p:blipFill>
        <p:spPr>
          <a:xfrm>
            <a:off x="23475109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104" name="Transparent Vertical.png" descr="Transparent Vertical.png"/>
          <p:cNvPicPr>
            <a:picLocks noChangeAspect="1"/>
          </p:cNvPicPr>
          <p:nvPr/>
        </p:nvPicPr>
        <p:blipFill>
          <a:blip r:embed="rId4">
            <a:extLst/>
          </a:blip>
          <a:srcRect l="30426" t="13963" r="0" b="42610"/>
          <a:stretch>
            <a:fillRect/>
          </a:stretch>
        </p:blipFill>
        <p:spPr>
          <a:xfrm>
            <a:off x="12237872" y="3770780"/>
            <a:ext cx="4956901" cy="21026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05" name="Star"/>
          <p:cNvSpPr/>
          <p:nvPr/>
        </p:nvSpPr>
        <p:spPr>
          <a:xfrm>
            <a:off x="12626419" y="6852341"/>
            <a:ext cx="966274" cy="91898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09315"/>
          </a:solidFill>
          <a:ln w="63500">
            <a:solidFill>
              <a:srgbClr val="F09315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6" name="Star"/>
          <p:cNvSpPr/>
          <p:nvPr/>
        </p:nvSpPr>
        <p:spPr>
          <a:xfrm>
            <a:off x="11959858" y="9889069"/>
            <a:ext cx="966274" cy="91898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09315"/>
          </a:solidFill>
          <a:ln w="63500">
            <a:solidFill>
              <a:srgbClr val="F09315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7" name="Star"/>
          <p:cNvSpPr/>
          <p:nvPr/>
        </p:nvSpPr>
        <p:spPr>
          <a:xfrm>
            <a:off x="18964395" y="9198460"/>
            <a:ext cx="966274" cy="91898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09315"/>
          </a:solidFill>
          <a:ln w="63500">
            <a:solidFill>
              <a:srgbClr val="F09315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8" name="Star"/>
          <p:cNvSpPr/>
          <p:nvPr/>
        </p:nvSpPr>
        <p:spPr>
          <a:xfrm>
            <a:off x="16920373" y="12060093"/>
            <a:ext cx="966274" cy="91898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09315"/>
          </a:solidFill>
          <a:ln w="63500">
            <a:solidFill>
              <a:srgbClr val="F09315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9" name="Star"/>
          <p:cNvSpPr/>
          <p:nvPr/>
        </p:nvSpPr>
        <p:spPr>
          <a:xfrm>
            <a:off x="8173904" y="2832679"/>
            <a:ext cx="966273" cy="91898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09315"/>
          </a:solidFill>
          <a:ln w="63500">
            <a:solidFill>
              <a:srgbClr val="F09315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0" name="Star"/>
          <p:cNvSpPr/>
          <p:nvPr/>
        </p:nvSpPr>
        <p:spPr>
          <a:xfrm>
            <a:off x="4453330" y="2286353"/>
            <a:ext cx="966274" cy="9189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09315"/>
          </a:solidFill>
          <a:ln w="63500">
            <a:solidFill>
              <a:srgbClr val="F09315"/>
            </a:solidFill>
          </a:ln>
        </p:spPr>
        <p:txBody>
          <a:bodyPr lIns="0" tIns="0" rIns="0" bIns="0" anchor="ctr"/>
          <a:lstStyle/>
          <a:p>
            <a:pPr/>
          </a:p>
        </p:txBody>
      </p:sp>
      <p:cxnSp>
        <p:nvCxnSpPr>
          <p:cNvPr id="2111" name="Connection Line"/>
          <p:cNvCxnSpPr>
            <a:stCxn id="2110" idx="0"/>
            <a:endCxn id="2109" idx="0"/>
          </p:cNvCxnSpPr>
          <p:nvPr/>
        </p:nvCxnSpPr>
        <p:spPr>
          <a:xfrm>
            <a:off x="4936466" y="2794353"/>
            <a:ext cx="3720575" cy="546327"/>
          </a:xfrm>
          <a:prstGeom prst="straightConnector1">
            <a:avLst/>
          </a:prstGeom>
          <a:ln w="63500">
            <a:solidFill>
              <a:schemeClr val="accent1">
                <a:lumOff val="25000"/>
              </a:schemeClr>
            </a:solidFill>
          </a:ln>
        </p:spPr>
      </p:cxnSp>
      <p:sp>
        <p:nvSpPr>
          <p:cNvPr id="2123" name="Connection Line"/>
          <p:cNvSpPr/>
          <p:nvPr/>
        </p:nvSpPr>
        <p:spPr>
          <a:xfrm>
            <a:off x="8899853" y="3477505"/>
            <a:ext cx="2162438" cy="1218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63500">
            <a:solidFill>
              <a:schemeClr val="accent1">
                <a:lumOff val="25000"/>
                <a:alpha val="53617"/>
              </a:schemeClr>
            </a:solidFill>
          </a:ln>
        </p:spPr>
        <p:txBody>
          <a:bodyPr/>
          <a:lstStyle/>
          <a:p>
            <a:pPr/>
          </a:p>
        </p:txBody>
      </p:sp>
      <p:pic>
        <p:nvPicPr>
          <p:cNvPr id="2113" name="Transparent Vertical.png" descr="Transparent Vertical.png"/>
          <p:cNvPicPr>
            <a:picLocks noChangeAspect="1"/>
          </p:cNvPicPr>
          <p:nvPr/>
        </p:nvPicPr>
        <p:blipFill>
          <a:blip r:embed="rId4">
            <a:extLst/>
          </a:blip>
          <a:srcRect l="0" t="13963" r="69644" b="42610"/>
          <a:stretch>
            <a:fillRect/>
          </a:stretch>
        </p:blipFill>
        <p:spPr>
          <a:xfrm>
            <a:off x="10070042" y="3770780"/>
            <a:ext cx="2162713" cy="21026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24" name="Connection Line"/>
          <p:cNvSpPr/>
          <p:nvPr/>
        </p:nvSpPr>
        <p:spPr>
          <a:xfrm>
            <a:off x="11952710" y="5674215"/>
            <a:ext cx="1022272" cy="148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63500">
            <a:solidFill>
              <a:schemeClr val="accent1">
                <a:lumOff val="25000"/>
                <a:alpha val="53617"/>
              </a:schemeClr>
            </a:solidFill>
          </a:ln>
        </p:spPr>
        <p:txBody>
          <a:bodyPr/>
          <a:lstStyle/>
          <a:p>
            <a:pPr/>
          </a:p>
        </p:txBody>
      </p:sp>
      <p:cxnSp>
        <p:nvCxnSpPr>
          <p:cNvPr id="2115" name="Connection Line"/>
          <p:cNvCxnSpPr>
            <a:stCxn id="2105" idx="0"/>
            <a:endCxn id="2107" idx="0"/>
          </p:cNvCxnSpPr>
          <p:nvPr/>
        </p:nvCxnSpPr>
        <p:spPr>
          <a:xfrm>
            <a:off x="13109556" y="7360341"/>
            <a:ext cx="6337977" cy="2346120"/>
          </a:xfrm>
          <a:prstGeom prst="straightConnector1">
            <a:avLst/>
          </a:prstGeom>
          <a:ln w="63500">
            <a:solidFill>
              <a:schemeClr val="accent1">
                <a:lumOff val="25000"/>
              </a:schemeClr>
            </a:solidFill>
          </a:ln>
        </p:spPr>
      </p:cxnSp>
      <p:cxnSp>
        <p:nvCxnSpPr>
          <p:cNvPr id="2116" name="Connection Line"/>
          <p:cNvCxnSpPr>
            <a:stCxn id="2108" idx="0"/>
            <a:endCxn id="2107" idx="0"/>
          </p:cNvCxnSpPr>
          <p:nvPr/>
        </p:nvCxnSpPr>
        <p:spPr>
          <a:xfrm flipV="1">
            <a:off x="17403509" y="9706460"/>
            <a:ext cx="2044024" cy="2861634"/>
          </a:xfrm>
          <a:prstGeom prst="straightConnector1">
            <a:avLst/>
          </a:prstGeom>
          <a:ln w="63500">
            <a:solidFill>
              <a:schemeClr val="accent1">
                <a:lumOff val="25000"/>
              </a:schemeClr>
            </a:solidFill>
          </a:ln>
        </p:spPr>
      </p:cxnSp>
      <p:cxnSp>
        <p:nvCxnSpPr>
          <p:cNvPr id="2117" name="Connection Line"/>
          <p:cNvCxnSpPr>
            <a:stCxn id="2106" idx="0"/>
            <a:endCxn id="2105" idx="0"/>
          </p:cNvCxnSpPr>
          <p:nvPr/>
        </p:nvCxnSpPr>
        <p:spPr>
          <a:xfrm flipV="1">
            <a:off x="12442994" y="7360341"/>
            <a:ext cx="666563" cy="3036729"/>
          </a:xfrm>
          <a:prstGeom prst="straightConnector1">
            <a:avLst/>
          </a:prstGeom>
          <a:ln w="63500">
            <a:solidFill>
              <a:schemeClr val="accent1">
                <a:lumOff val="25000"/>
              </a:schemeClr>
            </a:solidFill>
          </a:ln>
        </p:spPr>
      </p:cxnSp>
      <p:cxnSp>
        <p:nvCxnSpPr>
          <p:cNvPr id="2118" name="Connection Line"/>
          <p:cNvCxnSpPr>
            <a:stCxn id="2106" idx="0"/>
            <a:endCxn id="2108" idx="0"/>
          </p:cNvCxnSpPr>
          <p:nvPr/>
        </p:nvCxnSpPr>
        <p:spPr>
          <a:xfrm>
            <a:off x="12442994" y="10397069"/>
            <a:ext cx="4960516" cy="2171025"/>
          </a:xfrm>
          <a:prstGeom prst="straightConnector1">
            <a:avLst/>
          </a:prstGeom>
          <a:ln w="63500">
            <a:solidFill>
              <a:schemeClr val="accent1">
                <a:lumOff val="25000"/>
              </a:schemeClr>
            </a:solidFill>
          </a:ln>
        </p:spPr>
      </p:cxnSp>
      <p:sp>
        <p:nvSpPr>
          <p:cNvPr id="2119" name="Telescope"/>
          <p:cNvSpPr/>
          <p:nvPr/>
        </p:nvSpPr>
        <p:spPr>
          <a:xfrm>
            <a:off x="1308543" y="10040095"/>
            <a:ext cx="2423607" cy="2897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326" y="0"/>
                </a:moveTo>
                <a:lnTo>
                  <a:pt x="16276" y="1451"/>
                </a:lnTo>
                <a:lnTo>
                  <a:pt x="18550" y="4798"/>
                </a:lnTo>
                <a:lnTo>
                  <a:pt x="21600" y="3348"/>
                </a:lnTo>
                <a:lnTo>
                  <a:pt x="19326" y="0"/>
                </a:lnTo>
                <a:close/>
                <a:moveTo>
                  <a:pt x="15925" y="2086"/>
                </a:moveTo>
                <a:lnTo>
                  <a:pt x="2336" y="8535"/>
                </a:lnTo>
                <a:lnTo>
                  <a:pt x="2887" y="9345"/>
                </a:lnTo>
                <a:lnTo>
                  <a:pt x="1596" y="9345"/>
                </a:lnTo>
                <a:lnTo>
                  <a:pt x="1001" y="8453"/>
                </a:lnTo>
                <a:lnTo>
                  <a:pt x="0" y="8929"/>
                </a:lnTo>
                <a:lnTo>
                  <a:pt x="978" y="10383"/>
                </a:lnTo>
                <a:lnTo>
                  <a:pt x="3593" y="10383"/>
                </a:lnTo>
                <a:lnTo>
                  <a:pt x="4111" y="11144"/>
                </a:lnTo>
                <a:lnTo>
                  <a:pt x="9812" y="8436"/>
                </a:lnTo>
                <a:lnTo>
                  <a:pt x="9812" y="10059"/>
                </a:lnTo>
                <a:lnTo>
                  <a:pt x="13335" y="10059"/>
                </a:lnTo>
                <a:lnTo>
                  <a:pt x="13335" y="6762"/>
                </a:lnTo>
                <a:lnTo>
                  <a:pt x="17700" y="4696"/>
                </a:lnTo>
                <a:lnTo>
                  <a:pt x="15925" y="2086"/>
                </a:lnTo>
                <a:close/>
                <a:moveTo>
                  <a:pt x="7753" y="10636"/>
                </a:moveTo>
                <a:lnTo>
                  <a:pt x="7753" y="11932"/>
                </a:lnTo>
                <a:lnTo>
                  <a:pt x="8695" y="11932"/>
                </a:lnTo>
                <a:lnTo>
                  <a:pt x="3938" y="21600"/>
                </a:lnTo>
                <a:lnTo>
                  <a:pt x="4852" y="21600"/>
                </a:lnTo>
                <a:lnTo>
                  <a:pt x="10589" y="11932"/>
                </a:lnTo>
                <a:lnTo>
                  <a:pt x="10591" y="11932"/>
                </a:lnTo>
                <a:lnTo>
                  <a:pt x="10997" y="21600"/>
                </a:lnTo>
                <a:lnTo>
                  <a:pt x="11911" y="21600"/>
                </a:lnTo>
                <a:lnTo>
                  <a:pt x="12483" y="11983"/>
                </a:lnTo>
                <a:lnTo>
                  <a:pt x="18189" y="21600"/>
                </a:lnTo>
                <a:lnTo>
                  <a:pt x="19105" y="21600"/>
                </a:lnTo>
                <a:lnTo>
                  <a:pt x="14348" y="11932"/>
                </a:lnTo>
                <a:lnTo>
                  <a:pt x="15183" y="11932"/>
                </a:lnTo>
                <a:lnTo>
                  <a:pt x="15183" y="10636"/>
                </a:lnTo>
                <a:lnTo>
                  <a:pt x="7753" y="10636"/>
                </a:lnTo>
                <a:close/>
              </a:path>
            </a:pathLst>
          </a:custGeom>
          <a:ln w="50800">
            <a:solidFill>
              <a:srgbClr val="F09315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0" name="Google Shape;202;p8"/>
          <p:cNvSpPr txBox="1"/>
          <p:nvPr/>
        </p:nvSpPr>
        <p:spPr>
          <a:xfrm>
            <a:off x="676018" y="794403"/>
            <a:ext cx="16717545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URSA MAJOR</a:t>
            </a:r>
          </a:p>
        </p:txBody>
      </p:sp>
      <p:sp>
        <p:nvSpPr>
          <p:cNvPr id="2121" name="Oval 9"/>
          <p:cNvSpPr/>
          <p:nvPr/>
        </p:nvSpPr>
        <p:spPr>
          <a:xfrm>
            <a:off x="5867451" y="1158018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22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29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4" t="0" r="13183" b="39886"/>
          <a:stretch>
            <a:fillRect/>
          </a:stretch>
        </p:blipFill>
        <p:spPr>
          <a:xfrm>
            <a:off x="23475109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130" name="Transparent Vertical.png" descr="Transparent Vertical.png"/>
          <p:cNvPicPr>
            <a:picLocks noChangeAspect="1"/>
          </p:cNvPicPr>
          <p:nvPr/>
        </p:nvPicPr>
        <p:blipFill>
          <a:blip r:embed="rId4">
            <a:extLst/>
          </a:blip>
          <a:srcRect l="0" t="9620" r="0" b="43888"/>
          <a:stretch>
            <a:fillRect/>
          </a:stretch>
        </p:blipFill>
        <p:spPr>
          <a:xfrm>
            <a:off x="7430121" y="754441"/>
            <a:ext cx="9626998" cy="30417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31" name="image13.png" descr="image13.png"/>
          <p:cNvPicPr>
            <a:picLocks noChangeAspect="1"/>
          </p:cNvPicPr>
          <p:nvPr/>
        </p:nvPicPr>
        <p:blipFill>
          <a:blip r:embed="rId5">
            <a:extLst/>
          </a:blip>
          <a:srcRect l="0" t="55483" r="0" b="0"/>
          <a:stretch>
            <a:fillRect/>
          </a:stretch>
        </p:blipFill>
        <p:spPr>
          <a:xfrm>
            <a:off x="7326757" y="3772750"/>
            <a:ext cx="9385468" cy="2839499"/>
          </a:xfrm>
          <a:prstGeom prst="rect">
            <a:avLst/>
          </a:prstGeom>
          <a:ln w="12700">
            <a:miter lim="400000"/>
          </a:ln>
        </p:spPr>
      </p:pic>
      <p:sp>
        <p:nvSpPr>
          <p:cNvPr id="2132" name="WHY DOES ALIOTH BELIEVE IN ALIBABA.COM?"/>
          <p:cNvSpPr txBox="1"/>
          <p:nvPr/>
        </p:nvSpPr>
        <p:spPr>
          <a:xfrm>
            <a:off x="5470716" y="6464297"/>
            <a:ext cx="1344256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WHAT DOES A SERVICE PARTNER DO?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3-steps of support</a:t>
            </a:r>
          </a:p>
        </p:txBody>
      </p:sp>
      <p:sp>
        <p:nvSpPr>
          <p:cNvPr id="2137" name="Oval 9"/>
          <p:cNvSpPr/>
          <p:nvPr/>
        </p:nvSpPr>
        <p:spPr>
          <a:xfrm>
            <a:off x="8952006" y="1281814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38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139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</p:spPr>
      </p:pic>
      <p:sp>
        <p:nvSpPr>
          <p:cNvPr id="2140" name="Afgeronde rechthoek"/>
          <p:cNvSpPr/>
          <p:nvPr/>
        </p:nvSpPr>
        <p:spPr>
          <a:xfrm>
            <a:off x="909293" y="6414765"/>
            <a:ext cx="7034864" cy="5933654"/>
          </a:xfrm>
          <a:prstGeom prst="roundRect">
            <a:avLst>
              <a:gd name="adj" fmla="val 12457"/>
            </a:avLst>
          </a:prstGeom>
          <a:solidFill>
            <a:srgbClr val="8A838E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1" name="Afgeronde rechthoek"/>
          <p:cNvSpPr/>
          <p:nvPr/>
        </p:nvSpPr>
        <p:spPr>
          <a:xfrm>
            <a:off x="8588985" y="3654771"/>
            <a:ext cx="7034866" cy="5933654"/>
          </a:xfrm>
          <a:prstGeom prst="roundRect">
            <a:avLst>
              <a:gd name="adj" fmla="val 12457"/>
            </a:avLst>
          </a:prstGeom>
          <a:solidFill>
            <a:srgbClr val="635A69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2" name="Afgeronde rechthoek"/>
          <p:cNvSpPr/>
          <p:nvPr/>
        </p:nvSpPr>
        <p:spPr>
          <a:xfrm>
            <a:off x="16268678" y="1037591"/>
            <a:ext cx="7034864" cy="5984642"/>
          </a:xfrm>
          <a:prstGeom prst="roundRect">
            <a:avLst>
              <a:gd name="adj" fmla="val 12351"/>
            </a:avLst>
          </a:prstGeom>
          <a:solidFill>
            <a:srgbClr val="3D3145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3" name="Google Shape;95;p3"/>
          <p:cNvSpPr/>
          <p:nvPr/>
        </p:nvSpPr>
        <p:spPr>
          <a:xfrm>
            <a:off x="-314183" y="13485755"/>
            <a:ext cx="24698060" cy="230249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44" name="Your webshop and products online in no time."/>
          <p:cNvSpPr txBox="1"/>
          <p:nvPr/>
        </p:nvSpPr>
        <p:spPr>
          <a:xfrm>
            <a:off x="9140907" y="7048810"/>
            <a:ext cx="6298970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How do I get started?</a:t>
            </a:r>
          </a:p>
        </p:txBody>
      </p:sp>
      <p:sp>
        <p:nvSpPr>
          <p:cNvPr id="2145" name="We analyse, optimise &amp; manage your account."/>
          <p:cNvSpPr txBox="1"/>
          <p:nvPr/>
        </p:nvSpPr>
        <p:spPr>
          <a:xfrm>
            <a:off x="16636626" y="4508112"/>
            <a:ext cx="6298969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How do I become successful?</a:t>
            </a:r>
          </a:p>
        </p:txBody>
      </p:sp>
      <p:sp>
        <p:nvSpPr>
          <p:cNvPr id="2146" name="Discover your potential on Alibaba.com."/>
          <p:cNvSpPr txBox="1"/>
          <p:nvPr/>
        </p:nvSpPr>
        <p:spPr>
          <a:xfrm>
            <a:off x="1277244" y="10253898"/>
            <a:ext cx="6298968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Is this for me?</a:t>
            </a:r>
          </a:p>
        </p:txBody>
      </p:sp>
      <p:sp>
        <p:nvSpPr>
          <p:cNvPr id="2147" name="Lijn"/>
          <p:cNvSpPr/>
          <p:nvPr/>
        </p:nvSpPr>
        <p:spPr>
          <a:xfrm>
            <a:off x="10930432" y="5643212"/>
            <a:ext cx="2351972" cy="5"/>
          </a:xfrm>
          <a:prstGeom prst="line">
            <a:avLst/>
          </a:prstGeom>
          <a:ln w="25400">
            <a:solidFill>
              <a:srgbClr val="F2A14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48" name="Lijn"/>
          <p:cNvSpPr/>
          <p:nvPr/>
        </p:nvSpPr>
        <p:spPr>
          <a:xfrm>
            <a:off x="3250738" y="8454195"/>
            <a:ext cx="2351973" cy="3"/>
          </a:xfrm>
          <a:prstGeom prst="line">
            <a:avLst/>
          </a:prstGeom>
          <a:ln w="25400">
            <a:solidFill>
              <a:srgbClr val="F2A14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49" name="Lijn"/>
          <p:cNvSpPr/>
          <p:nvPr/>
        </p:nvSpPr>
        <p:spPr>
          <a:xfrm>
            <a:off x="18610124" y="3445633"/>
            <a:ext cx="2351973" cy="3"/>
          </a:xfrm>
          <a:prstGeom prst="line">
            <a:avLst/>
          </a:prstGeom>
          <a:ln w="25400">
            <a:solidFill>
              <a:srgbClr val="F2A14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0" name="DISCOVERY"/>
          <p:cNvSpPr txBox="1"/>
          <p:nvPr/>
        </p:nvSpPr>
        <p:spPr>
          <a:xfrm>
            <a:off x="1277241" y="7293733"/>
            <a:ext cx="629896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DISCOVERY</a:t>
            </a:r>
          </a:p>
        </p:txBody>
      </p:sp>
      <p:sp>
        <p:nvSpPr>
          <p:cNvPr id="2151" name="ONBOARDING"/>
          <p:cNvSpPr txBox="1"/>
          <p:nvPr/>
        </p:nvSpPr>
        <p:spPr>
          <a:xfrm>
            <a:off x="8799779" y="4602812"/>
            <a:ext cx="6298970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ONBOARDING</a:t>
            </a:r>
          </a:p>
        </p:txBody>
      </p:sp>
      <p:sp>
        <p:nvSpPr>
          <p:cNvPr id="2152" name="OPERATIONS"/>
          <p:cNvSpPr txBox="1"/>
          <p:nvPr/>
        </p:nvSpPr>
        <p:spPr>
          <a:xfrm>
            <a:off x="16636626" y="2405233"/>
            <a:ext cx="629896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OPERATIONS</a:t>
            </a:r>
          </a:p>
        </p:txBody>
      </p:sp>
      <p:sp>
        <p:nvSpPr>
          <p:cNvPr id="2153" name="Line"/>
          <p:cNvSpPr/>
          <p:nvPr/>
        </p:nvSpPr>
        <p:spPr>
          <a:xfrm>
            <a:off x="-4195940" y="12468525"/>
            <a:ext cx="12561241" cy="1"/>
          </a:xfrm>
          <a:prstGeom prst="line">
            <a:avLst/>
          </a:prstGeom>
          <a:ln w="76200">
            <a:solidFill>
              <a:srgbClr val="E6A55E">
                <a:alpha val="48913"/>
              </a:srgbClr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4" name="Line"/>
          <p:cNvSpPr/>
          <p:nvPr/>
        </p:nvSpPr>
        <p:spPr>
          <a:xfrm>
            <a:off x="8386391" y="9694509"/>
            <a:ext cx="7659594" cy="1"/>
          </a:xfrm>
          <a:prstGeom prst="line">
            <a:avLst/>
          </a:prstGeom>
          <a:ln w="76200">
            <a:solidFill>
              <a:srgbClr val="E6A55E">
                <a:alpha val="48913"/>
              </a:srgbClr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5" name="Line"/>
          <p:cNvSpPr/>
          <p:nvPr/>
        </p:nvSpPr>
        <p:spPr>
          <a:xfrm>
            <a:off x="16034655" y="7122507"/>
            <a:ext cx="11212289" cy="1"/>
          </a:xfrm>
          <a:prstGeom prst="line">
            <a:avLst/>
          </a:prstGeom>
          <a:ln w="76200">
            <a:solidFill>
              <a:srgbClr val="E6A55E">
                <a:alpha val="48913"/>
              </a:srgbClr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6" name="Line"/>
          <p:cNvSpPr/>
          <p:nvPr/>
        </p:nvSpPr>
        <p:spPr>
          <a:xfrm flipV="1">
            <a:off x="8372322" y="9680517"/>
            <a:ext cx="2" cy="2800710"/>
          </a:xfrm>
          <a:prstGeom prst="line">
            <a:avLst/>
          </a:prstGeom>
          <a:ln w="76200">
            <a:solidFill>
              <a:srgbClr val="E6A55E">
                <a:alpha val="48913"/>
              </a:srgbClr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7" name="Line"/>
          <p:cNvSpPr/>
          <p:nvPr/>
        </p:nvSpPr>
        <p:spPr>
          <a:xfrm flipV="1">
            <a:off x="16047355" y="7109806"/>
            <a:ext cx="2" cy="2598587"/>
          </a:xfrm>
          <a:prstGeom prst="line">
            <a:avLst/>
          </a:prstGeom>
          <a:ln w="76200">
            <a:solidFill>
              <a:srgbClr val="E6A55E">
                <a:alpha val="48913"/>
              </a:srgbClr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02;p8"/>
          <p:cNvSpPr txBox="1"/>
          <p:nvPr/>
        </p:nvSpPr>
        <p:spPr>
          <a:xfrm>
            <a:off x="708358" y="918195"/>
            <a:ext cx="16717544" cy="95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0" tIns="34240" rIns="34240" bIns="34240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discovery</a:t>
            </a:r>
          </a:p>
        </p:txBody>
      </p:sp>
      <p:sp>
        <p:nvSpPr>
          <p:cNvPr id="2162" name="Oval 9"/>
          <p:cNvSpPr/>
          <p:nvPr/>
        </p:nvSpPr>
        <p:spPr>
          <a:xfrm>
            <a:off x="5195915" y="1281814"/>
            <a:ext cx="230251" cy="230251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63" name="Straight Connector 19"/>
          <p:cNvSpPr/>
          <p:nvPr/>
        </p:nvSpPr>
        <p:spPr>
          <a:xfrm>
            <a:off x="842014" y="1845148"/>
            <a:ext cx="914404" cy="2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166" name="Introduction"/>
          <p:cNvGrpSpPr/>
          <p:nvPr/>
        </p:nvGrpSpPr>
        <p:grpSpPr>
          <a:xfrm>
            <a:off x="2593243" y="7069964"/>
            <a:ext cx="4227151" cy="2655617"/>
            <a:chOff x="0" y="-1"/>
            <a:chExt cx="4227150" cy="2655616"/>
          </a:xfrm>
        </p:grpSpPr>
        <p:sp>
          <p:nvSpPr>
            <p:cNvPr id="2164" name="Ovaal"/>
            <p:cNvSpPr/>
            <p:nvPr/>
          </p:nvSpPr>
          <p:spPr>
            <a:xfrm>
              <a:off x="-1" y="-2"/>
              <a:ext cx="4227152" cy="2655617"/>
            </a:xfrm>
            <a:prstGeom prst="ellipse">
              <a:avLst/>
            </a:prstGeom>
            <a:solidFill>
              <a:srgbClr val="F2A04F"/>
            </a:solidFill>
            <a:ln w="63500" cap="flat">
              <a:solidFill>
                <a:srgbClr val="32253A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32253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65" name="Introduction"/>
            <p:cNvSpPr txBox="1"/>
            <p:nvPr/>
          </p:nvSpPr>
          <p:spPr>
            <a:xfrm>
              <a:off x="650801" y="1086049"/>
              <a:ext cx="2925546" cy="483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3200">
                  <a:solidFill>
                    <a:srgbClr val="32253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Introduction</a:t>
              </a:r>
            </a:p>
          </p:txBody>
        </p:sp>
      </p:grpSp>
      <p:pic>
        <p:nvPicPr>
          <p:cNvPr id="2167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0" name="Demo"/>
          <p:cNvGrpSpPr/>
          <p:nvPr/>
        </p:nvGrpSpPr>
        <p:grpSpPr>
          <a:xfrm>
            <a:off x="17563613" y="7069964"/>
            <a:ext cx="4227151" cy="2655617"/>
            <a:chOff x="0" y="-1"/>
            <a:chExt cx="4227150" cy="2655616"/>
          </a:xfrm>
        </p:grpSpPr>
        <p:sp>
          <p:nvSpPr>
            <p:cNvPr id="2168" name="Ovaal"/>
            <p:cNvSpPr/>
            <p:nvPr/>
          </p:nvSpPr>
          <p:spPr>
            <a:xfrm>
              <a:off x="-1" y="-2"/>
              <a:ext cx="4227152" cy="2655617"/>
            </a:xfrm>
            <a:prstGeom prst="ellipse">
              <a:avLst/>
            </a:prstGeom>
            <a:solidFill>
              <a:srgbClr val="F2A04F"/>
            </a:solidFill>
            <a:ln w="63500" cap="flat">
              <a:solidFill>
                <a:srgbClr val="32253A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32253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69" name="Demo"/>
            <p:cNvSpPr txBox="1"/>
            <p:nvPr/>
          </p:nvSpPr>
          <p:spPr>
            <a:xfrm>
              <a:off x="650801" y="1086049"/>
              <a:ext cx="2925546" cy="483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3200">
                  <a:solidFill>
                    <a:srgbClr val="32253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Demo</a:t>
              </a:r>
            </a:p>
          </p:txBody>
        </p:sp>
      </p:grpSp>
      <p:sp>
        <p:nvSpPr>
          <p:cNvPr id="2171" name="Pijl"/>
          <p:cNvSpPr/>
          <p:nvPr/>
        </p:nvSpPr>
        <p:spPr>
          <a:xfrm>
            <a:off x="15114455" y="7762770"/>
            <a:ext cx="1617002" cy="12700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3225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2" name="Google Shape;95;p3"/>
          <p:cNvSpPr/>
          <p:nvPr/>
        </p:nvSpPr>
        <p:spPr>
          <a:xfrm>
            <a:off x="120" y="13485755"/>
            <a:ext cx="24383760" cy="230249"/>
          </a:xfrm>
          <a:prstGeom prst="rect">
            <a:avLst/>
          </a:prstGeom>
          <a:solidFill>
            <a:srgbClr val="40344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175" name="Market Research"/>
          <p:cNvGrpSpPr/>
          <p:nvPr/>
        </p:nvGrpSpPr>
        <p:grpSpPr>
          <a:xfrm>
            <a:off x="9589768" y="6953881"/>
            <a:ext cx="5007778" cy="3047269"/>
            <a:chOff x="0" y="0"/>
            <a:chExt cx="5007776" cy="3047268"/>
          </a:xfrm>
        </p:grpSpPr>
        <p:sp>
          <p:nvSpPr>
            <p:cNvPr id="2173" name="Rounded Rectangle"/>
            <p:cNvSpPr/>
            <p:nvPr/>
          </p:nvSpPr>
          <p:spPr>
            <a:xfrm>
              <a:off x="0" y="0"/>
              <a:ext cx="5007777" cy="3047269"/>
            </a:xfrm>
            <a:prstGeom prst="roundRect">
              <a:avLst>
                <a:gd name="adj" fmla="val 12077"/>
              </a:avLst>
            </a:prstGeom>
            <a:solidFill>
              <a:srgbClr val="3B3144"/>
            </a:solidFill>
            <a:ln w="63500" cap="flat">
              <a:solidFill>
                <a:srgbClr val="E6A45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74" name="Market Research"/>
            <p:cNvSpPr txBox="1"/>
            <p:nvPr/>
          </p:nvSpPr>
          <p:spPr>
            <a:xfrm>
              <a:off x="139538" y="1295034"/>
              <a:ext cx="4728700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Market Research</a:t>
              </a:r>
            </a:p>
          </p:txBody>
        </p:sp>
      </p:grpSp>
      <p:sp>
        <p:nvSpPr>
          <p:cNvPr id="2193" name="Connection Line"/>
          <p:cNvSpPr/>
          <p:nvPr/>
        </p:nvSpPr>
        <p:spPr>
          <a:xfrm>
            <a:off x="13446958" y="5078014"/>
            <a:ext cx="1604523" cy="1844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63500">
            <a:solidFill>
              <a:srgbClr val="E6A45E"/>
            </a:solidFill>
          </a:ln>
        </p:spPr>
        <p:txBody>
          <a:bodyPr/>
          <a:lstStyle/>
          <a:p>
            <a:pPr/>
          </a:p>
        </p:txBody>
      </p:sp>
      <p:grpSp>
        <p:nvGrpSpPr>
          <p:cNvPr id="2179" name="RFQ"/>
          <p:cNvGrpSpPr/>
          <p:nvPr/>
        </p:nvGrpSpPr>
        <p:grpSpPr>
          <a:xfrm>
            <a:off x="14544766" y="2511064"/>
            <a:ext cx="2965053" cy="2890848"/>
            <a:chOff x="0" y="0"/>
            <a:chExt cx="2965051" cy="2890847"/>
          </a:xfrm>
        </p:grpSpPr>
        <p:sp>
          <p:nvSpPr>
            <p:cNvPr id="2177" name="Oval"/>
            <p:cNvSpPr/>
            <p:nvPr/>
          </p:nvSpPr>
          <p:spPr>
            <a:xfrm>
              <a:off x="0" y="0"/>
              <a:ext cx="2965052" cy="2890848"/>
            </a:xfrm>
            <a:prstGeom prst="ellipse">
              <a:avLst/>
            </a:prstGeom>
            <a:solidFill>
              <a:srgbClr val="3B3144"/>
            </a:solidFill>
            <a:ln w="50800" cap="flat">
              <a:solidFill>
                <a:srgbClr val="E6A45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78" name="RFQ"/>
            <p:cNvSpPr txBox="1"/>
            <p:nvPr/>
          </p:nvSpPr>
          <p:spPr>
            <a:xfrm>
              <a:off x="464218" y="1175453"/>
              <a:ext cx="2036616" cy="539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RFQ</a:t>
              </a:r>
            </a:p>
          </p:txBody>
        </p:sp>
      </p:grpSp>
      <p:grpSp>
        <p:nvGrpSpPr>
          <p:cNvPr id="2182" name="Competition"/>
          <p:cNvGrpSpPr/>
          <p:nvPr/>
        </p:nvGrpSpPr>
        <p:grpSpPr>
          <a:xfrm>
            <a:off x="10936651" y="2000110"/>
            <a:ext cx="2965052" cy="2890848"/>
            <a:chOff x="0" y="0"/>
            <a:chExt cx="2965051" cy="2890847"/>
          </a:xfrm>
        </p:grpSpPr>
        <p:sp>
          <p:nvSpPr>
            <p:cNvPr id="2180" name="Oval"/>
            <p:cNvSpPr/>
            <p:nvPr/>
          </p:nvSpPr>
          <p:spPr>
            <a:xfrm>
              <a:off x="0" y="0"/>
              <a:ext cx="2965052" cy="2890848"/>
            </a:xfrm>
            <a:prstGeom prst="ellipse">
              <a:avLst/>
            </a:prstGeom>
            <a:solidFill>
              <a:srgbClr val="3B3144"/>
            </a:solidFill>
            <a:ln w="50800" cap="flat">
              <a:solidFill>
                <a:srgbClr val="E6A45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81" name="Competition"/>
            <p:cNvSpPr txBox="1"/>
            <p:nvPr/>
          </p:nvSpPr>
          <p:spPr>
            <a:xfrm>
              <a:off x="464218" y="905485"/>
              <a:ext cx="2036616" cy="1079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Competition</a:t>
              </a:r>
            </a:p>
          </p:txBody>
        </p:sp>
      </p:grpSp>
      <p:grpSp>
        <p:nvGrpSpPr>
          <p:cNvPr id="2185" name="Data"/>
          <p:cNvGrpSpPr/>
          <p:nvPr/>
        </p:nvGrpSpPr>
        <p:grpSpPr>
          <a:xfrm>
            <a:off x="6884924" y="2590808"/>
            <a:ext cx="2965053" cy="2890848"/>
            <a:chOff x="0" y="0"/>
            <a:chExt cx="2965051" cy="2890847"/>
          </a:xfrm>
        </p:grpSpPr>
        <p:sp>
          <p:nvSpPr>
            <p:cNvPr id="2183" name="Oval"/>
            <p:cNvSpPr/>
            <p:nvPr/>
          </p:nvSpPr>
          <p:spPr>
            <a:xfrm>
              <a:off x="0" y="0"/>
              <a:ext cx="2965052" cy="2890848"/>
            </a:xfrm>
            <a:prstGeom prst="ellipse">
              <a:avLst/>
            </a:prstGeom>
            <a:solidFill>
              <a:srgbClr val="3B3144"/>
            </a:solidFill>
            <a:ln w="50800" cap="flat">
              <a:solidFill>
                <a:srgbClr val="E6A45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84" name="Data"/>
            <p:cNvSpPr txBox="1"/>
            <p:nvPr/>
          </p:nvSpPr>
          <p:spPr>
            <a:xfrm>
              <a:off x="464218" y="1175453"/>
              <a:ext cx="2036616" cy="539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Data</a:t>
              </a:r>
            </a:p>
          </p:txBody>
        </p:sp>
      </p:grpSp>
      <p:sp>
        <p:nvSpPr>
          <p:cNvPr id="2194" name="Connection Line"/>
          <p:cNvSpPr/>
          <p:nvPr/>
        </p:nvSpPr>
        <p:spPr>
          <a:xfrm>
            <a:off x="12194275" y="4913378"/>
            <a:ext cx="129947" cy="2008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63500">
            <a:solidFill>
              <a:srgbClr val="E6A45E"/>
            </a:solidFill>
          </a:ln>
        </p:spPr>
        <p:txBody>
          <a:bodyPr/>
          <a:lstStyle/>
          <a:p>
            <a:pPr/>
          </a:p>
        </p:txBody>
      </p:sp>
      <p:sp>
        <p:nvSpPr>
          <p:cNvPr id="2195" name="Connection Line"/>
          <p:cNvSpPr/>
          <p:nvPr/>
        </p:nvSpPr>
        <p:spPr>
          <a:xfrm>
            <a:off x="9322555" y="5174626"/>
            <a:ext cx="1466146" cy="1747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63500">
            <a:solidFill>
              <a:srgbClr val="E6A45E"/>
            </a:solidFill>
          </a:ln>
        </p:spPr>
        <p:txBody>
          <a:bodyPr/>
          <a:lstStyle/>
          <a:p>
            <a:pPr/>
          </a:p>
        </p:txBody>
      </p:sp>
      <p:sp>
        <p:nvSpPr>
          <p:cNvPr id="2188" name="Pijl"/>
          <p:cNvSpPr/>
          <p:nvPr/>
        </p:nvSpPr>
        <p:spPr>
          <a:xfrm>
            <a:off x="7380703" y="7842515"/>
            <a:ext cx="1617001" cy="12700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3225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9" name="30 minutes"/>
          <p:cNvSpPr/>
          <p:nvPr/>
        </p:nvSpPr>
        <p:spPr>
          <a:xfrm>
            <a:off x="3434469" y="10970667"/>
            <a:ext cx="2544698" cy="1270001"/>
          </a:xfrm>
          <a:prstGeom prst="roundRect">
            <a:avLst>
              <a:gd name="adj" fmla="val 15000"/>
            </a:avLst>
          </a:prstGeom>
          <a:solidFill>
            <a:srgbClr val="E7A155"/>
          </a:solidFill>
          <a:ln w="63500">
            <a:solidFill>
              <a:srgbClr val="3B314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30 minutes</a:t>
            </a:r>
          </a:p>
        </p:txBody>
      </p:sp>
      <p:sp>
        <p:nvSpPr>
          <p:cNvPr id="2190" name="1 hour"/>
          <p:cNvSpPr/>
          <p:nvPr/>
        </p:nvSpPr>
        <p:spPr>
          <a:xfrm>
            <a:off x="18404839" y="10970667"/>
            <a:ext cx="2544698" cy="1270001"/>
          </a:xfrm>
          <a:prstGeom prst="roundRect">
            <a:avLst>
              <a:gd name="adj" fmla="val 15000"/>
            </a:avLst>
          </a:prstGeom>
          <a:solidFill>
            <a:srgbClr val="E7A155"/>
          </a:solidFill>
          <a:ln w="63500">
            <a:solidFill>
              <a:srgbClr val="3B314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1 hour</a:t>
            </a:r>
          </a:p>
        </p:txBody>
      </p:sp>
      <p:sp>
        <p:nvSpPr>
          <p:cNvPr id="2196" name="Connection Line"/>
          <p:cNvSpPr/>
          <p:nvPr/>
        </p:nvSpPr>
        <p:spPr>
          <a:xfrm>
            <a:off x="4706818" y="9757205"/>
            <a:ext cx="1" cy="1181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25400">
            <a:solidFill>
              <a:srgbClr val="393143"/>
            </a:solidFill>
          </a:ln>
        </p:spPr>
        <p:txBody>
          <a:bodyPr/>
          <a:lstStyle/>
          <a:p>
            <a:pPr/>
          </a:p>
        </p:txBody>
      </p:sp>
      <p:sp>
        <p:nvSpPr>
          <p:cNvPr id="2197" name="Connection Line"/>
          <p:cNvSpPr/>
          <p:nvPr/>
        </p:nvSpPr>
        <p:spPr>
          <a:xfrm>
            <a:off x="19677187" y="9757205"/>
            <a:ext cx="2" cy="1181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393143"/>
            </a:solidFill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02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203" name="DEMIJBA"/>
          <p:cNvSpPr txBox="1"/>
          <p:nvPr/>
        </p:nvSpPr>
        <p:spPr>
          <a:xfrm>
            <a:off x="726073" y="1003235"/>
            <a:ext cx="434183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DEMIJBA</a:t>
            </a:r>
          </a:p>
        </p:txBody>
      </p:sp>
      <p:sp>
        <p:nvSpPr>
          <p:cNvPr id="2204" name="Afgeronde rechthoek"/>
          <p:cNvSpPr/>
          <p:nvPr/>
        </p:nvSpPr>
        <p:spPr>
          <a:xfrm>
            <a:off x="4920088" y="3437425"/>
            <a:ext cx="5958986" cy="3961216"/>
          </a:xfrm>
          <a:prstGeom prst="roundRect">
            <a:avLst>
              <a:gd name="adj" fmla="val 23957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2921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5" name="Industry: Food &amp; Beverage…"/>
          <p:cNvSpPr txBox="1"/>
          <p:nvPr/>
        </p:nvSpPr>
        <p:spPr>
          <a:xfrm>
            <a:off x="5570184" y="3855931"/>
            <a:ext cx="4658793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7"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Industry: Food &amp; Beverage</a:t>
            </a:r>
          </a:p>
          <a:p>
            <a:pPr algn="l" defTabSz="2438337"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2438337"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Main Product Categories:</a:t>
            </a:r>
          </a:p>
          <a:p>
            <a:pPr marL="396871" indent="-396871" algn="l" defTabSz="2438337">
              <a:buSzPct val="125000"/>
              <a:buChar char="•"/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Potatoes</a:t>
            </a:r>
          </a:p>
          <a:p>
            <a:pPr marL="396871" indent="-396871" algn="l" defTabSz="2438337">
              <a:buSzPct val="125000"/>
              <a:buChar char="•"/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Brussels sprouts</a:t>
            </a:r>
          </a:p>
          <a:p>
            <a:pPr algn="l" defTabSz="2438337"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2438337"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Company size: 15</a:t>
            </a:r>
          </a:p>
        </p:txBody>
      </p:sp>
      <p:sp>
        <p:nvSpPr>
          <p:cNvPr id="2206" name="Afgeronde rechthoek"/>
          <p:cNvSpPr/>
          <p:nvPr/>
        </p:nvSpPr>
        <p:spPr>
          <a:xfrm>
            <a:off x="906973" y="10078812"/>
            <a:ext cx="4909194" cy="1945077"/>
          </a:xfrm>
          <a:prstGeom prst="roundRect">
            <a:avLst>
              <a:gd name="adj" fmla="val 48788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2921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7" name="Afgeronde rechthoek"/>
          <p:cNvSpPr/>
          <p:nvPr/>
        </p:nvSpPr>
        <p:spPr>
          <a:xfrm>
            <a:off x="7960713" y="9502743"/>
            <a:ext cx="7825815" cy="3097217"/>
          </a:xfrm>
          <a:prstGeom prst="roundRect">
            <a:avLst>
              <a:gd name="adj" fmla="val 30639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2921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8" name="Company Intro"/>
          <p:cNvSpPr txBox="1"/>
          <p:nvPr/>
        </p:nvSpPr>
        <p:spPr>
          <a:xfrm>
            <a:off x="5687957" y="2701777"/>
            <a:ext cx="434184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Company Intro</a:t>
            </a:r>
          </a:p>
        </p:txBody>
      </p:sp>
      <p:sp>
        <p:nvSpPr>
          <p:cNvPr id="2209" name="Challenges"/>
          <p:cNvSpPr txBox="1"/>
          <p:nvPr/>
        </p:nvSpPr>
        <p:spPr>
          <a:xfrm>
            <a:off x="1190649" y="9300064"/>
            <a:ext cx="434184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Challenges</a:t>
            </a:r>
          </a:p>
        </p:txBody>
      </p:sp>
      <p:sp>
        <p:nvSpPr>
          <p:cNvPr id="2210" name="Results"/>
          <p:cNvSpPr txBox="1"/>
          <p:nvPr/>
        </p:nvSpPr>
        <p:spPr>
          <a:xfrm>
            <a:off x="9702700" y="8743802"/>
            <a:ext cx="434184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211" name="Goedgekeurd"/>
          <p:cNvSpPr/>
          <p:nvPr/>
        </p:nvSpPr>
        <p:spPr>
          <a:xfrm>
            <a:off x="8628918" y="10580437"/>
            <a:ext cx="418420" cy="418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2" name="Goedgekeurd"/>
          <p:cNvSpPr/>
          <p:nvPr/>
        </p:nvSpPr>
        <p:spPr>
          <a:xfrm>
            <a:off x="8628918" y="10057031"/>
            <a:ext cx="418420" cy="41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3" name="Goedgekeurd"/>
          <p:cNvSpPr/>
          <p:nvPr/>
        </p:nvSpPr>
        <p:spPr>
          <a:xfrm>
            <a:off x="8628918" y="11103843"/>
            <a:ext cx="418420" cy="418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4" name="Production capacity…"/>
          <p:cNvSpPr txBox="1"/>
          <p:nvPr/>
        </p:nvSpPr>
        <p:spPr>
          <a:xfrm>
            <a:off x="2052515" y="10525570"/>
            <a:ext cx="3197499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7">
              <a:lnSpc>
                <a:spcPct val="120000"/>
              </a:lnSpc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Range &lt;400km</a:t>
            </a:r>
          </a:p>
          <a:p>
            <a:pPr algn="l" defTabSz="2438337">
              <a:lnSpc>
                <a:spcPct val="120000"/>
              </a:lnSpc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Export experience</a:t>
            </a:r>
          </a:p>
        </p:txBody>
      </p:sp>
      <p:sp>
        <p:nvSpPr>
          <p:cNvPr id="2215" name="New product ideas…"/>
          <p:cNvSpPr txBox="1"/>
          <p:nvPr/>
        </p:nvSpPr>
        <p:spPr>
          <a:xfrm>
            <a:off x="9312337" y="10007409"/>
            <a:ext cx="5805984" cy="208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7">
              <a:lnSpc>
                <a:spcPct val="120000"/>
              </a:lnSpc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1st Organic "Potato" hit ($0 KWA)</a:t>
            </a:r>
          </a:p>
          <a:p>
            <a:pPr algn="l" defTabSz="2438337">
              <a:lnSpc>
                <a:spcPct val="120000"/>
              </a:lnSpc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Key Intelligence</a:t>
            </a:r>
          </a:p>
          <a:p>
            <a:pPr algn="l" defTabSz="2438337">
              <a:lnSpc>
                <a:spcPct val="120000"/>
              </a:lnSpc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New sales countries</a:t>
            </a:r>
          </a:p>
          <a:p>
            <a:pPr algn="l" defTabSz="2438337">
              <a:lnSpc>
                <a:spcPct val="120000"/>
              </a:lnSpc>
              <a:defRPr b="1" sz="2800">
                <a:solidFill>
                  <a:srgbClr val="3E3E3E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Onboarding Partner</a:t>
            </a:r>
          </a:p>
        </p:txBody>
      </p:sp>
      <p:sp>
        <p:nvSpPr>
          <p:cNvPr id="2216" name="Rechthoek"/>
          <p:cNvSpPr/>
          <p:nvPr/>
        </p:nvSpPr>
        <p:spPr>
          <a:xfrm>
            <a:off x="17358514" y="660103"/>
            <a:ext cx="6407410" cy="7708346"/>
          </a:xfrm>
          <a:prstGeom prst="rect">
            <a:avLst/>
          </a:prstGeom>
          <a:solidFill>
            <a:srgbClr val="F2A04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219" name="Groepeer"/>
          <p:cNvGrpSpPr/>
          <p:nvPr/>
        </p:nvGrpSpPr>
        <p:grpSpPr>
          <a:xfrm>
            <a:off x="16789078" y="1208732"/>
            <a:ext cx="6274173" cy="7708353"/>
            <a:chOff x="0" y="-1"/>
            <a:chExt cx="6274172" cy="7708352"/>
          </a:xfrm>
        </p:grpSpPr>
        <p:pic>
          <p:nvPicPr>
            <p:cNvPr id="2217" name="4 kopie.jpg" descr="4 kopie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1434175"/>
              <a:ext cx="6274173" cy="6274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8" name="images.png" descr="images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2"/>
              <a:ext cx="6274173" cy="156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20" name="Trek af"/>
          <p:cNvSpPr/>
          <p:nvPr/>
        </p:nvSpPr>
        <p:spPr>
          <a:xfrm>
            <a:off x="1473124" y="10589131"/>
            <a:ext cx="418420" cy="418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3814" y="9486"/>
                </a:moveTo>
                <a:lnTo>
                  <a:pt x="17754" y="9486"/>
                </a:lnTo>
                <a:cubicBezTo>
                  <a:pt x="17789" y="9486"/>
                  <a:pt x="17818" y="9515"/>
                  <a:pt x="17818" y="9550"/>
                </a:cubicBezTo>
                <a:lnTo>
                  <a:pt x="17818" y="12082"/>
                </a:lnTo>
                <a:cubicBezTo>
                  <a:pt x="17818" y="12117"/>
                  <a:pt x="17789" y="12146"/>
                  <a:pt x="17754" y="12146"/>
                </a:cubicBezTo>
                <a:lnTo>
                  <a:pt x="3814" y="12146"/>
                </a:lnTo>
                <a:cubicBezTo>
                  <a:pt x="3779" y="12146"/>
                  <a:pt x="3750" y="12117"/>
                  <a:pt x="3750" y="12082"/>
                </a:cubicBezTo>
                <a:lnTo>
                  <a:pt x="3750" y="9550"/>
                </a:lnTo>
                <a:cubicBezTo>
                  <a:pt x="3750" y="9515"/>
                  <a:pt x="3779" y="9486"/>
                  <a:pt x="3814" y="9486"/>
                </a:cubicBez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1" name="Trek af"/>
          <p:cNvSpPr/>
          <p:nvPr/>
        </p:nvSpPr>
        <p:spPr>
          <a:xfrm>
            <a:off x="1473124" y="11095152"/>
            <a:ext cx="418420" cy="41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3814" y="9486"/>
                </a:moveTo>
                <a:lnTo>
                  <a:pt x="17754" y="9486"/>
                </a:lnTo>
                <a:cubicBezTo>
                  <a:pt x="17789" y="9486"/>
                  <a:pt x="17818" y="9515"/>
                  <a:pt x="17818" y="9550"/>
                </a:cubicBezTo>
                <a:lnTo>
                  <a:pt x="17818" y="12082"/>
                </a:lnTo>
                <a:cubicBezTo>
                  <a:pt x="17818" y="12117"/>
                  <a:pt x="17789" y="12146"/>
                  <a:pt x="17754" y="12146"/>
                </a:cubicBezTo>
                <a:lnTo>
                  <a:pt x="3814" y="12146"/>
                </a:lnTo>
                <a:cubicBezTo>
                  <a:pt x="3779" y="12146"/>
                  <a:pt x="3750" y="12117"/>
                  <a:pt x="3750" y="12082"/>
                </a:cubicBezTo>
                <a:lnTo>
                  <a:pt x="3750" y="9550"/>
                </a:lnTo>
                <a:cubicBezTo>
                  <a:pt x="3750" y="9515"/>
                  <a:pt x="3779" y="9486"/>
                  <a:pt x="3814" y="9486"/>
                </a:cubicBez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2" name="Goedgekeurd"/>
          <p:cNvSpPr/>
          <p:nvPr/>
        </p:nvSpPr>
        <p:spPr>
          <a:xfrm>
            <a:off x="8628918" y="11627249"/>
            <a:ext cx="418420" cy="418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2A04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3" name="Arrow"/>
          <p:cNvSpPr/>
          <p:nvPr/>
        </p:nvSpPr>
        <p:spPr>
          <a:xfrm>
            <a:off x="6296536" y="10416351"/>
            <a:ext cx="1270002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3C3243"/>
          </a:solidFill>
          <a:ln w="50800">
            <a:solidFill>
              <a:srgbClr val="F3923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Alioth logo.ai" descr="Alioth logo.ai"/>
          <p:cNvPicPr>
            <a:picLocks noChangeAspect="1"/>
          </p:cNvPicPr>
          <p:nvPr/>
        </p:nvPicPr>
        <p:blipFill>
          <a:blip r:embed="rId2">
            <a:extLst/>
          </a:blip>
          <a:srcRect l="23144" t="0" r="13186" b="39887"/>
          <a:stretch>
            <a:fillRect/>
          </a:stretch>
        </p:blipFill>
        <p:spPr>
          <a:xfrm>
            <a:off x="23713246" y="12729650"/>
            <a:ext cx="606009" cy="588351"/>
          </a:xfrm>
          <a:prstGeom prst="rect">
            <a:avLst/>
          </a:prstGeom>
          <a:ln w="12700">
            <a:miter lim="400000"/>
          </a:ln>
        </p:spPr>
      </p:pic>
      <p:sp>
        <p:nvSpPr>
          <p:cNvPr id="2228" name="Google Shape;202;p8"/>
          <p:cNvSpPr txBox="1"/>
          <p:nvPr/>
        </p:nvSpPr>
        <p:spPr>
          <a:xfrm>
            <a:off x="708359" y="918195"/>
            <a:ext cx="11990545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B2B Store | UK seller</a:t>
            </a:r>
          </a:p>
        </p:txBody>
      </p:sp>
      <p:sp>
        <p:nvSpPr>
          <p:cNvPr id="2229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30" name="Oval 9"/>
          <p:cNvSpPr/>
          <p:nvPr/>
        </p:nvSpPr>
        <p:spPr>
          <a:xfrm>
            <a:off x="9889306" y="1281814"/>
            <a:ext cx="230246" cy="230247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31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32" name="abtec.m4v" descr="abtec.m4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668232" y="2137379"/>
            <a:ext cx="19047536" cy="10723057"/>
          </a:xfrm>
          <a:prstGeom prst="rect">
            <a:avLst/>
          </a:prstGeom>
          <a:ln w="12700">
            <a:miter lim="400000"/>
          </a:ln>
        </p:spPr>
      </p:pic>
      <p:sp>
        <p:nvSpPr>
          <p:cNvPr id="2233" name="Rectangle"/>
          <p:cNvSpPr/>
          <p:nvPr/>
        </p:nvSpPr>
        <p:spPr>
          <a:xfrm>
            <a:off x="2368190" y="2115452"/>
            <a:ext cx="3446953" cy="107669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34" name="Rectangle"/>
          <p:cNvSpPr/>
          <p:nvPr/>
        </p:nvSpPr>
        <p:spPr>
          <a:xfrm>
            <a:off x="18568857" y="2115452"/>
            <a:ext cx="3446953" cy="107669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35" name="圆角矩形 3"/>
          <p:cNvSpPr/>
          <p:nvPr/>
        </p:nvSpPr>
        <p:spPr>
          <a:xfrm>
            <a:off x="5724454" y="2088018"/>
            <a:ext cx="12816759" cy="10821779"/>
          </a:xfrm>
          <a:prstGeom prst="roundRect">
            <a:avLst>
              <a:gd name="adj" fmla="val 3282"/>
            </a:avLst>
          </a:prstGeom>
          <a:ln w="203200">
            <a:solidFill>
              <a:srgbClr val="000000"/>
            </a:solidFill>
            <a:miter/>
          </a:ln>
        </p:spPr>
        <p:txBody>
          <a:bodyPr lIns="91437" tIns="91437" rIns="91437" bIns="91437" anchor="ctr"/>
          <a:lstStyle/>
          <a:p>
            <a:pPr defTabSz="3657600">
              <a:defRPr sz="7200">
                <a:solidFill>
                  <a:srgbClr val="FFFFFF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6" fill="hold"/>
                                        <p:tgtEl>
                                          <p:spTgt spid="2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232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2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3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7" name="Alioth logo.ai" descr="Alioth logo.ai"/>
          <p:cNvPicPr>
            <a:picLocks noChangeAspect="1"/>
          </p:cNvPicPr>
          <p:nvPr/>
        </p:nvPicPr>
        <p:blipFill>
          <a:blip r:embed="rId2">
            <a:extLst/>
          </a:blip>
          <a:srcRect l="23144" t="0" r="13186" b="39887"/>
          <a:stretch>
            <a:fillRect/>
          </a:stretch>
        </p:blipFill>
        <p:spPr>
          <a:xfrm>
            <a:off x="23713246" y="12729650"/>
            <a:ext cx="606009" cy="588351"/>
          </a:xfrm>
          <a:prstGeom prst="rect">
            <a:avLst/>
          </a:prstGeom>
          <a:ln w="12700">
            <a:miter lim="400000"/>
          </a:ln>
        </p:spPr>
      </p:pic>
      <p:sp>
        <p:nvSpPr>
          <p:cNvPr id="2238" name="Google Shape;202;p8"/>
          <p:cNvSpPr txBox="1"/>
          <p:nvPr/>
        </p:nvSpPr>
        <p:spPr>
          <a:xfrm>
            <a:off x="708359" y="918195"/>
            <a:ext cx="11990545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B2B Store | NL seller</a:t>
            </a:r>
          </a:p>
        </p:txBody>
      </p:sp>
      <p:sp>
        <p:nvSpPr>
          <p:cNvPr id="2239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40" name="Oval 9"/>
          <p:cNvSpPr/>
          <p:nvPr/>
        </p:nvSpPr>
        <p:spPr>
          <a:xfrm>
            <a:off x="9787706" y="1281814"/>
            <a:ext cx="230246" cy="230247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41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42" name="Growing Green.m4v" descr="Growing Green.m4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668232" y="2137379"/>
            <a:ext cx="19047536" cy="10723057"/>
          </a:xfrm>
          <a:prstGeom prst="rect">
            <a:avLst/>
          </a:prstGeom>
          <a:ln w="12700">
            <a:miter lim="400000"/>
          </a:ln>
        </p:spPr>
      </p:pic>
      <p:sp>
        <p:nvSpPr>
          <p:cNvPr id="2243" name="Rectangle"/>
          <p:cNvSpPr/>
          <p:nvPr/>
        </p:nvSpPr>
        <p:spPr>
          <a:xfrm>
            <a:off x="2368190" y="2115452"/>
            <a:ext cx="3446953" cy="107669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4" name="Rectangle"/>
          <p:cNvSpPr/>
          <p:nvPr/>
        </p:nvSpPr>
        <p:spPr>
          <a:xfrm>
            <a:off x="18568857" y="2115452"/>
            <a:ext cx="3446953" cy="107669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5" name="圆角矩形 3"/>
          <p:cNvSpPr/>
          <p:nvPr/>
        </p:nvSpPr>
        <p:spPr>
          <a:xfrm>
            <a:off x="5724454" y="2088018"/>
            <a:ext cx="12816759" cy="10821779"/>
          </a:xfrm>
          <a:prstGeom prst="roundRect">
            <a:avLst>
              <a:gd name="adj" fmla="val 3282"/>
            </a:avLst>
          </a:prstGeom>
          <a:ln w="203200">
            <a:solidFill>
              <a:srgbClr val="000000"/>
            </a:solidFill>
            <a:miter/>
          </a:ln>
        </p:spPr>
        <p:txBody>
          <a:bodyPr lIns="91437" tIns="91437" rIns="91437" bIns="91437" anchor="ctr"/>
          <a:lstStyle/>
          <a:p>
            <a:pPr defTabSz="3657600">
              <a:defRPr sz="7200">
                <a:solidFill>
                  <a:srgbClr val="FFFFFF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0" fill="hold"/>
                                        <p:tgtEl>
                                          <p:spTgt spid="2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242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2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31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632" name="WHY DOES ALIOTH BELIEVE IN ALIBABA.COM?"/>
          <p:cNvSpPr txBox="1"/>
          <p:nvPr/>
        </p:nvSpPr>
        <p:spPr>
          <a:xfrm>
            <a:off x="5470716" y="6464297"/>
            <a:ext cx="1344256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WHY DOES ALIOTH BELIEVE IN ALIBABA.COM?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8" name="Lijn"/>
          <p:cNvSpPr/>
          <p:nvPr/>
        </p:nvSpPr>
        <p:spPr>
          <a:xfrm flipV="1">
            <a:off x="12191999" y="3176684"/>
            <a:ext cx="5" cy="491640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249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4" t="0" r="13183" b="39886"/>
          <a:stretch>
            <a:fillRect/>
          </a:stretch>
        </p:blipFill>
        <p:spPr>
          <a:xfrm>
            <a:off x="23475109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250" name="To make it easy to do business anywhere."/>
          <p:cNvSpPr txBox="1"/>
          <p:nvPr/>
        </p:nvSpPr>
        <p:spPr>
          <a:xfrm>
            <a:off x="1245096" y="8761551"/>
            <a:ext cx="9556386" cy="160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 anchor="ctr">
            <a:spAutoFit/>
          </a:bodyPr>
          <a:lstStyle>
            <a:lvl1pPr>
              <a:defRPr sz="5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To make it easy to do business anywhere.</a:t>
            </a:r>
          </a:p>
        </p:txBody>
      </p:sp>
      <p:sp>
        <p:nvSpPr>
          <p:cNvPr id="2251" name="We make it easy for…"/>
          <p:cNvSpPr txBox="1"/>
          <p:nvPr/>
        </p:nvSpPr>
        <p:spPr>
          <a:xfrm>
            <a:off x="12664713" y="8761551"/>
            <a:ext cx="10983498" cy="160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 anchor="ctr">
            <a:spAutoFit/>
          </a:bodyPr>
          <a:lstStyle/>
          <a:p>
            <a:pPr>
              <a:defRPr sz="5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We make it easy for </a:t>
            </a:r>
          </a:p>
          <a:p>
            <a:pPr>
              <a:defRPr sz="52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you!</a:t>
            </a:r>
          </a:p>
        </p:txBody>
      </p:sp>
      <p:sp>
        <p:nvSpPr>
          <p:cNvPr id="2252" name="Cirkel"/>
          <p:cNvSpPr/>
          <p:nvPr/>
        </p:nvSpPr>
        <p:spPr>
          <a:xfrm>
            <a:off x="3769679" y="3379247"/>
            <a:ext cx="4507219" cy="4511276"/>
          </a:xfrm>
          <a:prstGeom prst="ellipse">
            <a:avLst/>
          </a:prstGeom>
          <a:solidFill>
            <a:srgbClr val="FFFFFF"/>
          </a:solidFill>
          <a:ln w="63500">
            <a:solidFill>
              <a:srgbClr val="F39D43"/>
            </a:solidFill>
            <a:miter lim="400000"/>
          </a:ln>
          <a:effectLst>
            <a:outerShdw sx="100000" sy="100000" kx="0" ky="0" algn="b" rotWithShape="0" blurRad="3556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53" name="alibaba-com-logo.png" descr="alibaba-com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2706" y="3524301"/>
            <a:ext cx="4221166" cy="42211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0"/>
              </a:srgbClr>
            </a:outerShdw>
          </a:effectLst>
        </p:spPr>
      </p:pic>
      <p:sp>
        <p:nvSpPr>
          <p:cNvPr id="2254" name="Cirkel"/>
          <p:cNvSpPr/>
          <p:nvPr/>
        </p:nvSpPr>
        <p:spPr>
          <a:xfrm>
            <a:off x="15902854" y="3379249"/>
            <a:ext cx="4507221" cy="4511275"/>
          </a:xfrm>
          <a:prstGeom prst="ellipse">
            <a:avLst/>
          </a:prstGeom>
          <a:solidFill>
            <a:srgbClr val="FFFFFF"/>
          </a:solidFill>
          <a:ln w="63500">
            <a:solidFill>
              <a:srgbClr val="F39D43"/>
            </a:solidFill>
            <a:miter lim="400000"/>
          </a:ln>
          <a:effectLst>
            <a:outerShdw sx="100000" sy="100000" kx="0" ky="0" algn="b" rotWithShape="0" blurRad="3556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55" name="Transparent Vertical.png" descr="Transparent Vertical.png"/>
          <p:cNvPicPr>
            <a:picLocks noChangeAspect="1"/>
          </p:cNvPicPr>
          <p:nvPr/>
        </p:nvPicPr>
        <p:blipFill>
          <a:blip r:embed="rId5">
            <a:extLst/>
          </a:blip>
          <a:srcRect l="0" t="13964" r="0" b="42610"/>
          <a:stretch>
            <a:fillRect/>
          </a:stretch>
        </p:blipFill>
        <p:spPr>
          <a:xfrm>
            <a:off x="15871057" y="4960395"/>
            <a:ext cx="4570767" cy="13489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Rectangle 46"/>
          <p:cNvSpPr/>
          <p:nvPr/>
        </p:nvSpPr>
        <p:spPr>
          <a:xfrm>
            <a:off x="-87279" y="-25346"/>
            <a:ext cx="24612056" cy="13736213"/>
          </a:xfrm>
          <a:prstGeom prst="rect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086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260" name="Michiel LI.001.jpeg" descr="Michiel LI.001.jpeg"/>
          <p:cNvPicPr>
            <a:picLocks noChangeAspect="1"/>
          </p:cNvPicPr>
          <p:nvPr/>
        </p:nvPicPr>
        <p:blipFill>
          <a:blip r:embed="rId2">
            <a:extLst/>
          </a:blip>
          <a:srcRect l="24457" t="4589" r="24454" b="4586"/>
          <a:stretch>
            <a:fillRect/>
          </a:stretch>
        </p:blipFill>
        <p:spPr>
          <a:xfrm>
            <a:off x="16328774" y="1034225"/>
            <a:ext cx="4495171" cy="449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8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8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63500">
            <a:solidFill>
              <a:srgbClr val="E69748"/>
            </a:solidFill>
            <a:miter lim="400000"/>
          </a:ln>
          <a:effectLst>
            <a:outerShdw sx="100000" sy="100000" kx="0" ky="0" algn="b" rotWithShape="0" blurRad="101600" dist="0" dir="5400000">
              <a:srgbClr val="000000">
                <a:alpha val="35000"/>
              </a:srgbClr>
            </a:outerShdw>
          </a:effectLst>
        </p:spPr>
      </p:pic>
      <p:sp>
        <p:nvSpPr>
          <p:cNvPr id="2261" name="We are looking for partners,…"/>
          <p:cNvSpPr txBox="1"/>
          <p:nvPr/>
        </p:nvSpPr>
        <p:spPr>
          <a:xfrm>
            <a:off x="-966762" y="6403395"/>
            <a:ext cx="1110428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b="1" sz="4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We are looking for partners, </a:t>
            </a:r>
          </a:p>
          <a:p>
            <a:pPr algn="r">
              <a:defRPr b="1" sz="4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not clients.</a:t>
            </a:r>
          </a:p>
        </p:txBody>
      </p:sp>
      <p:pic>
        <p:nvPicPr>
          <p:cNvPr id="2262" name="IMG_5832.PNG" descr="IMG_58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8333" y="2741977"/>
            <a:ext cx="5234498" cy="3557462"/>
          </a:xfrm>
          <a:prstGeom prst="rect">
            <a:avLst/>
          </a:prstGeom>
          <a:ln w="12700">
            <a:miter lim="400000"/>
          </a:ln>
        </p:spPr>
      </p:pic>
      <p:sp>
        <p:nvSpPr>
          <p:cNvPr id="2263" name="Afgeronde rechthoek"/>
          <p:cNvSpPr/>
          <p:nvPr/>
        </p:nvSpPr>
        <p:spPr>
          <a:xfrm>
            <a:off x="14974220" y="5390196"/>
            <a:ext cx="7204279" cy="6400117"/>
          </a:xfrm>
          <a:prstGeom prst="roundRect">
            <a:avLst>
              <a:gd name="adj" fmla="val 11590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2921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4" name="TextBox 44"/>
          <p:cNvSpPr txBox="1"/>
          <p:nvPr/>
        </p:nvSpPr>
        <p:spPr>
          <a:xfrm>
            <a:off x="16494898" y="6131531"/>
            <a:ext cx="5586891" cy="491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457086">
              <a:defRPr sz="32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Michiel Ebbing</a:t>
            </a:r>
          </a:p>
          <a:p>
            <a:pPr algn="l" defTabSz="457086">
              <a:defRPr sz="32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457086">
              <a:defRPr sz="32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457086">
              <a:defRPr sz="3200">
                <a:solidFill>
                  <a:srgbClr val="32253A"/>
                </a:solidFill>
                <a:uFill>
                  <a:solidFill>
                    <a:srgbClr val="0000FF"/>
                  </a:solidFill>
                </a:u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michiel@aliothpartners.com</a:t>
            </a:r>
            <a:endParaRPr u="sng"/>
          </a:p>
          <a:p>
            <a:pPr algn="l" defTabSz="457086">
              <a:defRPr sz="3200" u="sng">
                <a:solidFill>
                  <a:srgbClr val="32253A"/>
                </a:solidFill>
                <a:uFill>
                  <a:solidFill>
                    <a:srgbClr val="0000FF"/>
                  </a:solidFill>
                </a:u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457086">
              <a:defRPr sz="3200" u="sng">
                <a:solidFill>
                  <a:srgbClr val="32253A"/>
                </a:solidFill>
                <a:uFill>
                  <a:solidFill>
                    <a:srgbClr val="0000FF"/>
                  </a:solidFill>
                </a:u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457086">
              <a:defRPr sz="3200">
                <a:solidFill>
                  <a:srgbClr val="32253A"/>
                </a:solidFill>
                <a:uFill>
                  <a:solidFill>
                    <a:srgbClr val="0000FF"/>
                  </a:solidFill>
                </a:u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+31 6 46250677</a:t>
            </a:r>
            <a:endParaRPr u="sng"/>
          </a:p>
          <a:p>
            <a:pPr algn="l" defTabSz="457086">
              <a:defRPr sz="3200" u="sng">
                <a:solidFill>
                  <a:srgbClr val="32253A"/>
                </a:solidFill>
                <a:uFill>
                  <a:solidFill>
                    <a:srgbClr val="0000FF"/>
                  </a:solidFill>
                </a:u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457086">
              <a:defRPr sz="3200" u="sng">
                <a:solidFill>
                  <a:srgbClr val="32253A"/>
                </a:solidFill>
                <a:uFill>
                  <a:solidFill>
                    <a:srgbClr val="0000FF"/>
                  </a:solidFill>
                </a:uFill>
                <a:latin typeface="Airbnb Cereal App"/>
                <a:ea typeface="Airbnb Cereal App"/>
                <a:cs typeface="Airbnb Cereal App"/>
                <a:sym typeface="Airbnb Cereal App"/>
              </a:defRPr>
            </a:pPr>
          </a:p>
          <a:p>
            <a:pPr algn="l" defTabSz="457086">
              <a:defRPr sz="3200">
                <a:solidFill>
                  <a:srgbClr val="32253A"/>
                </a:solidFill>
                <a:uFill>
                  <a:solidFill>
                    <a:srgbClr val="0000FF"/>
                  </a:solidFill>
                </a:uFill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aliothpartners.com</a:t>
            </a:r>
          </a:p>
        </p:txBody>
      </p:sp>
      <p:sp>
        <p:nvSpPr>
          <p:cNvPr id="2265" name="Telefoon"/>
          <p:cNvSpPr/>
          <p:nvPr/>
        </p:nvSpPr>
        <p:spPr>
          <a:xfrm>
            <a:off x="15458375" y="9025625"/>
            <a:ext cx="657140" cy="65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373" fill="norm" stroke="1" extrusionOk="0">
                <a:moveTo>
                  <a:pt x="4457" y="0"/>
                </a:moveTo>
                <a:cubicBezTo>
                  <a:pt x="4320" y="3"/>
                  <a:pt x="4183" y="47"/>
                  <a:pt x="4066" y="134"/>
                </a:cubicBezTo>
                <a:lnTo>
                  <a:pt x="2616" y="1212"/>
                </a:lnTo>
                <a:lnTo>
                  <a:pt x="6379" y="6378"/>
                </a:lnTo>
                <a:lnTo>
                  <a:pt x="7830" y="5299"/>
                </a:lnTo>
                <a:cubicBezTo>
                  <a:pt x="8141" y="5067"/>
                  <a:pt x="8207" y="4624"/>
                  <a:pt x="7976" y="4311"/>
                </a:cubicBezTo>
                <a:lnTo>
                  <a:pt x="5073" y="311"/>
                </a:lnTo>
                <a:cubicBezTo>
                  <a:pt x="4921" y="104"/>
                  <a:pt x="4687" y="-4"/>
                  <a:pt x="4457" y="0"/>
                </a:cubicBezTo>
                <a:close/>
                <a:moveTo>
                  <a:pt x="2210" y="1514"/>
                </a:moveTo>
                <a:cubicBezTo>
                  <a:pt x="2210" y="1514"/>
                  <a:pt x="-222" y="3454"/>
                  <a:pt x="17" y="7120"/>
                </a:cubicBezTo>
                <a:cubicBezTo>
                  <a:pt x="17" y="7120"/>
                  <a:pt x="1474" y="11065"/>
                  <a:pt x="5868" y="15478"/>
                </a:cubicBezTo>
                <a:cubicBezTo>
                  <a:pt x="10262" y="19891"/>
                  <a:pt x="14190" y="21356"/>
                  <a:pt x="14190" y="21356"/>
                </a:cubicBezTo>
                <a:cubicBezTo>
                  <a:pt x="17839" y="21596"/>
                  <a:pt x="19773" y="19154"/>
                  <a:pt x="19773" y="19154"/>
                </a:cubicBezTo>
                <a:lnTo>
                  <a:pt x="14629" y="15374"/>
                </a:lnTo>
                <a:cubicBezTo>
                  <a:pt x="13736" y="16397"/>
                  <a:pt x="12394" y="16575"/>
                  <a:pt x="11403" y="15580"/>
                </a:cubicBezTo>
                <a:lnTo>
                  <a:pt x="5768" y="9920"/>
                </a:lnTo>
                <a:cubicBezTo>
                  <a:pt x="4777" y="8925"/>
                  <a:pt x="4955" y="7577"/>
                  <a:pt x="5973" y="6680"/>
                </a:cubicBezTo>
                <a:lnTo>
                  <a:pt x="2210" y="1514"/>
                </a:lnTo>
                <a:close/>
                <a:moveTo>
                  <a:pt x="16464" y="13230"/>
                </a:moveTo>
                <a:cubicBezTo>
                  <a:pt x="16286" y="13257"/>
                  <a:pt x="16118" y="13351"/>
                  <a:pt x="16003" y="13508"/>
                </a:cubicBezTo>
                <a:lnTo>
                  <a:pt x="14930" y="14965"/>
                </a:lnTo>
                <a:lnTo>
                  <a:pt x="20072" y="18746"/>
                </a:lnTo>
                <a:lnTo>
                  <a:pt x="21147" y="17289"/>
                </a:lnTo>
                <a:cubicBezTo>
                  <a:pt x="21378" y="16976"/>
                  <a:pt x="21298" y="16523"/>
                  <a:pt x="20969" y="16278"/>
                </a:cubicBezTo>
                <a:lnTo>
                  <a:pt x="16986" y="13361"/>
                </a:lnTo>
                <a:cubicBezTo>
                  <a:pt x="16830" y="13245"/>
                  <a:pt x="16642" y="13204"/>
                  <a:pt x="16464" y="13230"/>
                </a:cubicBezTo>
                <a:close/>
              </a:path>
            </a:pathLst>
          </a:custGeom>
          <a:solidFill>
            <a:srgbClr val="32253A"/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66" name="Post"/>
          <p:cNvSpPr/>
          <p:nvPr/>
        </p:nvSpPr>
        <p:spPr>
          <a:xfrm>
            <a:off x="15352394" y="7562009"/>
            <a:ext cx="869120" cy="549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32253A"/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67" name="Hoofd"/>
          <p:cNvSpPr/>
          <p:nvPr/>
        </p:nvSpPr>
        <p:spPr>
          <a:xfrm>
            <a:off x="15512257" y="6054094"/>
            <a:ext cx="549355" cy="65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9154" y="0"/>
                </a:moveTo>
                <a:cubicBezTo>
                  <a:pt x="3064" y="0"/>
                  <a:pt x="0" y="3297"/>
                  <a:pt x="0" y="7252"/>
                </a:cubicBezTo>
                <a:cubicBezTo>
                  <a:pt x="0" y="11207"/>
                  <a:pt x="2755" y="14261"/>
                  <a:pt x="3263" y="17024"/>
                </a:cubicBezTo>
                <a:cubicBezTo>
                  <a:pt x="3772" y="19786"/>
                  <a:pt x="1428" y="21600"/>
                  <a:pt x="1428" y="21600"/>
                </a:cubicBezTo>
                <a:lnTo>
                  <a:pt x="13269" y="21600"/>
                </a:lnTo>
                <a:cubicBezTo>
                  <a:pt x="14015" y="18211"/>
                  <a:pt x="15444" y="18832"/>
                  <a:pt x="16687" y="18799"/>
                </a:cubicBezTo>
                <a:cubicBezTo>
                  <a:pt x="17929" y="18767"/>
                  <a:pt x="19467" y="18460"/>
                  <a:pt x="19210" y="17068"/>
                </a:cubicBezTo>
                <a:cubicBezTo>
                  <a:pt x="19036" y="16134"/>
                  <a:pt x="19250" y="15837"/>
                  <a:pt x="19675" y="15341"/>
                </a:cubicBezTo>
                <a:cubicBezTo>
                  <a:pt x="20100" y="14844"/>
                  <a:pt x="19256" y="14402"/>
                  <a:pt x="19256" y="14402"/>
                </a:cubicBezTo>
                <a:lnTo>
                  <a:pt x="19745" y="14169"/>
                </a:lnTo>
                <a:cubicBezTo>
                  <a:pt x="19977" y="14061"/>
                  <a:pt x="20093" y="13835"/>
                  <a:pt x="20035" y="13619"/>
                </a:cubicBezTo>
                <a:cubicBezTo>
                  <a:pt x="20009" y="13533"/>
                  <a:pt x="19982" y="13430"/>
                  <a:pt x="19950" y="13301"/>
                </a:cubicBezTo>
                <a:cubicBezTo>
                  <a:pt x="19847" y="12874"/>
                  <a:pt x="20073" y="12503"/>
                  <a:pt x="20497" y="12373"/>
                </a:cubicBezTo>
                <a:cubicBezTo>
                  <a:pt x="20877" y="12260"/>
                  <a:pt x="21149" y="12098"/>
                  <a:pt x="21342" y="11942"/>
                </a:cubicBezTo>
                <a:cubicBezTo>
                  <a:pt x="21600" y="11737"/>
                  <a:pt x="21600" y="11374"/>
                  <a:pt x="21407" y="11120"/>
                </a:cubicBezTo>
                <a:cubicBezTo>
                  <a:pt x="20705" y="10192"/>
                  <a:pt x="19983" y="9173"/>
                  <a:pt x="19487" y="8520"/>
                </a:cubicBezTo>
                <a:cubicBezTo>
                  <a:pt x="18754" y="7554"/>
                  <a:pt x="19939" y="7036"/>
                  <a:pt x="19572" y="5994"/>
                </a:cubicBezTo>
                <a:cubicBezTo>
                  <a:pt x="18658" y="2406"/>
                  <a:pt x="15959" y="0"/>
                  <a:pt x="9154" y="0"/>
                </a:cubicBezTo>
                <a:close/>
              </a:path>
            </a:pathLst>
          </a:custGeom>
          <a:solidFill>
            <a:srgbClr val="32253A"/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68" name="Wereld"/>
          <p:cNvSpPr/>
          <p:nvPr/>
        </p:nvSpPr>
        <p:spPr>
          <a:xfrm>
            <a:off x="15458346" y="10404672"/>
            <a:ext cx="657214" cy="65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3225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69" name="Alioth logo.ai" descr="Alioth logo.ai"/>
          <p:cNvPicPr>
            <a:picLocks noChangeAspect="1"/>
          </p:cNvPicPr>
          <p:nvPr/>
        </p:nvPicPr>
        <p:blipFill>
          <a:blip r:embed="rId4">
            <a:extLst/>
          </a:blip>
          <a:srcRect l="23144" t="0" r="13183" b="39886"/>
          <a:stretch>
            <a:fillRect/>
          </a:stretch>
        </p:blipFill>
        <p:spPr>
          <a:xfrm>
            <a:off x="23475109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7" name="Google Shape;268;p5"/>
          <p:cNvSpPr/>
          <p:nvPr/>
        </p:nvSpPr>
        <p:spPr>
          <a:xfrm>
            <a:off x="13618207" y="1174765"/>
            <a:ext cx="6444316" cy="5429159"/>
          </a:xfrm>
          <a:prstGeom prst="roundRect">
            <a:avLst>
              <a:gd name="adj" fmla="val 10890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3429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 defTabSz="1109609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pic>
        <p:nvPicPr>
          <p:cNvPr id="638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639" name="Google Shape;268;p5"/>
          <p:cNvSpPr/>
          <p:nvPr/>
        </p:nvSpPr>
        <p:spPr>
          <a:xfrm>
            <a:off x="4321478" y="1174765"/>
            <a:ext cx="6444316" cy="5429159"/>
          </a:xfrm>
          <a:prstGeom prst="roundRect">
            <a:avLst>
              <a:gd name="adj" fmla="val 10890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3429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 defTabSz="1109609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graphicFrame>
        <p:nvGraphicFramePr>
          <p:cNvPr id="640" name="Google Shape;271;p5"/>
          <p:cNvGraphicFramePr/>
          <p:nvPr/>
        </p:nvGraphicFramePr>
        <p:xfrm>
          <a:off x="5220955" y="1210150"/>
          <a:ext cx="4317088" cy="412155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grpSp>
        <p:nvGrpSpPr>
          <p:cNvPr id="643" name="Group"/>
          <p:cNvGrpSpPr/>
          <p:nvPr/>
        </p:nvGrpSpPr>
        <p:grpSpPr>
          <a:xfrm>
            <a:off x="5528678" y="5477393"/>
            <a:ext cx="1588544" cy="869860"/>
            <a:chOff x="0" y="0"/>
            <a:chExt cx="1588543" cy="869859"/>
          </a:xfrm>
        </p:grpSpPr>
        <p:sp>
          <p:nvSpPr>
            <p:cNvPr id="641" name="Rechthoek"/>
            <p:cNvSpPr/>
            <p:nvPr/>
          </p:nvSpPr>
          <p:spPr>
            <a:xfrm>
              <a:off x="-1" y="0"/>
              <a:ext cx="1588545" cy="869860"/>
            </a:xfrm>
            <a:prstGeom prst="rect">
              <a:avLst/>
            </a:prstGeom>
            <a:solidFill>
              <a:srgbClr val="F8BB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109609">
                <a:defRPr sz="1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42" name="B2C"/>
            <p:cNvSpPr txBox="1"/>
            <p:nvPr/>
          </p:nvSpPr>
          <p:spPr>
            <a:xfrm>
              <a:off x="-1" y="261219"/>
              <a:ext cx="1588545" cy="347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109609">
                <a:defRPr sz="2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B2C</a:t>
              </a:r>
            </a:p>
          </p:txBody>
        </p:sp>
      </p:grpSp>
      <p:grpSp>
        <p:nvGrpSpPr>
          <p:cNvPr id="646" name="Group"/>
          <p:cNvGrpSpPr/>
          <p:nvPr/>
        </p:nvGrpSpPr>
        <p:grpSpPr>
          <a:xfrm>
            <a:off x="7970049" y="5477393"/>
            <a:ext cx="1588544" cy="869860"/>
            <a:chOff x="0" y="0"/>
            <a:chExt cx="1588543" cy="869859"/>
          </a:xfrm>
        </p:grpSpPr>
        <p:sp>
          <p:nvSpPr>
            <p:cNvPr id="644" name="Rechthoek"/>
            <p:cNvSpPr/>
            <p:nvPr/>
          </p:nvSpPr>
          <p:spPr>
            <a:xfrm>
              <a:off x="-1" y="0"/>
              <a:ext cx="1588545" cy="869860"/>
            </a:xfrm>
            <a:prstGeom prst="rect">
              <a:avLst/>
            </a:prstGeom>
            <a:solidFill>
              <a:srgbClr val="F392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109609">
                <a:defRPr sz="1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45" name="B2B"/>
            <p:cNvSpPr txBox="1"/>
            <p:nvPr/>
          </p:nvSpPr>
          <p:spPr>
            <a:xfrm>
              <a:off x="-1" y="261218"/>
              <a:ext cx="1588545" cy="347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109609">
                <a:defRPr sz="2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B2B</a:t>
              </a:r>
            </a:p>
          </p:txBody>
        </p:sp>
      </p:grpSp>
      <p:sp>
        <p:nvSpPr>
          <p:cNvPr id="647" name="Google Shape;268;p5"/>
          <p:cNvSpPr/>
          <p:nvPr/>
        </p:nvSpPr>
        <p:spPr>
          <a:xfrm>
            <a:off x="4321478" y="7592948"/>
            <a:ext cx="6444316" cy="5429161"/>
          </a:xfrm>
          <a:prstGeom prst="roundRect">
            <a:avLst>
              <a:gd name="adj" fmla="val 10890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3429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 defTabSz="1109609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648" name="Google Shape;268;p5"/>
          <p:cNvSpPr/>
          <p:nvPr/>
        </p:nvSpPr>
        <p:spPr>
          <a:xfrm>
            <a:off x="13618207" y="7592948"/>
            <a:ext cx="6444316" cy="5429161"/>
          </a:xfrm>
          <a:prstGeom prst="roundRect">
            <a:avLst>
              <a:gd name="adj" fmla="val 10890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342900" dist="0" dir="0">
              <a:srgbClr val="000000"/>
            </a:outerShdw>
          </a:effectLst>
        </p:spPr>
        <p:txBody>
          <a:bodyPr lIns="0" tIns="0" rIns="0" bIns="0" anchor="ctr"/>
          <a:lstStyle/>
          <a:p>
            <a:pPr defTabSz="1109609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649" name="Europa"/>
          <p:cNvSpPr/>
          <p:nvPr/>
        </p:nvSpPr>
        <p:spPr>
          <a:xfrm>
            <a:off x="4636136" y="7714691"/>
            <a:ext cx="5814999" cy="5185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114" y="0"/>
                </a:moveTo>
                <a:lnTo>
                  <a:pt x="12063" y="18"/>
                </a:lnTo>
                <a:lnTo>
                  <a:pt x="12029" y="44"/>
                </a:lnTo>
                <a:lnTo>
                  <a:pt x="12022" y="82"/>
                </a:lnTo>
                <a:lnTo>
                  <a:pt x="12058" y="120"/>
                </a:lnTo>
                <a:lnTo>
                  <a:pt x="12136" y="114"/>
                </a:lnTo>
                <a:lnTo>
                  <a:pt x="12200" y="96"/>
                </a:lnTo>
                <a:lnTo>
                  <a:pt x="12239" y="64"/>
                </a:lnTo>
                <a:lnTo>
                  <a:pt x="12221" y="24"/>
                </a:lnTo>
                <a:lnTo>
                  <a:pt x="12171" y="6"/>
                </a:lnTo>
                <a:lnTo>
                  <a:pt x="12114" y="0"/>
                </a:lnTo>
                <a:close/>
                <a:moveTo>
                  <a:pt x="11376" y="432"/>
                </a:moveTo>
                <a:lnTo>
                  <a:pt x="11324" y="438"/>
                </a:lnTo>
                <a:lnTo>
                  <a:pt x="11249" y="490"/>
                </a:lnTo>
                <a:lnTo>
                  <a:pt x="11187" y="534"/>
                </a:lnTo>
                <a:lnTo>
                  <a:pt x="11141" y="574"/>
                </a:lnTo>
                <a:lnTo>
                  <a:pt x="11169" y="574"/>
                </a:lnTo>
                <a:lnTo>
                  <a:pt x="11244" y="534"/>
                </a:lnTo>
                <a:lnTo>
                  <a:pt x="11283" y="502"/>
                </a:lnTo>
                <a:lnTo>
                  <a:pt x="11352" y="464"/>
                </a:lnTo>
                <a:lnTo>
                  <a:pt x="11386" y="438"/>
                </a:lnTo>
                <a:lnTo>
                  <a:pt x="11392" y="432"/>
                </a:lnTo>
                <a:lnTo>
                  <a:pt x="11376" y="432"/>
                </a:lnTo>
                <a:close/>
                <a:moveTo>
                  <a:pt x="10562" y="956"/>
                </a:moveTo>
                <a:lnTo>
                  <a:pt x="10510" y="988"/>
                </a:lnTo>
                <a:lnTo>
                  <a:pt x="10438" y="1032"/>
                </a:lnTo>
                <a:lnTo>
                  <a:pt x="10278" y="1191"/>
                </a:lnTo>
                <a:lnTo>
                  <a:pt x="10296" y="1191"/>
                </a:lnTo>
                <a:lnTo>
                  <a:pt x="10459" y="1076"/>
                </a:lnTo>
                <a:lnTo>
                  <a:pt x="10562" y="994"/>
                </a:lnTo>
                <a:lnTo>
                  <a:pt x="10580" y="968"/>
                </a:lnTo>
                <a:lnTo>
                  <a:pt x="10562" y="956"/>
                </a:lnTo>
                <a:close/>
                <a:moveTo>
                  <a:pt x="9994" y="1394"/>
                </a:moveTo>
                <a:lnTo>
                  <a:pt x="9942" y="1402"/>
                </a:lnTo>
                <a:lnTo>
                  <a:pt x="9828" y="1478"/>
                </a:lnTo>
                <a:lnTo>
                  <a:pt x="9818" y="1516"/>
                </a:lnTo>
                <a:lnTo>
                  <a:pt x="9846" y="1542"/>
                </a:lnTo>
                <a:lnTo>
                  <a:pt x="9903" y="1605"/>
                </a:lnTo>
                <a:lnTo>
                  <a:pt x="9942" y="1605"/>
                </a:lnTo>
                <a:lnTo>
                  <a:pt x="9983" y="1562"/>
                </a:lnTo>
                <a:lnTo>
                  <a:pt x="9954" y="1542"/>
                </a:lnTo>
                <a:lnTo>
                  <a:pt x="9970" y="1516"/>
                </a:lnTo>
                <a:lnTo>
                  <a:pt x="10017" y="1478"/>
                </a:lnTo>
                <a:lnTo>
                  <a:pt x="10056" y="1440"/>
                </a:lnTo>
                <a:lnTo>
                  <a:pt x="10022" y="1434"/>
                </a:lnTo>
                <a:lnTo>
                  <a:pt x="9983" y="1426"/>
                </a:lnTo>
                <a:lnTo>
                  <a:pt x="9994" y="1394"/>
                </a:lnTo>
                <a:close/>
                <a:moveTo>
                  <a:pt x="15120" y="1420"/>
                </a:moveTo>
                <a:lnTo>
                  <a:pt x="15104" y="1426"/>
                </a:lnTo>
                <a:lnTo>
                  <a:pt x="15099" y="1452"/>
                </a:lnTo>
                <a:lnTo>
                  <a:pt x="15099" y="1472"/>
                </a:lnTo>
                <a:lnTo>
                  <a:pt x="15092" y="1484"/>
                </a:lnTo>
                <a:lnTo>
                  <a:pt x="15086" y="1498"/>
                </a:lnTo>
                <a:lnTo>
                  <a:pt x="15070" y="1530"/>
                </a:lnTo>
                <a:lnTo>
                  <a:pt x="15058" y="1510"/>
                </a:lnTo>
                <a:lnTo>
                  <a:pt x="15053" y="1478"/>
                </a:lnTo>
                <a:lnTo>
                  <a:pt x="15047" y="1472"/>
                </a:lnTo>
                <a:lnTo>
                  <a:pt x="15042" y="1472"/>
                </a:lnTo>
                <a:lnTo>
                  <a:pt x="15029" y="1478"/>
                </a:lnTo>
                <a:lnTo>
                  <a:pt x="15029" y="1498"/>
                </a:lnTo>
                <a:lnTo>
                  <a:pt x="15024" y="1536"/>
                </a:lnTo>
                <a:lnTo>
                  <a:pt x="15035" y="1548"/>
                </a:lnTo>
                <a:lnTo>
                  <a:pt x="15006" y="1562"/>
                </a:lnTo>
                <a:lnTo>
                  <a:pt x="14996" y="1548"/>
                </a:lnTo>
                <a:lnTo>
                  <a:pt x="14990" y="1530"/>
                </a:lnTo>
                <a:lnTo>
                  <a:pt x="14978" y="1516"/>
                </a:lnTo>
                <a:lnTo>
                  <a:pt x="14910" y="1510"/>
                </a:lnTo>
                <a:lnTo>
                  <a:pt x="14887" y="1516"/>
                </a:lnTo>
                <a:lnTo>
                  <a:pt x="14910" y="1562"/>
                </a:lnTo>
                <a:lnTo>
                  <a:pt x="14949" y="1580"/>
                </a:lnTo>
                <a:lnTo>
                  <a:pt x="14928" y="1599"/>
                </a:lnTo>
                <a:lnTo>
                  <a:pt x="14910" y="1605"/>
                </a:lnTo>
                <a:lnTo>
                  <a:pt x="14871" y="1611"/>
                </a:lnTo>
                <a:lnTo>
                  <a:pt x="14864" y="1631"/>
                </a:lnTo>
                <a:lnTo>
                  <a:pt x="14864" y="1657"/>
                </a:lnTo>
                <a:lnTo>
                  <a:pt x="14882" y="1695"/>
                </a:lnTo>
                <a:lnTo>
                  <a:pt x="14893" y="1707"/>
                </a:lnTo>
                <a:lnTo>
                  <a:pt x="14933" y="1727"/>
                </a:lnTo>
                <a:lnTo>
                  <a:pt x="14985" y="1727"/>
                </a:lnTo>
                <a:lnTo>
                  <a:pt x="15013" y="1721"/>
                </a:lnTo>
                <a:lnTo>
                  <a:pt x="15042" y="1733"/>
                </a:lnTo>
                <a:lnTo>
                  <a:pt x="15063" y="1753"/>
                </a:lnTo>
                <a:lnTo>
                  <a:pt x="15047" y="1765"/>
                </a:lnTo>
                <a:lnTo>
                  <a:pt x="15035" y="1765"/>
                </a:lnTo>
                <a:lnTo>
                  <a:pt x="15019" y="1791"/>
                </a:lnTo>
                <a:lnTo>
                  <a:pt x="14985" y="1785"/>
                </a:lnTo>
                <a:lnTo>
                  <a:pt x="14973" y="1777"/>
                </a:lnTo>
                <a:lnTo>
                  <a:pt x="14957" y="1771"/>
                </a:lnTo>
                <a:lnTo>
                  <a:pt x="14944" y="1777"/>
                </a:lnTo>
                <a:lnTo>
                  <a:pt x="14933" y="1791"/>
                </a:lnTo>
                <a:lnTo>
                  <a:pt x="14939" y="1817"/>
                </a:lnTo>
                <a:lnTo>
                  <a:pt x="14957" y="1841"/>
                </a:lnTo>
                <a:lnTo>
                  <a:pt x="14973" y="1860"/>
                </a:lnTo>
                <a:lnTo>
                  <a:pt x="15001" y="1872"/>
                </a:lnTo>
                <a:lnTo>
                  <a:pt x="15001" y="1892"/>
                </a:lnTo>
                <a:lnTo>
                  <a:pt x="15006" y="1898"/>
                </a:lnTo>
                <a:lnTo>
                  <a:pt x="15104" y="1930"/>
                </a:lnTo>
                <a:lnTo>
                  <a:pt x="15200" y="1936"/>
                </a:lnTo>
                <a:lnTo>
                  <a:pt x="15166" y="1968"/>
                </a:lnTo>
                <a:lnTo>
                  <a:pt x="15166" y="1994"/>
                </a:lnTo>
                <a:lnTo>
                  <a:pt x="15172" y="2014"/>
                </a:lnTo>
                <a:lnTo>
                  <a:pt x="15251" y="2046"/>
                </a:lnTo>
                <a:lnTo>
                  <a:pt x="15262" y="2052"/>
                </a:lnTo>
                <a:lnTo>
                  <a:pt x="15285" y="2046"/>
                </a:lnTo>
                <a:lnTo>
                  <a:pt x="15308" y="2032"/>
                </a:lnTo>
                <a:lnTo>
                  <a:pt x="15326" y="2014"/>
                </a:lnTo>
                <a:lnTo>
                  <a:pt x="15370" y="1994"/>
                </a:lnTo>
                <a:lnTo>
                  <a:pt x="15383" y="2000"/>
                </a:lnTo>
                <a:lnTo>
                  <a:pt x="15404" y="2014"/>
                </a:lnTo>
                <a:lnTo>
                  <a:pt x="15417" y="2014"/>
                </a:lnTo>
                <a:lnTo>
                  <a:pt x="15461" y="2000"/>
                </a:lnTo>
                <a:lnTo>
                  <a:pt x="15479" y="1982"/>
                </a:lnTo>
                <a:lnTo>
                  <a:pt x="15513" y="1936"/>
                </a:lnTo>
                <a:lnTo>
                  <a:pt x="15530" y="1912"/>
                </a:lnTo>
                <a:lnTo>
                  <a:pt x="15564" y="1892"/>
                </a:lnTo>
                <a:lnTo>
                  <a:pt x="15672" y="1829"/>
                </a:lnTo>
                <a:lnTo>
                  <a:pt x="15688" y="1817"/>
                </a:lnTo>
                <a:lnTo>
                  <a:pt x="15706" y="1745"/>
                </a:lnTo>
                <a:lnTo>
                  <a:pt x="15701" y="1713"/>
                </a:lnTo>
                <a:lnTo>
                  <a:pt x="15696" y="1701"/>
                </a:lnTo>
                <a:lnTo>
                  <a:pt x="15655" y="1689"/>
                </a:lnTo>
                <a:lnTo>
                  <a:pt x="15603" y="1675"/>
                </a:lnTo>
                <a:lnTo>
                  <a:pt x="15598" y="1669"/>
                </a:lnTo>
                <a:lnTo>
                  <a:pt x="15593" y="1657"/>
                </a:lnTo>
                <a:lnTo>
                  <a:pt x="15575" y="1643"/>
                </a:lnTo>
                <a:lnTo>
                  <a:pt x="15536" y="1617"/>
                </a:lnTo>
                <a:lnTo>
                  <a:pt x="15525" y="1605"/>
                </a:lnTo>
                <a:lnTo>
                  <a:pt x="15525" y="1599"/>
                </a:lnTo>
                <a:lnTo>
                  <a:pt x="15507" y="1605"/>
                </a:lnTo>
                <a:lnTo>
                  <a:pt x="15507" y="1599"/>
                </a:lnTo>
                <a:lnTo>
                  <a:pt x="15502" y="1574"/>
                </a:lnTo>
                <a:lnTo>
                  <a:pt x="15497" y="1568"/>
                </a:lnTo>
                <a:lnTo>
                  <a:pt x="15484" y="1580"/>
                </a:lnTo>
                <a:lnTo>
                  <a:pt x="15479" y="1594"/>
                </a:lnTo>
                <a:lnTo>
                  <a:pt x="15468" y="1594"/>
                </a:lnTo>
                <a:lnTo>
                  <a:pt x="15456" y="1586"/>
                </a:lnTo>
                <a:lnTo>
                  <a:pt x="15427" y="1605"/>
                </a:lnTo>
                <a:lnTo>
                  <a:pt x="15411" y="1617"/>
                </a:lnTo>
                <a:lnTo>
                  <a:pt x="15376" y="1625"/>
                </a:lnTo>
                <a:lnTo>
                  <a:pt x="15360" y="1617"/>
                </a:lnTo>
                <a:lnTo>
                  <a:pt x="15394" y="1568"/>
                </a:lnTo>
                <a:lnTo>
                  <a:pt x="15404" y="1542"/>
                </a:lnTo>
                <a:lnTo>
                  <a:pt x="15417" y="1522"/>
                </a:lnTo>
                <a:lnTo>
                  <a:pt x="15417" y="1510"/>
                </a:lnTo>
                <a:lnTo>
                  <a:pt x="15399" y="1498"/>
                </a:lnTo>
                <a:lnTo>
                  <a:pt x="15388" y="1498"/>
                </a:lnTo>
                <a:lnTo>
                  <a:pt x="15376" y="1510"/>
                </a:lnTo>
                <a:lnTo>
                  <a:pt x="15360" y="1516"/>
                </a:lnTo>
                <a:lnTo>
                  <a:pt x="15347" y="1510"/>
                </a:lnTo>
                <a:lnTo>
                  <a:pt x="15337" y="1516"/>
                </a:lnTo>
                <a:lnTo>
                  <a:pt x="15331" y="1530"/>
                </a:lnTo>
                <a:lnTo>
                  <a:pt x="15319" y="1554"/>
                </a:lnTo>
                <a:lnTo>
                  <a:pt x="15298" y="1599"/>
                </a:lnTo>
                <a:lnTo>
                  <a:pt x="15275" y="1643"/>
                </a:lnTo>
                <a:lnTo>
                  <a:pt x="15257" y="1657"/>
                </a:lnTo>
                <a:lnTo>
                  <a:pt x="15251" y="1649"/>
                </a:lnTo>
                <a:lnTo>
                  <a:pt x="15241" y="1611"/>
                </a:lnTo>
                <a:lnTo>
                  <a:pt x="15228" y="1611"/>
                </a:lnTo>
                <a:lnTo>
                  <a:pt x="15228" y="1599"/>
                </a:lnTo>
                <a:lnTo>
                  <a:pt x="15234" y="1574"/>
                </a:lnTo>
                <a:lnTo>
                  <a:pt x="15228" y="1562"/>
                </a:lnTo>
                <a:lnTo>
                  <a:pt x="15177" y="1548"/>
                </a:lnTo>
                <a:lnTo>
                  <a:pt x="15172" y="1542"/>
                </a:lnTo>
                <a:lnTo>
                  <a:pt x="15166" y="1516"/>
                </a:lnTo>
                <a:lnTo>
                  <a:pt x="15161" y="1484"/>
                </a:lnTo>
                <a:lnTo>
                  <a:pt x="15156" y="1472"/>
                </a:lnTo>
                <a:lnTo>
                  <a:pt x="15138" y="1452"/>
                </a:lnTo>
                <a:lnTo>
                  <a:pt x="15127" y="1426"/>
                </a:lnTo>
                <a:lnTo>
                  <a:pt x="15120" y="1420"/>
                </a:lnTo>
                <a:close/>
                <a:moveTo>
                  <a:pt x="14967" y="1434"/>
                </a:moveTo>
                <a:lnTo>
                  <a:pt x="14957" y="1446"/>
                </a:lnTo>
                <a:lnTo>
                  <a:pt x="14944" y="1458"/>
                </a:lnTo>
                <a:lnTo>
                  <a:pt x="14967" y="1490"/>
                </a:lnTo>
                <a:lnTo>
                  <a:pt x="14996" y="1472"/>
                </a:lnTo>
                <a:lnTo>
                  <a:pt x="14985" y="1446"/>
                </a:lnTo>
                <a:lnTo>
                  <a:pt x="14967" y="1434"/>
                </a:lnTo>
                <a:close/>
                <a:moveTo>
                  <a:pt x="14182" y="1446"/>
                </a:moveTo>
                <a:lnTo>
                  <a:pt x="14166" y="1452"/>
                </a:lnTo>
                <a:lnTo>
                  <a:pt x="14161" y="1466"/>
                </a:lnTo>
                <a:lnTo>
                  <a:pt x="14154" y="1484"/>
                </a:lnTo>
                <a:lnTo>
                  <a:pt x="14148" y="1504"/>
                </a:lnTo>
                <a:lnTo>
                  <a:pt x="14125" y="1530"/>
                </a:lnTo>
                <a:lnTo>
                  <a:pt x="14115" y="1536"/>
                </a:lnTo>
                <a:lnTo>
                  <a:pt x="14109" y="1548"/>
                </a:lnTo>
                <a:lnTo>
                  <a:pt x="14097" y="1580"/>
                </a:lnTo>
                <a:lnTo>
                  <a:pt x="14092" y="1599"/>
                </a:lnTo>
                <a:lnTo>
                  <a:pt x="14076" y="1625"/>
                </a:lnTo>
                <a:lnTo>
                  <a:pt x="14068" y="1643"/>
                </a:lnTo>
                <a:lnTo>
                  <a:pt x="14063" y="1675"/>
                </a:lnTo>
                <a:lnTo>
                  <a:pt x="14040" y="1721"/>
                </a:lnTo>
                <a:lnTo>
                  <a:pt x="14047" y="1733"/>
                </a:lnTo>
                <a:lnTo>
                  <a:pt x="14076" y="1727"/>
                </a:lnTo>
                <a:lnTo>
                  <a:pt x="14097" y="1707"/>
                </a:lnTo>
                <a:lnTo>
                  <a:pt x="14115" y="1675"/>
                </a:lnTo>
                <a:lnTo>
                  <a:pt x="14125" y="1675"/>
                </a:lnTo>
                <a:lnTo>
                  <a:pt x="14154" y="1681"/>
                </a:lnTo>
                <a:lnTo>
                  <a:pt x="14161" y="1695"/>
                </a:lnTo>
                <a:lnTo>
                  <a:pt x="14138" y="1713"/>
                </a:lnTo>
                <a:lnTo>
                  <a:pt x="14109" y="1739"/>
                </a:lnTo>
                <a:lnTo>
                  <a:pt x="14104" y="1753"/>
                </a:lnTo>
                <a:lnTo>
                  <a:pt x="14092" y="1765"/>
                </a:lnTo>
                <a:lnTo>
                  <a:pt x="14086" y="1791"/>
                </a:lnTo>
                <a:lnTo>
                  <a:pt x="14081" y="1809"/>
                </a:lnTo>
                <a:lnTo>
                  <a:pt x="14081" y="1817"/>
                </a:lnTo>
                <a:lnTo>
                  <a:pt x="14097" y="1823"/>
                </a:lnTo>
                <a:lnTo>
                  <a:pt x="14109" y="1829"/>
                </a:lnTo>
                <a:lnTo>
                  <a:pt x="14104" y="1835"/>
                </a:lnTo>
                <a:lnTo>
                  <a:pt x="14086" y="1848"/>
                </a:lnTo>
                <a:lnTo>
                  <a:pt x="14081" y="1848"/>
                </a:lnTo>
                <a:lnTo>
                  <a:pt x="14035" y="1791"/>
                </a:lnTo>
                <a:lnTo>
                  <a:pt x="14024" y="1791"/>
                </a:lnTo>
                <a:lnTo>
                  <a:pt x="14006" y="1797"/>
                </a:lnTo>
                <a:lnTo>
                  <a:pt x="14012" y="1835"/>
                </a:lnTo>
                <a:lnTo>
                  <a:pt x="14024" y="1860"/>
                </a:lnTo>
                <a:lnTo>
                  <a:pt x="14006" y="1866"/>
                </a:lnTo>
                <a:lnTo>
                  <a:pt x="13996" y="1886"/>
                </a:lnTo>
                <a:lnTo>
                  <a:pt x="13983" y="1904"/>
                </a:lnTo>
                <a:lnTo>
                  <a:pt x="13983" y="1944"/>
                </a:lnTo>
                <a:lnTo>
                  <a:pt x="13990" y="1962"/>
                </a:lnTo>
                <a:lnTo>
                  <a:pt x="14001" y="1968"/>
                </a:lnTo>
                <a:lnTo>
                  <a:pt x="13990" y="2020"/>
                </a:lnTo>
                <a:lnTo>
                  <a:pt x="13983" y="2072"/>
                </a:lnTo>
                <a:lnTo>
                  <a:pt x="13990" y="2089"/>
                </a:lnTo>
                <a:lnTo>
                  <a:pt x="13990" y="2115"/>
                </a:lnTo>
                <a:lnTo>
                  <a:pt x="13996" y="2147"/>
                </a:lnTo>
                <a:lnTo>
                  <a:pt x="14047" y="2159"/>
                </a:lnTo>
                <a:lnTo>
                  <a:pt x="14081" y="2159"/>
                </a:lnTo>
                <a:lnTo>
                  <a:pt x="14097" y="2167"/>
                </a:lnTo>
                <a:lnTo>
                  <a:pt x="14120" y="2153"/>
                </a:lnTo>
                <a:lnTo>
                  <a:pt x="14148" y="2141"/>
                </a:lnTo>
                <a:lnTo>
                  <a:pt x="14166" y="2127"/>
                </a:lnTo>
                <a:lnTo>
                  <a:pt x="14189" y="2121"/>
                </a:lnTo>
                <a:lnTo>
                  <a:pt x="14189" y="2103"/>
                </a:lnTo>
                <a:lnTo>
                  <a:pt x="14182" y="2084"/>
                </a:lnTo>
                <a:lnTo>
                  <a:pt x="14200" y="2072"/>
                </a:lnTo>
                <a:lnTo>
                  <a:pt x="14218" y="2052"/>
                </a:lnTo>
                <a:lnTo>
                  <a:pt x="14228" y="2032"/>
                </a:lnTo>
                <a:lnTo>
                  <a:pt x="14234" y="2014"/>
                </a:lnTo>
                <a:lnTo>
                  <a:pt x="14251" y="2008"/>
                </a:lnTo>
                <a:lnTo>
                  <a:pt x="14267" y="2000"/>
                </a:lnTo>
                <a:lnTo>
                  <a:pt x="14274" y="2014"/>
                </a:lnTo>
                <a:lnTo>
                  <a:pt x="14267" y="2026"/>
                </a:lnTo>
                <a:lnTo>
                  <a:pt x="14267" y="2040"/>
                </a:lnTo>
                <a:lnTo>
                  <a:pt x="14274" y="2052"/>
                </a:lnTo>
                <a:lnTo>
                  <a:pt x="14296" y="2040"/>
                </a:lnTo>
                <a:lnTo>
                  <a:pt x="14319" y="2014"/>
                </a:lnTo>
                <a:lnTo>
                  <a:pt x="14342" y="2000"/>
                </a:lnTo>
                <a:lnTo>
                  <a:pt x="14337" y="2026"/>
                </a:lnTo>
                <a:lnTo>
                  <a:pt x="14314" y="2046"/>
                </a:lnTo>
                <a:lnTo>
                  <a:pt x="14296" y="2064"/>
                </a:lnTo>
                <a:lnTo>
                  <a:pt x="14290" y="2072"/>
                </a:lnTo>
                <a:lnTo>
                  <a:pt x="14285" y="2089"/>
                </a:lnTo>
                <a:lnTo>
                  <a:pt x="14274" y="2115"/>
                </a:lnTo>
                <a:lnTo>
                  <a:pt x="14280" y="2127"/>
                </a:lnTo>
                <a:lnTo>
                  <a:pt x="14303" y="2135"/>
                </a:lnTo>
                <a:lnTo>
                  <a:pt x="14337" y="2135"/>
                </a:lnTo>
                <a:lnTo>
                  <a:pt x="14365" y="2121"/>
                </a:lnTo>
                <a:lnTo>
                  <a:pt x="14417" y="2089"/>
                </a:lnTo>
                <a:lnTo>
                  <a:pt x="14433" y="2084"/>
                </a:lnTo>
                <a:lnTo>
                  <a:pt x="14456" y="2089"/>
                </a:lnTo>
                <a:lnTo>
                  <a:pt x="14438" y="2109"/>
                </a:lnTo>
                <a:lnTo>
                  <a:pt x="14388" y="2147"/>
                </a:lnTo>
                <a:lnTo>
                  <a:pt x="14381" y="2173"/>
                </a:lnTo>
                <a:lnTo>
                  <a:pt x="14393" y="2191"/>
                </a:lnTo>
                <a:lnTo>
                  <a:pt x="14399" y="2199"/>
                </a:lnTo>
                <a:lnTo>
                  <a:pt x="14422" y="2205"/>
                </a:lnTo>
                <a:lnTo>
                  <a:pt x="14438" y="2205"/>
                </a:lnTo>
                <a:lnTo>
                  <a:pt x="14417" y="2217"/>
                </a:lnTo>
                <a:lnTo>
                  <a:pt x="14388" y="2217"/>
                </a:lnTo>
                <a:lnTo>
                  <a:pt x="14324" y="2199"/>
                </a:lnTo>
                <a:lnTo>
                  <a:pt x="14290" y="2191"/>
                </a:lnTo>
                <a:lnTo>
                  <a:pt x="14280" y="2199"/>
                </a:lnTo>
                <a:lnTo>
                  <a:pt x="14262" y="2205"/>
                </a:lnTo>
                <a:lnTo>
                  <a:pt x="14257" y="2217"/>
                </a:lnTo>
                <a:lnTo>
                  <a:pt x="14251" y="2237"/>
                </a:lnTo>
                <a:lnTo>
                  <a:pt x="14234" y="2231"/>
                </a:lnTo>
                <a:lnTo>
                  <a:pt x="14211" y="2223"/>
                </a:lnTo>
                <a:lnTo>
                  <a:pt x="14161" y="2243"/>
                </a:lnTo>
                <a:lnTo>
                  <a:pt x="14063" y="2249"/>
                </a:lnTo>
                <a:lnTo>
                  <a:pt x="14058" y="2281"/>
                </a:lnTo>
                <a:lnTo>
                  <a:pt x="14047" y="2249"/>
                </a:lnTo>
                <a:lnTo>
                  <a:pt x="14035" y="2237"/>
                </a:lnTo>
                <a:lnTo>
                  <a:pt x="14024" y="2231"/>
                </a:lnTo>
                <a:lnTo>
                  <a:pt x="14019" y="2237"/>
                </a:lnTo>
                <a:lnTo>
                  <a:pt x="14006" y="2237"/>
                </a:lnTo>
                <a:lnTo>
                  <a:pt x="13996" y="2249"/>
                </a:lnTo>
                <a:lnTo>
                  <a:pt x="13973" y="2295"/>
                </a:lnTo>
                <a:lnTo>
                  <a:pt x="13967" y="2313"/>
                </a:lnTo>
                <a:lnTo>
                  <a:pt x="13967" y="2327"/>
                </a:lnTo>
                <a:lnTo>
                  <a:pt x="13973" y="2350"/>
                </a:lnTo>
                <a:lnTo>
                  <a:pt x="13978" y="2370"/>
                </a:lnTo>
                <a:lnTo>
                  <a:pt x="14029" y="2390"/>
                </a:lnTo>
                <a:lnTo>
                  <a:pt x="14092" y="2390"/>
                </a:lnTo>
                <a:lnTo>
                  <a:pt x="14125" y="2376"/>
                </a:lnTo>
                <a:lnTo>
                  <a:pt x="14154" y="2376"/>
                </a:lnTo>
                <a:lnTo>
                  <a:pt x="14177" y="2396"/>
                </a:lnTo>
                <a:lnTo>
                  <a:pt x="14200" y="2402"/>
                </a:lnTo>
                <a:lnTo>
                  <a:pt x="14296" y="2402"/>
                </a:lnTo>
                <a:lnTo>
                  <a:pt x="14303" y="2408"/>
                </a:lnTo>
                <a:lnTo>
                  <a:pt x="14296" y="2434"/>
                </a:lnTo>
                <a:lnTo>
                  <a:pt x="14290" y="2454"/>
                </a:lnTo>
                <a:lnTo>
                  <a:pt x="14251" y="2440"/>
                </a:lnTo>
                <a:lnTo>
                  <a:pt x="14200" y="2434"/>
                </a:lnTo>
                <a:lnTo>
                  <a:pt x="14047" y="2428"/>
                </a:lnTo>
                <a:lnTo>
                  <a:pt x="13983" y="2492"/>
                </a:lnTo>
                <a:lnTo>
                  <a:pt x="13973" y="2478"/>
                </a:lnTo>
                <a:lnTo>
                  <a:pt x="13973" y="2466"/>
                </a:lnTo>
                <a:lnTo>
                  <a:pt x="13962" y="2454"/>
                </a:lnTo>
                <a:lnTo>
                  <a:pt x="13926" y="2454"/>
                </a:lnTo>
                <a:lnTo>
                  <a:pt x="13916" y="2460"/>
                </a:lnTo>
                <a:lnTo>
                  <a:pt x="13905" y="2472"/>
                </a:lnTo>
                <a:lnTo>
                  <a:pt x="13893" y="2498"/>
                </a:lnTo>
                <a:lnTo>
                  <a:pt x="13887" y="2518"/>
                </a:lnTo>
                <a:lnTo>
                  <a:pt x="13882" y="2550"/>
                </a:lnTo>
                <a:lnTo>
                  <a:pt x="13877" y="2574"/>
                </a:lnTo>
                <a:lnTo>
                  <a:pt x="13882" y="2593"/>
                </a:lnTo>
                <a:lnTo>
                  <a:pt x="13882" y="2613"/>
                </a:lnTo>
                <a:lnTo>
                  <a:pt x="13905" y="2637"/>
                </a:lnTo>
                <a:lnTo>
                  <a:pt x="13926" y="2683"/>
                </a:lnTo>
                <a:lnTo>
                  <a:pt x="13926" y="2779"/>
                </a:lnTo>
                <a:lnTo>
                  <a:pt x="13949" y="2848"/>
                </a:lnTo>
                <a:lnTo>
                  <a:pt x="13962" y="2860"/>
                </a:lnTo>
                <a:lnTo>
                  <a:pt x="13967" y="2880"/>
                </a:lnTo>
                <a:lnTo>
                  <a:pt x="13967" y="2906"/>
                </a:lnTo>
                <a:lnTo>
                  <a:pt x="13973" y="2924"/>
                </a:lnTo>
                <a:lnTo>
                  <a:pt x="13990" y="2944"/>
                </a:lnTo>
                <a:lnTo>
                  <a:pt x="14024" y="2944"/>
                </a:lnTo>
                <a:lnTo>
                  <a:pt x="14052" y="2924"/>
                </a:lnTo>
                <a:lnTo>
                  <a:pt x="14058" y="2900"/>
                </a:lnTo>
                <a:lnTo>
                  <a:pt x="14068" y="2874"/>
                </a:lnTo>
                <a:lnTo>
                  <a:pt x="14076" y="2860"/>
                </a:lnTo>
                <a:lnTo>
                  <a:pt x="14109" y="2828"/>
                </a:lnTo>
                <a:lnTo>
                  <a:pt x="14138" y="2805"/>
                </a:lnTo>
                <a:lnTo>
                  <a:pt x="14138" y="2785"/>
                </a:lnTo>
                <a:lnTo>
                  <a:pt x="14143" y="2765"/>
                </a:lnTo>
                <a:lnTo>
                  <a:pt x="14189" y="2727"/>
                </a:lnTo>
                <a:lnTo>
                  <a:pt x="14211" y="2701"/>
                </a:lnTo>
                <a:lnTo>
                  <a:pt x="14267" y="2637"/>
                </a:lnTo>
                <a:lnTo>
                  <a:pt x="14314" y="2599"/>
                </a:lnTo>
                <a:lnTo>
                  <a:pt x="14347" y="2605"/>
                </a:lnTo>
                <a:lnTo>
                  <a:pt x="14360" y="2605"/>
                </a:lnTo>
                <a:lnTo>
                  <a:pt x="14381" y="2581"/>
                </a:lnTo>
                <a:lnTo>
                  <a:pt x="14409" y="2542"/>
                </a:lnTo>
                <a:lnTo>
                  <a:pt x="14438" y="2498"/>
                </a:lnTo>
                <a:lnTo>
                  <a:pt x="14473" y="2434"/>
                </a:lnTo>
                <a:lnTo>
                  <a:pt x="14479" y="2414"/>
                </a:lnTo>
                <a:lnTo>
                  <a:pt x="14489" y="2402"/>
                </a:lnTo>
                <a:lnTo>
                  <a:pt x="14507" y="2396"/>
                </a:lnTo>
                <a:lnTo>
                  <a:pt x="14518" y="2402"/>
                </a:lnTo>
                <a:lnTo>
                  <a:pt x="14530" y="2408"/>
                </a:lnTo>
                <a:lnTo>
                  <a:pt x="14559" y="2396"/>
                </a:lnTo>
                <a:lnTo>
                  <a:pt x="14569" y="2376"/>
                </a:lnTo>
                <a:lnTo>
                  <a:pt x="14575" y="2350"/>
                </a:lnTo>
                <a:lnTo>
                  <a:pt x="14587" y="2332"/>
                </a:lnTo>
                <a:lnTo>
                  <a:pt x="14608" y="2301"/>
                </a:lnTo>
                <a:lnTo>
                  <a:pt x="14632" y="2275"/>
                </a:lnTo>
                <a:lnTo>
                  <a:pt x="14678" y="2243"/>
                </a:lnTo>
                <a:lnTo>
                  <a:pt x="14717" y="2211"/>
                </a:lnTo>
                <a:lnTo>
                  <a:pt x="14729" y="2199"/>
                </a:lnTo>
                <a:lnTo>
                  <a:pt x="14735" y="2191"/>
                </a:lnTo>
                <a:lnTo>
                  <a:pt x="14745" y="2191"/>
                </a:lnTo>
                <a:lnTo>
                  <a:pt x="14814" y="2199"/>
                </a:lnTo>
                <a:lnTo>
                  <a:pt x="14854" y="2199"/>
                </a:lnTo>
                <a:lnTo>
                  <a:pt x="14887" y="2205"/>
                </a:lnTo>
                <a:lnTo>
                  <a:pt x="14910" y="2199"/>
                </a:lnTo>
                <a:lnTo>
                  <a:pt x="14933" y="2185"/>
                </a:lnTo>
                <a:lnTo>
                  <a:pt x="14933" y="2159"/>
                </a:lnTo>
                <a:lnTo>
                  <a:pt x="14921" y="2127"/>
                </a:lnTo>
                <a:lnTo>
                  <a:pt x="14893" y="2095"/>
                </a:lnTo>
                <a:lnTo>
                  <a:pt x="14887" y="2058"/>
                </a:lnTo>
                <a:lnTo>
                  <a:pt x="14928" y="2032"/>
                </a:lnTo>
                <a:lnTo>
                  <a:pt x="14921" y="2014"/>
                </a:lnTo>
                <a:lnTo>
                  <a:pt x="14916" y="2000"/>
                </a:lnTo>
                <a:lnTo>
                  <a:pt x="14887" y="1982"/>
                </a:lnTo>
                <a:lnTo>
                  <a:pt x="14882" y="1994"/>
                </a:lnTo>
                <a:lnTo>
                  <a:pt x="14871" y="2014"/>
                </a:lnTo>
                <a:lnTo>
                  <a:pt x="14843" y="2014"/>
                </a:lnTo>
                <a:lnTo>
                  <a:pt x="14848" y="1976"/>
                </a:lnTo>
                <a:lnTo>
                  <a:pt x="14830" y="1956"/>
                </a:lnTo>
                <a:lnTo>
                  <a:pt x="14786" y="1950"/>
                </a:lnTo>
                <a:lnTo>
                  <a:pt x="14779" y="1936"/>
                </a:lnTo>
                <a:lnTo>
                  <a:pt x="14786" y="1912"/>
                </a:lnTo>
                <a:lnTo>
                  <a:pt x="14779" y="1898"/>
                </a:lnTo>
                <a:lnTo>
                  <a:pt x="14768" y="1898"/>
                </a:lnTo>
                <a:lnTo>
                  <a:pt x="14779" y="1892"/>
                </a:lnTo>
                <a:lnTo>
                  <a:pt x="14791" y="1886"/>
                </a:lnTo>
                <a:lnTo>
                  <a:pt x="14797" y="1872"/>
                </a:lnTo>
                <a:lnTo>
                  <a:pt x="14807" y="1848"/>
                </a:lnTo>
                <a:lnTo>
                  <a:pt x="14820" y="1835"/>
                </a:lnTo>
                <a:lnTo>
                  <a:pt x="14820" y="1817"/>
                </a:lnTo>
                <a:lnTo>
                  <a:pt x="14825" y="1803"/>
                </a:lnTo>
                <a:lnTo>
                  <a:pt x="14825" y="1765"/>
                </a:lnTo>
                <a:lnTo>
                  <a:pt x="14814" y="1745"/>
                </a:lnTo>
                <a:lnTo>
                  <a:pt x="14802" y="1745"/>
                </a:lnTo>
                <a:lnTo>
                  <a:pt x="14729" y="1803"/>
                </a:lnTo>
                <a:lnTo>
                  <a:pt x="14701" y="1823"/>
                </a:lnTo>
                <a:lnTo>
                  <a:pt x="14717" y="1803"/>
                </a:lnTo>
                <a:lnTo>
                  <a:pt x="14729" y="1785"/>
                </a:lnTo>
                <a:lnTo>
                  <a:pt x="14735" y="1759"/>
                </a:lnTo>
                <a:lnTo>
                  <a:pt x="14745" y="1745"/>
                </a:lnTo>
                <a:lnTo>
                  <a:pt x="14774" y="1721"/>
                </a:lnTo>
                <a:lnTo>
                  <a:pt x="14797" y="1695"/>
                </a:lnTo>
                <a:lnTo>
                  <a:pt x="14807" y="1657"/>
                </a:lnTo>
                <a:lnTo>
                  <a:pt x="14807" y="1625"/>
                </a:lnTo>
                <a:lnTo>
                  <a:pt x="14802" y="1611"/>
                </a:lnTo>
                <a:lnTo>
                  <a:pt x="14786" y="1580"/>
                </a:lnTo>
                <a:lnTo>
                  <a:pt x="14763" y="1568"/>
                </a:lnTo>
                <a:lnTo>
                  <a:pt x="14758" y="1574"/>
                </a:lnTo>
                <a:lnTo>
                  <a:pt x="14751" y="1580"/>
                </a:lnTo>
                <a:lnTo>
                  <a:pt x="14740" y="1586"/>
                </a:lnTo>
                <a:lnTo>
                  <a:pt x="14740" y="1530"/>
                </a:lnTo>
                <a:lnTo>
                  <a:pt x="14735" y="1510"/>
                </a:lnTo>
                <a:lnTo>
                  <a:pt x="14722" y="1510"/>
                </a:lnTo>
                <a:lnTo>
                  <a:pt x="14701" y="1522"/>
                </a:lnTo>
                <a:lnTo>
                  <a:pt x="14683" y="1542"/>
                </a:lnTo>
                <a:lnTo>
                  <a:pt x="14672" y="1574"/>
                </a:lnTo>
                <a:lnTo>
                  <a:pt x="14649" y="1586"/>
                </a:lnTo>
                <a:lnTo>
                  <a:pt x="14616" y="1625"/>
                </a:lnTo>
                <a:lnTo>
                  <a:pt x="14603" y="1637"/>
                </a:lnTo>
                <a:lnTo>
                  <a:pt x="14598" y="1643"/>
                </a:lnTo>
                <a:lnTo>
                  <a:pt x="14580" y="1689"/>
                </a:lnTo>
                <a:lnTo>
                  <a:pt x="14564" y="1713"/>
                </a:lnTo>
                <a:lnTo>
                  <a:pt x="14541" y="1791"/>
                </a:lnTo>
                <a:lnTo>
                  <a:pt x="14507" y="1892"/>
                </a:lnTo>
                <a:lnTo>
                  <a:pt x="14484" y="1950"/>
                </a:lnTo>
                <a:lnTo>
                  <a:pt x="14479" y="1944"/>
                </a:lnTo>
                <a:lnTo>
                  <a:pt x="14479" y="1860"/>
                </a:lnTo>
                <a:lnTo>
                  <a:pt x="14473" y="1854"/>
                </a:lnTo>
                <a:lnTo>
                  <a:pt x="14479" y="1823"/>
                </a:lnTo>
                <a:lnTo>
                  <a:pt x="14502" y="1745"/>
                </a:lnTo>
                <a:lnTo>
                  <a:pt x="14518" y="1681"/>
                </a:lnTo>
                <a:lnTo>
                  <a:pt x="14530" y="1625"/>
                </a:lnTo>
                <a:lnTo>
                  <a:pt x="14530" y="1580"/>
                </a:lnTo>
                <a:lnTo>
                  <a:pt x="14518" y="1562"/>
                </a:lnTo>
                <a:lnTo>
                  <a:pt x="14484" y="1586"/>
                </a:lnTo>
                <a:lnTo>
                  <a:pt x="14438" y="1625"/>
                </a:lnTo>
                <a:lnTo>
                  <a:pt x="14417" y="1631"/>
                </a:lnTo>
                <a:lnTo>
                  <a:pt x="14404" y="1649"/>
                </a:lnTo>
                <a:lnTo>
                  <a:pt x="14388" y="1675"/>
                </a:lnTo>
                <a:lnTo>
                  <a:pt x="14376" y="1695"/>
                </a:lnTo>
                <a:lnTo>
                  <a:pt x="14365" y="1713"/>
                </a:lnTo>
                <a:lnTo>
                  <a:pt x="14353" y="1727"/>
                </a:lnTo>
                <a:lnTo>
                  <a:pt x="14347" y="1727"/>
                </a:lnTo>
                <a:lnTo>
                  <a:pt x="14347" y="1681"/>
                </a:lnTo>
                <a:lnTo>
                  <a:pt x="14342" y="1669"/>
                </a:lnTo>
                <a:lnTo>
                  <a:pt x="14331" y="1657"/>
                </a:lnTo>
                <a:lnTo>
                  <a:pt x="14353" y="1611"/>
                </a:lnTo>
                <a:lnTo>
                  <a:pt x="14342" y="1605"/>
                </a:lnTo>
                <a:lnTo>
                  <a:pt x="14280" y="1594"/>
                </a:lnTo>
                <a:lnTo>
                  <a:pt x="14353" y="1562"/>
                </a:lnTo>
                <a:lnTo>
                  <a:pt x="14427" y="1574"/>
                </a:lnTo>
                <a:lnTo>
                  <a:pt x="14445" y="1562"/>
                </a:lnTo>
                <a:lnTo>
                  <a:pt x="14450" y="1562"/>
                </a:lnTo>
                <a:lnTo>
                  <a:pt x="14456" y="1548"/>
                </a:lnTo>
                <a:lnTo>
                  <a:pt x="14461" y="1536"/>
                </a:lnTo>
                <a:lnTo>
                  <a:pt x="14456" y="1510"/>
                </a:lnTo>
                <a:lnTo>
                  <a:pt x="14399" y="1504"/>
                </a:lnTo>
                <a:lnTo>
                  <a:pt x="14353" y="1516"/>
                </a:lnTo>
                <a:lnTo>
                  <a:pt x="14337" y="1510"/>
                </a:lnTo>
                <a:lnTo>
                  <a:pt x="14319" y="1484"/>
                </a:lnTo>
                <a:lnTo>
                  <a:pt x="14308" y="1490"/>
                </a:lnTo>
                <a:lnTo>
                  <a:pt x="14303" y="1510"/>
                </a:lnTo>
                <a:lnTo>
                  <a:pt x="14296" y="1530"/>
                </a:lnTo>
                <a:lnTo>
                  <a:pt x="14290" y="1522"/>
                </a:lnTo>
                <a:lnTo>
                  <a:pt x="14285" y="1510"/>
                </a:lnTo>
                <a:lnTo>
                  <a:pt x="14274" y="1466"/>
                </a:lnTo>
                <a:lnTo>
                  <a:pt x="14234" y="1458"/>
                </a:lnTo>
                <a:lnTo>
                  <a:pt x="14223" y="1466"/>
                </a:lnTo>
                <a:lnTo>
                  <a:pt x="14200" y="1484"/>
                </a:lnTo>
                <a:lnTo>
                  <a:pt x="14195" y="1484"/>
                </a:lnTo>
                <a:lnTo>
                  <a:pt x="14200" y="1466"/>
                </a:lnTo>
                <a:lnTo>
                  <a:pt x="14195" y="1446"/>
                </a:lnTo>
                <a:lnTo>
                  <a:pt x="14182" y="1446"/>
                </a:lnTo>
                <a:close/>
                <a:moveTo>
                  <a:pt x="13921" y="1791"/>
                </a:moveTo>
                <a:lnTo>
                  <a:pt x="13905" y="1817"/>
                </a:lnTo>
                <a:lnTo>
                  <a:pt x="13887" y="1848"/>
                </a:lnTo>
                <a:lnTo>
                  <a:pt x="13882" y="1886"/>
                </a:lnTo>
                <a:lnTo>
                  <a:pt x="13877" y="1898"/>
                </a:lnTo>
                <a:lnTo>
                  <a:pt x="13853" y="1982"/>
                </a:lnTo>
                <a:lnTo>
                  <a:pt x="13859" y="1994"/>
                </a:lnTo>
                <a:lnTo>
                  <a:pt x="13877" y="2000"/>
                </a:lnTo>
                <a:lnTo>
                  <a:pt x="13882" y="2032"/>
                </a:lnTo>
                <a:lnTo>
                  <a:pt x="13882" y="2058"/>
                </a:lnTo>
                <a:lnTo>
                  <a:pt x="13877" y="2109"/>
                </a:lnTo>
                <a:lnTo>
                  <a:pt x="13893" y="2109"/>
                </a:lnTo>
                <a:lnTo>
                  <a:pt x="13905" y="2084"/>
                </a:lnTo>
                <a:lnTo>
                  <a:pt x="13910" y="2046"/>
                </a:lnTo>
                <a:lnTo>
                  <a:pt x="13916" y="2032"/>
                </a:lnTo>
                <a:lnTo>
                  <a:pt x="13916" y="2020"/>
                </a:lnTo>
                <a:lnTo>
                  <a:pt x="13905" y="1994"/>
                </a:lnTo>
                <a:lnTo>
                  <a:pt x="13910" y="1962"/>
                </a:lnTo>
                <a:lnTo>
                  <a:pt x="13887" y="1956"/>
                </a:lnTo>
                <a:lnTo>
                  <a:pt x="13910" y="1930"/>
                </a:lnTo>
                <a:lnTo>
                  <a:pt x="13905" y="1918"/>
                </a:lnTo>
                <a:lnTo>
                  <a:pt x="13910" y="1892"/>
                </a:lnTo>
                <a:lnTo>
                  <a:pt x="13926" y="1880"/>
                </a:lnTo>
                <a:lnTo>
                  <a:pt x="13933" y="1866"/>
                </a:lnTo>
                <a:lnTo>
                  <a:pt x="13944" y="1829"/>
                </a:lnTo>
                <a:lnTo>
                  <a:pt x="13939" y="1803"/>
                </a:lnTo>
                <a:lnTo>
                  <a:pt x="13921" y="1791"/>
                </a:lnTo>
                <a:close/>
                <a:moveTo>
                  <a:pt x="7095" y="1962"/>
                </a:moveTo>
                <a:lnTo>
                  <a:pt x="7038" y="1988"/>
                </a:lnTo>
                <a:lnTo>
                  <a:pt x="7004" y="2020"/>
                </a:lnTo>
                <a:lnTo>
                  <a:pt x="6963" y="2032"/>
                </a:lnTo>
                <a:lnTo>
                  <a:pt x="6935" y="2026"/>
                </a:lnTo>
                <a:lnTo>
                  <a:pt x="6924" y="2026"/>
                </a:lnTo>
                <a:lnTo>
                  <a:pt x="6878" y="2046"/>
                </a:lnTo>
                <a:lnTo>
                  <a:pt x="6867" y="2052"/>
                </a:lnTo>
                <a:lnTo>
                  <a:pt x="6862" y="2064"/>
                </a:lnTo>
                <a:lnTo>
                  <a:pt x="6862" y="2078"/>
                </a:lnTo>
                <a:lnTo>
                  <a:pt x="6896" y="2095"/>
                </a:lnTo>
                <a:lnTo>
                  <a:pt x="6976" y="2141"/>
                </a:lnTo>
                <a:lnTo>
                  <a:pt x="7032" y="2191"/>
                </a:lnTo>
                <a:lnTo>
                  <a:pt x="7038" y="2237"/>
                </a:lnTo>
                <a:lnTo>
                  <a:pt x="7015" y="2263"/>
                </a:lnTo>
                <a:lnTo>
                  <a:pt x="7020" y="2269"/>
                </a:lnTo>
                <a:lnTo>
                  <a:pt x="7066" y="2269"/>
                </a:lnTo>
                <a:lnTo>
                  <a:pt x="7105" y="2263"/>
                </a:lnTo>
                <a:lnTo>
                  <a:pt x="7128" y="2263"/>
                </a:lnTo>
                <a:lnTo>
                  <a:pt x="7198" y="2287"/>
                </a:lnTo>
                <a:lnTo>
                  <a:pt x="7219" y="2281"/>
                </a:lnTo>
                <a:lnTo>
                  <a:pt x="7231" y="2275"/>
                </a:lnTo>
                <a:lnTo>
                  <a:pt x="7247" y="2243"/>
                </a:lnTo>
                <a:lnTo>
                  <a:pt x="7260" y="2243"/>
                </a:lnTo>
                <a:lnTo>
                  <a:pt x="7270" y="2237"/>
                </a:lnTo>
                <a:lnTo>
                  <a:pt x="7283" y="2231"/>
                </a:lnTo>
                <a:lnTo>
                  <a:pt x="7294" y="2223"/>
                </a:lnTo>
                <a:lnTo>
                  <a:pt x="7317" y="2199"/>
                </a:lnTo>
                <a:lnTo>
                  <a:pt x="7327" y="2191"/>
                </a:lnTo>
                <a:lnTo>
                  <a:pt x="7327" y="2159"/>
                </a:lnTo>
                <a:lnTo>
                  <a:pt x="7333" y="2147"/>
                </a:lnTo>
                <a:lnTo>
                  <a:pt x="7345" y="2127"/>
                </a:lnTo>
                <a:lnTo>
                  <a:pt x="7340" y="2115"/>
                </a:lnTo>
                <a:lnTo>
                  <a:pt x="7231" y="2103"/>
                </a:lnTo>
                <a:lnTo>
                  <a:pt x="7185" y="2084"/>
                </a:lnTo>
                <a:lnTo>
                  <a:pt x="7146" y="2052"/>
                </a:lnTo>
                <a:lnTo>
                  <a:pt x="7123" y="2020"/>
                </a:lnTo>
                <a:lnTo>
                  <a:pt x="7112" y="2000"/>
                </a:lnTo>
                <a:lnTo>
                  <a:pt x="7112" y="1962"/>
                </a:lnTo>
                <a:lnTo>
                  <a:pt x="7095" y="1962"/>
                </a:lnTo>
                <a:close/>
                <a:moveTo>
                  <a:pt x="14910" y="2243"/>
                </a:moveTo>
                <a:lnTo>
                  <a:pt x="14859" y="2249"/>
                </a:lnTo>
                <a:lnTo>
                  <a:pt x="14786" y="2249"/>
                </a:lnTo>
                <a:lnTo>
                  <a:pt x="14763" y="2263"/>
                </a:lnTo>
                <a:lnTo>
                  <a:pt x="14768" y="2295"/>
                </a:lnTo>
                <a:lnTo>
                  <a:pt x="14786" y="2295"/>
                </a:lnTo>
                <a:lnTo>
                  <a:pt x="14763" y="2332"/>
                </a:lnTo>
                <a:lnTo>
                  <a:pt x="14779" y="2370"/>
                </a:lnTo>
                <a:lnTo>
                  <a:pt x="14768" y="2408"/>
                </a:lnTo>
                <a:lnTo>
                  <a:pt x="14768" y="2460"/>
                </a:lnTo>
                <a:lnTo>
                  <a:pt x="14774" y="2486"/>
                </a:lnTo>
                <a:lnTo>
                  <a:pt x="14807" y="2530"/>
                </a:lnTo>
                <a:lnTo>
                  <a:pt x="14802" y="2536"/>
                </a:lnTo>
                <a:lnTo>
                  <a:pt x="14763" y="2574"/>
                </a:lnTo>
                <a:lnTo>
                  <a:pt x="14745" y="2587"/>
                </a:lnTo>
                <a:lnTo>
                  <a:pt x="14729" y="2613"/>
                </a:lnTo>
                <a:lnTo>
                  <a:pt x="14706" y="2645"/>
                </a:lnTo>
                <a:lnTo>
                  <a:pt x="14660" y="2663"/>
                </a:lnTo>
                <a:lnTo>
                  <a:pt x="14644" y="2709"/>
                </a:lnTo>
                <a:lnTo>
                  <a:pt x="14655" y="2721"/>
                </a:lnTo>
                <a:lnTo>
                  <a:pt x="14751" y="2715"/>
                </a:lnTo>
                <a:lnTo>
                  <a:pt x="14774" y="2721"/>
                </a:lnTo>
                <a:lnTo>
                  <a:pt x="14802" y="2715"/>
                </a:lnTo>
                <a:lnTo>
                  <a:pt x="14825" y="2701"/>
                </a:lnTo>
                <a:lnTo>
                  <a:pt x="14830" y="2701"/>
                </a:lnTo>
                <a:lnTo>
                  <a:pt x="14848" y="2715"/>
                </a:lnTo>
                <a:lnTo>
                  <a:pt x="14854" y="2715"/>
                </a:lnTo>
                <a:lnTo>
                  <a:pt x="14859" y="2721"/>
                </a:lnTo>
                <a:lnTo>
                  <a:pt x="14848" y="2733"/>
                </a:lnTo>
                <a:lnTo>
                  <a:pt x="14807" y="2759"/>
                </a:lnTo>
                <a:lnTo>
                  <a:pt x="14802" y="2791"/>
                </a:lnTo>
                <a:lnTo>
                  <a:pt x="14791" y="2805"/>
                </a:lnTo>
                <a:lnTo>
                  <a:pt x="14786" y="2805"/>
                </a:lnTo>
                <a:lnTo>
                  <a:pt x="14791" y="2828"/>
                </a:lnTo>
                <a:lnTo>
                  <a:pt x="14820" y="2836"/>
                </a:lnTo>
                <a:lnTo>
                  <a:pt x="14836" y="2823"/>
                </a:lnTo>
                <a:lnTo>
                  <a:pt x="14859" y="2805"/>
                </a:lnTo>
                <a:lnTo>
                  <a:pt x="14871" y="2797"/>
                </a:lnTo>
                <a:lnTo>
                  <a:pt x="14905" y="2805"/>
                </a:lnTo>
                <a:lnTo>
                  <a:pt x="14957" y="2779"/>
                </a:lnTo>
                <a:lnTo>
                  <a:pt x="14973" y="2765"/>
                </a:lnTo>
                <a:lnTo>
                  <a:pt x="14996" y="2741"/>
                </a:lnTo>
                <a:lnTo>
                  <a:pt x="15019" y="2715"/>
                </a:lnTo>
                <a:lnTo>
                  <a:pt x="15029" y="2701"/>
                </a:lnTo>
                <a:lnTo>
                  <a:pt x="15132" y="2683"/>
                </a:lnTo>
                <a:lnTo>
                  <a:pt x="15109" y="2637"/>
                </a:lnTo>
                <a:lnTo>
                  <a:pt x="15081" y="2605"/>
                </a:lnTo>
                <a:lnTo>
                  <a:pt x="15042" y="2613"/>
                </a:lnTo>
                <a:lnTo>
                  <a:pt x="15019" y="2599"/>
                </a:lnTo>
                <a:lnTo>
                  <a:pt x="14996" y="2562"/>
                </a:lnTo>
                <a:lnTo>
                  <a:pt x="14978" y="2542"/>
                </a:lnTo>
                <a:lnTo>
                  <a:pt x="14996" y="2498"/>
                </a:lnTo>
                <a:lnTo>
                  <a:pt x="15024" y="2492"/>
                </a:lnTo>
                <a:lnTo>
                  <a:pt x="15042" y="2478"/>
                </a:lnTo>
                <a:lnTo>
                  <a:pt x="15035" y="2466"/>
                </a:lnTo>
                <a:lnTo>
                  <a:pt x="15019" y="2434"/>
                </a:lnTo>
                <a:lnTo>
                  <a:pt x="15006" y="2428"/>
                </a:lnTo>
                <a:lnTo>
                  <a:pt x="14944" y="2428"/>
                </a:lnTo>
                <a:lnTo>
                  <a:pt x="14933" y="2422"/>
                </a:lnTo>
                <a:lnTo>
                  <a:pt x="14957" y="2344"/>
                </a:lnTo>
                <a:lnTo>
                  <a:pt x="14967" y="2269"/>
                </a:lnTo>
                <a:lnTo>
                  <a:pt x="14939" y="2263"/>
                </a:lnTo>
                <a:lnTo>
                  <a:pt x="14928" y="2249"/>
                </a:lnTo>
                <a:lnTo>
                  <a:pt x="14910" y="2243"/>
                </a:lnTo>
                <a:close/>
                <a:moveTo>
                  <a:pt x="20129" y="2874"/>
                </a:moveTo>
                <a:lnTo>
                  <a:pt x="20083" y="2880"/>
                </a:lnTo>
                <a:lnTo>
                  <a:pt x="20072" y="2880"/>
                </a:lnTo>
                <a:lnTo>
                  <a:pt x="20049" y="2912"/>
                </a:lnTo>
                <a:lnTo>
                  <a:pt x="20003" y="2938"/>
                </a:lnTo>
                <a:lnTo>
                  <a:pt x="19969" y="2996"/>
                </a:lnTo>
                <a:lnTo>
                  <a:pt x="19946" y="3034"/>
                </a:lnTo>
                <a:lnTo>
                  <a:pt x="19946" y="3097"/>
                </a:lnTo>
                <a:lnTo>
                  <a:pt x="19941" y="3109"/>
                </a:lnTo>
                <a:lnTo>
                  <a:pt x="19923" y="3115"/>
                </a:lnTo>
                <a:lnTo>
                  <a:pt x="19918" y="3123"/>
                </a:lnTo>
                <a:lnTo>
                  <a:pt x="19895" y="3147"/>
                </a:lnTo>
                <a:lnTo>
                  <a:pt x="19889" y="3161"/>
                </a:lnTo>
                <a:lnTo>
                  <a:pt x="19873" y="3167"/>
                </a:lnTo>
                <a:lnTo>
                  <a:pt x="19861" y="3173"/>
                </a:lnTo>
                <a:lnTo>
                  <a:pt x="19838" y="3205"/>
                </a:lnTo>
                <a:lnTo>
                  <a:pt x="19822" y="3231"/>
                </a:lnTo>
                <a:lnTo>
                  <a:pt x="19719" y="3283"/>
                </a:lnTo>
                <a:lnTo>
                  <a:pt x="19662" y="3326"/>
                </a:lnTo>
                <a:lnTo>
                  <a:pt x="19634" y="3326"/>
                </a:lnTo>
                <a:lnTo>
                  <a:pt x="19600" y="3338"/>
                </a:lnTo>
                <a:lnTo>
                  <a:pt x="19571" y="3346"/>
                </a:lnTo>
                <a:lnTo>
                  <a:pt x="19509" y="3332"/>
                </a:lnTo>
                <a:lnTo>
                  <a:pt x="19481" y="3332"/>
                </a:lnTo>
                <a:lnTo>
                  <a:pt x="19440" y="3346"/>
                </a:lnTo>
                <a:lnTo>
                  <a:pt x="19435" y="3352"/>
                </a:lnTo>
                <a:lnTo>
                  <a:pt x="19424" y="3370"/>
                </a:lnTo>
                <a:lnTo>
                  <a:pt x="19435" y="3402"/>
                </a:lnTo>
                <a:lnTo>
                  <a:pt x="19440" y="3422"/>
                </a:lnTo>
                <a:lnTo>
                  <a:pt x="19440" y="3434"/>
                </a:lnTo>
                <a:lnTo>
                  <a:pt x="19435" y="3442"/>
                </a:lnTo>
                <a:lnTo>
                  <a:pt x="19419" y="3448"/>
                </a:lnTo>
                <a:lnTo>
                  <a:pt x="19401" y="3434"/>
                </a:lnTo>
                <a:lnTo>
                  <a:pt x="19390" y="3434"/>
                </a:lnTo>
                <a:lnTo>
                  <a:pt x="19349" y="3448"/>
                </a:lnTo>
                <a:lnTo>
                  <a:pt x="19333" y="3460"/>
                </a:lnTo>
                <a:lnTo>
                  <a:pt x="19333" y="3498"/>
                </a:lnTo>
                <a:lnTo>
                  <a:pt x="19305" y="3524"/>
                </a:lnTo>
                <a:lnTo>
                  <a:pt x="19253" y="3550"/>
                </a:lnTo>
                <a:lnTo>
                  <a:pt x="19230" y="3569"/>
                </a:lnTo>
                <a:lnTo>
                  <a:pt x="19213" y="3569"/>
                </a:lnTo>
                <a:lnTo>
                  <a:pt x="19202" y="3575"/>
                </a:lnTo>
                <a:lnTo>
                  <a:pt x="19184" y="3613"/>
                </a:lnTo>
                <a:lnTo>
                  <a:pt x="19156" y="3645"/>
                </a:lnTo>
                <a:lnTo>
                  <a:pt x="19117" y="3677"/>
                </a:lnTo>
                <a:lnTo>
                  <a:pt x="19127" y="3697"/>
                </a:lnTo>
                <a:lnTo>
                  <a:pt x="19134" y="3703"/>
                </a:lnTo>
                <a:lnTo>
                  <a:pt x="19099" y="3747"/>
                </a:lnTo>
                <a:lnTo>
                  <a:pt x="19094" y="3773"/>
                </a:lnTo>
                <a:lnTo>
                  <a:pt x="19094" y="3824"/>
                </a:lnTo>
                <a:lnTo>
                  <a:pt x="19055" y="3810"/>
                </a:lnTo>
                <a:lnTo>
                  <a:pt x="19021" y="3810"/>
                </a:lnTo>
                <a:lnTo>
                  <a:pt x="19008" y="3816"/>
                </a:lnTo>
                <a:lnTo>
                  <a:pt x="18992" y="3830"/>
                </a:lnTo>
                <a:lnTo>
                  <a:pt x="18992" y="3842"/>
                </a:lnTo>
                <a:lnTo>
                  <a:pt x="18998" y="3862"/>
                </a:lnTo>
                <a:lnTo>
                  <a:pt x="19008" y="3874"/>
                </a:lnTo>
                <a:lnTo>
                  <a:pt x="18980" y="3944"/>
                </a:lnTo>
                <a:lnTo>
                  <a:pt x="18969" y="3944"/>
                </a:lnTo>
                <a:lnTo>
                  <a:pt x="18952" y="3932"/>
                </a:lnTo>
                <a:lnTo>
                  <a:pt x="18941" y="3920"/>
                </a:lnTo>
                <a:lnTo>
                  <a:pt x="18918" y="3912"/>
                </a:lnTo>
                <a:lnTo>
                  <a:pt x="18900" y="3912"/>
                </a:lnTo>
                <a:lnTo>
                  <a:pt x="18889" y="3926"/>
                </a:lnTo>
                <a:lnTo>
                  <a:pt x="18879" y="3944"/>
                </a:lnTo>
                <a:lnTo>
                  <a:pt x="18884" y="3958"/>
                </a:lnTo>
                <a:lnTo>
                  <a:pt x="18889" y="3970"/>
                </a:lnTo>
                <a:lnTo>
                  <a:pt x="18912" y="3996"/>
                </a:lnTo>
                <a:lnTo>
                  <a:pt x="18957" y="3984"/>
                </a:lnTo>
                <a:lnTo>
                  <a:pt x="18975" y="4002"/>
                </a:lnTo>
                <a:lnTo>
                  <a:pt x="18985" y="4008"/>
                </a:lnTo>
                <a:lnTo>
                  <a:pt x="18952" y="4034"/>
                </a:lnTo>
                <a:lnTo>
                  <a:pt x="18923" y="4085"/>
                </a:lnTo>
                <a:lnTo>
                  <a:pt x="18900" y="4149"/>
                </a:lnTo>
                <a:lnTo>
                  <a:pt x="18889" y="4161"/>
                </a:lnTo>
                <a:lnTo>
                  <a:pt x="18900" y="4181"/>
                </a:lnTo>
                <a:lnTo>
                  <a:pt x="18907" y="4193"/>
                </a:lnTo>
                <a:lnTo>
                  <a:pt x="18923" y="4199"/>
                </a:lnTo>
                <a:lnTo>
                  <a:pt x="18952" y="4193"/>
                </a:lnTo>
                <a:lnTo>
                  <a:pt x="18980" y="4213"/>
                </a:lnTo>
                <a:lnTo>
                  <a:pt x="18975" y="4219"/>
                </a:lnTo>
                <a:lnTo>
                  <a:pt x="18884" y="4251"/>
                </a:lnTo>
                <a:lnTo>
                  <a:pt x="18879" y="4257"/>
                </a:lnTo>
                <a:lnTo>
                  <a:pt x="18850" y="4366"/>
                </a:lnTo>
                <a:lnTo>
                  <a:pt x="18843" y="4390"/>
                </a:lnTo>
                <a:lnTo>
                  <a:pt x="18833" y="4404"/>
                </a:lnTo>
                <a:lnTo>
                  <a:pt x="18822" y="4436"/>
                </a:lnTo>
                <a:lnTo>
                  <a:pt x="18815" y="4468"/>
                </a:lnTo>
                <a:lnTo>
                  <a:pt x="18809" y="4468"/>
                </a:lnTo>
                <a:lnTo>
                  <a:pt x="18781" y="4480"/>
                </a:lnTo>
                <a:lnTo>
                  <a:pt x="18753" y="4506"/>
                </a:lnTo>
                <a:lnTo>
                  <a:pt x="18729" y="4538"/>
                </a:lnTo>
                <a:lnTo>
                  <a:pt x="18713" y="4543"/>
                </a:lnTo>
                <a:lnTo>
                  <a:pt x="18708" y="4563"/>
                </a:lnTo>
                <a:lnTo>
                  <a:pt x="18719" y="4589"/>
                </a:lnTo>
                <a:lnTo>
                  <a:pt x="18786" y="4653"/>
                </a:lnTo>
                <a:lnTo>
                  <a:pt x="18781" y="4677"/>
                </a:lnTo>
                <a:lnTo>
                  <a:pt x="18815" y="4735"/>
                </a:lnTo>
                <a:lnTo>
                  <a:pt x="18850" y="4703"/>
                </a:lnTo>
                <a:lnTo>
                  <a:pt x="18879" y="4685"/>
                </a:lnTo>
                <a:lnTo>
                  <a:pt x="18912" y="4677"/>
                </a:lnTo>
                <a:lnTo>
                  <a:pt x="18957" y="4703"/>
                </a:lnTo>
                <a:lnTo>
                  <a:pt x="18998" y="4709"/>
                </a:lnTo>
                <a:lnTo>
                  <a:pt x="19071" y="4709"/>
                </a:lnTo>
                <a:lnTo>
                  <a:pt x="19099" y="4723"/>
                </a:lnTo>
                <a:lnTo>
                  <a:pt x="19134" y="4723"/>
                </a:lnTo>
                <a:lnTo>
                  <a:pt x="19163" y="4717"/>
                </a:lnTo>
                <a:lnTo>
                  <a:pt x="19202" y="4685"/>
                </a:lnTo>
                <a:lnTo>
                  <a:pt x="19213" y="4621"/>
                </a:lnTo>
                <a:lnTo>
                  <a:pt x="19253" y="4569"/>
                </a:lnTo>
                <a:lnTo>
                  <a:pt x="19259" y="4549"/>
                </a:lnTo>
                <a:lnTo>
                  <a:pt x="19241" y="4512"/>
                </a:lnTo>
                <a:lnTo>
                  <a:pt x="19207" y="4486"/>
                </a:lnTo>
                <a:lnTo>
                  <a:pt x="19207" y="4474"/>
                </a:lnTo>
                <a:lnTo>
                  <a:pt x="19230" y="4480"/>
                </a:lnTo>
                <a:lnTo>
                  <a:pt x="19259" y="4500"/>
                </a:lnTo>
                <a:lnTo>
                  <a:pt x="19264" y="4500"/>
                </a:lnTo>
                <a:lnTo>
                  <a:pt x="19282" y="4494"/>
                </a:lnTo>
                <a:lnTo>
                  <a:pt x="19287" y="4480"/>
                </a:lnTo>
                <a:lnTo>
                  <a:pt x="19287" y="4462"/>
                </a:lnTo>
                <a:lnTo>
                  <a:pt x="19282" y="4436"/>
                </a:lnTo>
                <a:lnTo>
                  <a:pt x="19259" y="4410"/>
                </a:lnTo>
                <a:lnTo>
                  <a:pt x="19253" y="4390"/>
                </a:lnTo>
                <a:lnTo>
                  <a:pt x="19339" y="4326"/>
                </a:lnTo>
                <a:lnTo>
                  <a:pt x="19349" y="4283"/>
                </a:lnTo>
                <a:lnTo>
                  <a:pt x="19349" y="4257"/>
                </a:lnTo>
                <a:lnTo>
                  <a:pt x="19344" y="4239"/>
                </a:lnTo>
                <a:lnTo>
                  <a:pt x="19321" y="4199"/>
                </a:lnTo>
                <a:lnTo>
                  <a:pt x="19310" y="4181"/>
                </a:lnTo>
                <a:lnTo>
                  <a:pt x="19310" y="4167"/>
                </a:lnTo>
                <a:lnTo>
                  <a:pt x="19367" y="4175"/>
                </a:lnTo>
                <a:lnTo>
                  <a:pt x="19378" y="4161"/>
                </a:lnTo>
                <a:lnTo>
                  <a:pt x="19390" y="4155"/>
                </a:lnTo>
                <a:lnTo>
                  <a:pt x="19390" y="4129"/>
                </a:lnTo>
                <a:lnTo>
                  <a:pt x="19383" y="4103"/>
                </a:lnTo>
                <a:lnTo>
                  <a:pt x="19378" y="4085"/>
                </a:lnTo>
                <a:lnTo>
                  <a:pt x="19383" y="4071"/>
                </a:lnTo>
                <a:lnTo>
                  <a:pt x="19440" y="4097"/>
                </a:lnTo>
                <a:lnTo>
                  <a:pt x="19452" y="4097"/>
                </a:lnTo>
                <a:lnTo>
                  <a:pt x="19458" y="4085"/>
                </a:lnTo>
                <a:lnTo>
                  <a:pt x="19458" y="4071"/>
                </a:lnTo>
                <a:lnTo>
                  <a:pt x="19452" y="4059"/>
                </a:lnTo>
                <a:lnTo>
                  <a:pt x="19447" y="4034"/>
                </a:lnTo>
                <a:lnTo>
                  <a:pt x="19481" y="4034"/>
                </a:lnTo>
                <a:lnTo>
                  <a:pt x="19492" y="4028"/>
                </a:lnTo>
                <a:lnTo>
                  <a:pt x="19504" y="4002"/>
                </a:lnTo>
                <a:lnTo>
                  <a:pt x="19509" y="3984"/>
                </a:lnTo>
                <a:lnTo>
                  <a:pt x="19525" y="3964"/>
                </a:lnTo>
                <a:lnTo>
                  <a:pt x="19525" y="3952"/>
                </a:lnTo>
                <a:lnTo>
                  <a:pt x="19515" y="3938"/>
                </a:lnTo>
                <a:lnTo>
                  <a:pt x="19486" y="3932"/>
                </a:lnTo>
                <a:lnTo>
                  <a:pt x="19486" y="3912"/>
                </a:lnTo>
                <a:lnTo>
                  <a:pt x="19504" y="3888"/>
                </a:lnTo>
                <a:lnTo>
                  <a:pt x="19532" y="3888"/>
                </a:lnTo>
                <a:lnTo>
                  <a:pt x="19538" y="3874"/>
                </a:lnTo>
                <a:lnTo>
                  <a:pt x="19543" y="3856"/>
                </a:lnTo>
                <a:lnTo>
                  <a:pt x="19554" y="3830"/>
                </a:lnTo>
                <a:lnTo>
                  <a:pt x="19571" y="3805"/>
                </a:lnTo>
                <a:lnTo>
                  <a:pt x="19577" y="3773"/>
                </a:lnTo>
                <a:lnTo>
                  <a:pt x="19589" y="3761"/>
                </a:lnTo>
                <a:lnTo>
                  <a:pt x="19605" y="3753"/>
                </a:lnTo>
                <a:lnTo>
                  <a:pt x="19623" y="3747"/>
                </a:lnTo>
                <a:lnTo>
                  <a:pt x="19662" y="3697"/>
                </a:lnTo>
                <a:lnTo>
                  <a:pt x="19770" y="3607"/>
                </a:lnTo>
                <a:lnTo>
                  <a:pt x="19799" y="3587"/>
                </a:lnTo>
                <a:lnTo>
                  <a:pt x="19833" y="3550"/>
                </a:lnTo>
                <a:lnTo>
                  <a:pt x="19845" y="3550"/>
                </a:lnTo>
                <a:lnTo>
                  <a:pt x="19902" y="3518"/>
                </a:lnTo>
                <a:lnTo>
                  <a:pt x="19946" y="3474"/>
                </a:lnTo>
                <a:lnTo>
                  <a:pt x="19998" y="3442"/>
                </a:lnTo>
                <a:lnTo>
                  <a:pt x="20037" y="3402"/>
                </a:lnTo>
                <a:lnTo>
                  <a:pt x="20106" y="3346"/>
                </a:lnTo>
                <a:lnTo>
                  <a:pt x="20140" y="3314"/>
                </a:lnTo>
                <a:lnTo>
                  <a:pt x="20163" y="3295"/>
                </a:lnTo>
                <a:lnTo>
                  <a:pt x="20186" y="3269"/>
                </a:lnTo>
                <a:lnTo>
                  <a:pt x="20207" y="3243"/>
                </a:lnTo>
                <a:lnTo>
                  <a:pt x="20243" y="3199"/>
                </a:lnTo>
                <a:lnTo>
                  <a:pt x="20282" y="3167"/>
                </a:lnTo>
                <a:lnTo>
                  <a:pt x="20282" y="3155"/>
                </a:lnTo>
                <a:lnTo>
                  <a:pt x="20293" y="3083"/>
                </a:lnTo>
                <a:lnTo>
                  <a:pt x="20310" y="3028"/>
                </a:lnTo>
                <a:lnTo>
                  <a:pt x="20300" y="3008"/>
                </a:lnTo>
                <a:lnTo>
                  <a:pt x="20293" y="2988"/>
                </a:lnTo>
                <a:lnTo>
                  <a:pt x="20287" y="2970"/>
                </a:lnTo>
                <a:lnTo>
                  <a:pt x="20277" y="2944"/>
                </a:lnTo>
                <a:lnTo>
                  <a:pt x="20264" y="2938"/>
                </a:lnTo>
                <a:lnTo>
                  <a:pt x="20230" y="2906"/>
                </a:lnTo>
                <a:lnTo>
                  <a:pt x="20191" y="2886"/>
                </a:lnTo>
                <a:lnTo>
                  <a:pt x="20129" y="2874"/>
                </a:lnTo>
                <a:close/>
                <a:moveTo>
                  <a:pt x="9322" y="3709"/>
                </a:moveTo>
                <a:lnTo>
                  <a:pt x="9260" y="3735"/>
                </a:lnTo>
                <a:lnTo>
                  <a:pt x="9164" y="3741"/>
                </a:lnTo>
                <a:lnTo>
                  <a:pt x="9123" y="3753"/>
                </a:lnTo>
                <a:lnTo>
                  <a:pt x="9123" y="3767"/>
                </a:lnTo>
                <a:lnTo>
                  <a:pt x="9136" y="3773"/>
                </a:lnTo>
                <a:lnTo>
                  <a:pt x="9216" y="3761"/>
                </a:lnTo>
                <a:lnTo>
                  <a:pt x="9272" y="3773"/>
                </a:lnTo>
                <a:lnTo>
                  <a:pt x="9335" y="3773"/>
                </a:lnTo>
                <a:lnTo>
                  <a:pt x="9363" y="3747"/>
                </a:lnTo>
                <a:lnTo>
                  <a:pt x="9379" y="3721"/>
                </a:lnTo>
                <a:lnTo>
                  <a:pt x="9322" y="3709"/>
                </a:lnTo>
                <a:close/>
                <a:moveTo>
                  <a:pt x="5549" y="4022"/>
                </a:moveTo>
                <a:lnTo>
                  <a:pt x="5526" y="4028"/>
                </a:lnTo>
                <a:lnTo>
                  <a:pt x="5521" y="4034"/>
                </a:lnTo>
                <a:lnTo>
                  <a:pt x="5531" y="4059"/>
                </a:lnTo>
                <a:lnTo>
                  <a:pt x="5555" y="4071"/>
                </a:lnTo>
                <a:lnTo>
                  <a:pt x="5578" y="4085"/>
                </a:lnTo>
                <a:lnTo>
                  <a:pt x="5565" y="4097"/>
                </a:lnTo>
                <a:lnTo>
                  <a:pt x="5565" y="4103"/>
                </a:lnTo>
                <a:lnTo>
                  <a:pt x="5571" y="4123"/>
                </a:lnTo>
                <a:lnTo>
                  <a:pt x="5571" y="4135"/>
                </a:lnTo>
                <a:lnTo>
                  <a:pt x="5565" y="4135"/>
                </a:lnTo>
                <a:lnTo>
                  <a:pt x="5531" y="4103"/>
                </a:lnTo>
                <a:lnTo>
                  <a:pt x="5514" y="4097"/>
                </a:lnTo>
                <a:lnTo>
                  <a:pt x="5498" y="4091"/>
                </a:lnTo>
                <a:lnTo>
                  <a:pt x="5485" y="4097"/>
                </a:lnTo>
                <a:lnTo>
                  <a:pt x="5480" y="4123"/>
                </a:lnTo>
                <a:lnTo>
                  <a:pt x="5480" y="4135"/>
                </a:lnTo>
                <a:lnTo>
                  <a:pt x="5492" y="4213"/>
                </a:lnTo>
                <a:lnTo>
                  <a:pt x="5492" y="4219"/>
                </a:lnTo>
                <a:lnTo>
                  <a:pt x="5464" y="4239"/>
                </a:lnTo>
                <a:lnTo>
                  <a:pt x="5436" y="4263"/>
                </a:lnTo>
                <a:lnTo>
                  <a:pt x="5423" y="4271"/>
                </a:lnTo>
                <a:lnTo>
                  <a:pt x="5412" y="4257"/>
                </a:lnTo>
                <a:lnTo>
                  <a:pt x="5391" y="4261"/>
                </a:lnTo>
                <a:lnTo>
                  <a:pt x="5418" y="4239"/>
                </a:lnTo>
                <a:lnTo>
                  <a:pt x="5428" y="4225"/>
                </a:lnTo>
                <a:lnTo>
                  <a:pt x="5441" y="4219"/>
                </a:lnTo>
                <a:lnTo>
                  <a:pt x="5446" y="4199"/>
                </a:lnTo>
                <a:lnTo>
                  <a:pt x="5441" y="4187"/>
                </a:lnTo>
                <a:lnTo>
                  <a:pt x="5407" y="4199"/>
                </a:lnTo>
                <a:lnTo>
                  <a:pt x="5400" y="4193"/>
                </a:lnTo>
                <a:lnTo>
                  <a:pt x="5395" y="4181"/>
                </a:lnTo>
                <a:lnTo>
                  <a:pt x="5379" y="4175"/>
                </a:lnTo>
                <a:lnTo>
                  <a:pt x="5384" y="4167"/>
                </a:lnTo>
                <a:lnTo>
                  <a:pt x="5400" y="4155"/>
                </a:lnTo>
                <a:lnTo>
                  <a:pt x="5412" y="4143"/>
                </a:lnTo>
                <a:lnTo>
                  <a:pt x="5418" y="4129"/>
                </a:lnTo>
                <a:lnTo>
                  <a:pt x="5423" y="4071"/>
                </a:lnTo>
                <a:lnTo>
                  <a:pt x="5418" y="4059"/>
                </a:lnTo>
                <a:lnTo>
                  <a:pt x="5407" y="4053"/>
                </a:lnTo>
                <a:lnTo>
                  <a:pt x="5389" y="4048"/>
                </a:lnTo>
                <a:lnTo>
                  <a:pt x="5384" y="4053"/>
                </a:lnTo>
                <a:lnTo>
                  <a:pt x="5372" y="4059"/>
                </a:lnTo>
                <a:lnTo>
                  <a:pt x="5361" y="4059"/>
                </a:lnTo>
                <a:lnTo>
                  <a:pt x="5356" y="4065"/>
                </a:lnTo>
                <a:lnTo>
                  <a:pt x="5350" y="4097"/>
                </a:lnTo>
                <a:lnTo>
                  <a:pt x="5343" y="4111"/>
                </a:lnTo>
                <a:lnTo>
                  <a:pt x="5338" y="4103"/>
                </a:lnTo>
                <a:lnTo>
                  <a:pt x="5322" y="4059"/>
                </a:lnTo>
                <a:lnTo>
                  <a:pt x="5315" y="4059"/>
                </a:lnTo>
                <a:lnTo>
                  <a:pt x="5309" y="4065"/>
                </a:lnTo>
                <a:lnTo>
                  <a:pt x="5299" y="4071"/>
                </a:lnTo>
                <a:lnTo>
                  <a:pt x="5286" y="4079"/>
                </a:lnTo>
                <a:lnTo>
                  <a:pt x="5281" y="4111"/>
                </a:lnTo>
                <a:lnTo>
                  <a:pt x="5270" y="4155"/>
                </a:lnTo>
                <a:lnTo>
                  <a:pt x="5242" y="4123"/>
                </a:lnTo>
                <a:lnTo>
                  <a:pt x="5229" y="4123"/>
                </a:lnTo>
                <a:lnTo>
                  <a:pt x="5219" y="4129"/>
                </a:lnTo>
                <a:lnTo>
                  <a:pt x="5208" y="4149"/>
                </a:lnTo>
                <a:lnTo>
                  <a:pt x="5201" y="4167"/>
                </a:lnTo>
                <a:lnTo>
                  <a:pt x="5213" y="4187"/>
                </a:lnTo>
                <a:lnTo>
                  <a:pt x="5247" y="4219"/>
                </a:lnTo>
                <a:lnTo>
                  <a:pt x="5247" y="4231"/>
                </a:lnTo>
                <a:lnTo>
                  <a:pt x="5224" y="4225"/>
                </a:lnTo>
                <a:lnTo>
                  <a:pt x="5196" y="4225"/>
                </a:lnTo>
                <a:lnTo>
                  <a:pt x="5173" y="4213"/>
                </a:lnTo>
                <a:lnTo>
                  <a:pt x="5173" y="4149"/>
                </a:lnTo>
                <a:lnTo>
                  <a:pt x="5162" y="4129"/>
                </a:lnTo>
                <a:lnTo>
                  <a:pt x="5151" y="4123"/>
                </a:lnTo>
                <a:lnTo>
                  <a:pt x="5139" y="4123"/>
                </a:lnTo>
                <a:lnTo>
                  <a:pt x="5128" y="4149"/>
                </a:lnTo>
                <a:lnTo>
                  <a:pt x="5123" y="4161"/>
                </a:lnTo>
                <a:lnTo>
                  <a:pt x="5105" y="4181"/>
                </a:lnTo>
                <a:lnTo>
                  <a:pt x="5094" y="4193"/>
                </a:lnTo>
                <a:lnTo>
                  <a:pt x="5082" y="4239"/>
                </a:lnTo>
                <a:lnTo>
                  <a:pt x="5071" y="4219"/>
                </a:lnTo>
                <a:lnTo>
                  <a:pt x="5071" y="4175"/>
                </a:lnTo>
                <a:lnTo>
                  <a:pt x="5059" y="4161"/>
                </a:lnTo>
                <a:lnTo>
                  <a:pt x="5043" y="4155"/>
                </a:lnTo>
                <a:lnTo>
                  <a:pt x="4991" y="4167"/>
                </a:lnTo>
                <a:lnTo>
                  <a:pt x="4986" y="4181"/>
                </a:lnTo>
                <a:lnTo>
                  <a:pt x="5009" y="4213"/>
                </a:lnTo>
                <a:lnTo>
                  <a:pt x="5020" y="4251"/>
                </a:lnTo>
                <a:lnTo>
                  <a:pt x="5020" y="4283"/>
                </a:lnTo>
                <a:lnTo>
                  <a:pt x="5038" y="4289"/>
                </a:lnTo>
                <a:lnTo>
                  <a:pt x="5082" y="4295"/>
                </a:lnTo>
                <a:lnTo>
                  <a:pt x="5180" y="4326"/>
                </a:lnTo>
                <a:lnTo>
                  <a:pt x="5224" y="4334"/>
                </a:lnTo>
                <a:lnTo>
                  <a:pt x="5224" y="4358"/>
                </a:lnTo>
                <a:lnTo>
                  <a:pt x="5253" y="4372"/>
                </a:lnTo>
                <a:lnTo>
                  <a:pt x="5276" y="4416"/>
                </a:lnTo>
                <a:lnTo>
                  <a:pt x="5265" y="4442"/>
                </a:lnTo>
                <a:lnTo>
                  <a:pt x="5309" y="4474"/>
                </a:lnTo>
                <a:lnTo>
                  <a:pt x="5315" y="4512"/>
                </a:lnTo>
                <a:lnTo>
                  <a:pt x="5304" y="4518"/>
                </a:lnTo>
                <a:lnTo>
                  <a:pt x="5286" y="4518"/>
                </a:lnTo>
                <a:lnTo>
                  <a:pt x="5229" y="4512"/>
                </a:lnTo>
                <a:lnTo>
                  <a:pt x="5185" y="4512"/>
                </a:lnTo>
                <a:lnTo>
                  <a:pt x="5134" y="4518"/>
                </a:lnTo>
                <a:lnTo>
                  <a:pt x="5116" y="4526"/>
                </a:lnTo>
                <a:lnTo>
                  <a:pt x="5116" y="4549"/>
                </a:lnTo>
                <a:lnTo>
                  <a:pt x="5144" y="4601"/>
                </a:lnTo>
                <a:lnTo>
                  <a:pt x="5151" y="4607"/>
                </a:lnTo>
                <a:lnTo>
                  <a:pt x="5213" y="4613"/>
                </a:lnTo>
                <a:lnTo>
                  <a:pt x="5213" y="4621"/>
                </a:lnTo>
                <a:lnTo>
                  <a:pt x="5180" y="4645"/>
                </a:lnTo>
                <a:lnTo>
                  <a:pt x="5162" y="4653"/>
                </a:lnTo>
                <a:lnTo>
                  <a:pt x="5139" y="4653"/>
                </a:lnTo>
                <a:lnTo>
                  <a:pt x="5082" y="4607"/>
                </a:lnTo>
                <a:lnTo>
                  <a:pt x="5054" y="4589"/>
                </a:lnTo>
                <a:lnTo>
                  <a:pt x="5031" y="4575"/>
                </a:lnTo>
                <a:lnTo>
                  <a:pt x="5020" y="4569"/>
                </a:lnTo>
                <a:lnTo>
                  <a:pt x="5015" y="4549"/>
                </a:lnTo>
                <a:lnTo>
                  <a:pt x="4986" y="4549"/>
                </a:lnTo>
                <a:lnTo>
                  <a:pt x="4940" y="4538"/>
                </a:lnTo>
                <a:lnTo>
                  <a:pt x="4945" y="4526"/>
                </a:lnTo>
                <a:lnTo>
                  <a:pt x="4940" y="4512"/>
                </a:lnTo>
                <a:lnTo>
                  <a:pt x="4935" y="4512"/>
                </a:lnTo>
                <a:lnTo>
                  <a:pt x="4906" y="4518"/>
                </a:lnTo>
                <a:lnTo>
                  <a:pt x="4901" y="4512"/>
                </a:lnTo>
                <a:lnTo>
                  <a:pt x="4878" y="4500"/>
                </a:lnTo>
                <a:lnTo>
                  <a:pt x="4839" y="4486"/>
                </a:lnTo>
                <a:lnTo>
                  <a:pt x="4816" y="4462"/>
                </a:lnTo>
                <a:lnTo>
                  <a:pt x="4803" y="4462"/>
                </a:lnTo>
                <a:lnTo>
                  <a:pt x="4787" y="4454"/>
                </a:lnTo>
                <a:lnTo>
                  <a:pt x="4769" y="4468"/>
                </a:lnTo>
                <a:lnTo>
                  <a:pt x="4759" y="4486"/>
                </a:lnTo>
                <a:lnTo>
                  <a:pt x="4746" y="4506"/>
                </a:lnTo>
                <a:lnTo>
                  <a:pt x="4741" y="4526"/>
                </a:lnTo>
                <a:lnTo>
                  <a:pt x="4746" y="4538"/>
                </a:lnTo>
                <a:lnTo>
                  <a:pt x="4769" y="4543"/>
                </a:lnTo>
                <a:lnTo>
                  <a:pt x="4821" y="4549"/>
                </a:lnTo>
                <a:lnTo>
                  <a:pt x="4844" y="4563"/>
                </a:lnTo>
                <a:lnTo>
                  <a:pt x="4917" y="4653"/>
                </a:lnTo>
                <a:lnTo>
                  <a:pt x="4958" y="4677"/>
                </a:lnTo>
                <a:lnTo>
                  <a:pt x="4952" y="4723"/>
                </a:lnTo>
                <a:lnTo>
                  <a:pt x="4958" y="4735"/>
                </a:lnTo>
                <a:lnTo>
                  <a:pt x="4958" y="4741"/>
                </a:lnTo>
                <a:lnTo>
                  <a:pt x="4917" y="4755"/>
                </a:lnTo>
                <a:lnTo>
                  <a:pt x="4906" y="4761"/>
                </a:lnTo>
                <a:lnTo>
                  <a:pt x="4896" y="4781"/>
                </a:lnTo>
                <a:lnTo>
                  <a:pt x="4896" y="4812"/>
                </a:lnTo>
                <a:lnTo>
                  <a:pt x="4901" y="4824"/>
                </a:lnTo>
                <a:lnTo>
                  <a:pt x="4935" y="4830"/>
                </a:lnTo>
                <a:lnTo>
                  <a:pt x="5009" y="4830"/>
                </a:lnTo>
                <a:lnTo>
                  <a:pt x="5015" y="4836"/>
                </a:lnTo>
                <a:lnTo>
                  <a:pt x="5009" y="4850"/>
                </a:lnTo>
                <a:lnTo>
                  <a:pt x="5002" y="4850"/>
                </a:lnTo>
                <a:lnTo>
                  <a:pt x="4986" y="4844"/>
                </a:lnTo>
                <a:lnTo>
                  <a:pt x="4912" y="4850"/>
                </a:lnTo>
                <a:lnTo>
                  <a:pt x="4883" y="4862"/>
                </a:lnTo>
                <a:lnTo>
                  <a:pt x="4867" y="4882"/>
                </a:lnTo>
                <a:lnTo>
                  <a:pt x="4860" y="4888"/>
                </a:lnTo>
                <a:lnTo>
                  <a:pt x="4872" y="4900"/>
                </a:lnTo>
                <a:lnTo>
                  <a:pt x="4839" y="4900"/>
                </a:lnTo>
                <a:lnTo>
                  <a:pt x="4821" y="4908"/>
                </a:lnTo>
                <a:lnTo>
                  <a:pt x="4816" y="4914"/>
                </a:lnTo>
                <a:lnTo>
                  <a:pt x="4832" y="4926"/>
                </a:lnTo>
                <a:lnTo>
                  <a:pt x="4912" y="4926"/>
                </a:lnTo>
                <a:lnTo>
                  <a:pt x="4924" y="4940"/>
                </a:lnTo>
                <a:lnTo>
                  <a:pt x="4929" y="4958"/>
                </a:lnTo>
                <a:lnTo>
                  <a:pt x="4901" y="4946"/>
                </a:lnTo>
                <a:lnTo>
                  <a:pt x="4867" y="4946"/>
                </a:lnTo>
                <a:lnTo>
                  <a:pt x="4844" y="4958"/>
                </a:lnTo>
                <a:lnTo>
                  <a:pt x="4803" y="4978"/>
                </a:lnTo>
                <a:lnTo>
                  <a:pt x="4787" y="4984"/>
                </a:lnTo>
                <a:lnTo>
                  <a:pt x="4769" y="4984"/>
                </a:lnTo>
                <a:lnTo>
                  <a:pt x="4736" y="4996"/>
                </a:lnTo>
                <a:lnTo>
                  <a:pt x="4718" y="5004"/>
                </a:lnTo>
                <a:lnTo>
                  <a:pt x="4684" y="4996"/>
                </a:lnTo>
                <a:lnTo>
                  <a:pt x="4617" y="4978"/>
                </a:lnTo>
                <a:lnTo>
                  <a:pt x="4622" y="4964"/>
                </a:lnTo>
                <a:lnTo>
                  <a:pt x="4627" y="4946"/>
                </a:lnTo>
                <a:lnTo>
                  <a:pt x="4633" y="4926"/>
                </a:lnTo>
                <a:lnTo>
                  <a:pt x="4627" y="4920"/>
                </a:lnTo>
                <a:lnTo>
                  <a:pt x="4611" y="4926"/>
                </a:lnTo>
                <a:lnTo>
                  <a:pt x="4599" y="4940"/>
                </a:lnTo>
                <a:lnTo>
                  <a:pt x="4576" y="4964"/>
                </a:lnTo>
                <a:lnTo>
                  <a:pt x="4542" y="5004"/>
                </a:lnTo>
                <a:lnTo>
                  <a:pt x="4531" y="5022"/>
                </a:lnTo>
                <a:lnTo>
                  <a:pt x="4542" y="5022"/>
                </a:lnTo>
                <a:lnTo>
                  <a:pt x="4576" y="5053"/>
                </a:lnTo>
                <a:lnTo>
                  <a:pt x="4718" y="5155"/>
                </a:lnTo>
                <a:lnTo>
                  <a:pt x="4736" y="5163"/>
                </a:lnTo>
                <a:lnTo>
                  <a:pt x="4782" y="5149"/>
                </a:lnTo>
                <a:lnTo>
                  <a:pt x="4798" y="5163"/>
                </a:lnTo>
                <a:lnTo>
                  <a:pt x="4803" y="5169"/>
                </a:lnTo>
                <a:lnTo>
                  <a:pt x="4782" y="5175"/>
                </a:lnTo>
                <a:lnTo>
                  <a:pt x="4782" y="5181"/>
                </a:lnTo>
                <a:lnTo>
                  <a:pt x="4775" y="5219"/>
                </a:lnTo>
                <a:lnTo>
                  <a:pt x="4782" y="5245"/>
                </a:lnTo>
                <a:lnTo>
                  <a:pt x="4803" y="5271"/>
                </a:lnTo>
                <a:lnTo>
                  <a:pt x="4792" y="5277"/>
                </a:lnTo>
                <a:lnTo>
                  <a:pt x="4792" y="5296"/>
                </a:lnTo>
                <a:lnTo>
                  <a:pt x="4798" y="5308"/>
                </a:lnTo>
                <a:lnTo>
                  <a:pt x="4844" y="5302"/>
                </a:lnTo>
                <a:lnTo>
                  <a:pt x="4855" y="5302"/>
                </a:lnTo>
                <a:lnTo>
                  <a:pt x="4844" y="5322"/>
                </a:lnTo>
                <a:lnTo>
                  <a:pt x="4832" y="5314"/>
                </a:lnTo>
                <a:lnTo>
                  <a:pt x="4821" y="5314"/>
                </a:lnTo>
                <a:lnTo>
                  <a:pt x="4816" y="5322"/>
                </a:lnTo>
                <a:lnTo>
                  <a:pt x="4803" y="5328"/>
                </a:lnTo>
                <a:lnTo>
                  <a:pt x="4792" y="5334"/>
                </a:lnTo>
                <a:lnTo>
                  <a:pt x="4787" y="5366"/>
                </a:lnTo>
                <a:lnTo>
                  <a:pt x="4787" y="5424"/>
                </a:lnTo>
                <a:lnTo>
                  <a:pt x="4826" y="5456"/>
                </a:lnTo>
                <a:lnTo>
                  <a:pt x="4844" y="5482"/>
                </a:lnTo>
                <a:lnTo>
                  <a:pt x="4867" y="5537"/>
                </a:lnTo>
                <a:lnTo>
                  <a:pt x="4888" y="5577"/>
                </a:lnTo>
                <a:lnTo>
                  <a:pt x="4968" y="5659"/>
                </a:lnTo>
                <a:lnTo>
                  <a:pt x="5043" y="5685"/>
                </a:lnTo>
                <a:lnTo>
                  <a:pt x="5066" y="5685"/>
                </a:lnTo>
                <a:lnTo>
                  <a:pt x="5071" y="5665"/>
                </a:lnTo>
                <a:lnTo>
                  <a:pt x="5077" y="5659"/>
                </a:lnTo>
                <a:lnTo>
                  <a:pt x="5082" y="5659"/>
                </a:lnTo>
                <a:lnTo>
                  <a:pt x="5082" y="5685"/>
                </a:lnTo>
                <a:lnTo>
                  <a:pt x="5094" y="5691"/>
                </a:lnTo>
                <a:lnTo>
                  <a:pt x="5128" y="5691"/>
                </a:lnTo>
                <a:lnTo>
                  <a:pt x="5162" y="5679"/>
                </a:lnTo>
                <a:lnTo>
                  <a:pt x="5167" y="5673"/>
                </a:lnTo>
                <a:lnTo>
                  <a:pt x="5167" y="5659"/>
                </a:lnTo>
                <a:lnTo>
                  <a:pt x="5173" y="5653"/>
                </a:lnTo>
                <a:lnTo>
                  <a:pt x="5201" y="5647"/>
                </a:lnTo>
                <a:lnTo>
                  <a:pt x="5219" y="5633"/>
                </a:lnTo>
                <a:lnTo>
                  <a:pt x="5258" y="5647"/>
                </a:lnTo>
                <a:lnTo>
                  <a:pt x="5366" y="5679"/>
                </a:lnTo>
                <a:lnTo>
                  <a:pt x="5407" y="5685"/>
                </a:lnTo>
                <a:lnTo>
                  <a:pt x="5441" y="5705"/>
                </a:lnTo>
                <a:lnTo>
                  <a:pt x="5457" y="5711"/>
                </a:lnTo>
                <a:lnTo>
                  <a:pt x="5508" y="5711"/>
                </a:lnTo>
                <a:lnTo>
                  <a:pt x="5588" y="5685"/>
                </a:lnTo>
                <a:lnTo>
                  <a:pt x="5702" y="5673"/>
                </a:lnTo>
                <a:lnTo>
                  <a:pt x="5787" y="5679"/>
                </a:lnTo>
                <a:lnTo>
                  <a:pt x="5839" y="5691"/>
                </a:lnTo>
                <a:lnTo>
                  <a:pt x="5872" y="5717"/>
                </a:lnTo>
                <a:lnTo>
                  <a:pt x="5901" y="5717"/>
                </a:lnTo>
                <a:lnTo>
                  <a:pt x="5940" y="5705"/>
                </a:lnTo>
                <a:lnTo>
                  <a:pt x="5981" y="5711"/>
                </a:lnTo>
                <a:lnTo>
                  <a:pt x="6004" y="5705"/>
                </a:lnTo>
                <a:lnTo>
                  <a:pt x="6032" y="5691"/>
                </a:lnTo>
                <a:lnTo>
                  <a:pt x="6054" y="5679"/>
                </a:lnTo>
                <a:lnTo>
                  <a:pt x="6077" y="5665"/>
                </a:lnTo>
                <a:lnTo>
                  <a:pt x="6077" y="5653"/>
                </a:lnTo>
                <a:lnTo>
                  <a:pt x="6089" y="5641"/>
                </a:lnTo>
                <a:lnTo>
                  <a:pt x="6118" y="5633"/>
                </a:lnTo>
                <a:lnTo>
                  <a:pt x="6139" y="5601"/>
                </a:lnTo>
                <a:lnTo>
                  <a:pt x="6146" y="5621"/>
                </a:lnTo>
                <a:lnTo>
                  <a:pt x="6167" y="5641"/>
                </a:lnTo>
                <a:lnTo>
                  <a:pt x="6190" y="5641"/>
                </a:lnTo>
                <a:lnTo>
                  <a:pt x="6219" y="5633"/>
                </a:lnTo>
                <a:lnTo>
                  <a:pt x="6265" y="5615"/>
                </a:lnTo>
                <a:lnTo>
                  <a:pt x="6288" y="5595"/>
                </a:lnTo>
                <a:lnTo>
                  <a:pt x="6304" y="5577"/>
                </a:lnTo>
                <a:lnTo>
                  <a:pt x="6309" y="5563"/>
                </a:lnTo>
                <a:lnTo>
                  <a:pt x="6333" y="5563"/>
                </a:lnTo>
                <a:lnTo>
                  <a:pt x="6350" y="5577"/>
                </a:lnTo>
                <a:lnTo>
                  <a:pt x="6366" y="5569"/>
                </a:lnTo>
                <a:lnTo>
                  <a:pt x="6384" y="5563"/>
                </a:lnTo>
                <a:lnTo>
                  <a:pt x="6395" y="5551"/>
                </a:lnTo>
                <a:lnTo>
                  <a:pt x="6407" y="5537"/>
                </a:lnTo>
                <a:lnTo>
                  <a:pt x="6407" y="5531"/>
                </a:lnTo>
                <a:lnTo>
                  <a:pt x="6402" y="5494"/>
                </a:lnTo>
                <a:lnTo>
                  <a:pt x="6423" y="5494"/>
                </a:lnTo>
                <a:lnTo>
                  <a:pt x="6436" y="5488"/>
                </a:lnTo>
                <a:lnTo>
                  <a:pt x="6441" y="5482"/>
                </a:lnTo>
                <a:lnTo>
                  <a:pt x="6446" y="5474"/>
                </a:lnTo>
                <a:lnTo>
                  <a:pt x="6452" y="5468"/>
                </a:lnTo>
                <a:lnTo>
                  <a:pt x="6441" y="5462"/>
                </a:lnTo>
                <a:lnTo>
                  <a:pt x="6446" y="5442"/>
                </a:lnTo>
                <a:lnTo>
                  <a:pt x="6452" y="5424"/>
                </a:lnTo>
                <a:lnTo>
                  <a:pt x="6487" y="5424"/>
                </a:lnTo>
                <a:lnTo>
                  <a:pt x="6503" y="5410"/>
                </a:lnTo>
                <a:lnTo>
                  <a:pt x="6526" y="5392"/>
                </a:lnTo>
                <a:lnTo>
                  <a:pt x="6537" y="5378"/>
                </a:lnTo>
                <a:lnTo>
                  <a:pt x="6544" y="5366"/>
                </a:lnTo>
                <a:lnTo>
                  <a:pt x="6537" y="5360"/>
                </a:lnTo>
                <a:lnTo>
                  <a:pt x="6521" y="5360"/>
                </a:lnTo>
                <a:lnTo>
                  <a:pt x="6532" y="5334"/>
                </a:lnTo>
                <a:lnTo>
                  <a:pt x="6526" y="5308"/>
                </a:lnTo>
                <a:lnTo>
                  <a:pt x="6503" y="5277"/>
                </a:lnTo>
                <a:lnTo>
                  <a:pt x="6475" y="5271"/>
                </a:lnTo>
                <a:lnTo>
                  <a:pt x="6430" y="5271"/>
                </a:lnTo>
                <a:lnTo>
                  <a:pt x="6480" y="5259"/>
                </a:lnTo>
                <a:lnTo>
                  <a:pt x="6492" y="5245"/>
                </a:lnTo>
                <a:lnTo>
                  <a:pt x="6498" y="5233"/>
                </a:lnTo>
                <a:lnTo>
                  <a:pt x="6503" y="5219"/>
                </a:lnTo>
                <a:lnTo>
                  <a:pt x="6516" y="5207"/>
                </a:lnTo>
                <a:lnTo>
                  <a:pt x="6521" y="5201"/>
                </a:lnTo>
                <a:lnTo>
                  <a:pt x="6516" y="5195"/>
                </a:lnTo>
                <a:lnTo>
                  <a:pt x="6452" y="5175"/>
                </a:lnTo>
                <a:lnTo>
                  <a:pt x="6446" y="5163"/>
                </a:lnTo>
                <a:lnTo>
                  <a:pt x="6452" y="5155"/>
                </a:lnTo>
                <a:lnTo>
                  <a:pt x="6487" y="5143"/>
                </a:lnTo>
                <a:lnTo>
                  <a:pt x="6516" y="5123"/>
                </a:lnTo>
                <a:lnTo>
                  <a:pt x="6544" y="5105"/>
                </a:lnTo>
                <a:lnTo>
                  <a:pt x="6555" y="5091"/>
                </a:lnTo>
                <a:lnTo>
                  <a:pt x="6560" y="5079"/>
                </a:lnTo>
                <a:lnTo>
                  <a:pt x="6565" y="5059"/>
                </a:lnTo>
                <a:lnTo>
                  <a:pt x="6560" y="5053"/>
                </a:lnTo>
                <a:lnTo>
                  <a:pt x="6537" y="5047"/>
                </a:lnTo>
                <a:lnTo>
                  <a:pt x="6532" y="5028"/>
                </a:lnTo>
                <a:lnTo>
                  <a:pt x="6532" y="5004"/>
                </a:lnTo>
                <a:lnTo>
                  <a:pt x="6537" y="4996"/>
                </a:lnTo>
                <a:lnTo>
                  <a:pt x="6572" y="4984"/>
                </a:lnTo>
                <a:lnTo>
                  <a:pt x="6629" y="4952"/>
                </a:lnTo>
                <a:lnTo>
                  <a:pt x="6663" y="4946"/>
                </a:lnTo>
                <a:lnTo>
                  <a:pt x="6679" y="4952"/>
                </a:lnTo>
                <a:lnTo>
                  <a:pt x="6707" y="4952"/>
                </a:lnTo>
                <a:lnTo>
                  <a:pt x="6714" y="4946"/>
                </a:lnTo>
                <a:lnTo>
                  <a:pt x="6697" y="4940"/>
                </a:lnTo>
                <a:lnTo>
                  <a:pt x="6674" y="4920"/>
                </a:lnTo>
                <a:lnTo>
                  <a:pt x="6651" y="4920"/>
                </a:lnTo>
                <a:lnTo>
                  <a:pt x="6588" y="4926"/>
                </a:lnTo>
                <a:lnTo>
                  <a:pt x="6572" y="4932"/>
                </a:lnTo>
                <a:lnTo>
                  <a:pt x="6532" y="4926"/>
                </a:lnTo>
                <a:lnTo>
                  <a:pt x="6516" y="4908"/>
                </a:lnTo>
                <a:lnTo>
                  <a:pt x="6516" y="4868"/>
                </a:lnTo>
                <a:lnTo>
                  <a:pt x="6544" y="4844"/>
                </a:lnTo>
                <a:lnTo>
                  <a:pt x="6549" y="4824"/>
                </a:lnTo>
                <a:lnTo>
                  <a:pt x="6549" y="4798"/>
                </a:lnTo>
                <a:lnTo>
                  <a:pt x="6560" y="4755"/>
                </a:lnTo>
                <a:lnTo>
                  <a:pt x="6560" y="4749"/>
                </a:lnTo>
                <a:lnTo>
                  <a:pt x="6526" y="4723"/>
                </a:lnTo>
                <a:lnTo>
                  <a:pt x="6475" y="4717"/>
                </a:lnTo>
                <a:lnTo>
                  <a:pt x="6459" y="4723"/>
                </a:lnTo>
                <a:lnTo>
                  <a:pt x="6407" y="4798"/>
                </a:lnTo>
                <a:lnTo>
                  <a:pt x="6395" y="4804"/>
                </a:lnTo>
                <a:lnTo>
                  <a:pt x="6366" y="4824"/>
                </a:lnTo>
                <a:lnTo>
                  <a:pt x="6338" y="4818"/>
                </a:lnTo>
                <a:lnTo>
                  <a:pt x="6304" y="4824"/>
                </a:lnTo>
                <a:lnTo>
                  <a:pt x="6288" y="4812"/>
                </a:lnTo>
                <a:lnTo>
                  <a:pt x="6281" y="4798"/>
                </a:lnTo>
                <a:lnTo>
                  <a:pt x="6288" y="4786"/>
                </a:lnTo>
                <a:lnTo>
                  <a:pt x="6288" y="4761"/>
                </a:lnTo>
                <a:lnTo>
                  <a:pt x="6281" y="4755"/>
                </a:lnTo>
                <a:lnTo>
                  <a:pt x="6276" y="4755"/>
                </a:lnTo>
                <a:lnTo>
                  <a:pt x="6203" y="4773"/>
                </a:lnTo>
                <a:lnTo>
                  <a:pt x="6167" y="4792"/>
                </a:lnTo>
                <a:lnTo>
                  <a:pt x="6134" y="4792"/>
                </a:lnTo>
                <a:lnTo>
                  <a:pt x="6123" y="4798"/>
                </a:lnTo>
                <a:lnTo>
                  <a:pt x="6123" y="4792"/>
                </a:lnTo>
                <a:lnTo>
                  <a:pt x="6128" y="4781"/>
                </a:lnTo>
                <a:lnTo>
                  <a:pt x="6146" y="4717"/>
                </a:lnTo>
                <a:lnTo>
                  <a:pt x="6146" y="4691"/>
                </a:lnTo>
                <a:lnTo>
                  <a:pt x="6111" y="4659"/>
                </a:lnTo>
                <a:lnTo>
                  <a:pt x="6095" y="4645"/>
                </a:lnTo>
                <a:lnTo>
                  <a:pt x="6082" y="4653"/>
                </a:lnTo>
                <a:lnTo>
                  <a:pt x="6066" y="4665"/>
                </a:lnTo>
                <a:lnTo>
                  <a:pt x="6015" y="4755"/>
                </a:lnTo>
                <a:lnTo>
                  <a:pt x="5992" y="4792"/>
                </a:lnTo>
                <a:lnTo>
                  <a:pt x="5968" y="4812"/>
                </a:lnTo>
                <a:lnTo>
                  <a:pt x="5958" y="4818"/>
                </a:lnTo>
                <a:lnTo>
                  <a:pt x="5947" y="4824"/>
                </a:lnTo>
                <a:lnTo>
                  <a:pt x="5947" y="4818"/>
                </a:lnTo>
                <a:lnTo>
                  <a:pt x="5952" y="4812"/>
                </a:lnTo>
                <a:lnTo>
                  <a:pt x="5992" y="4749"/>
                </a:lnTo>
                <a:lnTo>
                  <a:pt x="5997" y="4703"/>
                </a:lnTo>
                <a:lnTo>
                  <a:pt x="6020" y="4645"/>
                </a:lnTo>
                <a:lnTo>
                  <a:pt x="6025" y="4607"/>
                </a:lnTo>
                <a:lnTo>
                  <a:pt x="6032" y="4589"/>
                </a:lnTo>
                <a:lnTo>
                  <a:pt x="6025" y="4575"/>
                </a:lnTo>
                <a:lnTo>
                  <a:pt x="6020" y="4569"/>
                </a:lnTo>
                <a:lnTo>
                  <a:pt x="5947" y="4569"/>
                </a:lnTo>
                <a:lnTo>
                  <a:pt x="5912" y="4557"/>
                </a:lnTo>
                <a:lnTo>
                  <a:pt x="5890" y="4569"/>
                </a:lnTo>
                <a:lnTo>
                  <a:pt x="5862" y="4581"/>
                </a:lnTo>
                <a:lnTo>
                  <a:pt x="5798" y="4653"/>
                </a:lnTo>
                <a:lnTo>
                  <a:pt x="5787" y="4659"/>
                </a:lnTo>
                <a:lnTo>
                  <a:pt x="5777" y="4665"/>
                </a:lnTo>
                <a:lnTo>
                  <a:pt x="5769" y="4659"/>
                </a:lnTo>
                <a:lnTo>
                  <a:pt x="5759" y="4645"/>
                </a:lnTo>
                <a:lnTo>
                  <a:pt x="5764" y="4633"/>
                </a:lnTo>
                <a:lnTo>
                  <a:pt x="5777" y="4595"/>
                </a:lnTo>
                <a:lnTo>
                  <a:pt x="5782" y="4557"/>
                </a:lnTo>
                <a:lnTo>
                  <a:pt x="5810" y="4494"/>
                </a:lnTo>
                <a:lnTo>
                  <a:pt x="5810" y="4474"/>
                </a:lnTo>
                <a:lnTo>
                  <a:pt x="5805" y="4454"/>
                </a:lnTo>
                <a:lnTo>
                  <a:pt x="5787" y="4454"/>
                </a:lnTo>
                <a:lnTo>
                  <a:pt x="5759" y="4462"/>
                </a:lnTo>
                <a:lnTo>
                  <a:pt x="5720" y="4494"/>
                </a:lnTo>
                <a:lnTo>
                  <a:pt x="5674" y="4543"/>
                </a:lnTo>
                <a:lnTo>
                  <a:pt x="5627" y="4581"/>
                </a:lnTo>
                <a:lnTo>
                  <a:pt x="5583" y="4613"/>
                </a:lnTo>
                <a:lnTo>
                  <a:pt x="5555" y="4627"/>
                </a:lnTo>
                <a:lnTo>
                  <a:pt x="5549" y="4621"/>
                </a:lnTo>
                <a:lnTo>
                  <a:pt x="5549" y="4613"/>
                </a:lnTo>
                <a:lnTo>
                  <a:pt x="5565" y="4569"/>
                </a:lnTo>
                <a:lnTo>
                  <a:pt x="5565" y="4563"/>
                </a:lnTo>
                <a:lnTo>
                  <a:pt x="5537" y="4563"/>
                </a:lnTo>
                <a:lnTo>
                  <a:pt x="5485" y="4569"/>
                </a:lnTo>
                <a:lnTo>
                  <a:pt x="5441" y="4601"/>
                </a:lnTo>
                <a:lnTo>
                  <a:pt x="5428" y="4607"/>
                </a:lnTo>
                <a:lnTo>
                  <a:pt x="5418" y="4613"/>
                </a:lnTo>
                <a:lnTo>
                  <a:pt x="5418" y="4607"/>
                </a:lnTo>
                <a:lnTo>
                  <a:pt x="5395" y="4627"/>
                </a:lnTo>
                <a:lnTo>
                  <a:pt x="5338" y="4665"/>
                </a:lnTo>
                <a:lnTo>
                  <a:pt x="5350" y="4645"/>
                </a:lnTo>
                <a:lnTo>
                  <a:pt x="5389" y="4595"/>
                </a:lnTo>
                <a:lnTo>
                  <a:pt x="5389" y="4563"/>
                </a:lnTo>
                <a:lnTo>
                  <a:pt x="5379" y="4557"/>
                </a:lnTo>
                <a:lnTo>
                  <a:pt x="5384" y="4549"/>
                </a:lnTo>
                <a:lnTo>
                  <a:pt x="5395" y="4543"/>
                </a:lnTo>
                <a:lnTo>
                  <a:pt x="5412" y="4532"/>
                </a:lnTo>
                <a:lnTo>
                  <a:pt x="5436" y="4518"/>
                </a:lnTo>
                <a:lnTo>
                  <a:pt x="5436" y="4512"/>
                </a:lnTo>
                <a:lnTo>
                  <a:pt x="5423" y="4512"/>
                </a:lnTo>
                <a:lnTo>
                  <a:pt x="5423" y="4506"/>
                </a:lnTo>
                <a:lnTo>
                  <a:pt x="5436" y="4500"/>
                </a:lnTo>
                <a:lnTo>
                  <a:pt x="5441" y="4486"/>
                </a:lnTo>
                <a:lnTo>
                  <a:pt x="5441" y="4454"/>
                </a:lnTo>
                <a:lnTo>
                  <a:pt x="5452" y="4430"/>
                </a:lnTo>
                <a:lnTo>
                  <a:pt x="5469" y="4462"/>
                </a:lnTo>
                <a:lnTo>
                  <a:pt x="5480" y="4462"/>
                </a:lnTo>
                <a:lnTo>
                  <a:pt x="5498" y="4454"/>
                </a:lnTo>
                <a:lnTo>
                  <a:pt x="5565" y="4416"/>
                </a:lnTo>
                <a:lnTo>
                  <a:pt x="5571" y="4404"/>
                </a:lnTo>
                <a:lnTo>
                  <a:pt x="5578" y="4384"/>
                </a:lnTo>
                <a:lnTo>
                  <a:pt x="5571" y="4366"/>
                </a:lnTo>
                <a:lnTo>
                  <a:pt x="5571" y="4358"/>
                </a:lnTo>
                <a:lnTo>
                  <a:pt x="5594" y="4358"/>
                </a:lnTo>
                <a:lnTo>
                  <a:pt x="5606" y="4352"/>
                </a:lnTo>
                <a:lnTo>
                  <a:pt x="5611" y="4346"/>
                </a:lnTo>
                <a:lnTo>
                  <a:pt x="5611" y="4302"/>
                </a:lnTo>
                <a:lnTo>
                  <a:pt x="5627" y="4231"/>
                </a:lnTo>
                <a:lnTo>
                  <a:pt x="5627" y="4207"/>
                </a:lnTo>
                <a:lnTo>
                  <a:pt x="5634" y="4199"/>
                </a:lnTo>
                <a:lnTo>
                  <a:pt x="5627" y="4155"/>
                </a:lnTo>
                <a:lnTo>
                  <a:pt x="5645" y="4111"/>
                </a:lnTo>
                <a:lnTo>
                  <a:pt x="5645" y="4079"/>
                </a:lnTo>
                <a:lnTo>
                  <a:pt x="5640" y="4059"/>
                </a:lnTo>
                <a:lnTo>
                  <a:pt x="5611" y="4048"/>
                </a:lnTo>
                <a:lnTo>
                  <a:pt x="5594" y="4022"/>
                </a:lnTo>
                <a:lnTo>
                  <a:pt x="5549" y="4022"/>
                </a:lnTo>
                <a:close/>
                <a:moveTo>
                  <a:pt x="18884" y="4709"/>
                </a:moveTo>
                <a:lnTo>
                  <a:pt x="18866" y="4723"/>
                </a:lnTo>
                <a:lnTo>
                  <a:pt x="18822" y="4755"/>
                </a:lnTo>
                <a:lnTo>
                  <a:pt x="18804" y="4767"/>
                </a:lnTo>
                <a:lnTo>
                  <a:pt x="18786" y="4767"/>
                </a:lnTo>
                <a:lnTo>
                  <a:pt x="18753" y="4761"/>
                </a:lnTo>
                <a:lnTo>
                  <a:pt x="18737" y="4767"/>
                </a:lnTo>
                <a:lnTo>
                  <a:pt x="18724" y="4786"/>
                </a:lnTo>
                <a:lnTo>
                  <a:pt x="18708" y="4792"/>
                </a:lnTo>
                <a:lnTo>
                  <a:pt x="18685" y="4804"/>
                </a:lnTo>
                <a:lnTo>
                  <a:pt x="18673" y="4824"/>
                </a:lnTo>
                <a:lnTo>
                  <a:pt x="18667" y="4836"/>
                </a:lnTo>
                <a:lnTo>
                  <a:pt x="18667" y="4856"/>
                </a:lnTo>
                <a:lnTo>
                  <a:pt x="18680" y="4894"/>
                </a:lnTo>
                <a:lnTo>
                  <a:pt x="18685" y="4914"/>
                </a:lnTo>
                <a:lnTo>
                  <a:pt x="18708" y="4932"/>
                </a:lnTo>
                <a:lnTo>
                  <a:pt x="18690" y="4946"/>
                </a:lnTo>
                <a:lnTo>
                  <a:pt x="18673" y="4940"/>
                </a:lnTo>
                <a:lnTo>
                  <a:pt x="18657" y="4940"/>
                </a:lnTo>
                <a:lnTo>
                  <a:pt x="18639" y="4946"/>
                </a:lnTo>
                <a:lnTo>
                  <a:pt x="18628" y="4958"/>
                </a:lnTo>
                <a:lnTo>
                  <a:pt x="18594" y="5004"/>
                </a:lnTo>
                <a:lnTo>
                  <a:pt x="18594" y="5022"/>
                </a:lnTo>
                <a:lnTo>
                  <a:pt x="18605" y="5035"/>
                </a:lnTo>
                <a:lnTo>
                  <a:pt x="18616" y="5047"/>
                </a:lnTo>
                <a:lnTo>
                  <a:pt x="18657" y="5047"/>
                </a:lnTo>
                <a:lnTo>
                  <a:pt x="18644" y="5073"/>
                </a:lnTo>
                <a:lnTo>
                  <a:pt x="18644" y="5085"/>
                </a:lnTo>
                <a:lnTo>
                  <a:pt x="18657" y="5099"/>
                </a:lnTo>
                <a:lnTo>
                  <a:pt x="18639" y="5131"/>
                </a:lnTo>
                <a:lnTo>
                  <a:pt x="18639" y="5195"/>
                </a:lnTo>
                <a:lnTo>
                  <a:pt x="18634" y="5213"/>
                </a:lnTo>
                <a:lnTo>
                  <a:pt x="18628" y="5219"/>
                </a:lnTo>
                <a:lnTo>
                  <a:pt x="18610" y="5233"/>
                </a:lnTo>
                <a:lnTo>
                  <a:pt x="18605" y="5259"/>
                </a:lnTo>
                <a:lnTo>
                  <a:pt x="18600" y="5277"/>
                </a:lnTo>
                <a:lnTo>
                  <a:pt x="18587" y="5290"/>
                </a:lnTo>
                <a:lnTo>
                  <a:pt x="18559" y="5290"/>
                </a:lnTo>
                <a:lnTo>
                  <a:pt x="18525" y="5282"/>
                </a:lnTo>
                <a:lnTo>
                  <a:pt x="18515" y="5290"/>
                </a:lnTo>
                <a:lnTo>
                  <a:pt x="18491" y="5308"/>
                </a:lnTo>
                <a:lnTo>
                  <a:pt x="18486" y="5322"/>
                </a:lnTo>
                <a:lnTo>
                  <a:pt x="18474" y="5366"/>
                </a:lnTo>
                <a:lnTo>
                  <a:pt x="18468" y="5386"/>
                </a:lnTo>
                <a:lnTo>
                  <a:pt x="18474" y="5430"/>
                </a:lnTo>
                <a:lnTo>
                  <a:pt x="18481" y="5456"/>
                </a:lnTo>
                <a:lnTo>
                  <a:pt x="18497" y="5506"/>
                </a:lnTo>
                <a:lnTo>
                  <a:pt x="18515" y="5537"/>
                </a:lnTo>
                <a:lnTo>
                  <a:pt x="18531" y="5557"/>
                </a:lnTo>
                <a:lnTo>
                  <a:pt x="18554" y="5569"/>
                </a:lnTo>
                <a:lnTo>
                  <a:pt x="18577" y="5577"/>
                </a:lnTo>
                <a:lnTo>
                  <a:pt x="18610" y="5569"/>
                </a:lnTo>
                <a:lnTo>
                  <a:pt x="18651" y="5545"/>
                </a:lnTo>
                <a:lnTo>
                  <a:pt x="18690" y="5557"/>
                </a:lnTo>
                <a:lnTo>
                  <a:pt x="18729" y="5557"/>
                </a:lnTo>
                <a:lnTo>
                  <a:pt x="18799" y="5531"/>
                </a:lnTo>
                <a:lnTo>
                  <a:pt x="18809" y="5537"/>
                </a:lnTo>
                <a:lnTo>
                  <a:pt x="18799" y="5557"/>
                </a:lnTo>
                <a:lnTo>
                  <a:pt x="18804" y="5595"/>
                </a:lnTo>
                <a:lnTo>
                  <a:pt x="18822" y="5621"/>
                </a:lnTo>
                <a:lnTo>
                  <a:pt x="18838" y="5615"/>
                </a:lnTo>
                <a:lnTo>
                  <a:pt x="18856" y="5621"/>
                </a:lnTo>
                <a:lnTo>
                  <a:pt x="18856" y="5633"/>
                </a:lnTo>
                <a:lnTo>
                  <a:pt x="18907" y="5673"/>
                </a:lnTo>
                <a:lnTo>
                  <a:pt x="18957" y="5697"/>
                </a:lnTo>
                <a:lnTo>
                  <a:pt x="18946" y="5711"/>
                </a:lnTo>
                <a:lnTo>
                  <a:pt x="18918" y="5697"/>
                </a:lnTo>
                <a:lnTo>
                  <a:pt x="18907" y="5705"/>
                </a:lnTo>
                <a:lnTo>
                  <a:pt x="18912" y="5729"/>
                </a:lnTo>
                <a:lnTo>
                  <a:pt x="18879" y="5723"/>
                </a:lnTo>
                <a:lnTo>
                  <a:pt x="18866" y="5743"/>
                </a:lnTo>
                <a:lnTo>
                  <a:pt x="18872" y="5761"/>
                </a:lnTo>
                <a:lnTo>
                  <a:pt x="18879" y="5786"/>
                </a:lnTo>
                <a:lnTo>
                  <a:pt x="18884" y="5800"/>
                </a:lnTo>
                <a:lnTo>
                  <a:pt x="18861" y="5806"/>
                </a:lnTo>
                <a:lnTo>
                  <a:pt x="18850" y="5818"/>
                </a:lnTo>
                <a:lnTo>
                  <a:pt x="18907" y="5844"/>
                </a:lnTo>
                <a:lnTo>
                  <a:pt x="18992" y="5856"/>
                </a:lnTo>
                <a:lnTo>
                  <a:pt x="19014" y="5864"/>
                </a:lnTo>
                <a:lnTo>
                  <a:pt x="19049" y="5882"/>
                </a:lnTo>
                <a:lnTo>
                  <a:pt x="19065" y="5888"/>
                </a:lnTo>
                <a:lnTo>
                  <a:pt x="19060" y="5870"/>
                </a:lnTo>
                <a:lnTo>
                  <a:pt x="19065" y="5856"/>
                </a:lnTo>
                <a:lnTo>
                  <a:pt x="19106" y="5882"/>
                </a:lnTo>
                <a:lnTo>
                  <a:pt x="19168" y="5882"/>
                </a:lnTo>
                <a:lnTo>
                  <a:pt x="19241" y="5864"/>
                </a:lnTo>
                <a:lnTo>
                  <a:pt x="19248" y="5870"/>
                </a:lnTo>
                <a:lnTo>
                  <a:pt x="19248" y="5882"/>
                </a:lnTo>
                <a:lnTo>
                  <a:pt x="19264" y="5896"/>
                </a:lnTo>
                <a:lnTo>
                  <a:pt x="19287" y="5888"/>
                </a:lnTo>
                <a:lnTo>
                  <a:pt x="19287" y="5876"/>
                </a:lnTo>
                <a:lnTo>
                  <a:pt x="19316" y="5888"/>
                </a:lnTo>
                <a:lnTo>
                  <a:pt x="19316" y="5876"/>
                </a:lnTo>
                <a:lnTo>
                  <a:pt x="19321" y="5870"/>
                </a:lnTo>
                <a:lnTo>
                  <a:pt x="19378" y="5902"/>
                </a:lnTo>
                <a:lnTo>
                  <a:pt x="19390" y="5902"/>
                </a:lnTo>
                <a:lnTo>
                  <a:pt x="19396" y="5888"/>
                </a:lnTo>
                <a:lnTo>
                  <a:pt x="19367" y="5864"/>
                </a:lnTo>
                <a:lnTo>
                  <a:pt x="19349" y="5856"/>
                </a:lnTo>
                <a:lnTo>
                  <a:pt x="19333" y="5844"/>
                </a:lnTo>
                <a:lnTo>
                  <a:pt x="19355" y="5832"/>
                </a:lnTo>
                <a:lnTo>
                  <a:pt x="19378" y="5832"/>
                </a:lnTo>
                <a:lnTo>
                  <a:pt x="19390" y="5844"/>
                </a:lnTo>
                <a:lnTo>
                  <a:pt x="19401" y="5864"/>
                </a:lnTo>
                <a:lnTo>
                  <a:pt x="19406" y="5864"/>
                </a:lnTo>
                <a:lnTo>
                  <a:pt x="19492" y="5882"/>
                </a:lnTo>
                <a:lnTo>
                  <a:pt x="19509" y="5870"/>
                </a:lnTo>
                <a:lnTo>
                  <a:pt x="19509" y="5856"/>
                </a:lnTo>
                <a:lnTo>
                  <a:pt x="19538" y="5844"/>
                </a:lnTo>
                <a:lnTo>
                  <a:pt x="19561" y="5812"/>
                </a:lnTo>
                <a:lnTo>
                  <a:pt x="19543" y="5792"/>
                </a:lnTo>
                <a:lnTo>
                  <a:pt x="19532" y="5786"/>
                </a:lnTo>
                <a:lnTo>
                  <a:pt x="19452" y="5755"/>
                </a:lnTo>
                <a:lnTo>
                  <a:pt x="19424" y="5737"/>
                </a:lnTo>
                <a:lnTo>
                  <a:pt x="19333" y="5673"/>
                </a:lnTo>
                <a:lnTo>
                  <a:pt x="19248" y="5577"/>
                </a:lnTo>
                <a:lnTo>
                  <a:pt x="19197" y="5506"/>
                </a:lnTo>
                <a:lnTo>
                  <a:pt x="19150" y="5430"/>
                </a:lnTo>
                <a:lnTo>
                  <a:pt x="19127" y="5392"/>
                </a:lnTo>
                <a:lnTo>
                  <a:pt x="19111" y="5360"/>
                </a:lnTo>
                <a:lnTo>
                  <a:pt x="19078" y="5334"/>
                </a:lnTo>
                <a:lnTo>
                  <a:pt x="19083" y="5296"/>
                </a:lnTo>
                <a:lnTo>
                  <a:pt x="19083" y="5259"/>
                </a:lnTo>
                <a:lnTo>
                  <a:pt x="19088" y="5219"/>
                </a:lnTo>
                <a:lnTo>
                  <a:pt x="19088" y="5207"/>
                </a:lnTo>
                <a:lnTo>
                  <a:pt x="19065" y="5169"/>
                </a:lnTo>
                <a:lnTo>
                  <a:pt x="19055" y="5137"/>
                </a:lnTo>
                <a:lnTo>
                  <a:pt x="19049" y="5123"/>
                </a:lnTo>
                <a:lnTo>
                  <a:pt x="19042" y="5099"/>
                </a:lnTo>
                <a:lnTo>
                  <a:pt x="19049" y="5085"/>
                </a:lnTo>
                <a:lnTo>
                  <a:pt x="19042" y="5067"/>
                </a:lnTo>
                <a:lnTo>
                  <a:pt x="19049" y="5053"/>
                </a:lnTo>
                <a:lnTo>
                  <a:pt x="19071" y="5041"/>
                </a:lnTo>
                <a:lnTo>
                  <a:pt x="19078" y="5010"/>
                </a:lnTo>
                <a:lnTo>
                  <a:pt x="19078" y="4964"/>
                </a:lnTo>
                <a:lnTo>
                  <a:pt x="19088" y="4952"/>
                </a:lnTo>
                <a:lnTo>
                  <a:pt x="19127" y="4952"/>
                </a:lnTo>
                <a:lnTo>
                  <a:pt x="19127" y="4940"/>
                </a:lnTo>
                <a:lnTo>
                  <a:pt x="19134" y="4920"/>
                </a:lnTo>
                <a:lnTo>
                  <a:pt x="19134" y="4894"/>
                </a:lnTo>
                <a:lnTo>
                  <a:pt x="19122" y="4862"/>
                </a:lnTo>
                <a:lnTo>
                  <a:pt x="19122" y="4844"/>
                </a:lnTo>
                <a:lnTo>
                  <a:pt x="19134" y="4804"/>
                </a:lnTo>
                <a:lnTo>
                  <a:pt x="19140" y="4792"/>
                </a:lnTo>
                <a:lnTo>
                  <a:pt x="19140" y="4767"/>
                </a:lnTo>
                <a:lnTo>
                  <a:pt x="19127" y="4755"/>
                </a:lnTo>
                <a:lnTo>
                  <a:pt x="19094" y="4749"/>
                </a:lnTo>
                <a:lnTo>
                  <a:pt x="19042" y="4749"/>
                </a:lnTo>
                <a:lnTo>
                  <a:pt x="18969" y="4735"/>
                </a:lnTo>
                <a:lnTo>
                  <a:pt x="18936" y="4723"/>
                </a:lnTo>
                <a:lnTo>
                  <a:pt x="18907" y="4709"/>
                </a:lnTo>
                <a:lnTo>
                  <a:pt x="18884" y="4709"/>
                </a:lnTo>
                <a:close/>
                <a:moveTo>
                  <a:pt x="14285" y="5520"/>
                </a:moveTo>
                <a:lnTo>
                  <a:pt x="14257" y="5531"/>
                </a:lnTo>
                <a:lnTo>
                  <a:pt x="14228" y="5545"/>
                </a:lnTo>
                <a:lnTo>
                  <a:pt x="14228" y="5557"/>
                </a:lnTo>
                <a:lnTo>
                  <a:pt x="14251" y="5563"/>
                </a:lnTo>
                <a:lnTo>
                  <a:pt x="14262" y="5595"/>
                </a:lnTo>
                <a:lnTo>
                  <a:pt x="14290" y="5601"/>
                </a:lnTo>
                <a:lnTo>
                  <a:pt x="14331" y="5601"/>
                </a:lnTo>
                <a:lnTo>
                  <a:pt x="14353" y="5595"/>
                </a:lnTo>
                <a:lnTo>
                  <a:pt x="14365" y="5577"/>
                </a:lnTo>
                <a:lnTo>
                  <a:pt x="14353" y="5577"/>
                </a:lnTo>
                <a:lnTo>
                  <a:pt x="14337" y="5545"/>
                </a:lnTo>
                <a:lnTo>
                  <a:pt x="14324" y="5537"/>
                </a:lnTo>
                <a:lnTo>
                  <a:pt x="14285" y="5520"/>
                </a:lnTo>
                <a:close/>
                <a:moveTo>
                  <a:pt x="14120" y="5551"/>
                </a:moveTo>
                <a:lnTo>
                  <a:pt x="14068" y="5589"/>
                </a:lnTo>
                <a:lnTo>
                  <a:pt x="14029" y="5615"/>
                </a:lnTo>
                <a:lnTo>
                  <a:pt x="14024" y="5633"/>
                </a:lnTo>
                <a:lnTo>
                  <a:pt x="14040" y="5653"/>
                </a:lnTo>
                <a:lnTo>
                  <a:pt x="14040" y="5673"/>
                </a:lnTo>
                <a:lnTo>
                  <a:pt x="14029" y="5673"/>
                </a:lnTo>
                <a:lnTo>
                  <a:pt x="14012" y="5685"/>
                </a:lnTo>
                <a:lnTo>
                  <a:pt x="13944" y="5755"/>
                </a:lnTo>
                <a:lnTo>
                  <a:pt x="13921" y="5749"/>
                </a:lnTo>
                <a:lnTo>
                  <a:pt x="13869" y="5780"/>
                </a:lnTo>
                <a:lnTo>
                  <a:pt x="13807" y="5832"/>
                </a:lnTo>
                <a:lnTo>
                  <a:pt x="13791" y="5850"/>
                </a:lnTo>
                <a:lnTo>
                  <a:pt x="13768" y="5896"/>
                </a:lnTo>
                <a:lnTo>
                  <a:pt x="13768" y="5908"/>
                </a:lnTo>
                <a:lnTo>
                  <a:pt x="13774" y="5934"/>
                </a:lnTo>
                <a:lnTo>
                  <a:pt x="13763" y="5946"/>
                </a:lnTo>
                <a:lnTo>
                  <a:pt x="13750" y="5940"/>
                </a:lnTo>
                <a:lnTo>
                  <a:pt x="13740" y="5920"/>
                </a:lnTo>
                <a:lnTo>
                  <a:pt x="13727" y="5888"/>
                </a:lnTo>
                <a:lnTo>
                  <a:pt x="13740" y="5824"/>
                </a:lnTo>
                <a:lnTo>
                  <a:pt x="13740" y="5792"/>
                </a:lnTo>
                <a:lnTo>
                  <a:pt x="13734" y="5780"/>
                </a:lnTo>
                <a:lnTo>
                  <a:pt x="13711" y="5755"/>
                </a:lnTo>
                <a:lnTo>
                  <a:pt x="13660" y="5768"/>
                </a:lnTo>
                <a:lnTo>
                  <a:pt x="13642" y="5786"/>
                </a:lnTo>
                <a:lnTo>
                  <a:pt x="13631" y="5792"/>
                </a:lnTo>
                <a:lnTo>
                  <a:pt x="13626" y="5768"/>
                </a:lnTo>
                <a:lnTo>
                  <a:pt x="13592" y="5780"/>
                </a:lnTo>
                <a:lnTo>
                  <a:pt x="13585" y="5768"/>
                </a:lnTo>
                <a:lnTo>
                  <a:pt x="13541" y="5786"/>
                </a:lnTo>
                <a:lnTo>
                  <a:pt x="13500" y="5768"/>
                </a:lnTo>
                <a:lnTo>
                  <a:pt x="13472" y="5774"/>
                </a:lnTo>
                <a:lnTo>
                  <a:pt x="13466" y="5780"/>
                </a:lnTo>
                <a:lnTo>
                  <a:pt x="13466" y="5800"/>
                </a:lnTo>
                <a:lnTo>
                  <a:pt x="13489" y="5838"/>
                </a:lnTo>
                <a:lnTo>
                  <a:pt x="13518" y="5856"/>
                </a:lnTo>
                <a:lnTo>
                  <a:pt x="13523" y="5888"/>
                </a:lnTo>
                <a:lnTo>
                  <a:pt x="13512" y="5966"/>
                </a:lnTo>
                <a:lnTo>
                  <a:pt x="13500" y="5972"/>
                </a:lnTo>
                <a:lnTo>
                  <a:pt x="13484" y="5934"/>
                </a:lnTo>
                <a:lnTo>
                  <a:pt x="13461" y="5908"/>
                </a:lnTo>
                <a:lnTo>
                  <a:pt x="13450" y="5870"/>
                </a:lnTo>
                <a:lnTo>
                  <a:pt x="13415" y="5870"/>
                </a:lnTo>
                <a:lnTo>
                  <a:pt x="13381" y="5914"/>
                </a:lnTo>
                <a:lnTo>
                  <a:pt x="13365" y="5908"/>
                </a:lnTo>
                <a:lnTo>
                  <a:pt x="13358" y="5896"/>
                </a:lnTo>
                <a:lnTo>
                  <a:pt x="13329" y="5896"/>
                </a:lnTo>
                <a:lnTo>
                  <a:pt x="13296" y="5882"/>
                </a:lnTo>
                <a:lnTo>
                  <a:pt x="13273" y="5908"/>
                </a:lnTo>
                <a:lnTo>
                  <a:pt x="13244" y="5972"/>
                </a:lnTo>
                <a:lnTo>
                  <a:pt x="13244" y="6004"/>
                </a:lnTo>
                <a:lnTo>
                  <a:pt x="13251" y="6023"/>
                </a:lnTo>
                <a:lnTo>
                  <a:pt x="13257" y="6047"/>
                </a:lnTo>
                <a:lnTo>
                  <a:pt x="13257" y="6055"/>
                </a:lnTo>
                <a:lnTo>
                  <a:pt x="13216" y="6035"/>
                </a:lnTo>
                <a:lnTo>
                  <a:pt x="13138" y="6099"/>
                </a:lnTo>
                <a:lnTo>
                  <a:pt x="13120" y="6105"/>
                </a:lnTo>
                <a:lnTo>
                  <a:pt x="13109" y="6111"/>
                </a:lnTo>
                <a:lnTo>
                  <a:pt x="13109" y="6099"/>
                </a:lnTo>
                <a:lnTo>
                  <a:pt x="13177" y="6029"/>
                </a:lnTo>
                <a:lnTo>
                  <a:pt x="13205" y="5998"/>
                </a:lnTo>
                <a:lnTo>
                  <a:pt x="13210" y="5972"/>
                </a:lnTo>
                <a:lnTo>
                  <a:pt x="13251" y="5896"/>
                </a:lnTo>
                <a:lnTo>
                  <a:pt x="13257" y="5870"/>
                </a:lnTo>
                <a:lnTo>
                  <a:pt x="13257" y="5856"/>
                </a:lnTo>
                <a:lnTo>
                  <a:pt x="13234" y="5864"/>
                </a:lnTo>
                <a:lnTo>
                  <a:pt x="13216" y="5870"/>
                </a:lnTo>
                <a:lnTo>
                  <a:pt x="13200" y="5876"/>
                </a:lnTo>
                <a:lnTo>
                  <a:pt x="13171" y="5896"/>
                </a:lnTo>
                <a:lnTo>
                  <a:pt x="13143" y="5934"/>
                </a:lnTo>
                <a:lnTo>
                  <a:pt x="13086" y="6023"/>
                </a:lnTo>
                <a:lnTo>
                  <a:pt x="13052" y="6055"/>
                </a:lnTo>
                <a:lnTo>
                  <a:pt x="13068" y="6023"/>
                </a:lnTo>
                <a:lnTo>
                  <a:pt x="13097" y="5978"/>
                </a:lnTo>
                <a:lnTo>
                  <a:pt x="13125" y="5908"/>
                </a:lnTo>
                <a:lnTo>
                  <a:pt x="13125" y="5896"/>
                </a:lnTo>
                <a:lnTo>
                  <a:pt x="13035" y="5902"/>
                </a:lnTo>
                <a:lnTo>
                  <a:pt x="12996" y="5934"/>
                </a:lnTo>
                <a:lnTo>
                  <a:pt x="12983" y="5946"/>
                </a:lnTo>
                <a:lnTo>
                  <a:pt x="12978" y="5960"/>
                </a:lnTo>
                <a:lnTo>
                  <a:pt x="12967" y="5972"/>
                </a:lnTo>
                <a:lnTo>
                  <a:pt x="12944" y="5984"/>
                </a:lnTo>
                <a:lnTo>
                  <a:pt x="12921" y="5984"/>
                </a:lnTo>
                <a:lnTo>
                  <a:pt x="12910" y="5978"/>
                </a:lnTo>
                <a:lnTo>
                  <a:pt x="12893" y="5984"/>
                </a:lnTo>
                <a:lnTo>
                  <a:pt x="12887" y="6010"/>
                </a:lnTo>
                <a:lnTo>
                  <a:pt x="12898" y="6041"/>
                </a:lnTo>
                <a:lnTo>
                  <a:pt x="12916" y="6067"/>
                </a:lnTo>
                <a:lnTo>
                  <a:pt x="12903" y="6073"/>
                </a:lnTo>
                <a:lnTo>
                  <a:pt x="12869" y="6061"/>
                </a:lnTo>
                <a:lnTo>
                  <a:pt x="12846" y="6035"/>
                </a:lnTo>
                <a:lnTo>
                  <a:pt x="12846" y="5998"/>
                </a:lnTo>
                <a:lnTo>
                  <a:pt x="12836" y="5978"/>
                </a:lnTo>
                <a:lnTo>
                  <a:pt x="12830" y="5978"/>
                </a:lnTo>
                <a:lnTo>
                  <a:pt x="12813" y="5992"/>
                </a:lnTo>
                <a:lnTo>
                  <a:pt x="12773" y="6035"/>
                </a:lnTo>
                <a:lnTo>
                  <a:pt x="12756" y="6073"/>
                </a:lnTo>
                <a:lnTo>
                  <a:pt x="12756" y="6099"/>
                </a:lnTo>
                <a:lnTo>
                  <a:pt x="12750" y="6105"/>
                </a:lnTo>
                <a:lnTo>
                  <a:pt x="12670" y="6119"/>
                </a:lnTo>
                <a:lnTo>
                  <a:pt x="12626" y="6151"/>
                </a:lnTo>
                <a:lnTo>
                  <a:pt x="12598" y="6201"/>
                </a:lnTo>
                <a:lnTo>
                  <a:pt x="12562" y="6227"/>
                </a:lnTo>
                <a:lnTo>
                  <a:pt x="12500" y="6264"/>
                </a:lnTo>
                <a:lnTo>
                  <a:pt x="12456" y="6259"/>
                </a:lnTo>
                <a:lnTo>
                  <a:pt x="12404" y="6270"/>
                </a:lnTo>
                <a:lnTo>
                  <a:pt x="12386" y="6284"/>
                </a:lnTo>
                <a:lnTo>
                  <a:pt x="12363" y="6302"/>
                </a:lnTo>
                <a:lnTo>
                  <a:pt x="12358" y="6322"/>
                </a:lnTo>
                <a:lnTo>
                  <a:pt x="12363" y="6334"/>
                </a:lnTo>
                <a:lnTo>
                  <a:pt x="12472" y="6366"/>
                </a:lnTo>
                <a:lnTo>
                  <a:pt x="12512" y="6366"/>
                </a:lnTo>
                <a:lnTo>
                  <a:pt x="12523" y="6374"/>
                </a:lnTo>
                <a:lnTo>
                  <a:pt x="12523" y="6380"/>
                </a:lnTo>
                <a:lnTo>
                  <a:pt x="12534" y="6386"/>
                </a:lnTo>
                <a:lnTo>
                  <a:pt x="12523" y="6392"/>
                </a:lnTo>
                <a:lnTo>
                  <a:pt x="12484" y="6392"/>
                </a:lnTo>
                <a:lnTo>
                  <a:pt x="12438" y="6398"/>
                </a:lnTo>
                <a:lnTo>
                  <a:pt x="12409" y="6398"/>
                </a:lnTo>
                <a:lnTo>
                  <a:pt x="12392" y="6392"/>
                </a:lnTo>
                <a:lnTo>
                  <a:pt x="12358" y="6360"/>
                </a:lnTo>
                <a:lnTo>
                  <a:pt x="12319" y="6360"/>
                </a:lnTo>
                <a:lnTo>
                  <a:pt x="12273" y="6380"/>
                </a:lnTo>
                <a:lnTo>
                  <a:pt x="12262" y="6398"/>
                </a:lnTo>
                <a:lnTo>
                  <a:pt x="12249" y="6456"/>
                </a:lnTo>
                <a:lnTo>
                  <a:pt x="12249" y="6482"/>
                </a:lnTo>
                <a:lnTo>
                  <a:pt x="12262" y="6488"/>
                </a:lnTo>
                <a:lnTo>
                  <a:pt x="12257" y="6502"/>
                </a:lnTo>
                <a:lnTo>
                  <a:pt x="12239" y="6507"/>
                </a:lnTo>
                <a:lnTo>
                  <a:pt x="12221" y="6519"/>
                </a:lnTo>
                <a:lnTo>
                  <a:pt x="12210" y="6571"/>
                </a:lnTo>
                <a:lnTo>
                  <a:pt x="12205" y="6565"/>
                </a:lnTo>
                <a:lnTo>
                  <a:pt x="12205" y="6502"/>
                </a:lnTo>
                <a:lnTo>
                  <a:pt x="12228" y="6424"/>
                </a:lnTo>
                <a:lnTo>
                  <a:pt x="12221" y="6418"/>
                </a:lnTo>
                <a:lnTo>
                  <a:pt x="12221" y="6412"/>
                </a:lnTo>
                <a:lnTo>
                  <a:pt x="12187" y="6424"/>
                </a:lnTo>
                <a:lnTo>
                  <a:pt x="12148" y="6424"/>
                </a:lnTo>
                <a:lnTo>
                  <a:pt x="12107" y="6444"/>
                </a:lnTo>
                <a:lnTo>
                  <a:pt x="12068" y="6450"/>
                </a:lnTo>
                <a:lnTo>
                  <a:pt x="12063" y="6462"/>
                </a:lnTo>
                <a:lnTo>
                  <a:pt x="12063" y="6476"/>
                </a:lnTo>
                <a:lnTo>
                  <a:pt x="12107" y="6494"/>
                </a:lnTo>
                <a:lnTo>
                  <a:pt x="12102" y="6513"/>
                </a:lnTo>
                <a:lnTo>
                  <a:pt x="12058" y="6513"/>
                </a:lnTo>
                <a:lnTo>
                  <a:pt x="12040" y="6488"/>
                </a:lnTo>
                <a:lnTo>
                  <a:pt x="12022" y="6482"/>
                </a:lnTo>
                <a:lnTo>
                  <a:pt x="12001" y="6482"/>
                </a:lnTo>
                <a:lnTo>
                  <a:pt x="11932" y="6533"/>
                </a:lnTo>
                <a:lnTo>
                  <a:pt x="11921" y="6557"/>
                </a:lnTo>
                <a:lnTo>
                  <a:pt x="11903" y="6589"/>
                </a:lnTo>
                <a:lnTo>
                  <a:pt x="11916" y="6597"/>
                </a:lnTo>
                <a:lnTo>
                  <a:pt x="11949" y="6597"/>
                </a:lnTo>
                <a:lnTo>
                  <a:pt x="12011" y="6577"/>
                </a:lnTo>
                <a:lnTo>
                  <a:pt x="12011" y="6589"/>
                </a:lnTo>
                <a:lnTo>
                  <a:pt x="11994" y="6597"/>
                </a:lnTo>
                <a:lnTo>
                  <a:pt x="11978" y="6615"/>
                </a:lnTo>
                <a:lnTo>
                  <a:pt x="11972" y="6641"/>
                </a:lnTo>
                <a:lnTo>
                  <a:pt x="11978" y="6673"/>
                </a:lnTo>
                <a:lnTo>
                  <a:pt x="11994" y="6693"/>
                </a:lnTo>
                <a:lnTo>
                  <a:pt x="12035" y="6685"/>
                </a:lnTo>
                <a:lnTo>
                  <a:pt x="12035" y="6699"/>
                </a:lnTo>
                <a:lnTo>
                  <a:pt x="12001" y="6725"/>
                </a:lnTo>
                <a:lnTo>
                  <a:pt x="11983" y="6762"/>
                </a:lnTo>
                <a:lnTo>
                  <a:pt x="11978" y="6762"/>
                </a:lnTo>
                <a:lnTo>
                  <a:pt x="11983" y="6717"/>
                </a:lnTo>
                <a:lnTo>
                  <a:pt x="11978" y="6705"/>
                </a:lnTo>
                <a:lnTo>
                  <a:pt x="11955" y="6693"/>
                </a:lnTo>
                <a:lnTo>
                  <a:pt x="11937" y="6653"/>
                </a:lnTo>
                <a:lnTo>
                  <a:pt x="11916" y="6641"/>
                </a:lnTo>
                <a:lnTo>
                  <a:pt x="11864" y="6661"/>
                </a:lnTo>
                <a:lnTo>
                  <a:pt x="11813" y="6699"/>
                </a:lnTo>
                <a:lnTo>
                  <a:pt x="11795" y="6717"/>
                </a:lnTo>
                <a:lnTo>
                  <a:pt x="11766" y="6731"/>
                </a:lnTo>
                <a:lnTo>
                  <a:pt x="11761" y="6743"/>
                </a:lnTo>
                <a:lnTo>
                  <a:pt x="11766" y="6749"/>
                </a:lnTo>
                <a:lnTo>
                  <a:pt x="11789" y="6749"/>
                </a:lnTo>
                <a:lnTo>
                  <a:pt x="11830" y="6762"/>
                </a:lnTo>
                <a:lnTo>
                  <a:pt x="11916" y="6788"/>
                </a:lnTo>
                <a:lnTo>
                  <a:pt x="11937" y="6800"/>
                </a:lnTo>
                <a:lnTo>
                  <a:pt x="11926" y="6820"/>
                </a:lnTo>
                <a:lnTo>
                  <a:pt x="11807" y="6794"/>
                </a:lnTo>
                <a:lnTo>
                  <a:pt x="11773" y="6794"/>
                </a:lnTo>
                <a:lnTo>
                  <a:pt x="11745" y="6800"/>
                </a:lnTo>
                <a:lnTo>
                  <a:pt x="11722" y="6788"/>
                </a:lnTo>
                <a:lnTo>
                  <a:pt x="11688" y="6800"/>
                </a:lnTo>
                <a:lnTo>
                  <a:pt x="11676" y="6794"/>
                </a:lnTo>
                <a:lnTo>
                  <a:pt x="11647" y="6806"/>
                </a:lnTo>
                <a:lnTo>
                  <a:pt x="11603" y="6844"/>
                </a:lnTo>
                <a:lnTo>
                  <a:pt x="11590" y="6844"/>
                </a:lnTo>
                <a:lnTo>
                  <a:pt x="11567" y="6852"/>
                </a:lnTo>
                <a:lnTo>
                  <a:pt x="11551" y="6858"/>
                </a:lnTo>
                <a:lnTo>
                  <a:pt x="11551" y="6884"/>
                </a:lnTo>
                <a:lnTo>
                  <a:pt x="11580" y="6908"/>
                </a:lnTo>
                <a:lnTo>
                  <a:pt x="11585" y="6922"/>
                </a:lnTo>
                <a:lnTo>
                  <a:pt x="11551" y="6916"/>
                </a:lnTo>
                <a:lnTo>
                  <a:pt x="11523" y="6902"/>
                </a:lnTo>
                <a:lnTo>
                  <a:pt x="11495" y="6922"/>
                </a:lnTo>
                <a:lnTo>
                  <a:pt x="11477" y="6928"/>
                </a:lnTo>
                <a:lnTo>
                  <a:pt x="11448" y="6928"/>
                </a:lnTo>
                <a:lnTo>
                  <a:pt x="11420" y="6948"/>
                </a:lnTo>
                <a:lnTo>
                  <a:pt x="11392" y="6992"/>
                </a:lnTo>
                <a:lnTo>
                  <a:pt x="11381" y="6986"/>
                </a:lnTo>
                <a:lnTo>
                  <a:pt x="11352" y="7029"/>
                </a:lnTo>
                <a:lnTo>
                  <a:pt x="11319" y="7119"/>
                </a:lnTo>
                <a:lnTo>
                  <a:pt x="11363" y="7125"/>
                </a:lnTo>
                <a:lnTo>
                  <a:pt x="11495" y="7125"/>
                </a:lnTo>
                <a:lnTo>
                  <a:pt x="11500" y="7139"/>
                </a:lnTo>
                <a:lnTo>
                  <a:pt x="11471" y="7151"/>
                </a:lnTo>
                <a:lnTo>
                  <a:pt x="11438" y="7157"/>
                </a:lnTo>
                <a:lnTo>
                  <a:pt x="11415" y="7171"/>
                </a:lnTo>
                <a:lnTo>
                  <a:pt x="11358" y="7151"/>
                </a:lnTo>
                <a:lnTo>
                  <a:pt x="11233" y="7157"/>
                </a:lnTo>
                <a:lnTo>
                  <a:pt x="11226" y="7171"/>
                </a:lnTo>
                <a:lnTo>
                  <a:pt x="11249" y="7203"/>
                </a:lnTo>
                <a:lnTo>
                  <a:pt x="11249" y="7227"/>
                </a:lnTo>
                <a:lnTo>
                  <a:pt x="11239" y="7235"/>
                </a:lnTo>
                <a:lnTo>
                  <a:pt x="11210" y="7221"/>
                </a:lnTo>
                <a:lnTo>
                  <a:pt x="11177" y="7235"/>
                </a:lnTo>
                <a:lnTo>
                  <a:pt x="11148" y="7272"/>
                </a:lnTo>
                <a:lnTo>
                  <a:pt x="11056" y="7330"/>
                </a:lnTo>
                <a:lnTo>
                  <a:pt x="11027" y="7354"/>
                </a:lnTo>
                <a:lnTo>
                  <a:pt x="10999" y="7386"/>
                </a:lnTo>
                <a:lnTo>
                  <a:pt x="10960" y="7432"/>
                </a:lnTo>
                <a:lnTo>
                  <a:pt x="10949" y="7470"/>
                </a:lnTo>
                <a:lnTo>
                  <a:pt x="10955" y="7489"/>
                </a:lnTo>
                <a:lnTo>
                  <a:pt x="10965" y="7482"/>
                </a:lnTo>
                <a:lnTo>
                  <a:pt x="10978" y="7495"/>
                </a:lnTo>
                <a:lnTo>
                  <a:pt x="10971" y="7513"/>
                </a:lnTo>
                <a:lnTo>
                  <a:pt x="10983" y="7527"/>
                </a:lnTo>
                <a:lnTo>
                  <a:pt x="10999" y="7527"/>
                </a:lnTo>
                <a:lnTo>
                  <a:pt x="11056" y="7507"/>
                </a:lnTo>
                <a:lnTo>
                  <a:pt x="11084" y="7489"/>
                </a:lnTo>
                <a:lnTo>
                  <a:pt x="11107" y="7482"/>
                </a:lnTo>
                <a:lnTo>
                  <a:pt x="11050" y="7527"/>
                </a:lnTo>
                <a:lnTo>
                  <a:pt x="10983" y="7565"/>
                </a:lnTo>
                <a:lnTo>
                  <a:pt x="10942" y="7559"/>
                </a:lnTo>
                <a:lnTo>
                  <a:pt x="10937" y="7533"/>
                </a:lnTo>
                <a:lnTo>
                  <a:pt x="10931" y="7513"/>
                </a:lnTo>
                <a:lnTo>
                  <a:pt x="10761" y="7559"/>
                </a:lnTo>
                <a:lnTo>
                  <a:pt x="10722" y="7585"/>
                </a:lnTo>
                <a:lnTo>
                  <a:pt x="10699" y="7617"/>
                </a:lnTo>
                <a:lnTo>
                  <a:pt x="10681" y="7649"/>
                </a:lnTo>
                <a:lnTo>
                  <a:pt x="10704" y="7641"/>
                </a:lnTo>
                <a:lnTo>
                  <a:pt x="10743" y="7635"/>
                </a:lnTo>
                <a:lnTo>
                  <a:pt x="10761" y="7641"/>
                </a:lnTo>
                <a:lnTo>
                  <a:pt x="10722" y="7661"/>
                </a:lnTo>
                <a:lnTo>
                  <a:pt x="10676" y="7673"/>
                </a:lnTo>
                <a:lnTo>
                  <a:pt x="10653" y="7673"/>
                </a:lnTo>
                <a:lnTo>
                  <a:pt x="10613" y="7693"/>
                </a:lnTo>
                <a:lnTo>
                  <a:pt x="10573" y="7699"/>
                </a:lnTo>
                <a:lnTo>
                  <a:pt x="10539" y="7731"/>
                </a:lnTo>
                <a:lnTo>
                  <a:pt x="10471" y="7744"/>
                </a:lnTo>
                <a:lnTo>
                  <a:pt x="10358" y="7826"/>
                </a:lnTo>
                <a:lnTo>
                  <a:pt x="10296" y="7858"/>
                </a:lnTo>
                <a:lnTo>
                  <a:pt x="10260" y="7896"/>
                </a:lnTo>
                <a:lnTo>
                  <a:pt x="10232" y="7916"/>
                </a:lnTo>
                <a:lnTo>
                  <a:pt x="10192" y="7928"/>
                </a:lnTo>
                <a:lnTo>
                  <a:pt x="10159" y="7954"/>
                </a:lnTo>
                <a:lnTo>
                  <a:pt x="10130" y="7991"/>
                </a:lnTo>
                <a:lnTo>
                  <a:pt x="10130" y="8005"/>
                </a:lnTo>
                <a:lnTo>
                  <a:pt x="10146" y="7999"/>
                </a:lnTo>
                <a:lnTo>
                  <a:pt x="10169" y="8005"/>
                </a:lnTo>
                <a:lnTo>
                  <a:pt x="10164" y="8043"/>
                </a:lnTo>
                <a:lnTo>
                  <a:pt x="10164" y="8087"/>
                </a:lnTo>
                <a:lnTo>
                  <a:pt x="10187" y="8101"/>
                </a:lnTo>
                <a:lnTo>
                  <a:pt x="10255" y="8095"/>
                </a:lnTo>
                <a:lnTo>
                  <a:pt x="10415" y="8043"/>
                </a:lnTo>
                <a:lnTo>
                  <a:pt x="10448" y="8017"/>
                </a:lnTo>
                <a:lnTo>
                  <a:pt x="10443" y="7985"/>
                </a:lnTo>
                <a:lnTo>
                  <a:pt x="10438" y="7979"/>
                </a:lnTo>
                <a:lnTo>
                  <a:pt x="10482" y="7960"/>
                </a:lnTo>
                <a:lnTo>
                  <a:pt x="10523" y="7948"/>
                </a:lnTo>
                <a:lnTo>
                  <a:pt x="10539" y="7948"/>
                </a:lnTo>
                <a:lnTo>
                  <a:pt x="10562" y="7960"/>
                </a:lnTo>
                <a:lnTo>
                  <a:pt x="10562" y="7974"/>
                </a:lnTo>
                <a:lnTo>
                  <a:pt x="10516" y="7985"/>
                </a:lnTo>
                <a:lnTo>
                  <a:pt x="10487" y="7999"/>
                </a:lnTo>
                <a:lnTo>
                  <a:pt x="10487" y="8011"/>
                </a:lnTo>
                <a:lnTo>
                  <a:pt x="10505" y="8017"/>
                </a:lnTo>
                <a:lnTo>
                  <a:pt x="10505" y="8049"/>
                </a:lnTo>
                <a:lnTo>
                  <a:pt x="10471" y="8063"/>
                </a:lnTo>
                <a:lnTo>
                  <a:pt x="10438" y="8075"/>
                </a:lnTo>
                <a:lnTo>
                  <a:pt x="10402" y="8075"/>
                </a:lnTo>
                <a:lnTo>
                  <a:pt x="10358" y="8081"/>
                </a:lnTo>
                <a:lnTo>
                  <a:pt x="10340" y="8095"/>
                </a:lnTo>
                <a:lnTo>
                  <a:pt x="10317" y="8119"/>
                </a:lnTo>
                <a:lnTo>
                  <a:pt x="10317" y="8165"/>
                </a:lnTo>
                <a:lnTo>
                  <a:pt x="10306" y="8159"/>
                </a:lnTo>
                <a:lnTo>
                  <a:pt x="10278" y="8159"/>
                </a:lnTo>
                <a:lnTo>
                  <a:pt x="10232" y="8139"/>
                </a:lnTo>
                <a:lnTo>
                  <a:pt x="10198" y="8133"/>
                </a:lnTo>
                <a:lnTo>
                  <a:pt x="10175" y="8139"/>
                </a:lnTo>
                <a:lnTo>
                  <a:pt x="10153" y="8151"/>
                </a:lnTo>
                <a:lnTo>
                  <a:pt x="10146" y="8145"/>
                </a:lnTo>
                <a:lnTo>
                  <a:pt x="10153" y="8107"/>
                </a:lnTo>
                <a:lnTo>
                  <a:pt x="10146" y="8101"/>
                </a:lnTo>
                <a:lnTo>
                  <a:pt x="10141" y="8081"/>
                </a:lnTo>
                <a:lnTo>
                  <a:pt x="10136" y="8031"/>
                </a:lnTo>
                <a:lnTo>
                  <a:pt x="10113" y="8031"/>
                </a:lnTo>
                <a:lnTo>
                  <a:pt x="10097" y="8037"/>
                </a:lnTo>
                <a:lnTo>
                  <a:pt x="10050" y="8031"/>
                </a:lnTo>
                <a:lnTo>
                  <a:pt x="9994" y="8069"/>
                </a:lnTo>
                <a:lnTo>
                  <a:pt x="9983" y="8063"/>
                </a:lnTo>
                <a:lnTo>
                  <a:pt x="9988" y="8049"/>
                </a:lnTo>
                <a:lnTo>
                  <a:pt x="10017" y="8023"/>
                </a:lnTo>
                <a:lnTo>
                  <a:pt x="10022" y="8011"/>
                </a:lnTo>
                <a:lnTo>
                  <a:pt x="9970" y="7974"/>
                </a:lnTo>
                <a:lnTo>
                  <a:pt x="9914" y="7974"/>
                </a:lnTo>
                <a:lnTo>
                  <a:pt x="9862" y="7991"/>
                </a:lnTo>
                <a:lnTo>
                  <a:pt x="9846" y="8005"/>
                </a:lnTo>
                <a:lnTo>
                  <a:pt x="9841" y="8031"/>
                </a:lnTo>
                <a:lnTo>
                  <a:pt x="9857" y="8043"/>
                </a:lnTo>
                <a:lnTo>
                  <a:pt x="9880" y="8049"/>
                </a:lnTo>
                <a:lnTo>
                  <a:pt x="9880" y="8069"/>
                </a:lnTo>
                <a:lnTo>
                  <a:pt x="9869" y="8087"/>
                </a:lnTo>
                <a:lnTo>
                  <a:pt x="9851" y="8095"/>
                </a:lnTo>
                <a:lnTo>
                  <a:pt x="9784" y="8087"/>
                </a:lnTo>
                <a:lnTo>
                  <a:pt x="9756" y="8107"/>
                </a:lnTo>
                <a:lnTo>
                  <a:pt x="9732" y="8133"/>
                </a:lnTo>
                <a:lnTo>
                  <a:pt x="9732" y="8171"/>
                </a:lnTo>
                <a:lnTo>
                  <a:pt x="9743" y="8197"/>
                </a:lnTo>
                <a:lnTo>
                  <a:pt x="9766" y="8278"/>
                </a:lnTo>
                <a:lnTo>
                  <a:pt x="9761" y="8298"/>
                </a:lnTo>
                <a:lnTo>
                  <a:pt x="9720" y="8228"/>
                </a:lnTo>
                <a:lnTo>
                  <a:pt x="9709" y="8209"/>
                </a:lnTo>
                <a:lnTo>
                  <a:pt x="9709" y="8159"/>
                </a:lnTo>
                <a:lnTo>
                  <a:pt x="9663" y="8139"/>
                </a:lnTo>
                <a:lnTo>
                  <a:pt x="9635" y="8133"/>
                </a:lnTo>
                <a:lnTo>
                  <a:pt x="9624" y="8127"/>
                </a:lnTo>
                <a:lnTo>
                  <a:pt x="9601" y="8127"/>
                </a:lnTo>
                <a:lnTo>
                  <a:pt x="9549" y="8145"/>
                </a:lnTo>
                <a:lnTo>
                  <a:pt x="9459" y="8145"/>
                </a:lnTo>
                <a:lnTo>
                  <a:pt x="9443" y="8151"/>
                </a:lnTo>
                <a:lnTo>
                  <a:pt x="9430" y="8165"/>
                </a:lnTo>
                <a:lnTo>
                  <a:pt x="9379" y="8203"/>
                </a:lnTo>
                <a:lnTo>
                  <a:pt x="9351" y="8228"/>
                </a:lnTo>
                <a:lnTo>
                  <a:pt x="9358" y="8240"/>
                </a:lnTo>
                <a:lnTo>
                  <a:pt x="9414" y="8246"/>
                </a:lnTo>
                <a:lnTo>
                  <a:pt x="9436" y="8240"/>
                </a:lnTo>
                <a:lnTo>
                  <a:pt x="9464" y="8246"/>
                </a:lnTo>
                <a:lnTo>
                  <a:pt x="9487" y="8278"/>
                </a:lnTo>
                <a:lnTo>
                  <a:pt x="9629" y="8292"/>
                </a:lnTo>
                <a:lnTo>
                  <a:pt x="9629" y="8310"/>
                </a:lnTo>
                <a:lnTo>
                  <a:pt x="9567" y="8298"/>
                </a:lnTo>
                <a:lnTo>
                  <a:pt x="9505" y="8304"/>
                </a:lnTo>
                <a:lnTo>
                  <a:pt x="9493" y="8310"/>
                </a:lnTo>
                <a:lnTo>
                  <a:pt x="9487" y="8330"/>
                </a:lnTo>
                <a:lnTo>
                  <a:pt x="9516" y="8350"/>
                </a:lnTo>
                <a:lnTo>
                  <a:pt x="9505" y="8356"/>
                </a:lnTo>
                <a:lnTo>
                  <a:pt x="9464" y="8356"/>
                </a:lnTo>
                <a:lnTo>
                  <a:pt x="9436" y="8318"/>
                </a:lnTo>
                <a:lnTo>
                  <a:pt x="9379" y="8286"/>
                </a:lnTo>
                <a:lnTo>
                  <a:pt x="9340" y="8266"/>
                </a:lnTo>
                <a:lnTo>
                  <a:pt x="9306" y="8266"/>
                </a:lnTo>
                <a:lnTo>
                  <a:pt x="9272" y="8260"/>
                </a:lnTo>
                <a:lnTo>
                  <a:pt x="9255" y="8254"/>
                </a:lnTo>
                <a:lnTo>
                  <a:pt x="9232" y="8260"/>
                </a:lnTo>
                <a:lnTo>
                  <a:pt x="9208" y="8278"/>
                </a:lnTo>
                <a:lnTo>
                  <a:pt x="9169" y="8304"/>
                </a:lnTo>
                <a:lnTo>
                  <a:pt x="9164" y="8324"/>
                </a:lnTo>
                <a:lnTo>
                  <a:pt x="9192" y="8330"/>
                </a:lnTo>
                <a:lnTo>
                  <a:pt x="9237" y="8330"/>
                </a:lnTo>
                <a:lnTo>
                  <a:pt x="9288" y="8336"/>
                </a:lnTo>
                <a:lnTo>
                  <a:pt x="9265" y="8350"/>
                </a:lnTo>
                <a:lnTo>
                  <a:pt x="9255" y="8356"/>
                </a:lnTo>
                <a:lnTo>
                  <a:pt x="9164" y="8350"/>
                </a:lnTo>
                <a:lnTo>
                  <a:pt x="9141" y="8342"/>
                </a:lnTo>
                <a:lnTo>
                  <a:pt x="9136" y="8330"/>
                </a:lnTo>
                <a:lnTo>
                  <a:pt x="9130" y="8310"/>
                </a:lnTo>
                <a:lnTo>
                  <a:pt x="9118" y="8304"/>
                </a:lnTo>
                <a:lnTo>
                  <a:pt x="9089" y="8310"/>
                </a:lnTo>
                <a:lnTo>
                  <a:pt x="9073" y="8304"/>
                </a:lnTo>
                <a:lnTo>
                  <a:pt x="9022" y="8324"/>
                </a:lnTo>
                <a:lnTo>
                  <a:pt x="8993" y="8350"/>
                </a:lnTo>
                <a:lnTo>
                  <a:pt x="8976" y="8362"/>
                </a:lnTo>
                <a:lnTo>
                  <a:pt x="8947" y="8382"/>
                </a:lnTo>
                <a:lnTo>
                  <a:pt x="8937" y="8374"/>
                </a:lnTo>
                <a:lnTo>
                  <a:pt x="8931" y="8356"/>
                </a:lnTo>
                <a:lnTo>
                  <a:pt x="8908" y="8362"/>
                </a:lnTo>
                <a:lnTo>
                  <a:pt x="8867" y="8414"/>
                </a:lnTo>
                <a:lnTo>
                  <a:pt x="8862" y="8446"/>
                </a:lnTo>
                <a:lnTo>
                  <a:pt x="8880" y="8464"/>
                </a:lnTo>
                <a:lnTo>
                  <a:pt x="8924" y="8477"/>
                </a:lnTo>
                <a:lnTo>
                  <a:pt x="8960" y="8495"/>
                </a:lnTo>
                <a:lnTo>
                  <a:pt x="9038" y="8559"/>
                </a:lnTo>
                <a:lnTo>
                  <a:pt x="9095" y="8579"/>
                </a:lnTo>
                <a:lnTo>
                  <a:pt x="9159" y="8579"/>
                </a:lnTo>
                <a:lnTo>
                  <a:pt x="9164" y="8591"/>
                </a:lnTo>
                <a:lnTo>
                  <a:pt x="9095" y="8597"/>
                </a:lnTo>
                <a:lnTo>
                  <a:pt x="8999" y="8579"/>
                </a:lnTo>
                <a:lnTo>
                  <a:pt x="8965" y="8547"/>
                </a:lnTo>
                <a:lnTo>
                  <a:pt x="8914" y="8495"/>
                </a:lnTo>
                <a:lnTo>
                  <a:pt x="8839" y="8477"/>
                </a:lnTo>
                <a:lnTo>
                  <a:pt x="8818" y="8458"/>
                </a:lnTo>
                <a:lnTo>
                  <a:pt x="8800" y="8464"/>
                </a:lnTo>
                <a:lnTo>
                  <a:pt x="8777" y="8495"/>
                </a:lnTo>
                <a:lnTo>
                  <a:pt x="8761" y="8533"/>
                </a:lnTo>
                <a:lnTo>
                  <a:pt x="8761" y="8565"/>
                </a:lnTo>
                <a:lnTo>
                  <a:pt x="8777" y="8585"/>
                </a:lnTo>
                <a:lnTo>
                  <a:pt x="8771" y="8623"/>
                </a:lnTo>
                <a:lnTo>
                  <a:pt x="8782" y="8649"/>
                </a:lnTo>
                <a:lnTo>
                  <a:pt x="8795" y="8661"/>
                </a:lnTo>
                <a:lnTo>
                  <a:pt x="8771" y="8669"/>
                </a:lnTo>
                <a:lnTo>
                  <a:pt x="8754" y="8661"/>
                </a:lnTo>
                <a:lnTo>
                  <a:pt x="8715" y="8661"/>
                </a:lnTo>
                <a:lnTo>
                  <a:pt x="8697" y="8681"/>
                </a:lnTo>
                <a:lnTo>
                  <a:pt x="8676" y="8738"/>
                </a:lnTo>
                <a:lnTo>
                  <a:pt x="8681" y="8770"/>
                </a:lnTo>
                <a:lnTo>
                  <a:pt x="8709" y="8820"/>
                </a:lnTo>
                <a:lnTo>
                  <a:pt x="8732" y="8834"/>
                </a:lnTo>
                <a:lnTo>
                  <a:pt x="8782" y="8828"/>
                </a:lnTo>
                <a:lnTo>
                  <a:pt x="8880" y="8846"/>
                </a:lnTo>
                <a:lnTo>
                  <a:pt x="8931" y="8878"/>
                </a:lnTo>
                <a:lnTo>
                  <a:pt x="8960" y="8878"/>
                </a:lnTo>
                <a:lnTo>
                  <a:pt x="8993" y="8846"/>
                </a:lnTo>
                <a:lnTo>
                  <a:pt x="9009" y="8828"/>
                </a:lnTo>
                <a:lnTo>
                  <a:pt x="9017" y="8834"/>
                </a:lnTo>
                <a:lnTo>
                  <a:pt x="8999" y="8860"/>
                </a:lnTo>
                <a:lnTo>
                  <a:pt x="9004" y="8872"/>
                </a:lnTo>
                <a:lnTo>
                  <a:pt x="9033" y="8884"/>
                </a:lnTo>
                <a:lnTo>
                  <a:pt x="9056" y="8910"/>
                </a:lnTo>
                <a:lnTo>
                  <a:pt x="9107" y="8924"/>
                </a:lnTo>
                <a:lnTo>
                  <a:pt x="9130" y="8924"/>
                </a:lnTo>
                <a:lnTo>
                  <a:pt x="9141" y="8910"/>
                </a:lnTo>
                <a:lnTo>
                  <a:pt x="9152" y="8878"/>
                </a:lnTo>
                <a:lnTo>
                  <a:pt x="9180" y="8840"/>
                </a:lnTo>
                <a:lnTo>
                  <a:pt x="9221" y="8820"/>
                </a:lnTo>
                <a:lnTo>
                  <a:pt x="9221" y="8834"/>
                </a:lnTo>
                <a:lnTo>
                  <a:pt x="9169" y="8872"/>
                </a:lnTo>
                <a:lnTo>
                  <a:pt x="9164" y="8910"/>
                </a:lnTo>
                <a:lnTo>
                  <a:pt x="9203" y="8930"/>
                </a:lnTo>
                <a:lnTo>
                  <a:pt x="9187" y="8942"/>
                </a:lnTo>
                <a:lnTo>
                  <a:pt x="9061" y="8942"/>
                </a:lnTo>
                <a:lnTo>
                  <a:pt x="9050" y="8973"/>
                </a:lnTo>
                <a:lnTo>
                  <a:pt x="9045" y="8999"/>
                </a:lnTo>
                <a:lnTo>
                  <a:pt x="9033" y="8999"/>
                </a:lnTo>
                <a:lnTo>
                  <a:pt x="9027" y="8979"/>
                </a:lnTo>
                <a:lnTo>
                  <a:pt x="9038" y="8956"/>
                </a:lnTo>
                <a:lnTo>
                  <a:pt x="9033" y="8930"/>
                </a:lnTo>
                <a:lnTo>
                  <a:pt x="9017" y="8904"/>
                </a:lnTo>
                <a:lnTo>
                  <a:pt x="8981" y="8898"/>
                </a:lnTo>
                <a:lnTo>
                  <a:pt x="8931" y="8904"/>
                </a:lnTo>
                <a:lnTo>
                  <a:pt x="8903" y="8898"/>
                </a:lnTo>
                <a:lnTo>
                  <a:pt x="8846" y="8860"/>
                </a:lnTo>
                <a:lnTo>
                  <a:pt x="8732" y="8852"/>
                </a:lnTo>
                <a:lnTo>
                  <a:pt x="8686" y="8846"/>
                </a:lnTo>
                <a:lnTo>
                  <a:pt x="8668" y="8834"/>
                </a:lnTo>
                <a:lnTo>
                  <a:pt x="8652" y="8820"/>
                </a:lnTo>
                <a:lnTo>
                  <a:pt x="8624" y="8828"/>
                </a:lnTo>
                <a:lnTo>
                  <a:pt x="8606" y="8872"/>
                </a:lnTo>
                <a:lnTo>
                  <a:pt x="8583" y="8904"/>
                </a:lnTo>
                <a:lnTo>
                  <a:pt x="8562" y="8973"/>
                </a:lnTo>
                <a:lnTo>
                  <a:pt x="8555" y="9005"/>
                </a:lnTo>
                <a:lnTo>
                  <a:pt x="8572" y="9043"/>
                </a:lnTo>
                <a:lnTo>
                  <a:pt x="8624" y="9037"/>
                </a:lnTo>
                <a:lnTo>
                  <a:pt x="8668" y="9011"/>
                </a:lnTo>
                <a:lnTo>
                  <a:pt x="8681" y="9019"/>
                </a:lnTo>
                <a:lnTo>
                  <a:pt x="8647" y="9043"/>
                </a:lnTo>
                <a:lnTo>
                  <a:pt x="8533" y="9075"/>
                </a:lnTo>
                <a:lnTo>
                  <a:pt x="8521" y="9089"/>
                </a:lnTo>
                <a:lnTo>
                  <a:pt x="8498" y="9153"/>
                </a:lnTo>
                <a:lnTo>
                  <a:pt x="8498" y="9203"/>
                </a:lnTo>
                <a:lnTo>
                  <a:pt x="8516" y="9234"/>
                </a:lnTo>
                <a:lnTo>
                  <a:pt x="8549" y="9242"/>
                </a:lnTo>
                <a:lnTo>
                  <a:pt x="8567" y="9248"/>
                </a:lnTo>
                <a:lnTo>
                  <a:pt x="8567" y="9266"/>
                </a:lnTo>
                <a:lnTo>
                  <a:pt x="8516" y="9274"/>
                </a:lnTo>
                <a:lnTo>
                  <a:pt x="8487" y="9266"/>
                </a:lnTo>
                <a:lnTo>
                  <a:pt x="8469" y="9254"/>
                </a:lnTo>
                <a:lnTo>
                  <a:pt x="8453" y="9248"/>
                </a:lnTo>
                <a:lnTo>
                  <a:pt x="8441" y="9260"/>
                </a:lnTo>
                <a:lnTo>
                  <a:pt x="8436" y="9292"/>
                </a:lnTo>
                <a:lnTo>
                  <a:pt x="8413" y="9324"/>
                </a:lnTo>
                <a:lnTo>
                  <a:pt x="8379" y="9350"/>
                </a:lnTo>
                <a:lnTo>
                  <a:pt x="8356" y="9394"/>
                </a:lnTo>
                <a:lnTo>
                  <a:pt x="8345" y="9420"/>
                </a:lnTo>
                <a:lnTo>
                  <a:pt x="8345" y="9434"/>
                </a:lnTo>
                <a:lnTo>
                  <a:pt x="8356" y="9440"/>
                </a:lnTo>
                <a:lnTo>
                  <a:pt x="8374" y="9420"/>
                </a:lnTo>
                <a:lnTo>
                  <a:pt x="8384" y="9414"/>
                </a:lnTo>
                <a:lnTo>
                  <a:pt x="8413" y="9402"/>
                </a:lnTo>
                <a:lnTo>
                  <a:pt x="8459" y="9382"/>
                </a:lnTo>
                <a:lnTo>
                  <a:pt x="8493" y="9350"/>
                </a:lnTo>
                <a:lnTo>
                  <a:pt x="8544" y="9312"/>
                </a:lnTo>
                <a:lnTo>
                  <a:pt x="8572" y="9318"/>
                </a:lnTo>
                <a:lnTo>
                  <a:pt x="8596" y="9298"/>
                </a:lnTo>
                <a:lnTo>
                  <a:pt x="8619" y="9266"/>
                </a:lnTo>
                <a:lnTo>
                  <a:pt x="8647" y="9248"/>
                </a:lnTo>
                <a:lnTo>
                  <a:pt x="8692" y="9222"/>
                </a:lnTo>
                <a:lnTo>
                  <a:pt x="8715" y="9203"/>
                </a:lnTo>
                <a:lnTo>
                  <a:pt x="8771" y="9185"/>
                </a:lnTo>
                <a:lnTo>
                  <a:pt x="8885" y="9179"/>
                </a:lnTo>
                <a:lnTo>
                  <a:pt x="8931" y="9191"/>
                </a:lnTo>
                <a:lnTo>
                  <a:pt x="8914" y="9197"/>
                </a:lnTo>
                <a:lnTo>
                  <a:pt x="8874" y="9197"/>
                </a:lnTo>
                <a:lnTo>
                  <a:pt x="8851" y="9210"/>
                </a:lnTo>
                <a:lnTo>
                  <a:pt x="8828" y="9228"/>
                </a:lnTo>
                <a:lnTo>
                  <a:pt x="8754" y="9312"/>
                </a:lnTo>
                <a:lnTo>
                  <a:pt x="8766" y="9286"/>
                </a:lnTo>
                <a:lnTo>
                  <a:pt x="8805" y="9222"/>
                </a:lnTo>
                <a:lnTo>
                  <a:pt x="8805" y="9203"/>
                </a:lnTo>
                <a:lnTo>
                  <a:pt x="8761" y="9210"/>
                </a:lnTo>
                <a:lnTo>
                  <a:pt x="8686" y="9248"/>
                </a:lnTo>
                <a:lnTo>
                  <a:pt x="8663" y="9274"/>
                </a:lnTo>
                <a:lnTo>
                  <a:pt x="8658" y="9292"/>
                </a:lnTo>
                <a:lnTo>
                  <a:pt x="8640" y="9312"/>
                </a:lnTo>
                <a:lnTo>
                  <a:pt x="8612" y="9324"/>
                </a:lnTo>
                <a:lnTo>
                  <a:pt x="8544" y="9362"/>
                </a:lnTo>
                <a:lnTo>
                  <a:pt x="8521" y="9382"/>
                </a:lnTo>
                <a:lnTo>
                  <a:pt x="8516" y="9408"/>
                </a:lnTo>
                <a:lnTo>
                  <a:pt x="8526" y="9414"/>
                </a:lnTo>
                <a:lnTo>
                  <a:pt x="8562" y="9420"/>
                </a:lnTo>
                <a:lnTo>
                  <a:pt x="8578" y="9420"/>
                </a:lnTo>
                <a:lnTo>
                  <a:pt x="8619" y="9426"/>
                </a:lnTo>
                <a:lnTo>
                  <a:pt x="8619" y="9434"/>
                </a:lnTo>
                <a:lnTo>
                  <a:pt x="8549" y="9446"/>
                </a:lnTo>
                <a:lnTo>
                  <a:pt x="8521" y="9446"/>
                </a:lnTo>
                <a:lnTo>
                  <a:pt x="8487" y="9471"/>
                </a:lnTo>
                <a:lnTo>
                  <a:pt x="8448" y="9446"/>
                </a:lnTo>
                <a:lnTo>
                  <a:pt x="8441" y="9434"/>
                </a:lnTo>
                <a:lnTo>
                  <a:pt x="8430" y="9426"/>
                </a:lnTo>
                <a:lnTo>
                  <a:pt x="8402" y="9446"/>
                </a:lnTo>
                <a:lnTo>
                  <a:pt x="8379" y="9446"/>
                </a:lnTo>
                <a:lnTo>
                  <a:pt x="8350" y="9471"/>
                </a:lnTo>
                <a:lnTo>
                  <a:pt x="8311" y="9515"/>
                </a:lnTo>
                <a:lnTo>
                  <a:pt x="8255" y="9611"/>
                </a:lnTo>
                <a:lnTo>
                  <a:pt x="8249" y="9643"/>
                </a:lnTo>
                <a:lnTo>
                  <a:pt x="8288" y="9657"/>
                </a:lnTo>
                <a:lnTo>
                  <a:pt x="8322" y="9643"/>
                </a:lnTo>
                <a:lnTo>
                  <a:pt x="8363" y="9611"/>
                </a:lnTo>
                <a:lnTo>
                  <a:pt x="8384" y="9611"/>
                </a:lnTo>
                <a:lnTo>
                  <a:pt x="8402" y="9605"/>
                </a:lnTo>
                <a:lnTo>
                  <a:pt x="8436" y="9605"/>
                </a:lnTo>
                <a:lnTo>
                  <a:pt x="8487" y="9593"/>
                </a:lnTo>
                <a:lnTo>
                  <a:pt x="8533" y="9567"/>
                </a:lnTo>
                <a:lnTo>
                  <a:pt x="8567" y="9561"/>
                </a:lnTo>
                <a:lnTo>
                  <a:pt x="8601" y="9553"/>
                </a:lnTo>
                <a:lnTo>
                  <a:pt x="8601" y="9561"/>
                </a:lnTo>
                <a:lnTo>
                  <a:pt x="8567" y="9573"/>
                </a:lnTo>
                <a:lnTo>
                  <a:pt x="8533" y="9593"/>
                </a:lnTo>
                <a:lnTo>
                  <a:pt x="8482" y="9611"/>
                </a:lnTo>
                <a:lnTo>
                  <a:pt x="8448" y="9637"/>
                </a:lnTo>
                <a:lnTo>
                  <a:pt x="8430" y="9663"/>
                </a:lnTo>
                <a:lnTo>
                  <a:pt x="8430" y="9689"/>
                </a:lnTo>
                <a:lnTo>
                  <a:pt x="8413" y="9706"/>
                </a:lnTo>
                <a:lnTo>
                  <a:pt x="8391" y="9720"/>
                </a:lnTo>
                <a:lnTo>
                  <a:pt x="8384" y="9732"/>
                </a:lnTo>
                <a:lnTo>
                  <a:pt x="8397" y="9776"/>
                </a:lnTo>
                <a:lnTo>
                  <a:pt x="8407" y="9796"/>
                </a:lnTo>
                <a:lnTo>
                  <a:pt x="8469" y="9784"/>
                </a:lnTo>
                <a:lnTo>
                  <a:pt x="8477" y="9796"/>
                </a:lnTo>
                <a:lnTo>
                  <a:pt x="8430" y="9808"/>
                </a:lnTo>
                <a:lnTo>
                  <a:pt x="8402" y="9834"/>
                </a:lnTo>
                <a:lnTo>
                  <a:pt x="8391" y="9834"/>
                </a:lnTo>
                <a:lnTo>
                  <a:pt x="8356" y="9776"/>
                </a:lnTo>
                <a:lnTo>
                  <a:pt x="8311" y="9738"/>
                </a:lnTo>
                <a:lnTo>
                  <a:pt x="8294" y="9752"/>
                </a:lnTo>
                <a:lnTo>
                  <a:pt x="8255" y="9816"/>
                </a:lnTo>
                <a:lnTo>
                  <a:pt x="8231" y="9854"/>
                </a:lnTo>
                <a:lnTo>
                  <a:pt x="8226" y="9904"/>
                </a:lnTo>
                <a:lnTo>
                  <a:pt x="8231" y="9955"/>
                </a:lnTo>
                <a:lnTo>
                  <a:pt x="8271" y="10013"/>
                </a:lnTo>
                <a:lnTo>
                  <a:pt x="8278" y="10045"/>
                </a:lnTo>
                <a:lnTo>
                  <a:pt x="8327" y="10109"/>
                </a:lnTo>
                <a:lnTo>
                  <a:pt x="8350" y="10121"/>
                </a:lnTo>
                <a:lnTo>
                  <a:pt x="8384" y="10127"/>
                </a:lnTo>
                <a:lnTo>
                  <a:pt x="8391" y="10135"/>
                </a:lnTo>
                <a:lnTo>
                  <a:pt x="8391" y="10153"/>
                </a:lnTo>
                <a:lnTo>
                  <a:pt x="8363" y="10167"/>
                </a:lnTo>
                <a:lnTo>
                  <a:pt x="8340" y="10185"/>
                </a:lnTo>
                <a:lnTo>
                  <a:pt x="8340" y="10198"/>
                </a:lnTo>
                <a:lnTo>
                  <a:pt x="8368" y="10222"/>
                </a:lnTo>
                <a:lnTo>
                  <a:pt x="8379" y="10216"/>
                </a:lnTo>
                <a:lnTo>
                  <a:pt x="8391" y="10198"/>
                </a:lnTo>
                <a:lnTo>
                  <a:pt x="8402" y="10190"/>
                </a:lnTo>
                <a:lnTo>
                  <a:pt x="8420" y="10198"/>
                </a:lnTo>
                <a:lnTo>
                  <a:pt x="8425" y="10198"/>
                </a:lnTo>
                <a:lnTo>
                  <a:pt x="8413" y="10210"/>
                </a:lnTo>
                <a:lnTo>
                  <a:pt x="8413" y="10216"/>
                </a:lnTo>
                <a:lnTo>
                  <a:pt x="8407" y="10230"/>
                </a:lnTo>
                <a:lnTo>
                  <a:pt x="8420" y="10254"/>
                </a:lnTo>
                <a:lnTo>
                  <a:pt x="8469" y="10262"/>
                </a:lnTo>
                <a:lnTo>
                  <a:pt x="8526" y="10294"/>
                </a:lnTo>
                <a:lnTo>
                  <a:pt x="8629" y="10294"/>
                </a:lnTo>
                <a:lnTo>
                  <a:pt x="8681" y="10274"/>
                </a:lnTo>
                <a:lnTo>
                  <a:pt x="8709" y="10280"/>
                </a:lnTo>
                <a:lnTo>
                  <a:pt x="8761" y="10254"/>
                </a:lnTo>
                <a:lnTo>
                  <a:pt x="8823" y="10236"/>
                </a:lnTo>
                <a:lnTo>
                  <a:pt x="8965" y="10147"/>
                </a:lnTo>
                <a:lnTo>
                  <a:pt x="9045" y="10121"/>
                </a:lnTo>
                <a:lnTo>
                  <a:pt x="9056" y="10103"/>
                </a:lnTo>
                <a:lnTo>
                  <a:pt x="9066" y="10095"/>
                </a:lnTo>
                <a:lnTo>
                  <a:pt x="9089" y="10095"/>
                </a:lnTo>
                <a:lnTo>
                  <a:pt x="9118" y="10077"/>
                </a:lnTo>
                <a:lnTo>
                  <a:pt x="9107" y="10051"/>
                </a:lnTo>
                <a:lnTo>
                  <a:pt x="9175" y="10031"/>
                </a:lnTo>
                <a:lnTo>
                  <a:pt x="9192" y="10031"/>
                </a:lnTo>
                <a:lnTo>
                  <a:pt x="9208" y="10019"/>
                </a:lnTo>
                <a:lnTo>
                  <a:pt x="9221" y="10007"/>
                </a:lnTo>
                <a:lnTo>
                  <a:pt x="9221" y="9975"/>
                </a:lnTo>
                <a:lnTo>
                  <a:pt x="9208" y="9955"/>
                </a:lnTo>
                <a:lnTo>
                  <a:pt x="9232" y="9955"/>
                </a:lnTo>
                <a:lnTo>
                  <a:pt x="9249" y="10007"/>
                </a:lnTo>
                <a:lnTo>
                  <a:pt x="9244" y="10039"/>
                </a:lnTo>
                <a:lnTo>
                  <a:pt x="9272" y="10039"/>
                </a:lnTo>
                <a:lnTo>
                  <a:pt x="9311" y="10025"/>
                </a:lnTo>
                <a:lnTo>
                  <a:pt x="9335" y="10039"/>
                </a:lnTo>
                <a:lnTo>
                  <a:pt x="9345" y="10025"/>
                </a:lnTo>
                <a:lnTo>
                  <a:pt x="9358" y="10019"/>
                </a:lnTo>
                <a:lnTo>
                  <a:pt x="9436" y="9936"/>
                </a:lnTo>
                <a:lnTo>
                  <a:pt x="9459" y="9892"/>
                </a:lnTo>
                <a:lnTo>
                  <a:pt x="9471" y="9866"/>
                </a:lnTo>
                <a:lnTo>
                  <a:pt x="9464" y="9860"/>
                </a:lnTo>
                <a:lnTo>
                  <a:pt x="9477" y="9828"/>
                </a:lnTo>
                <a:lnTo>
                  <a:pt x="9500" y="9828"/>
                </a:lnTo>
                <a:lnTo>
                  <a:pt x="9528" y="9808"/>
                </a:lnTo>
                <a:lnTo>
                  <a:pt x="9539" y="9764"/>
                </a:lnTo>
                <a:lnTo>
                  <a:pt x="9567" y="9738"/>
                </a:lnTo>
                <a:lnTo>
                  <a:pt x="9549" y="9770"/>
                </a:lnTo>
                <a:lnTo>
                  <a:pt x="9544" y="9808"/>
                </a:lnTo>
                <a:lnTo>
                  <a:pt x="9510" y="9886"/>
                </a:lnTo>
                <a:lnTo>
                  <a:pt x="9505" y="9898"/>
                </a:lnTo>
                <a:lnTo>
                  <a:pt x="9510" y="9949"/>
                </a:lnTo>
                <a:lnTo>
                  <a:pt x="9510" y="9999"/>
                </a:lnTo>
                <a:lnTo>
                  <a:pt x="9533" y="10013"/>
                </a:lnTo>
                <a:lnTo>
                  <a:pt x="9544" y="10019"/>
                </a:lnTo>
                <a:lnTo>
                  <a:pt x="9562" y="10031"/>
                </a:lnTo>
                <a:lnTo>
                  <a:pt x="9573" y="10039"/>
                </a:lnTo>
                <a:lnTo>
                  <a:pt x="9619" y="10063"/>
                </a:lnTo>
                <a:lnTo>
                  <a:pt x="9613" y="10083"/>
                </a:lnTo>
                <a:lnTo>
                  <a:pt x="9606" y="10095"/>
                </a:lnTo>
                <a:lnTo>
                  <a:pt x="9596" y="10071"/>
                </a:lnTo>
                <a:lnTo>
                  <a:pt x="9573" y="10071"/>
                </a:lnTo>
                <a:lnTo>
                  <a:pt x="9562" y="10083"/>
                </a:lnTo>
                <a:lnTo>
                  <a:pt x="9544" y="10103"/>
                </a:lnTo>
                <a:lnTo>
                  <a:pt x="9539" y="10135"/>
                </a:lnTo>
                <a:lnTo>
                  <a:pt x="9539" y="10159"/>
                </a:lnTo>
                <a:lnTo>
                  <a:pt x="9510" y="10242"/>
                </a:lnTo>
                <a:lnTo>
                  <a:pt x="9482" y="10332"/>
                </a:lnTo>
                <a:lnTo>
                  <a:pt x="9471" y="10350"/>
                </a:lnTo>
                <a:lnTo>
                  <a:pt x="9459" y="10376"/>
                </a:lnTo>
                <a:lnTo>
                  <a:pt x="9482" y="10376"/>
                </a:lnTo>
                <a:lnTo>
                  <a:pt x="9493" y="10402"/>
                </a:lnTo>
                <a:lnTo>
                  <a:pt x="9459" y="10497"/>
                </a:lnTo>
                <a:lnTo>
                  <a:pt x="9464" y="10555"/>
                </a:lnTo>
                <a:lnTo>
                  <a:pt x="9493" y="10573"/>
                </a:lnTo>
                <a:lnTo>
                  <a:pt x="9464" y="10669"/>
                </a:lnTo>
                <a:lnTo>
                  <a:pt x="9459" y="10688"/>
                </a:lnTo>
                <a:lnTo>
                  <a:pt x="9482" y="10714"/>
                </a:lnTo>
                <a:lnTo>
                  <a:pt x="9477" y="10740"/>
                </a:lnTo>
                <a:lnTo>
                  <a:pt x="9464" y="10784"/>
                </a:lnTo>
                <a:lnTo>
                  <a:pt x="9459" y="10828"/>
                </a:lnTo>
                <a:lnTo>
                  <a:pt x="9487" y="10822"/>
                </a:lnTo>
                <a:lnTo>
                  <a:pt x="9471" y="10923"/>
                </a:lnTo>
                <a:lnTo>
                  <a:pt x="9482" y="11077"/>
                </a:lnTo>
                <a:lnTo>
                  <a:pt x="9505" y="11123"/>
                </a:lnTo>
                <a:lnTo>
                  <a:pt x="9516" y="11204"/>
                </a:lnTo>
                <a:lnTo>
                  <a:pt x="9528" y="11210"/>
                </a:lnTo>
                <a:lnTo>
                  <a:pt x="9544" y="11230"/>
                </a:lnTo>
                <a:lnTo>
                  <a:pt x="9539" y="11274"/>
                </a:lnTo>
                <a:lnTo>
                  <a:pt x="9510" y="11300"/>
                </a:lnTo>
                <a:lnTo>
                  <a:pt x="9493" y="11294"/>
                </a:lnTo>
                <a:lnTo>
                  <a:pt x="9464" y="11294"/>
                </a:lnTo>
                <a:lnTo>
                  <a:pt x="9459" y="11320"/>
                </a:lnTo>
                <a:lnTo>
                  <a:pt x="9471" y="11338"/>
                </a:lnTo>
                <a:lnTo>
                  <a:pt x="9471" y="11378"/>
                </a:lnTo>
                <a:lnTo>
                  <a:pt x="9454" y="11390"/>
                </a:lnTo>
                <a:lnTo>
                  <a:pt x="9443" y="11390"/>
                </a:lnTo>
                <a:lnTo>
                  <a:pt x="9402" y="11352"/>
                </a:lnTo>
                <a:lnTo>
                  <a:pt x="9391" y="11352"/>
                </a:lnTo>
                <a:lnTo>
                  <a:pt x="9397" y="11370"/>
                </a:lnTo>
                <a:lnTo>
                  <a:pt x="9397" y="11421"/>
                </a:lnTo>
                <a:lnTo>
                  <a:pt x="9414" y="11549"/>
                </a:lnTo>
                <a:lnTo>
                  <a:pt x="9430" y="11587"/>
                </a:lnTo>
                <a:lnTo>
                  <a:pt x="9430" y="11613"/>
                </a:lnTo>
                <a:lnTo>
                  <a:pt x="9420" y="11639"/>
                </a:lnTo>
                <a:lnTo>
                  <a:pt x="9402" y="11670"/>
                </a:lnTo>
                <a:lnTo>
                  <a:pt x="9386" y="11708"/>
                </a:lnTo>
                <a:lnTo>
                  <a:pt x="9379" y="11728"/>
                </a:lnTo>
                <a:lnTo>
                  <a:pt x="9351" y="11752"/>
                </a:lnTo>
                <a:lnTo>
                  <a:pt x="9454" y="11810"/>
                </a:lnTo>
                <a:lnTo>
                  <a:pt x="9585" y="11798"/>
                </a:lnTo>
                <a:lnTo>
                  <a:pt x="9647" y="11830"/>
                </a:lnTo>
                <a:lnTo>
                  <a:pt x="9670" y="11836"/>
                </a:lnTo>
                <a:lnTo>
                  <a:pt x="9732" y="11784"/>
                </a:lnTo>
                <a:lnTo>
                  <a:pt x="9732" y="11734"/>
                </a:lnTo>
                <a:lnTo>
                  <a:pt x="9727" y="11688"/>
                </a:lnTo>
                <a:lnTo>
                  <a:pt x="9748" y="11645"/>
                </a:lnTo>
                <a:lnTo>
                  <a:pt x="9766" y="11625"/>
                </a:lnTo>
                <a:lnTo>
                  <a:pt x="9818" y="11593"/>
                </a:lnTo>
                <a:lnTo>
                  <a:pt x="9841" y="11581"/>
                </a:lnTo>
                <a:lnTo>
                  <a:pt x="9862" y="11569"/>
                </a:lnTo>
                <a:lnTo>
                  <a:pt x="9885" y="11587"/>
                </a:lnTo>
                <a:lnTo>
                  <a:pt x="9908" y="11587"/>
                </a:lnTo>
                <a:lnTo>
                  <a:pt x="9914" y="11543"/>
                </a:lnTo>
                <a:lnTo>
                  <a:pt x="9937" y="11529"/>
                </a:lnTo>
                <a:lnTo>
                  <a:pt x="10004" y="11543"/>
                </a:lnTo>
                <a:lnTo>
                  <a:pt x="10068" y="11569"/>
                </a:lnTo>
                <a:lnTo>
                  <a:pt x="10118" y="11561"/>
                </a:lnTo>
                <a:lnTo>
                  <a:pt x="10146" y="11569"/>
                </a:lnTo>
                <a:lnTo>
                  <a:pt x="10164" y="11581"/>
                </a:lnTo>
                <a:lnTo>
                  <a:pt x="10187" y="11601"/>
                </a:lnTo>
                <a:lnTo>
                  <a:pt x="10216" y="11587"/>
                </a:lnTo>
                <a:lnTo>
                  <a:pt x="10244" y="11569"/>
                </a:lnTo>
                <a:lnTo>
                  <a:pt x="10324" y="11453"/>
                </a:lnTo>
                <a:lnTo>
                  <a:pt x="10352" y="11421"/>
                </a:lnTo>
                <a:lnTo>
                  <a:pt x="10397" y="11378"/>
                </a:lnTo>
                <a:lnTo>
                  <a:pt x="10425" y="11332"/>
                </a:lnTo>
                <a:lnTo>
                  <a:pt x="10454" y="11288"/>
                </a:lnTo>
                <a:lnTo>
                  <a:pt x="10494" y="11224"/>
                </a:lnTo>
                <a:lnTo>
                  <a:pt x="10500" y="11192"/>
                </a:lnTo>
                <a:lnTo>
                  <a:pt x="10500" y="11172"/>
                </a:lnTo>
                <a:lnTo>
                  <a:pt x="10510" y="11141"/>
                </a:lnTo>
                <a:lnTo>
                  <a:pt x="10573" y="11077"/>
                </a:lnTo>
                <a:lnTo>
                  <a:pt x="10585" y="11045"/>
                </a:lnTo>
                <a:lnTo>
                  <a:pt x="10585" y="11013"/>
                </a:lnTo>
                <a:lnTo>
                  <a:pt x="10590" y="10981"/>
                </a:lnTo>
                <a:lnTo>
                  <a:pt x="10608" y="10931"/>
                </a:lnTo>
                <a:lnTo>
                  <a:pt x="10608" y="10906"/>
                </a:lnTo>
                <a:lnTo>
                  <a:pt x="10637" y="10860"/>
                </a:lnTo>
                <a:lnTo>
                  <a:pt x="10658" y="10868"/>
                </a:lnTo>
                <a:lnTo>
                  <a:pt x="10693" y="10758"/>
                </a:lnTo>
                <a:lnTo>
                  <a:pt x="10715" y="10740"/>
                </a:lnTo>
                <a:lnTo>
                  <a:pt x="10722" y="10700"/>
                </a:lnTo>
                <a:lnTo>
                  <a:pt x="10722" y="10637"/>
                </a:lnTo>
                <a:lnTo>
                  <a:pt x="10766" y="10637"/>
                </a:lnTo>
                <a:lnTo>
                  <a:pt x="10795" y="10631"/>
                </a:lnTo>
                <a:lnTo>
                  <a:pt x="10779" y="10581"/>
                </a:lnTo>
                <a:lnTo>
                  <a:pt x="10756" y="10567"/>
                </a:lnTo>
                <a:lnTo>
                  <a:pt x="10709" y="10555"/>
                </a:lnTo>
                <a:lnTo>
                  <a:pt x="10686" y="10555"/>
                </a:lnTo>
                <a:lnTo>
                  <a:pt x="10676" y="10541"/>
                </a:lnTo>
                <a:lnTo>
                  <a:pt x="10653" y="10529"/>
                </a:lnTo>
                <a:lnTo>
                  <a:pt x="10681" y="10523"/>
                </a:lnTo>
                <a:lnTo>
                  <a:pt x="10750" y="10549"/>
                </a:lnTo>
                <a:lnTo>
                  <a:pt x="10828" y="10561"/>
                </a:lnTo>
                <a:lnTo>
                  <a:pt x="10869" y="10541"/>
                </a:lnTo>
                <a:lnTo>
                  <a:pt x="10937" y="10523"/>
                </a:lnTo>
                <a:lnTo>
                  <a:pt x="10971" y="10497"/>
                </a:lnTo>
                <a:lnTo>
                  <a:pt x="11027" y="10477"/>
                </a:lnTo>
                <a:lnTo>
                  <a:pt x="11056" y="10465"/>
                </a:lnTo>
                <a:lnTo>
                  <a:pt x="11074" y="10471"/>
                </a:lnTo>
                <a:lnTo>
                  <a:pt x="11113" y="10459"/>
                </a:lnTo>
                <a:lnTo>
                  <a:pt x="11148" y="10439"/>
                </a:lnTo>
                <a:lnTo>
                  <a:pt x="11198" y="10428"/>
                </a:lnTo>
                <a:lnTo>
                  <a:pt x="11210" y="10414"/>
                </a:lnTo>
                <a:lnTo>
                  <a:pt x="11233" y="10402"/>
                </a:lnTo>
                <a:lnTo>
                  <a:pt x="11255" y="10350"/>
                </a:lnTo>
                <a:lnTo>
                  <a:pt x="11273" y="10358"/>
                </a:lnTo>
                <a:lnTo>
                  <a:pt x="11306" y="10344"/>
                </a:lnTo>
                <a:lnTo>
                  <a:pt x="11301" y="10312"/>
                </a:lnTo>
                <a:lnTo>
                  <a:pt x="11296" y="10306"/>
                </a:lnTo>
                <a:lnTo>
                  <a:pt x="11278" y="10306"/>
                </a:lnTo>
                <a:lnTo>
                  <a:pt x="11262" y="10318"/>
                </a:lnTo>
                <a:lnTo>
                  <a:pt x="11249" y="10312"/>
                </a:lnTo>
                <a:lnTo>
                  <a:pt x="11233" y="10312"/>
                </a:lnTo>
                <a:lnTo>
                  <a:pt x="11216" y="10326"/>
                </a:lnTo>
                <a:lnTo>
                  <a:pt x="11193" y="10332"/>
                </a:lnTo>
                <a:lnTo>
                  <a:pt x="11159" y="10318"/>
                </a:lnTo>
                <a:lnTo>
                  <a:pt x="11164" y="10300"/>
                </a:lnTo>
                <a:lnTo>
                  <a:pt x="11216" y="10280"/>
                </a:lnTo>
                <a:lnTo>
                  <a:pt x="11226" y="10286"/>
                </a:lnTo>
                <a:lnTo>
                  <a:pt x="11244" y="10280"/>
                </a:lnTo>
                <a:lnTo>
                  <a:pt x="11267" y="10268"/>
                </a:lnTo>
                <a:lnTo>
                  <a:pt x="11278" y="10268"/>
                </a:lnTo>
                <a:lnTo>
                  <a:pt x="11329" y="10242"/>
                </a:lnTo>
                <a:lnTo>
                  <a:pt x="11352" y="10230"/>
                </a:lnTo>
                <a:lnTo>
                  <a:pt x="11376" y="10210"/>
                </a:lnTo>
                <a:lnTo>
                  <a:pt x="11425" y="10185"/>
                </a:lnTo>
                <a:lnTo>
                  <a:pt x="11448" y="10179"/>
                </a:lnTo>
                <a:lnTo>
                  <a:pt x="11461" y="10147"/>
                </a:lnTo>
                <a:lnTo>
                  <a:pt x="11466" y="10095"/>
                </a:lnTo>
                <a:lnTo>
                  <a:pt x="11461" y="10077"/>
                </a:lnTo>
                <a:lnTo>
                  <a:pt x="11461" y="10051"/>
                </a:lnTo>
                <a:lnTo>
                  <a:pt x="11454" y="10025"/>
                </a:lnTo>
                <a:lnTo>
                  <a:pt x="11415" y="9999"/>
                </a:lnTo>
                <a:lnTo>
                  <a:pt x="11404" y="9987"/>
                </a:lnTo>
                <a:lnTo>
                  <a:pt x="11425" y="9943"/>
                </a:lnTo>
                <a:lnTo>
                  <a:pt x="11404" y="9898"/>
                </a:lnTo>
                <a:lnTo>
                  <a:pt x="11368" y="9880"/>
                </a:lnTo>
                <a:lnTo>
                  <a:pt x="11358" y="9860"/>
                </a:lnTo>
                <a:lnTo>
                  <a:pt x="11340" y="9808"/>
                </a:lnTo>
                <a:lnTo>
                  <a:pt x="11340" y="9770"/>
                </a:lnTo>
                <a:lnTo>
                  <a:pt x="11319" y="9770"/>
                </a:lnTo>
                <a:lnTo>
                  <a:pt x="11283" y="9784"/>
                </a:lnTo>
                <a:lnTo>
                  <a:pt x="11267" y="9776"/>
                </a:lnTo>
                <a:lnTo>
                  <a:pt x="11267" y="9758"/>
                </a:lnTo>
                <a:lnTo>
                  <a:pt x="11262" y="9738"/>
                </a:lnTo>
                <a:lnTo>
                  <a:pt x="11255" y="9726"/>
                </a:lnTo>
                <a:lnTo>
                  <a:pt x="11239" y="9726"/>
                </a:lnTo>
                <a:lnTo>
                  <a:pt x="11216" y="9720"/>
                </a:lnTo>
                <a:lnTo>
                  <a:pt x="11198" y="9689"/>
                </a:lnTo>
                <a:lnTo>
                  <a:pt x="11210" y="9663"/>
                </a:lnTo>
                <a:lnTo>
                  <a:pt x="11221" y="9643"/>
                </a:lnTo>
                <a:lnTo>
                  <a:pt x="11226" y="9579"/>
                </a:lnTo>
                <a:lnTo>
                  <a:pt x="11233" y="9567"/>
                </a:lnTo>
                <a:lnTo>
                  <a:pt x="11255" y="9497"/>
                </a:lnTo>
                <a:lnTo>
                  <a:pt x="11267" y="9451"/>
                </a:lnTo>
                <a:lnTo>
                  <a:pt x="11267" y="9434"/>
                </a:lnTo>
                <a:lnTo>
                  <a:pt x="11283" y="9420"/>
                </a:lnTo>
                <a:lnTo>
                  <a:pt x="11283" y="9402"/>
                </a:lnTo>
                <a:lnTo>
                  <a:pt x="11278" y="9388"/>
                </a:lnTo>
                <a:lnTo>
                  <a:pt x="11296" y="9356"/>
                </a:lnTo>
                <a:lnTo>
                  <a:pt x="11301" y="9338"/>
                </a:lnTo>
                <a:lnTo>
                  <a:pt x="11306" y="9306"/>
                </a:lnTo>
                <a:lnTo>
                  <a:pt x="11340" y="9274"/>
                </a:lnTo>
                <a:lnTo>
                  <a:pt x="11347" y="9248"/>
                </a:lnTo>
                <a:lnTo>
                  <a:pt x="11368" y="9266"/>
                </a:lnTo>
                <a:lnTo>
                  <a:pt x="11397" y="9274"/>
                </a:lnTo>
                <a:lnTo>
                  <a:pt x="11392" y="9248"/>
                </a:lnTo>
                <a:lnTo>
                  <a:pt x="11397" y="9228"/>
                </a:lnTo>
                <a:lnTo>
                  <a:pt x="11404" y="9191"/>
                </a:lnTo>
                <a:lnTo>
                  <a:pt x="11425" y="9153"/>
                </a:lnTo>
                <a:lnTo>
                  <a:pt x="11443" y="9127"/>
                </a:lnTo>
                <a:lnTo>
                  <a:pt x="11482" y="9069"/>
                </a:lnTo>
                <a:lnTo>
                  <a:pt x="11500" y="9051"/>
                </a:lnTo>
                <a:lnTo>
                  <a:pt x="11518" y="9043"/>
                </a:lnTo>
                <a:lnTo>
                  <a:pt x="11500" y="9031"/>
                </a:lnTo>
                <a:lnTo>
                  <a:pt x="11489" y="8993"/>
                </a:lnTo>
                <a:lnTo>
                  <a:pt x="11495" y="8948"/>
                </a:lnTo>
                <a:lnTo>
                  <a:pt x="11500" y="8936"/>
                </a:lnTo>
                <a:lnTo>
                  <a:pt x="11511" y="8916"/>
                </a:lnTo>
                <a:lnTo>
                  <a:pt x="11528" y="8936"/>
                </a:lnTo>
                <a:lnTo>
                  <a:pt x="11539" y="8948"/>
                </a:lnTo>
                <a:lnTo>
                  <a:pt x="11551" y="8956"/>
                </a:lnTo>
                <a:lnTo>
                  <a:pt x="11574" y="8936"/>
                </a:lnTo>
                <a:lnTo>
                  <a:pt x="11603" y="8942"/>
                </a:lnTo>
                <a:lnTo>
                  <a:pt x="11637" y="8910"/>
                </a:lnTo>
                <a:lnTo>
                  <a:pt x="11660" y="8904"/>
                </a:lnTo>
                <a:lnTo>
                  <a:pt x="11660" y="8892"/>
                </a:lnTo>
                <a:lnTo>
                  <a:pt x="11642" y="8884"/>
                </a:lnTo>
                <a:lnTo>
                  <a:pt x="11642" y="8878"/>
                </a:lnTo>
                <a:lnTo>
                  <a:pt x="11653" y="8866"/>
                </a:lnTo>
                <a:lnTo>
                  <a:pt x="11665" y="8852"/>
                </a:lnTo>
                <a:lnTo>
                  <a:pt x="11665" y="8802"/>
                </a:lnTo>
                <a:lnTo>
                  <a:pt x="11670" y="8782"/>
                </a:lnTo>
                <a:lnTo>
                  <a:pt x="11676" y="8776"/>
                </a:lnTo>
                <a:lnTo>
                  <a:pt x="11676" y="8802"/>
                </a:lnTo>
                <a:lnTo>
                  <a:pt x="11704" y="8808"/>
                </a:lnTo>
                <a:lnTo>
                  <a:pt x="11699" y="8814"/>
                </a:lnTo>
                <a:lnTo>
                  <a:pt x="11699" y="8828"/>
                </a:lnTo>
                <a:lnTo>
                  <a:pt x="11717" y="8834"/>
                </a:lnTo>
                <a:lnTo>
                  <a:pt x="11727" y="8820"/>
                </a:lnTo>
                <a:lnTo>
                  <a:pt x="11738" y="8808"/>
                </a:lnTo>
                <a:lnTo>
                  <a:pt x="11795" y="8796"/>
                </a:lnTo>
                <a:lnTo>
                  <a:pt x="11802" y="8782"/>
                </a:lnTo>
                <a:lnTo>
                  <a:pt x="11807" y="8770"/>
                </a:lnTo>
                <a:lnTo>
                  <a:pt x="11818" y="8756"/>
                </a:lnTo>
                <a:lnTo>
                  <a:pt x="11779" y="8750"/>
                </a:lnTo>
                <a:lnTo>
                  <a:pt x="11789" y="8732"/>
                </a:lnTo>
                <a:lnTo>
                  <a:pt x="11802" y="8738"/>
                </a:lnTo>
                <a:lnTo>
                  <a:pt x="11836" y="8732"/>
                </a:lnTo>
                <a:lnTo>
                  <a:pt x="11852" y="8707"/>
                </a:lnTo>
                <a:lnTo>
                  <a:pt x="11864" y="8681"/>
                </a:lnTo>
                <a:lnTo>
                  <a:pt x="11880" y="8687"/>
                </a:lnTo>
                <a:lnTo>
                  <a:pt x="11903" y="8681"/>
                </a:lnTo>
                <a:lnTo>
                  <a:pt x="11916" y="8687"/>
                </a:lnTo>
                <a:lnTo>
                  <a:pt x="11926" y="8675"/>
                </a:lnTo>
                <a:lnTo>
                  <a:pt x="11916" y="8669"/>
                </a:lnTo>
                <a:lnTo>
                  <a:pt x="11921" y="8661"/>
                </a:lnTo>
                <a:lnTo>
                  <a:pt x="11965" y="8675"/>
                </a:lnTo>
                <a:lnTo>
                  <a:pt x="12022" y="8637"/>
                </a:lnTo>
                <a:lnTo>
                  <a:pt x="12045" y="8605"/>
                </a:lnTo>
                <a:lnTo>
                  <a:pt x="12068" y="8585"/>
                </a:lnTo>
                <a:lnTo>
                  <a:pt x="12086" y="8617"/>
                </a:lnTo>
                <a:lnTo>
                  <a:pt x="12091" y="8597"/>
                </a:lnTo>
                <a:lnTo>
                  <a:pt x="12102" y="8579"/>
                </a:lnTo>
                <a:lnTo>
                  <a:pt x="12114" y="8591"/>
                </a:lnTo>
                <a:lnTo>
                  <a:pt x="12125" y="8611"/>
                </a:lnTo>
                <a:lnTo>
                  <a:pt x="12143" y="8611"/>
                </a:lnTo>
                <a:lnTo>
                  <a:pt x="12164" y="8579"/>
                </a:lnTo>
                <a:lnTo>
                  <a:pt x="12200" y="8553"/>
                </a:lnTo>
                <a:lnTo>
                  <a:pt x="12267" y="8541"/>
                </a:lnTo>
                <a:lnTo>
                  <a:pt x="12313" y="8521"/>
                </a:lnTo>
                <a:lnTo>
                  <a:pt x="12335" y="8501"/>
                </a:lnTo>
                <a:lnTo>
                  <a:pt x="12386" y="8489"/>
                </a:lnTo>
                <a:lnTo>
                  <a:pt x="12415" y="8477"/>
                </a:lnTo>
                <a:lnTo>
                  <a:pt x="12505" y="8356"/>
                </a:lnTo>
                <a:lnTo>
                  <a:pt x="12575" y="8310"/>
                </a:lnTo>
                <a:lnTo>
                  <a:pt x="12626" y="8286"/>
                </a:lnTo>
                <a:lnTo>
                  <a:pt x="12637" y="8266"/>
                </a:lnTo>
                <a:lnTo>
                  <a:pt x="12647" y="8246"/>
                </a:lnTo>
                <a:lnTo>
                  <a:pt x="12637" y="8209"/>
                </a:lnTo>
                <a:lnTo>
                  <a:pt x="12637" y="8127"/>
                </a:lnTo>
                <a:lnTo>
                  <a:pt x="12631" y="8107"/>
                </a:lnTo>
                <a:lnTo>
                  <a:pt x="12619" y="8087"/>
                </a:lnTo>
                <a:lnTo>
                  <a:pt x="12642" y="8063"/>
                </a:lnTo>
                <a:lnTo>
                  <a:pt x="12670" y="8037"/>
                </a:lnTo>
                <a:lnTo>
                  <a:pt x="12704" y="8011"/>
                </a:lnTo>
                <a:lnTo>
                  <a:pt x="12750" y="7968"/>
                </a:lnTo>
                <a:lnTo>
                  <a:pt x="12756" y="7954"/>
                </a:lnTo>
                <a:lnTo>
                  <a:pt x="12756" y="7916"/>
                </a:lnTo>
                <a:lnTo>
                  <a:pt x="12750" y="7896"/>
                </a:lnTo>
                <a:lnTo>
                  <a:pt x="12745" y="7878"/>
                </a:lnTo>
                <a:lnTo>
                  <a:pt x="12756" y="7878"/>
                </a:lnTo>
                <a:lnTo>
                  <a:pt x="12768" y="7910"/>
                </a:lnTo>
                <a:lnTo>
                  <a:pt x="12779" y="7910"/>
                </a:lnTo>
                <a:lnTo>
                  <a:pt x="12784" y="7896"/>
                </a:lnTo>
                <a:lnTo>
                  <a:pt x="12784" y="7884"/>
                </a:lnTo>
                <a:lnTo>
                  <a:pt x="12773" y="7878"/>
                </a:lnTo>
                <a:lnTo>
                  <a:pt x="12773" y="7864"/>
                </a:lnTo>
                <a:lnTo>
                  <a:pt x="12779" y="7852"/>
                </a:lnTo>
                <a:lnTo>
                  <a:pt x="12789" y="7846"/>
                </a:lnTo>
                <a:lnTo>
                  <a:pt x="12813" y="7852"/>
                </a:lnTo>
                <a:lnTo>
                  <a:pt x="12853" y="7852"/>
                </a:lnTo>
                <a:lnTo>
                  <a:pt x="12864" y="7846"/>
                </a:lnTo>
                <a:lnTo>
                  <a:pt x="12875" y="7832"/>
                </a:lnTo>
                <a:lnTo>
                  <a:pt x="12869" y="7814"/>
                </a:lnTo>
                <a:lnTo>
                  <a:pt x="12875" y="7808"/>
                </a:lnTo>
                <a:lnTo>
                  <a:pt x="12910" y="7814"/>
                </a:lnTo>
                <a:lnTo>
                  <a:pt x="12926" y="7808"/>
                </a:lnTo>
                <a:lnTo>
                  <a:pt x="12926" y="7794"/>
                </a:lnTo>
                <a:lnTo>
                  <a:pt x="12921" y="7788"/>
                </a:lnTo>
                <a:lnTo>
                  <a:pt x="12921" y="7776"/>
                </a:lnTo>
                <a:lnTo>
                  <a:pt x="12949" y="7788"/>
                </a:lnTo>
                <a:lnTo>
                  <a:pt x="12955" y="7782"/>
                </a:lnTo>
                <a:lnTo>
                  <a:pt x="12972" y="7736"/>
                </a:lnTo>
                <a:lnTo>
                  <a:pt x="12978" y="7725"/>
                </a:lnTo>
                <a:lnTo>
                  <a:pt x="12996" y="7713"/>
                </a:lnTo>
                <a:lnTo>
                  <a:pt x="13006" y="7687"/>
                </a:lnTo>
                <a:lnTo>
                  <a:pt x="13017" y="7681"/>
                </a:lnTo>
                <a:lnTo>
                  <a:pt x="13029" y="7687"/>
                </a:lnTo>
                <a:lnTo>
                  <a:pt x="13035" y="7719"/>
                </a:lnTo>
                <a:lnTo>
                  <a:pt x="13052" y="7713"/>
                </a:lnTo>
                <a:lnTo>
                  <a:pt x="13086" y="7687"/>
                </a:lnTo>
                <a:lnTo>
                  <a:pt x="13109" y="7731"/>
                </a:lnTo>
                <a:lnTo>
                  <a:pt x="13138" y="7762"/>
                </a:lnTo>
                <a:lnTo>
                  <a:pt x="13148" y="7756"/>
                </a:lnTo>
                <a:lnTo>
                  <a:pt x="13166" y="7744"/>
                </a:lnTo>
                <a:lnTo>
                  <a:pt x="13205" y="7744"/>
                </a:lnTo>
                <a:lnTo>
                  <a:pt x="13239" y="7750"/>
                </a:lnTo>
                <a:lnTo>
                  <a:pt x="13262" y="7736"/>
                </a:lnTo>
                <a:lnTo>
                  <a:pt x="13296" y="7768"/>
                </a:lnTo>
                <a:lnTo>
                  <a:pt x="13347" y="7762"/>
                </a:lnTo>
                <a:lnTo>
                  <a:pt x="13365" y="7762"/>
                </a:lnTo>
                <a:lnTo>
                  <a:pt x="13393" y="7782"/>
                </a:lnTo>
                <a:lnTo>
                  <a:pt x="13427" y="7768"/>
                </a:lnTo>
                <a:lnTo>
                  <a:pt x="13443" y="7756"/>
                </a:lnTo>
                <a:lnTo>
                  <a:pt x="13450" y="7756"/>
                </a:lnTo>
                <a:lnTo>
                  <a:pt x="13443" y="7768"/>
                </a:lnTo>
                <a:lnTo>
                  <a:pt x="13427" y="7800"/>
                </a:lnTo>
                <a:lnTo>
                  <a:pt x="13433" y="7840"/>
                </a:lnTo>
                <a:lnTo>
                  <a:pt x="13450" y="7852"/>
                </a:lnTo>
                <a:lnTo>
                  <a:pt x="13466" y="7852"/>
                </a:lnTo>
                <a:lnTo>
                  <a:pt x="13528" y="7910"/>
                </a:lnTo>
                <a:lnTo>
                  <a:pt x="13546" y="7948"/>
                </a:lnTo>
                <a:lnTo>
                  <a:pt x="13523" y="7999"/>
                </a:lnTo>
                <a:lnTo>
                  <a:pt x="13507" y="8043"/>
                </a:lnTo>
                <a:lnTo>
                  <a:pt x="13489" y="8087"/>
                </a:lnTo>
                <a:lnTo>
                  <a:pt x="13500" y="8107"/>
                </a:lnTo>
                <a:lnTo>
                  <a:pt x="13500" y="8127"/>
                </a:lnTo>
                <a:lnTo>
                  <a:pt x="13495" y="8145"/>
                </a:lnTo>
                <a:lnTo>
                  <a:pt x="13472" y="8159"/>
                </a:lnTo>
                <a:lnTo>
                  <a:pt x="13461" y="8171"/>
                </a:lnTo>
                <a:lnTo>
                  <a:pt x="13466" y="8183"/>
                </a:lnTo>
                <a:lnTo>
                  <a:pt x="13461" y="8209"/>
                </a:lnTo>
                <a:lnTo>
                  <a:pt x="13443" y="8209"/>
                </a:lnTo>
                <a:lnTo>
                  <a:pt x="13433" y="8197"/>
                </a:lnTo>
                <a:lnTo>
                  <a:pt x="13393" y="8191"/>
                </a:lnTo>
                <a:lnTo>
                  <a:pt x="13353" y="8197"/>
                </a:lnTo>
                <a:lnTo>
                  <a:pt x="13324" y="8215"/>
                </a:lnTo>
                <a:lnTo>
                  <a:pt x="13308" y="8209"/>
                </a:lnTo>
                <a:lnTo>
                  <a:pt x="13290" y="8240"/>
                </a:lnTo>
                <a:lnTo>
                  <a:pt x="13267" y="8260"/>
                </a:lnTo>
                <a:lnTo>
                  <a:pt x="13216" y="8324"/>
                </a:lnTo>
                <a:lnTo>
                  <a:pt x="13148" y="8374"/>
                </a:lnTo>
                <a:lnTo>
                  <a:pt x="13115" y="8420"/>
                </a:lnTo>
                <a:lnTo>
                  <a:pt x="13097" y="8426"/>
                </a:lnTo>
                <a:lnTo>
                  <a:pt x="13040" y="8469"/>
                </a:lnTo>
                <a:lnTo>
                  <a:pt x="13017" y="8509"/>
                </a:lnTo>
                <a:lnTo>
                  <a:pt x="12996" y="8509"/>
                </a:lnTo>
                <a:lnTo>
                  <a:pt x="12926" y="8559"/>
                </a:lnTo>
                <a:lnTo>
                  <a:pt x="12898" y="8565"/>
                </a:lnTo>
                <a:lnTo>
                  <a:pt x="12869" y="8579"/>
                </a:lnTo>
                <a:lnTo>
                  <a:pt x="12802" y="8629"/>
                </a:lnTo>
                <a:lnTo>
                  <a:pt x="12750" y="8637"/>
                </a:lnTo>
                <a:lnTo>
                  <a:pt x="12740" y="8669"/>
                </a:lnTo>
                <a:lnTo>
                  <a:pt x="12699" y="8701"/>
                </a:lnTo>
                <a:lnTo>
                  <a:pt x="12683" y="8693"/>
                </a:lnTo>
                <a:lnTo>
                  <a:pt x="12683" y="8718"/>
                </a:lnTo>
                <a:lnTo>
                  <a:pt x="12670" y="8713"/>
                </a:lnTo>
                <a:lnTo>
                  <a:pt x="12660" y="8718"/>
                </a:lnTo>
                <a:lnTo>
                  <a:pt x="12660" y="8744"/>
                </a:lnTo>
                <a:lnTo>
                  <a:pt x="12665" y="8764"/>
                </a:lnTo>
                <a:lnTo>
                  <a:pt x="12660" y="8776"/>
                </a:lnTo>
                <a:lnTo>
                  <a:pt x="12608" y="8796"/>
                </a:lnTo>
                <a:lnTo>
                  <a:pt x="12557" y="8802"/>
                </a:lnTo>
                <a:lnTo>
                  <a:pt x="12541" y="8788"/>
                </a:lnTo>
                <a:lnTo>
                  <a:pt x="12484" y="8796"/>
                </a:lnTo>
                <a:lnTo>
                  <a:pt x="12477" y="8814"/>
                </a:lnTo>
                <a:lnTo>
                  <a:pt x="12477" y="8834"/>
                </a:lnTo>
                <a:lnTo>
                  <a:pt x="12484" y="8866"/>
                </a:lnTo>
                <a:lnTo>
                  <a:pt x="12443" y="8866"/>
                </a:lnTo>
                <a:lnTo>
                  <a:pt x="12432" y="8898"/>
                </a:lnTo>
                <a:lnTo>
                  <a:pt x="12353" y="8961"/>
                </a:lnTo>
                <a:lnTo>
                  <a:pt x="12335" y="8979"/>
                </a:lnTo>
                <a:lnTo>
                  <a:pt x="12324" y="8999"/>
                </a:lnTo>
                <a:lnTo>
                  <a:pt x="12313" y="9025"/>
                </a:lnTo>
                <a:lnTo>
                  <a:pt x="12306" y="9075"/>
                </a:lnTo>
                <a:lnTo>
                  <a:pt x="12296" y="9121"/>
                </a:lnTo>
                <a:lnTo>
                  <a:pt x="12324" y="9159"/>
                </a:lnTo>
                <a:lnTo>
                  <a:pt x="12319" y="9185"/>
                </a:lnTo>
                <a:lnTo>
                  <a:pt x="12313" y="9210"/>
                </a:lnTo>
                <a:lnTo>
                  <a:pt x="12285" y="9254"/>
                </a:lnTo>
                <a:lnTo>
                  <a:pt x="12262" y="9306"/>
                </a:lnTo>
                <a:lnTo>
                  <a:pt x="12278" y="9344"/>
                </a:lnTo>
                <a:lnTo>
                  <a:pt x="12285" y="9394"/>
                </a:lnTo>
                <a:lnTo>
                  <a:pt x="12285" y="9489"/>
                </a:lnTo>
                <a:lnTo>
                  <a:pt x="12278" y="9497"/>
                </a:lnTo>
                <a:lnTo>
                  <a:pt x="12278" y="9503"/>
                </a:lnTo>
                <a:lnTo>
                  <a:pt x="12262" y="9497"/>
                </a:lnTo>
                <a:lnTo>
                  <a:pt x="12257" y="9503"/>
                </a:lnTo>
                <a:lnTo>
                  <a:pt x="12257" y="9515"/>
                </a:lnTo>
                <a:lnTo>
                  <a:pt x="12262" y="9529"/>
                </a:lnTo>
                <a:lnTo>
                  <a:pt x="12262" y="9535"/>
                </a:lnTo>
                <a:lnTo>
                  <a:pt x="12249" y="9535"/>
                </a:lnTo>
                <a:lnTo>
                  <a:pt x="12244" y="9547"/>
                </a:lnTo>
                <a:lnTo>
                  <a:pt x="12244" y="9567"/>
                </a:lnTo>
                <a:lnTo>
                  <a:pt x="12221" y="9625"/>
                </a:lnTo>
                <a:lnTo>
                  <a:pt x="12200" y="9669"/>
                </a:lnTo>
                <a:lnTo>
                  <a:pt x="12187" y="9689"/>
                </a:lnTo>
                <a:lnTo>
                  <a:pt x="12164" y="9712"/>
                </a:lnTo>
                <a:lnTo>
                  <a:pt x="12148" y="9752"/>
                </a:lnTo>
                <a:lnTo>
                  <a:pt x="12136" y="9802"/>
                </a:lnTo>
                <a:lnTo>
                  <a:pt x="12130" y="9840"/>
                </a:lnTo>
                <a:lnTo>
                  <a:pt x="12125" y="9872"/>
                </a:lnTo>
                <a:lnTo>
                  <a:pt x="12120" y="9898"/>
                </a:lnTo>
                <a:lnTo>
                  <a:pt x="12120" y="9918"/>
                </a:lnTo>
                <a:lnTo>
                  <a:pt x="12136" y="9930"/>
                </a:lnTo>
                <a:lnTo>
                  <a:pt x="12148" y="9949"/>
                </a:lnTo>
                <a:lnTo>
                  <a:pt x="12182" y="9930"/>
                </a:lnTo>
                <a:lnTo>
                  <a:pt x="12200" y="9930"/>
                </a:lnTo>
                <a:lnTo>
                  <a:pt x="12200" y="9975"/>
                </a:lnTo>
                <a:lnTo>
                  <a:pt x="12216" y="9975"/>
                </a:lnTo>
                <a:lnTo>
                  <a:pt x="12278" y="10031"/>
                </a:lnTo>
                <a:lnTo>
                  <a:pt x="12335" y="10051"/>
                </a:lnTo>
                <a:lnTo>
                  <a:pt x="12353" y="10051"/>
                </a:lnTo>
                <a:lnTo>
                  <a:pt x="12347" y="10063"/>
                </a:lnTo>
                <a:lnTo>
                  <a:pt x="12324" y="10095"/>
                </a:lnTo>
                <a:lnTo>
                  <a:pt x="12324" y="10103"/>
                </a:lnTo>
                <a:lnTo>
                  <a:pt x="12335" y="10109"/>
                </a:lnTo>
                <a:lnTo>
                  <a:pt x="12335" y="10121"/>
                </a:lnTo>
                <a:lnTo>
                  <a:pt x="12324" y="10127"/>
                </a:lnTo>
                <a:lnTo>
                  <a:pt x="12301" y="10127"/>
                </a:lnTo>
                <a:lnTo>
                  <a:pt x="12290" y="10147"/>
                </a:lnTo>
                <a:lnTo>
                  <a:pt x="12296" y="10153"/>
                </a:lnTo>
                <a:lnTo>
                  <a:pt x="12285" y="10173"/>
                </a:lnTo>
                <a:lnTo>
                  <a:pt x="12278" y="10179"/>
                </a:lnTo>
                <a:lnTo>
                  <a:pt x="12278" y="10204"/>
                </a:lnTo>
                <a:lnTo>
                  <a:pt x="12324" y="10210"/>
                </a:lnTo>
                <a:lnTo>
                  <a:pt x="12335" y="10204"/>
                </a:lnTo>
                <a:lnTo>
                  <a:pt x="12353" y="10198"/>
                </a:lnTo>
                <a:lnTo>
                  <a:pt x="12363" y="10190"/>
                </a:lnTo>
                <a:lnTo>
                  <a:pt x="12370" y="10185"/>
                </a:lnTo>
                <a:lnTo>
                  <a:pt x="12386" y="10147"/>
                </a:lnTo>
                <a:lnTo>
                  <a:pt x="12399" y="10135"/>
                </a:lnTo>
                <a:lnTo>
                  <a:pt x="12404" y="10141"/>
                </a:lnTo>
                <a:lnTo>
                  <a:pt x="12409" y="10190"/>
                </a:lnTo>
                <a:lnTo>
                  <a:pt x="12427" y="10216"/>
                </a:lnTo>
                <a:lnTo>
                  <a:pt x="12438" y="10222"/>
                </a:lnTo>
                <a:lnTo>
                  <a:pt x="12448" y="10230"/>
                </a:lnTo>
                <a:lnTo>
                  <a:pt x="12438" y="10254"/>
                </a:lnTo>
                <a:lnTo>
                  <a:pt x="12415" y="10274"/>
                </a:lnTo>
                <a:lnTo>
                  <a:pt x="12386" y="10294"/>
                </a:lnTo>
                <a:lnTo>
                  <a:pt x="12370" y="10306"/>
                </a:lnTo>
                <a:lnTo>
                  <a:pt x="12386" y="10312"/>
                </a:lnTo>
                <a:lnTo>
                  <a:pt x="12427" y="10306"/>
                </a:lnTo>
                <a:lnTo>
                  <a:pt x="12505" y="10254"/>
                </a:lnTo>
                <a:lnTo>
                  <a:pt x="12534" y="10268"/>
                </a:lnTo>
                <a:lnTo>
                  <a:pt x="12562" y="10274"/>
                </a:lnTo>
                <a:lnTo>
                  <a:pt x="12637" y="10268"/>
                </a:lnTo>
                <a:lnTo>
                  <a:pt x="12711" y="10262"/>
                </a:lnTo>
                <a:lnTo>
                  <a:pt x="12733" y="10274"/>
                </a:lnTo>
                <a:lnTo>
                  <a:pt x="12756" y="10268"/>
                </a:lnTo>
                <a:lnTo>
                  <a:pt x="12779" y="10242"/>
                </a:lnTo>
                <a:lnTo>
                  <a:pt x="12841" y="10230"/>
                </a:lnTo>
                <a:lnTo>
                  <a:pt x="12864" y="10236"/>
                </a:lnTo>
                <a:lnTo>
                  <a:pt x="12916" y="10222"/>
                </a:lnTo>
                <a:lnTo>
                  <a:pt x="12949" y="10204"/>
                </a:lnTo>
                <a:lnTo>
                  <a:pt x="12988" y="10204"/>
                </a:lnTo>
                <a:lnTo>
                  <a:pt x="13017" y="10190"/>
                </a:lnTo>
                <a:lnTo>
                  <a:pt x="13045" y="10179"/>
                </a:lnTo>
                <a:lnTo>
                  <a:pt x="13052" y="10210"/>
                </a:lnTo>
                <a:lnTo>
                  <a:pt x="13063" y="10210"/>
                </a:lnTo>
                <a:lnTo>
                  <a:pt x="13086" y="10198"/>
                </a:lnTo>
                <a:lnTo>
                  <a:pt x="13115" y="10185"/>
                </a:lnTo>
                <a:lnTo>
                  <a:pt x="13131" y="10190"/>
                </a:lnTo>
                <a:lnTo>
                  <a:pt x="13138" y="10179"/>
                </a:lnTo>
                <a:lnTo>
                  <a:pt x="13138" y="10153"/>
                </a:lnTo>
                <a:lnTo>
                  <a:pt x="13125" y="10127"/>
                </a:lnTo>
                <a:lnTo>
                  <a:pt x="13148" y="10135"/>
                </a:lnTo>
                <a:lnTo>
                  <a:pt x="13177" y="10167"/>
                </a:lnTo>
                <a:lnTo>
                  <a:pt x="13216" y="10167"/>
                </a:lnTo>
                <a:lnTo>
                  <a:pt x="13239" y="10147"/>
                </a:lnTo>
                <a:lnTo>
                  <a:pt x="13257" y="10115"/>
                </a:lnTo>
                <a:lnTo>
                  <a:pt x="13285" y="10083"/>
                </a:lnTo>
                <a:lnTo>
                  <a:pt x="13290" y="10083"/>
                </a:lnTo>
                <a:lnTo>
                  <a:pt x="13285" y="10095"/>
                </a:lnTo>
                <a:lnTo>
                  <a:pt x="13273" y="10115"/>
                </a:lnTo>
                <a:lnTo>
                  <a:pt x="13257" y="10147"/>
                </a:lnTo>
                <a:lnTo>
                  <a:pt x="13257" y="10173"/>
                </a:lnTo>
                <a:lnTo>
                  <a:pt x="13273" y="10167"/>
                </a:lnTo>
                <a:lnTo>
                  <a:pt x="13301" y="10159"/>
                </a:lnTo>
                <a:lnTo>
                  <a:pt x="13353" y="10159"/>
                </a:lnTo>
                <a:lnTo>
                  <a:pt x="13386" y="10141"/>
                </a:lnTo>
                <a:lnTo>
                  <a:pt x="13427" y="10141"/>
                </a:lnTo>
                <a:lnTo>
                  <a:pt x="13472" y="10179"/>
                </a:lnTo>
                <a:lnTo>
                  <a:pt x="13489" y="10173"/>
                </a:lnTo>
                <a:lnTo>
                  <a:pt x="13523" y="10173"/>
                </a:lnTo>
                <a:lnTo>
                  <a:pt x="13546" y="10159"/>
                </a:lnTo>
                <a:lnTo>
                  <a:pt x="13552" y="10159"/>
                </a:lnTo>
                <a:lnTo>
                  <a:pt x="13642" y="10153"/>
                </a:lnTo>
                <a:lnTo>
                  <a:pt x="13727" y="10115"/>
                </a:lnTo>
                <a:lnTo>
                  <a:pt x="13740" y="10127"/>
                </a:lnTo>
                <a:lnTo>
                  <a:pt x="13756" y="10147"/>
                </a:lnTo>
                <a:lnTo>
                  <a:pt x="13745" y="10179"/>
                </a:lnTo>
                <a:lnTo>
                  <a:pt x="13740" y="10198"/>
                </a:lnTo>
                <a:lnTo>
                  <a:pt x="13711" y="10173"/>
                </a:lnTo>
                <a:lnTo>
                  <a:pt x="13717" y="10198"/>
                </a:lnTo>
                <a:lnTo>
                  <a:pt x="13734" y="10248"/>
                </a:lnTo>
                <a:lnTo>
                  <a:pt x="13768" y="10274"/>
                </a:lnTo>
                <a:lnTo>
                  <a:pt x="13813" y="10344"/>
                </a:lnTo>
                <a:lnTo>
                  <a:pt x="13882" y="10358"/>
                </a:lnTo>
                <a:lnTo>
                  <a:pt x="13933" y="10350"/>
                </a:lnTo>
                <a:lnTo>
                  <a:pt x="13967" y="10358"/>
                </a:lnTo>
                <a:lnTo>
                  <a:pt x="13996" y="10396"/>
                </a:lnTo>
                <a:lnTo>
                  <a:pt x="14012" y="10433"/>
                </a:lnTo>
                <a:lnTo>
                  <a:pt x="14029" y="10445"/>
                </a:lnTo>
                <a:lnTo>
                  <a:pt x="14052" y="10471"/>
                </a:lnTo>
                <a:lnTo>
                  <a:pt x="14047" y="10491"/>
                </a:lnTo>
                <a:lnTo>
                  <a:pt x="14035" y="10503"/>
                </a:lnTo>
                <a:lnTo>
                  <a:pt x="13933" y="10459"/>
                </a:lnTo>
                <a:lnTo>
                  <a:pt x="13820" y="10428"/>
                </a:lnTo>
                <a:lnTo>
                  <a:pt x="13797" y="10439"/>
                </a:lnTo>
                <a:lnTo>
                  <a:pt x="13779" y="10465"/>
                </a:lnTo>
                <a:lnTo>
                  <a:pt x="13768" y="10485"/>
                </a:lnTo>
                <a:lnTo>
                  <a:pt x="13756" y="10497"/>
                </a:lnTo>
                <a:lnTo>
                  <a:pt x="13740" y="10503"/>
                </a:lnTo>
                <a:lnTo>
                  <a:pt x="13711" y="10497"/>
                </a:lnTo>
                <a:lnTo>
                  <a:pt x="13678" y="10491"/>
                </a:lnTo>
                <a:lnTo>
                  <a:pt x="13660" y="10477"/>
                </a:lnTo>
                <a:lnTo>
                  <a:pt x="13642" y="10491"/>
                </a:lnTo>
                <a:lnTo>
                  <a:pt x="13626" y="10523"/>
                </a:lnTo>
                <a:lnTo>
                  <a:pt x="13603" y="10535"/>
                </a:lnTo>
                <a:lnTo>
                  <a:pt x="13575" y="10523"/>
                </a:lnTo>
                <a:lnTo>
                  <a:pt x="13564" y="10491"/>
                </a:lnTo>
                <a:lnTo>
                  <a:pt x="13546" y="10491"/>
                </a:lnTo>
                <a:lnTo>
                  <a:pt x="13528" y="10517"/>
                </a:lnTo>
                <a:lnTo>
                  <a:pt x="13528" y="10593"/>
                </a:lnTo>
                <a:lnTo>
                  <a:pt x="13512" y="10619"/>
                </a:lnTo>
                <a:lnTo>
                  <a:pt x="13507" y="10625"/>
                </a:lnTo>
                <a:lnTo>
                  <a:pt x="13472" y="10651"/>
                </a:lnTo>
                <a:lnTo>
                  <a:pt x="13347" y="10619"/>
                </a:lnTo>
                <a:lnTo>
                  <a:pt x="13262" y="10605"/>
                </a:lnTo>
                <a:lnTo>
                  <a:pt x="13239" y="10593"/>
                </a:lnTo>
                <a:lnTo>
                  <a:pt x="13194" y="10549"/>
                </a:lnTo>
                <a:lnTo>
                  <a:pt x="13154" y="10541"/>
                </a:lnTo>
                <a:lnTo>
                  <a:pt x="13006" y="10491"/>
                </a:lnTo>
                <a:lnTo>
                  <a:pt x="12960" y="10485"/>
                </a:lnTo>
                <a:lnTo>
                  <a:pt x="12939" y="10477"/>
                </a:lnTo>
                <a:lnTo>
                  <a:pt x="12939" y="10497"/>
                </a:lnTo>
                <a:lnTo>
                  <a:pt x="12932" y="10509"/>
                </a:lnTo>
                <a:lnTo>
                  <a:pt x="12916" y="10529"/>
                </a:lnTo>
                <a:lnTo>
                  <a:pt x="12779" y="10509"/>
                </a:lnTo>
                <a:lnTo>
                  <a:pt x="12704" y="10529"/>
                </a:lnTo>
                <a:lnTo>
                  <a:pt x="12660" y="10509"/>
                </a:lnTo>
                <a:lnTo>
                  <a:pt x="12603" y="10549"/>
                </a:lnTo>
                <a:lnTo>
                  <a:pt x="12575" y="10541"/>
                </a:lnTo>
                <a:lnTo>
                  <a:pt x="12569" y="10581"/>
                </a:lnTo>
                <a:lnTo>
                  <a:pt x="12500" y="10573"/>
                </a:lnTo>
                <a:lnTo>
                  <a:pt x="12461" y="10587"/>
                </a:lnTo>
                <a:lnTo>
                  <a:pt x="12420" y="10599"/>
                </a:lnTo>
                <a:lnTo>
                  <a:pt x="12420" y="10637"/>
                </a:lnTo>
                <a:lnTo>
                  <a:pt x="12404" y="10657"/>
                </a:lnTo>
                <a:lnTo>
                  <a:pt x="12399" y="10669"/>
                </a:lnTo>
                <a:lnTo>
                  <a:pt x="12404" y="10688"/>
                </a:lnTo>
                <a:lnTo>
                  <a:pt x="12399" y="10700"/>
                </a:lnTo>
                <a:lnTo>
                  <a:pt x="12376" y="10720"/>
                </a:lnTo>
                <a:lnTo>
                  <a:pt x="12381" y="10764"/>
                </a:lnTo>
                <a:lnTo>
                  <a:pt x="12381" y="10778"/>
                </a:lnTo>
                <a:lnTo>
                  <a:pt x="12386" y="10784"/>
                </a:lnTo>
                <a:lnTo>
                  <a:pt x="12420" y="10784"/>
                </a:lnTo>
                <a:lnTo>
                  <a:pt x="12409" y="10796"/>
                </a:lnTo>
                <a:lnTo>
                  <a:pt x="12376" y="10810"/>
                </a:lnTo>
                <a:lnTo>
                  <a:pt x="12363" y="10836"/>
                </a:lnTo>
                <a:lnTo>
                  <a:pt x="12370" y="10874"/>
                </a:lnTo>
                <a:lnTo>
                  <a:pt x="12392" y="10906"/>
                </a:lnTo>
                <a:lnTo>
                  <a:pt x="12386" y="10937"/>
                </a:lnTo>
                <a:lnTo>
                  <a:pt x="12392" y="10975"/>
                </a:lnTo>
                <a:lnTo>
                  <a:pt x="12448" y="11007"/>
                </a:lnTo>
                <a:lnTo>
                  <a:pt x="12466" y="11027"/>
                </a:lnTo>
                <a:lnTo>
                  <a:pt x="12500" y="11019"/>
                </a:lnTo>
                <a:lnTo>
                  <a:pt x="12518" y="11007"/>
                </a:lnTo>
                <a:lnTo>
                  <a:pt x="12534" y="10981"/>
                </a:lnTo>
                <a:lnTo>
                  <a:pt x="12546" y="10981"/>
                </a:lnTo>
                <a:lnTo>
                  <a:pt x="12575" y="11001"/>
                </a:lnTo>
                <a:lnTo>
                  <a:pt x="12575" y="11027"/>
                </a:lnTo>
                <a:lnTo>
                  <a:pt x="12569" y="11033"/>
                </a:lnTo>
                <a:lnTo>
                  <a:pt x="12557" y="11039"/>
                </a:lnTo>
                <a:lnTo>
                  <a:pt x="12534" y="11109"/>
                </a:lnTo>
                <a:lnTo>
                  <a:pt x="12484" y="11186"/>
                </a:lnTo>
                <a:lnTo>
                  <a:pt x="12477" y="11204"/>
                </a:lnTo>
                <a:lnTo>
                  <a:pt x="12461" y="11242"/>
                </a:lnTo>
                <a:lnTo>
                  <a:pt x="12461" y="11306"/>
                </a:lnTo>
                <a:lnTo>
                  <a:pt x="12438" y="11447"/>
                </a:lnTo>
                <a:lnTo>
                  <a:pt x="12427" y="11479"/>
                </a:lnTo>
                <a:lnTo>
                  <a:pt x="12392" y="11505"/>
                </a:lnTo>
                <a:lnTo>
                  <a:pt x="12324" y="11543"/>
                </a:lnTo>
                <a:lnTo>
                  <a:pt x="12290" y="11569"/>
                </a:lnTo>
                <a:lnTo>
                  <a:pt x="12216" y="11575"/>
                </a:lnTo>
                <a:lnTo>
                  <a:pt x="12143" y="11511"/>
                </a:lnTo>
                <a:lnTo>
                  <a:pt x="12130" y="11402"/>
                </a:lnTo>
                <a:lnTo>
                  <a:pt x="12114" y="11364"/>
                </a:lnTo>
                <a:lnTo>
                  <a:pt x="12040" y="11262"/>
                </a:lnTo>
                <a:lnTo>
                  <a:pt x="12040" y="11236"/>
                </a:lnTo>
                <a:lnTo>
                  <a:pt x="12035" y="11204"/>
                </a:lnTo>
                <a:lnTo>
                  <a:pt x="11949" y="11218"/>
                </a:lnTo>
                <a:lnTo>
                  <a:pt x="11869" y="11236"/>
                </a:lnTo>
                <a:lnTo>
                  <a:pt x="11818" y="11236"/>
                </a:lnTo>
                <a:lnTo>
                  <a:pt x="11722" y="11338"/>
                </a:lnTo>
                <a:lnTo>
                  <a:pt x="11704" y="11370"/>
                </a:lnTo>
                <a:lnTo>
                  <a:pt x="11688" y="11415"/>
                </a:lnTo>
                <a:lnTo>
                  <a:pt x="11660" y="11465"/>
                </a:lnTo>
                <a:lnTo>
                  <a:pt x="11624" y="11497"/>
                </a:lnTo>
                <a:lnTo>
                  <a:pt x="11567" y="11537"/>
                </a:lnTo>
                <a:lnTo>
                  <a:pt x="11534" y="11619"/>
                </a:lnTo>
                <a:lnTo>
                  <a:pt x="11489" y="11778"/>
                </a:lnTo>
                <a:lnTo>
                  <a:pt x="11471" y="11862"/>
                </a:lnTo>
                <a:lnTo>
                  <a:pt x="11466" y="11888"/>
                </a:lnTo>
                <a:lnTo>
                  <a:pt x="11443" y="11975"/>
                </a:lnTo>
                <a:lnTo>
                  <a:pt x="11448" y="12065"/>
                </a:lnTo>
                <a:lnTo>
                  <a:pt x="11448" y="12143"/>
                </a:lnTo>
                <a:lnTo>
                  <a:pt x="11425" y="12186"/>
                </a:lnTo>
                <a:lnTo>
                  <a:pt x="11425" y="12218"/>
                </a:lnTo>
                <a:lnTo>
                  <a:pt x="11404" y="12288"/>
                </a:lnTo>
                <a:lnTo>
                  <a:pt x="11376" y="12366"/>
                </a:lnTo>
                <a:lnTo>
                  <a:pt x="11324" y="12372"/>
                </a:lnTo>
                <a:lnTo>
                  <a:pt x="11296" y="12366"/>
                </a:lnTo>
                <a:lnTo>
                  <a:pt x="11273" y="12340"/>
                </a:lnTo>
                <a:lnTo>
                  <a:pt x="11249" y="12334"/>
                </a:lnTo>
                <a:lnTo>
                  <a:pt x="11233" y="12320"/>
                </a:lnTo>
                <a:lnTo>
                  <a:pt x="11324" y="12244"/>
                </a:lnTo>
                <a:lnTo>
                  <a:pt x="11386" y="12180"/>
                </a:lnTo>
                <a:lnTo>
                  <a:pt x="11420" y="12123"/>
                </a:lnTo>
                <a:lnTo>
                  <a:pt x="11432" y="12085"/>
                </a:lnTo>
                <a:lnTo>
                  <a:pt x="11438" y="12065"/>
                </a:lnTo>
                <a:lnTo>
                  <a:pt x="11425" y="12079"/>
                </a:lnTo>
                <a:lnTo>
                  <a:pt x="11404" y="12123"/>
                </a:lnTo>
                <a:lnTo>
                  <a:pt x="11386" y="12154"/>
                </a:lnTo>
                <a:lnTo>
                  <a:pt x="11347" y="12198"/>
                </a:lnTo>
                <a:lnTo>
                  <a:pt x="11324" y="12218"/>
                </a:lnTo>
                <a:lnTo>
                  <a:pt x="11267" y="12270"/>
                </a:lnTo>
                <a:lnTo>
                  <a:pt x="11216" y="12314"/>
                </a:lnTo>
                <a:lnTo>
                  <a:pt x="11177" y="12326"/>
                </a:lnTo>
                <a:lnTo>
                  <a:pt x="11102" y="12308"/>
                </a:lnTo>
                <a:lnTo>
                  <a:pt x="11068" y="12320"/>
                </a:lnTo>
                <a:lnTo>
                  <a:pt x="11050" y="12358"/>
                </a:lnTo>
                <a:lnTo>
                  <a:pt x="11040" y="12390"/>
                </a:lnTo>
                <a:lnTo>
                  <a:pt x="10999" y="12441"/>
                </a:lnTo>
                <a:lnTo>
                  <a:pt x="10965" y="12473"/>
                </a:lnTo>
                <a:lnTo>
                  <a:pt x="10914" y="12505"/>
                </a:lnTo>
                <a:lnTo>
                  <a:pt x="10903" y="12511"/>
                </a:lnTo>
                <a:lnTo>
                  <a:pt x="10857" y="12531"/>
                </a:lnTo>
                <a:lnTo>
                  <a:pt x="10738" y="12525"/>
                </a:lnTo>
                <a:lnTo>
                  <a:pt x="10709" y="12511"/>
                </a:lnTo>
                <a:lnTo>
                  <a:pt x="10670" y="12479"/>
                </a:lnTo>
                <a:lnTo>
                  <a:pt x="10658" y="12435"/>
                </a:lnTo>
                <a:lnTo>
                  <a:pt x="10653" y="12326"/>
                </a:lnTo>
                <a:lnTo>
                  <a:pt x="10670" y="12334"/>
                </a:lnTo>
                <a:lnTo>
                  <a:pt x="10704" y="12378"/>
                </a:lnTo>
                <a:lnTo>
                  <a:pt x="10732" y="12397"/>
                </a:lnTo>
                <a:lnTo>
                  <a:pt x="10727" y="12372"/>
                </a:lnTo>
                <a:lnTo>
                  <a:pt x="10681" y="12320"/>
                </a:lnTo>
                <a:lnTo>
                  <a:pt x="10637" y="12282"/>
                </a:lnTo>
                <a:lnTo>
                  <a:pt x="10573" y="12276"/>
                </a:lnTo>
                <a:lnTo>
                  <a:pt x="10510" y="12270"/>
                </a:lnTo>
                <a:lnTo>
                  <a:pt x="10352" y="12282"/>
                </a:lnTo>
                <a:lnTo>
                  <a:pt x="10278" y="12302"/>
                </a:lnTo>
                <a:lnTo>
                  <a:pt x="10239" y="12320"/>
                </a:lnTo>
                <a:lnTo>
                  <a:pt x="10146" y="12320"/>
                </a:lnTo>
                <a:lnTo>
                  <a:pt x="10084" y="12366"/>
                </a:lnTo>
                <a:lnTo>
                  <a:pt x="10056" y="12397"/>
                </a:lnTo>
                <a:lnTo>
                  <a:pt x="10040" y="12403"/>
                </a:lnTo>
                <a:lnTo>
                  <a:pt x="10017" y="12421"/>
                </a:lnTo>
                <a:lnTo>
                  <a:pt x="9942" y="12421"/>
                </a:lnTo>
                <a:lnTo>
                  <a:pt x="9766" y="12441"/>
                </a:lnTo>
                <a:lnTo>
                  <a:pt x="9601" y="12461"/>
                </a:lnTo>
                <a:lnTo>
                  <a:pt x="9505" y="12485"/>
                </a:lnTo>
                <a:lnTo>
                  <a:pt x="9471" y="12473"/>
                </a:lnTo>
                <a:lnTo>
                  <a:pt x="9464" y="12467"/>
                </a:lnTo>
                <a:lnTo>
                  <a:pt x="9430" y="12421"/>
                </a:lnTo>
                <a:lnTo>
                  <a:pt x="9391" y="12366"/>
                </a:lnTo>
                <a:lnTo>
                  <a:pt x="9386" y="12384"/>
                </a:lnTo>
                <a:lnTo>
                  <a:pt x="9386" y="12397"/>
                </a:lnTo>
                <a:lnTo>
                  <a:pt x="9391" y="12409"/>
                </a:lnTo>
                <a:lnTo>
                  <a:pt x="9397" y="12429"/>
                </a:lnTo>
                <a:lnTo>
                  <a:pt x="9386" y="12453"/>
                </a:lnTo>
                <a:lnTo>
                  <a:pt x="9379" y="12479"/>
                </a:lnTo>
                <a:lnTo>
                  <a:pt x="9407" y="12493"/>
                </a:lnTo>
                <a:lnTo>
                  <a:pt x="9443" y="12499"/>
                </a:lnTo>
                <a:lnTo>
                  <a:pt x="9487" y="12511"/>
                </a:lnTo>
                <a:lnTo>
                  <a:pt x="9533" y="12537"/>
                </a:lnTo>
                <a:lnTo>
                  <a:pt x="9528" y="12569"/>
                </a:lnTo>
                <a:lnTo>
                  <a:pt x="9516" y="12589"/>
                </a:lnTo>
                <a:lnTo>
                  <a:pt x="9516" y="12621"/>
                </a:lnTo>
                <a:lnTo>
                  <a:pt x="9493" y="12601"/>
                </a:lnTo>
                <a:lnTo>
                  <a:pt x="9443" y="12563"/>
                </a:lnTo>
                <a:lnTo>
                  <a:pt x="9391" y="12537"/>
                </a:lnTo>
                <a:lnTo>
                  <a:pt x="9374" y="12517"/>
                </a:lnTo>
                <a:lnTo>
                  <a:pt x="9363" y="12493"/>
                </a:lnTo>
                <a:lnTo>
                  <a:pt x="9374" y="12415"/>
                </a:lnTo>
                <a:lnTo>
                  <a:pt x="9368" y="12352"/>
                </a:lnTo>
                <a:lnTo>
                  <a:pt x="9301" y="12340"/>
                </a:lnTo>
                <a:lnTo>
                  <a:pt x="9244" y="12262"/>
                </a:lnTo>
                <a:lnTo>
                  <a:pt x="9232" y="12198"/>
                </a:lnTo>
                <a:lnTo>
                  <a:pt x="9203" y="12186"/>
                </a:lnTo>
                <a:lnTo>
                  <a:pt x="9175" y="12174"/>
                </a:lnTo>
                <a:lnTo>
                  <a:pt x="9130" y="12149"/>
                </a:lnTo>
                <a:lnTo>
                  <a:pt x="9061" y="12192"/>
                </a:lnTo>
                <a:lnTo>
                  <a:pt x="9027" y="12212"/>
                </a:lnTo>
                <a:lnTo>
                  <a:pt x="8988" y="12230"/>
                </a:lnTo>
                <a:lnTo>
                  <a:pt x="8965" y="12256"/>
                </a:lnTo>
                <a:lnTo>
                  <a:pt x="8880" y="12244"/>
                </a:lnTo>
                <a:lnTo>
                  <a:pt x="8851" y="12256"/>
                </a:lnTo>
                <a:lnTo>
                  <a:pt x="8766" y="12308"/>
                </a:lnTo>
                <a:lnTo>
                  <a:pt x="8748" y="12308"/>
                </a:lnTo>
                <a:lnTo>
                  <a:pt x="8686" y="12262"/>
                </a:lnTo>
                <a:lnTo>
                  <a:pt x="8635" y="12256"/>
                </a:lnTo>
                <a:lnTo>
                  <a:pt x="8619" y="12250"/>
                </a:lnTo>
                <a:lnTo>
                  <a:pt x="8619" y="12218"/>
                </a:lnTo>
                <a:lnTo>
                  <a:pt x="8686" y="12186"/>
                </a:lnTo>
                <a:lnTo>
                  <a:pt x="8720" y="12143"/>
                </a:lnTo>
                <a:lnTo>
                  <a:pt x="8720" y="12097"/>
                </a:lnTo>
                <a:lnTo>
                  <a:pt x="8704" y="12097"/>
                </a:lnTo>
                <a:lnTo>
                  <a:pt x="8640" y="12111"/>
                </a:lnTo>
                <a:lnTo>
                  <a:pt x="8567" y="12033"/>
                </a:lnTo>
                <a:lnTo>
                  <a:pt x="8526" y="12033"/>
                </a:lnTo>
                <a:lnTo>
                  <a:pt x="8521" y="12015"/>
                </a:lnTo>
                <a:lnTo>
                  <a:pt x="8521" y="11995"/>
                </a:lnTo>
                <a:lnTo>
                  <a:pt x="8448" y="11989"/>
                </a:lnTo>
                <a:lnTo>
                  <a:pt x="8477" y="11969"/>
                </a:lnTo>
                <a:lnTo>
                  <a:pt x="8510" y="11951"/>
                </a:lnTo>
                <a:lnTo>
                  <a:pt x="8521" y="11905"/>
                </a:lnTo>
                <a:lnTo>
                  <a:pt x="8516" y="11874"/>
                </a:lnTo>
                <a:lnTo>
                  <a:pt x="8510" y="11856"/>
                </a:lnTo>
                <a:lnTo>
                  <a:pt x="8477" y="11836"/>
                </a:lnTo>
                <a:lnTo>
                  <a:pt x="8487" y="11778"/>
                </a:lnTo>
                <a:lnTo>
                  <a:pt x="8498" y="11760"/>
                </a:lnTo>
                <a:lnTo>
                  <a:pt x="8493" y="11746"/>
                </a:lnTo>
                <a:lnTo>
                  <a:pt x="8487" y="11734"/>
                </a:lnTo>
                <a:lnTo>
                  <a:pt x="8477" y="11720"/>
                </a:lnTo>
                <a:lnTo>
                  <a:pt x="8441" y="11714"/>
                </a:lnTo>
                <a:lnTo>
                  <a:pt x="8469" y="11682"/>
                </a:lnTo>
                <a:lnTo>
                  <a:pt x="8521" y="11651"/>
                </a:lnTo>
                <a:lnTo>
                  <a:pt x="8539" y="11625"/>
                </a:lnTo>
                <a:lnTo>
                  <a:pt x="8549" y="11561"/>
                </a:lnTo>
                <a:lnTo>
                  <a:pt x="8555" y="11523"/>
                </a:lnTo>
                <a:lnTo>
                  <a:pt x="8583" y="11497"/>
                </a:lnTo>
                <a:lnTo>
                  <a:pt x="8624" y="11485"/>
                </a:lnTo>
                <a:lnTo>
                  <a:pt x="8640" y="11465"/>
                </a:lnTo>
                <a:lnTo>
                  <a:pt x="8668" y="11447"/>
                </a:lnTo>
                <a:lnTo>
                  <a:pt x="8697" y="11447"/>
                </a:lnTo>
                <a:lnTo>
                  <a:pt x="8709" y="11433"/>
                </a:lnTo>
                <a:lnTo>
                  <a:pt x="8704" y="11410"/>
                </a:lnTo>
                <a:lnTo>
                  <a:pt x="8697" y="11390"/>
                </a:lnTo>
                <a:lnTo>
                  <a:pt x="8725" y="11384"/>
                </a:lnTo>
                <a:lnTo>
                  <a:pt x="8748" y="11390"/>
                </a:lnTo>
                <a:lnTo>
                  <a:pt x="8761" y="11402"/>
                </a:lnTo>
                <a:lnTo>
                  <a:pt x="8766" y="11396"/>
                </a:lnTo>
                <a:lnTo>
                  <a:pt x="8800" y="11338"/>
                </a:lnTo>
                <a:lnTo>
                  <a:pt x="8862" y="11256"/>
                </a:lnTo>
                <a:lnTo>
                  <a:pt x="8880" y="11242"/>
                </a:lnTo>
                <a:lnTo>
                  <a:pt x="8896" y="11236"/>
                </a:lnTo>
                <a:lnTo>
                  <a:pt x="8914" y="11274"/>
                </a:lnTo>
                <a:lnTo>
                  <a:pt x="8931" y="11282"/>
                </a:lnTo>
                <a:lnTo>
                  <a:pt x="8970" y="11268"/>
                </a:lnTo>
                <a:lnTo>
                  <a:pt x="9004" y="11256"/>
                </a:lnTo>
                <a:lnTo>
                  <a:pt x="9022" y="11230"/>
                </a:lnTo>
                <a:lnTo>
                  <a:pt x="9045" y="11192"/>
                </a:lnTo>
                <a:lnTo>
                  <a:pt x="9045" y="11167"/>
                </a:lnTo>
                <a:lnTo>
                  <a:pt x="9038" y="11155"/>
                </a:lnTo>
                <a:lnTo>
                  <a:pt x="8953" y="11135"/>
                </a:lnTo>
                <a:lnTo>
                  <a:pt x="8937" y="11109"/>
                </a:lnTo>
                <a:lnTo>
                  <a:pt x="8924" y="11077"/>
                </a:lnTo>
                <a:lnTo>
                  <a:pt x="8953" y="11007"/>
                </a:lnTo>
                <a:lnTo>
                  <a:pt x="8960" y="10987"/>
                </a:lnTo>
                <a:lnTo>
                  <a:pt x="8993" y="10912"/>
                </a:lnTo>
                <a:lnTo>
                  <a:pt x="9004" y="10906"/>
                </a:lnTo>
                <a:lnTo>
                  <a:pt x="9056" y="10848"/>
                </a:lnTo>
                <a:lnTo>
                  <a:pt x="9089" y="10822"/>
                </a:lnTo>
                <a:lnTo>
                  <a:pt x="9112" y="10764"/>
                </a:lnTo>
                <a:lnTo>
                  <a:pt x="9130" y="10732"/>
                </a:lnTo>
                <a:lnTo>
                  <a:pt x="9130" y="10677"/>
                </a:lnTo>
                <a:lnTo>
                  <a:pt x="9141" y="10657"/>
                </a:lnTo>
                <a:lnTo>
                  <a:pt x="9152" y="10645"/>
                </a:lnTo>
                <a:lnTo>
                  <a:pt x="9198" y="10613"/>
                </a:lnTo>
                <a:lnTo>
                  <a:pt x="9180" y="10605"/>
                </a:lnTo>
                <a:lnTo>
                  <a:pt x="9095" y="10645"/>
                </a:lnTo>
                <a:lnTo>
                  <a:pt x="9022" y="10645"/>
                </a:lnTo>
                <a:lnTo>
                  <a:pt x="8965" y="10677"/>
                </a:lnTo>
                <a:lnTo>
                  <a:pt x="8862" y="10764"/>
                </a:lnTo>
                <a:lnTo>
                  <a:pt x="8823" y="10784"/>
                </a:lnTo>
                <a:lnTo>
                  <a:pt x="8782" y="10790"/>
                </a:lnTo>
                <a:lnTo>
                  <a:pt x="8725" y="10764"/>
                </a:lnTo>
                <a:lnTo>
                  <a:pt x="8704" y="10764"/>
                </a:lnTo>
                <a:lnTo>
                  <a:pt x="8663" y="10772"/>
                </a:lnTo>
                <a:lnTo>
                  <a:pt x="8619" y="10758"/>
                </a:lnTo>
                <a:lnTo>
                  <a:pt x="8549" y="10804"/>
                </a:lnTo>
                <a:lnTo>
                  <a:pt x="8493" y="10848"/>
                </a:lnTo>
                <a:lnTo>
                  <a:pt x="8482" y="10868"/>
                </a:lnTo>
                <a:lnTo>
                  <a:pt x="8469" y="10892"/>
                </a:lnTo>
                <a:lnTo>
                  <a:pt x="8482" y="10918"/>
                </a:lnTo>
                <a:lnTo>
                  <a:pt x="8498" y="10943"/>
                </a:lnTo>
                <a:lnTo>
                  <a:pt x="8539" y="10931"/>
                </a:lnTo>
                <a:lnTo>
                  <a:pt x="8583" y="10937"/>
                </a:lnTo>
                <a:lnTo>
                  <a:pt x="8635" y="10874"/>
                </a:lnTo>
                <a:lnTo>
                  <a:pt x="8686" y="10822"/>
                </a:lnTo>
                <a:lnTo>
                  <a:pt x="8720" y="10822"/>
                </a:lnTo>
                <a:lnTo>
                  <a:pt x="8748" y="10842"/>
                </a:lnTo>
                <a:lnTo>
                  <a:pt x="8704" y="10931"/>
                </a:lnTo>
                <a:lnTo>
                  <a:pt x="8681" y="10975"/>
                </a:lnTo>
                <a:lnTo>
                  <a:pt x="8676" y="10949"/>
                </a:lnTo>
                <a:lnTo>
                  <a:pt x="8663" y="10923"/>
                </a:lnTo>
                <a:lnTo>
                  <a:pt x="8647" y="10931"/>
                </a:lnTo>
                <a:lnTo>
                  <a:pt x="8612" y="10937"/>
                </a:lnTo>
                <a:lnTo>
                  <a:pt x="8555" y="10975"/>
                </a:lnTo>
                <a:lnTo>
                  <a:pt x="8539" y="11013"/>
                </a:lnTo>
                <a:lnTo>
                  <a:pt x="8516" y="11033"/>
                </a:lnTo>
                <a:lnTo>
                  <a:pt x="8505" y="11019"/>
                </a:lnTo>
                <a:lnTo>
                  <a:pt x="8498" y="10995"/>
                </a:lnTo>
                <a:lnTo>
                  <a:pt x="8482" y="10987"/>
                </a:lnTo>
                <a:lnTo>
                  <a:pt x="8448" y="10949"/>
                </a:lnTo>
                <a:lnTo>
                  <a:pt x="8420" y="10949"/>
                </a:lnTo>
                <a:lnTo>
                  <a:pt x="8356" y="11071"/>
                </a:lnTo>
                <a:lnTo>
                  <a:pt x="8317" y="11147"/>
                </a:lnTo>
                <a:lnTo>
                  <a:pt x="8311" y="11224"/>
                </a:lnTo>
                <a:lnTo>
                  <a:pt x="8288" y="11256"/>
                </a:lnTo>
                <a:lnTo>
                  <a:pt x="8221" y="11384"/>
                </a:lnTo>
                <a:lnTo>
                  <a:pt x="8260" y="11433"/>
                </a:lnTo>
                <a:lnTo>
                  <a:pt x="8306" y="11497"/>
                </a:lnTo>
                <a:lnTo>
                  <a:pt x="8299" y="11537"/>
                </a:lnTo>
                <a:lnTo>
                  <a:pt x="8271" y="11613"/>
                </a:lnTo>
                <a:lnTo>
                  <a:pt x="8242" y="11613"/>
                </a:lnTo>
                <a:lnTo>
                  <a:pt x="8242" y="11657"/>
                </a:lnTo>
                <a:lnTo>
                  <a:pt x="8237" y="11688"/>
                </a:lnTo>
                <a:lnTo>
                  <a:pt x="8208" y="11772"/>
                </a:lnTo>
                <a:lnTo>
                  <a:pt x="8221" y="11824"/>
                </a:lnTo>
                <a:lnTo>
                  <a:pt x="8226" y="11874"/>
                </a:lnTo>
                <a:lnTo>
                  <a:pt x="8231" y="11900"/>
                </a:lnTo>
                <a:lnTo>
                  <a:pt x="8221" y="11931"/>
                </a:lnTo>
                <a:lnTo>
                  <a:pt x="8180" y="11937"/>
                </a:lnTo>
                <a:lnTo>
                  <a:pt x="8136" y="11943"/>
                </a:lnTo>
                <a:lnTo>
                  <a:pt x="8118" y="11957"/>
                </a:lnTo>
                <a:lnTo>
                  <a:pt x="8112" y="11989"/>
                </a:lnTo>
                <a:lnTo>
                  <a:pt x="8136" y="11995"/>
                </a:lnTo>
                <a:lnTo>
                  <a:pt x="8152" y="11989"/>
                </a:lnTo>
                <a:lnTo>
                  <a:pt x="8164" y="11995"/>
                </a:lnTo>
                <a:lnTo>
                  <a:pt x="8175" y="12021"/>
                </a:lnTo>
                <a:lnTo>
                  <a:pt x="8128" y="12129"/>
                </a:lnTo>
                <a:lnTo>
                  <a:pt x="8123" y="12149"/>
                </a:lnTo>
                <a:lnTo>
                  <a:pt x="8136" y="12166"/>
                </a:lnTo>
                <a:lnTo>
                  <a:pt x="8152" y="12186"/>
                </a:lnTo>
                <a:lnTo>
                  <a:pt x="8185" y="12198"/>
                </a:lnTo>
                <a:lnTo>
                  <a:pt x="8203" y="12218"/>
                </a:lnTo>
                <a:lnTo>
                  <a:pt x="8242" y="12352"/>
                </a:lnTo>
                <a:lnTo>
                  <a:pt x="8271" y="12384"/>
                </a:lnTo>
                <a:lnTo>
                  <a:pt x="8249" y="12372"/>
                </a:lnTo>
                <a:lnTo>
                  <a:pt x="8231" y="12352"/>
                </a:lnTo>
                <a:lnTo>
                  <a:pt x="8198" y="12238"/>
                </a:lnTo>
                <a:lnTo>
                  <a:pt x="8180" y="12212"/>
                </a:lnTo>
                <a:lnTo>
                  <a:pt x="8095" y="12206"/>
                </a:lnTo>
                <a:lnTo>
                  <a:pt x="8032" y="12166"/>
                </a:lnTo>
                <a:lnTo>
                  <a:pt x="8015" y="12180"/>
                </a:lnTo>
                <a:lnTo>
                  <a:pt x="7993" y="12206"/>
                </a:lnTo>
                <a:lnTo>
                  <a:pt x="7970" y="12250"/>
                </a:lnTo>
                <a:lnTo>
                  <a:pt x="7958" y="12302"/>
                </a:lnTo>
                <a:lnTo>
                  <a:pt x="7919" y="12372"/>
                </a:lnTo>
                <a:lnTo>
                  <a:pt x="7937" y="12320"/>
                </a:lnTo>
                <a:lnTo>
                  <a:pt x="7937" y="12302"/>
                </a:lnTo>
                <a:lnTo>
                  <a:pt x="7913" y="12270"/>
                </a:lnTo>
                <a:lnTo>
                  <a:pt x="7901" y="12276"/>
                </a:lnTo>
                <a:lnTo>
                  <a:pt x="7885" y="12308"/>
                </a:lnTo>
                <a:lnTo>
                  <a:pt x="7862" y="12334"/>
                </a:lnTo>
                <a:lnTo>
                  <a:pt x="7851" y="12334"/>
                </a:lnTo>
                <a:lnTo>
                  <a:pt x="7834" y="12314"/>
                </a:lnTo>
                <a:lnTo>
                  <a:pt x="7862" y="12282"/>
                </a:lnTo>
                <a:lnTo>
                  <a:pt x="7844" y="12212"/>
                </a:lnTo>
                <a:lnTo>
                  <a:pt x="7754" y="12180"/>
                </a:lnTo>
                <a:lnTo>
                  <a:pt x="7663" y="12166"/>
                </a:lnTo>
                <a:lnTo>
                  <a:pt x="7640" y="12174"/>
                </a:lnTo>
                <a:lnTo>
                  <a:pt x="7596" y="12206"/>
                </a:lnTo>
                <a:lnTo>
                  <a:pt x="7572" y="12238"/>
                </a:lnTo>
                <a:lnTo>
                  <a:pt x="7549" y="12282"/>
                </a:lnTo>
                <a:lnTo>
                  <a:pt x="7567" y="12314"/>
                </a:lnTo>
                <a:lnTo>
                  <a:pt x="7567" y="12334"/>
                </a:lnTo>
                <a:lnTo>
                  <a:pt x="7539" y="12314"/>
                </a:lnTo>
                <a:lnTo>
                  <a:pt x="7521" y="12302"/>
                </a:lnTo>
                <a:lnTo>
                  <a:pt x="7516" y="12276"/>
                </a:lnTo>
                <a:lnTo>
                  <a:pt x="7503" y="12238"/>
                </a:lnTo>
                <a:lnTo>
                  <a:pt x="7436" y="12224"/>
                </a:lnTo>
                <a:lnTo>
                  <a:pt x="7379" y="12218"/>
                </a:lnTo>
                <a:lnTo>
                  <a:pt x="7304" y="12198"/>
                </a:lnTo>
                <a:lnTo>
                  <a:pt x="7254" y="12206"/>
                </a:lnTo>
                <a:lnTo>
                  <a:pt x="7146" y="12224"/>
                </a:lnTo>
                <a:lnTo>
                  <a:pt x="7112" y="12244"/>
                </a:lnTo>
                <a:lnTo>
                  <a:pt x="7072" y="12288"/>
                </a:lnTo>
                <a:lnTo>
                  <a:pt x="6970" y="12326"/>
                </a:lnTo>
                <a:lnTo>
                  <a:pt x="6913" y="12340"/>
                </a:lnTo>
                <a:lnTo>
                  <a:pt x="6906" y="12326"/>
                </a:lnTo>
                <a:lnTo>
                  <a:pt x="6890" y="12314"/>
                </a:lnTo>
                <a:lnTo>
                  <a:pt x="6862" y="12340"/>
                </a:lnTo>
                <a:lnTo>
                  <a:pt x="6844" y="12366"/>
                </a:lnTo>
                <a:lnTo>
                  <a:pt x="6743" y="12517"/>
                </a:lnTo>
                <a:lnTo>
                  <a:pt x="6697" y="12569"/>
                </a:lnTo>
                <a:lnTo>
                  <a:pt x="6651" y="12613"/>
                </a:lnTo>
                <a:lnTo>
                  <a:pt x="6583" y="12664"/>
                </a:lnTo>
                <a:lnTo>
                  <a:pt x="6549" y="12676"/>
                </a:lnTo>
                <a:lnTo>
                  <a:pt x="6537" y="12684"/>
                </a:lnTo>
                <a:lnTo>
                  <a:pt x="6508" y="12708"/>
                </a:lnTo>
                <a:lnTo>
                  <a:pt x="6480" y="12734"/>
                </a:lnTo>
                <a:lnTo>
                  <a:pt x="6464" y="12754"/>
                </a:lnTo>
                <a:lnTo>
                  <a:pt x="6487" y="12824"/>
                </a:lnTo>
                <a:lnTo>
                  <a:pt x="6487" y="12856"/>
                </a:lnTo>
                <a:lnTo>
                  <a:pt x="6441" y="12850"/>
                </a:lnTo>
                <a:lnTo>
                  <a:pt x="6452" y="12876"/>
                </a:lnTo>
                <a:lnTo>
                  <a:pt x="6469" y="12893"/>
                </a:lnTo>
                <a:lnTo>
                  <a:pt x="6487" y="12907"/>
                </a:lnTo>
                <a:lnTo>
                  <a:pt x="6487" y="12925"/>
                </a:lnTo>
                <a:lnTo>
                  <a:pt x="6464" y="12925"/>
                </a:lnTo>
                <a:lnTo>
                  <a:pt x="6446" y="12919"/>
                </a:lnTo>
                <a:lnTo>
                  <a:pt x="6407" y="12850"/>
                </a:lnTo>
                <a:lnTo>
                  <a:pt x="6373" y="12830"/>
                </a:lnTo>
                <a:lnTo>
                  <a:pt x="6322" y="12818"/>
                </a:lnTo>
                <a:lnTo>
                  <a:pt x="6304" y="12824"/>
                </a:lnTo>
                <a:lnTo>
                  <a:pt x="6288" y="12836"/>
                </a:lnTo>
                <a:lnTo>
                  <a:pt x="6293" y="12862"/>
                </a:lnTo>
                <a:lnTo>
                  <a:pt x="6304" y="12882"/>
                </a:lnTo>
                <a:lnTo>
                  <a:pt x="6333" y="12893"/>
                </a:lnTo>
                <a:lnTo>
                  <a:pt x="6356" y="12919"/>
                </a:lnTo>
                <a:lnTo>
                  <a:pt x="6412" y="12919"/>
                </a:lnTo>
                <a:lnTo>
                  <a:pt x="6441" y="12945"/>
                </a:lnTo>
                <a:lnTo>
                  <a:pt x="6459" y="12957"/>
                </a:lnTo>
                <a:lnTo>
                  <a:pt x="6423" y="12963"/>
                </a:lnTo>
                <a:lnTo>
                  <a:pt x="6407" y="12939"/>
                </a:lnTo>
                <a:lnTo>
                  <a:pt x="6361" y="12951"/>
                </a:lnTo>
                <a:lnTo>
                  <a:pt x="6322" y="12931"/>
                </a:lnTo>
                <a:lnTo>
                  <a:pt x="6293" y="12907"/>
                </a:lnTo>
                <a:lnTo>
                  <a:pt x="6253" y="12893"/>
                </a:lnTo>
                <a:lnTo>
                  <a:pt x="6231" y="12899"/>
                </a:lnTo>
                <a:lnTo>
                  <a:pt x="6190" y="12899"/>
                </a:lnTo>
                <a:lnTo>
                  <a:pt x="6105" y="12919"/>
                </a:lnTo>
                <a:lnTo>
                  <a:pt x="5958" y="12957"/>
                </a:lnTo>
                <a:lnTo>
                  <a:pt x="5935" y="12971"/>
                </a:lnTo>
                <a:lnTo>
                  <a:pt x="5782" y="12957"/>
                </a:lnTo>
                <a:lnTo>
                  <a:pt x="5730" y="12971"/>
                </a:lnTo>
                <a:lnTo>
                  <a:pt x="5697" y="12989"/>
                </a:lnTo>
                <a:lnTo>
                  <a:pt x="5668" y="13009"/>
                </a:lnTo>
                <a:lnTo>
                  <a:pt x="5645" y="13047"/>
                </a:lnTo>
                <a:lnTo>
                  <a:pt x="5549" y="13238"/>
                </a:lnTo>
                <a:lnTo>
                  <a:pt x="5555" y="13264"/>
                </a:lnTo>
                <a:lnTo>
                  <a:pt x="5537" y="13270"/>
                </a:lnTo>
                <a:lnTo>
                  <a:pt x="5521" y="13276"/>
                </a:lnTo>
                <a:lnTo>
                  <a:pt x="5469" y="13322"/>
                </a:lnTo>
                <a:lnTo>
                  <a:pt x="5412" y="13346"/>
                </a:lnTo>
                <a:lnTo>
                  <a:pt x="5309" y="13360"/>
                </a:lnTo>
                <a:lnTo>
                  <a:pt x="5219" y="13360"/>
                </a:lnTo>
                <a:lnTo>
                  <a:pt x="5071" y="13391"/>
                </a:lnTo>
                <a:lnTo>
                  <a:pt x="5038" y="13435"/>
                </a:lnTo>
                <a:lnTo>
                  <a:pt x="5025" y="13455"/>
                </a:lnTo>
                <a:lnTo>
                  <a:pt x="5020" y="13473"/>
                </a:lnTo>
                <a:lnTo>
                  <a:pt x="5048" y="13505"/>
                </a:lnTo>
                <a:lnTo>
                  <a:pt x="5094" y="13519"/>
                </a:lnTo>
                <a:lnTo>
                  <a:pt x="5082" y="13525"/>
                </a:lnTo>
                <a:lnTo>
                  <a:pt x="4997" y="13525"/>
                </a:lnTo>
                <a:lnTo>
                  <a:pt x="4945" y="13545"/>
                </a:lnTo>
                <a:lnTo>
                  <a:pt x="4901" y="13545"/>
                </a:lnTo>
                <a:lnTo>
                  <a:pt x="4816" y="13493"/>
                </a:lnTo>
                <a:lnTo>
                  <a:pt x="4753" y="13467"/>
                </a:lnTo>
                <a:lnTo>
                  <a:pt x="4707" y="13435"/>
                </a:lnTo>
                <a:lnTo>
                  <a:pt x="4656" y="13423"/>
                </a:lnTo>
                <a:lnTo>
                  <a:pt x="4656" y="13372"/>
                </a:lnTo>
                <a:lnTo>
                  <a:pt x="4668" y="13322"/>
                </a:lnTo>
                <a:lnTo>
                  <a:pt x="4684" y="13282"/>
                </a:lnTo>
                <a:lnTo>
                  <a:pt x="4661" y="13264"/>
                </a:lnTo>
                <a:lnTo>
                  <a:pt x="4599" y="13264"/>
                </a:lnTo>
                <a:lnTo>
                  <a:pt x="4570" y="13244"/>
                </a:lnTo>
                <a:lnTo>
                  <a:pt x="4531" y="13232"/>
                </a:lnTo>
                <a:lnTo>
                  <a:pt x="4514" y="13250"/>
                </a:lnTo>
                <a:lnTo>
                  <a:pt x="4508" y="13270"/>
                </a:lnTo>
                <a:lnTo>
                  <a:pt x="4503" y="13322"/>
                </a:lnTo>
                <a:lnTo>
                  <a:pt x="4498" y="13409"/>
                </a:lnTo>
                <a:lnTo>
                  <a:pt x="4503" y="13467"/>
                </a:lnTo>
                <a:lnTo>
                  <a:pt x="4428" y="13646"/>
                </a:lnTo>
                <a:lnTo>
                  <a:pt x="4428" y="13704"/>
                </a:lnTo>
                <a:lnTo>
                  <a:pt x="4446" y="13736"/>
                </a:lnTo>
                <a:lnTo>
                  <a:pt x="4428" y="13736"/>
                </a:lnTo>
                <a:lnTo>
                  <a:pt x="4320" y="13704"/>
                </a:lnTo>
                <a:lnTo>
                  <a:pt x="4320" y="13684"/>
                </a:lnTo>
                <a:lnTo>
                  <a:pt x="4315" y="13672"/>
                </a:lnTo>
                <a:lnTo>
                  <a:pt x="4281" y="13690"/>
                </a:lnTo>
                <a:lnTo>
                  <a:pt x="4263" y="13710"/>
                </a:lnTo>
                <a:lnTo>
                  <a:pt x="4258" y="13678"/>
                </a:lnTo>
                <a:lnTo>
                  <a:pt x="4157" y="13646"/>
                </a:lnTo>
                <a:lnTo>
                  <a:pt x="4071" y="13672"/>
                </a:lnTo>
                <a:lnTo>
                  <a:pt x="4054" y="13632"/>
                </a:lnTo>
                <a:lnTo>
                  <a:pt x="4043" y="13531"/>
                </a:lnTo>
                <a:lnTo>
                  <a:pt x="3991" y="13487"/>
                </a:lnTo>
                <a:lnTo>
                  <a:pt x="3922" y="13481"/>
                </a:lnTo>
                <a:lnTo>
                  <a:pt x="3888" y="13493"/>
                </a:lnTo>
                <a:lnTo>
                  <a:pt x="3832" y="13505"/>
                </a:lnTo>
                <a:lnTo>
                  <a:pt x="3792" y="13499"/>
                </a:lnTo>
                <a:lnTo>
                  <a:pt x="3741" y="13473"/>
                </a:lnTo>
                <a:lnTo>
                  <a:pt x="3599" y="13473"/>
                </a:lnTo>
                <a:lnTo>
                  <a:pt x="3531" y="13493"/>
                </a:lnTo>
                <a:lnTo>
                  <a:pt x="3503" y="13525"/>
                </a:lnTo>
                <a:lnTo>
                  <a:pt x="3496" y="13545"/>
                </a:lnTo>
                <a:lnTo>
                  <a:pt x="3490" y="13569"/>
                </a:lnTo>
                <a:lnTo>
                  <a:pt x="3524" y="13583"/>
                </a:lnTo>
                <a:lnTo>
                  <a:pt x="3547" y="13583"/>
                </a:lnTo>
                <a:lnTo>
                  <a:pt x="3581" y="13595"/>
                </a:lnTo>
                <a:lnTo>
                  <a:pt x="3588" y="13609"/>
                </a:lnTo>
                <a:lnTo>
                  <a:pt x="3599" y="13615"/>
                </a:lnTo>
                <a:lnTo>
                  <a:pt x="3604" y="13640"/>
                </a:lnTo>
                <a:lnTo>
                  <a:pt x="3560" y="13626"/>
                </a:lnTo>
                <a:lnTo>
                  <a:pt x="3537" y="13621"/>
                </a:lnTo>
                <a:lnTo>
                  <a:pt x="3531" y="13609"/>
                </a:lnTo>
                <a:lnTo>
                  <a:pt x="3514" y="13615"/>
                </a:lnTo>
                <a:lnTo>
                  <a:pt x="3514" y="13640"/>
                </a:lnTo>
                <a:lnTo>
                  <a:pt x="3519" y="13646"/>
                </a:lnTo>
                <a:lnTo>
                  <a:pt x="3537" y="13658"/>
                </a:lnTo>
                <a:lnTo>
                  <a:pt x="3553" y="13690"/>
                </a:lnTo>
                <a:lnTo>
                  <a:pt x="3531" y="13704"/>
                </a:lnTo>
                <a:lnTo>
                  <a:pt x="3490" y="13710"/>
                </a:lnTo>
                <a:lnTo>
                  <a:pt x="3457" y="13704"/>
                </a:lnTo>
                <a:lnTo>
                  <a:pt x="3434" y="13716"/>
                </a:lnTo>
                <a:lnTo>
                  <a:pt x="3485" y="13774"/>
                </a:lnTo>
                <a:lnTo>
                  <a:pt x="3480" y="13818"/>
                </a:lnTo>
                <a:lnTo>
                  <a:pt x="3485" y="13850"/>
                </a:lnTo>
                <a:lnTo>
                  <a:pt x="3508" y="13864"/>
                </a:lnTo>
                <a:lnTo>
                  <a:pt x="3553" y="13864"/>
                </a:lnTo>
                <a:lnTo>
                  <a:pt x="3599" y="13881"/>
                </a:lnTo>
                <a:lnTo>
                  <a:pt x="3689" y="13951"/>
                </a:lnTo>
                <a:lnTo>
                  <a:pt x="3695" y="13977"/>
                </a:lnTo>
                <a:lnTo>
                  <a:pt x="3712" y="13977"/>
                </a:lnTo>
                <a:lnTo>
                  <a:pt x="3730" y="13983"/>
                </a:lnTo>
                <a:lnTo>
                  <a:pt x="3741" y="14003"/>
                </a:lnTo>
                <a:lnTo>
                  <a:pt x="3752" y="14003"/>
                </a:lnTo>
                <a:lnTo>
                  <a:pt x="3769" y="14009"/>
                </a:lnTo>
                <a:lnTo>
                  <a:pt x="3780" y="14055"/>
                </a:lnTo>
                <a:lnTo>
                  <a:pt x="3803" y="14067"/>
                </a:lnTo>
                <a:lnTo>
                  <a:pt x="3832" y="14073"/>
                </a:lnTo>
                <a:lnTo>
                  <a:pt x="3855" y="14073"/>
                </a:lnTo>
                <a:lnTo>
                  <a:pt x="3865" y="14093"/>
                </a:lnTo>
                <a:lnTo>
                  <a:pt x="3837" y="14111"/>
                </a:lnTo>
                <a:lnTo>
                  <a:pt x="3837" y="14124"/>
                </a:lnTo>
                <a:lnTo>
                  <a:pt x="3872" y="14130"/>
                </a:lnTo>
                <a:lnTo>
                  <a:pt x="3901" y="14136"/>
                </a:lnTo>
                <a:lnTo>
                  <a:pt x="3917" y="14150"/>
                </a:lnTo>
                <a:lnTo>
                  <a:pt x="3922" y="14174"/>
                </a:lnTo>
                <a:lnTo>
                  <a:pt x="3901" y="14194"/>
                </a:lnTo>
                <a:lnTo>
                  <a:pt x="3878" y="14206"/>
                </a:lnTo>
                <a:lnTo>
                  <a:pt x="3872" y="14238"/>
                </a:lnTo>
                <a:lnTo>
                  <a:pt x="3883" y="14252"/>
                </a:lnTo>
                <a:lnTo>
                  <a:pt x="3906" y="14264"/>
                </a:lnTo>
                <a:lnTo>
                  <a:pt x="4014" y="14284"/>
                </a:lnTo>
                <a:lnTo>
                  <a:pt x="4059" y="14348"/>
                </a:lnTo>
                <a:lnTo>
                  <a:pt x="4043" y="14334"/>
                </a:lnTo>
                <a:lnTo>
                  <a:pt x="4020" y="14310"/>
                </a:lnTo>
                <a:lnTo>
                  <a:pt x="3991" y="14296"/>
                </a:lnTo>
                <a:lnTo>
                  <a:pt x="3968" y="14296"/>
                </a:lnTo>
                <a:lnTo>
                  <a:pt x="3951" y="14310"/>
                </a:lnTo>
                <a:lnTo>
                  <a:pt x="3922" y="14334"/>
                </a:lnTo>
                <a:lnTo>
                  <a:pt x="3935" y="14354"/>
                </a:lnTo>
                <a:lnTo>
                  <a:pt x="3945" y="14365"/>
                </a:lnTo>
                <a:lnTo>
                  <a:pt x="3945" y="14405"/>
                </a:lnTo>
                <a:lnTo>
                  <a:pt x="3906" y="14449"/>
                </a:lnTo>
                <a:lnTo>
                  <a:pt x="3894" y="14475"/>
                </a:lnTo>
                <a:lnTo>
                  <a:pt x="3894" y="14507"/>
                </a:lnTo>
                <a:lnTo>
                  <a:pt x="3906" y="14571"/>
                </a:lnTo>
                <a:lnTo>
                  <a:pt x="3911" y="14660"/>
                </a:lnTo>
                <a:lnTo>
                  <a:pt x="3991" y="14768"/>
                </a:lnTo>
                <a:lnTo>
                  <a:pt x="4007" y="14788"/>
                </a:lnTo>
                <a:lnTo>
                  <a:pt x="4025" y="14794"/>
                </a:lnTo>
                <a:lnTo>
                  <a:pt x="4048" y="14806"/>
                </a:lnTo>
                <a:lnTo>
                  <a:pt x="4043" y="14832"/>
                </a:lnTo>
                <a:lnTo>
                  <a:pt x="4030" y="14851"/>
                </a:lnTo>
                <a:lnTo>
                  <a:pt x="3991" y="14985"/>
                </a:lnTo>
                <a:lnTo>
                  <a:pt x="3974" y="15043"/>
                </a:lnTo>
                <a:lnTo>
                  <a:pt x="3979" y="15055"/>
                </a:lnTo>
                <a:lnTo>
                  <a:pt x="3974" y="15075"/>
                </a:lnTo>
                <a:lnTo>
                  <a:pt x="3958" y="15055"/>
                </a:lnTo>
                <a:lnTo>
                  <a:pt x="3929" y="15043"/>
                </a:lnTo>
                <a:lnTo>
                  <a:pt x="3922" y="15067"/>
                </a:lnTo>
                <a:lnTo>
                  <a:pt x="3922" y="15087"/>
                </a:lnTo>
                <a:lnTo>
                  <a:pt x="3979" y="15176"/>
                </a:lnTo>
                <a:lnTo>
                  <a:pt x="3991" y="15214"/>
                </a:lnTo>
                <a:lnTo>
                  <a:pt x="3991" y="15258"/>
                </a:lnTo>
                <a:lnTo>
                  <a:pt x="3963" y="15399"/>
                </a:lnTo>
                <a:lnTo>
                  <a:pt x="3974" y="15417"/>
                </a:lnTo>
                <a:lnTo>
                  <a:pt x="3974" y="15443"/>
                </a:lnTo>
                <a:lnTo>
                  <a:pt x="3958" y="15417"/>
                </a:lnTo>
                <a:lnTo>
                  <a:pt x="3951" y="15393"/>
                </a:lnTo>
                <a:lnTo>
                  <a:pt x="3968" y="15284"/>
                </a:lnTo>
                <a:lnTo>
                  <a:pt x="3968" y="15252"/>
                </a:lnTo>
                <a:lnTo>
                  <a:pt x="3945" y="15208"/>
                </a:lnTo>
                <a:lnTo>
                  <a:pt x="3922" y="15162"/>
                </a:lnTo>
                <a:lnTo>
                  <a:pt x="3865" y="15240"/>
                </a:lnTo>
                <a:lnTo>
                  <a:pt x="3821" y="15322"/>
                </a:lnTo>
                <a:lnTo>
                  <a:pt x="3712" y="15539"/>
                </a:lnTo>
                <a:lnTo>
                  <a:pt x="3723" y="15533"/>
                </a:lnTo>
                <a:lnTo>
                  <a:pt x="3741" y="15521"/>
                </a:lnTo>
                <a:lnTo>
                  <a:pt x="3759" y="15507"/>
                </a:lnTo>
                <a:lnTo>
                  <a:pt x="3769" y="15545"/>
                </a:lnTo>
                <a:lnTo>
                  <a:pt x="3736" y="15553"/>
                </a:lnTo>
                <a:lnTo>
                  <a:pt x="3695" y="15590"/>
                </a:lnTo>
                <a:lnTo>
                  <a:pt x="3570" y="15826"/>
                </a:lnTo>
                <a:lnTo>
                  <a:pt x="3446" y="16023"/>
                </a:lnTo>
                <a:lnTo>
                  <a:pt x="3382" y="16069"/>
                </a:lnTo>
                <a:lnTo>
                  <a:pt x="3315" y="16069"/>
                </a:lnTo>
                <a:lnTo>
                  <a:pt x="3258" y="16080"/>
                </a:lnTo>
                <a:lnTo>
                  <a:pt x="3196" y="16075"/>
                </a:lnTo>
                <a:lnTo>
                  <a:pt x="3155" y="16063"/>
                </a:lnTo>
                <a:lnTo>
                  <a:pt x="3093" y="15999"/>
                </a:lnTo>
                <a:lnTo>
                  <a:pt x="3020" y="15959"/>
                </a:lnTo>
                <a:lnTo>
                  <a:pt x="2997" y="15959"/>
                </a:lnTo>
                <a:lnTo>
                  <a:pt x="2956" y="15979"/>
                </a:lnTo>
                <a:lnTo>
                  <a:pt x="2860" y="15915"/>
                </a:lnTo>
                <a:lnTo>
                  <a:pt x="2842" y="15877"/>
                </a:lnTo>
                <a:lnTo>
                  <a:pt x="2821" y="15863"/>
                </a:lnTo>
                <a:lnTo>
                  <a:pt x="2764" y="15871"/>
                </a:lnTo>
                <a:lnTo>
                  <a:pt x="2736" y="15851"/>
                </a:lnTo>
                <a:lnTo>
                  <a:pt x="2689" y="15857"/>
                </a:lnTo>
                <a:lnTo>
                  <a:pt x="2599" y="15851"/>
                </a:lnTo>
                <a:lnTo>
                  <a:pt x="2537" y="15832"/>
                </a:lnTo>
                <a:lnTo>
                  <a:pt x="2382" y="15744"/>
                </a:lnTo>
                <a:lnTo>
                  <a:pt x="2331" y="15698"/>
                </a:lnTo>
                <a:lnTo>
                  <a:pt x="2240" y="15654"/>
                </a:lnTo>
                <a:lnTo>
                  <a:pt x="2201" y="15608"/>
                </a:lnTo>
                <a:lnTo>
                  <a:pt x="2121" y="15616"/>
                </a:lnTo>
                <a:lnTo>
                  <a:pt x="2082" y="15596"/>
                </a:lnTo>
                <a:lnTo>
                  <a:pt x="2007" y="15585"/>
                </a:lnTo>
                <a:lnTo>
                  <a:pt x="1968" y="15565"/>
                </a:lnTo>
                <a:lnTo>
                  <a:pt x="1883" y="15539"/>
                </a:lnTo>
                <a:lnTo>
                  <a:pt x="1831" y="15539"/>
                </a:lnTo>
                <a:lnTo>
                  <a:pt x="1785" y="15501"/>
                </a:lnTo>
                <a:lnTo>
                  <a:pt x="1762" y="15443"/>
                </a:lnTo>
                <a:lnTo>
                  <a:pt x="1746" y="15411"/>
                </a:lnTo>
                <a:lnTo>
                  <a:pt x="1718" y="15411"/>
                </a:lnTo>
                <a:lnTo>
                  <a:pt x="1695" y="15385"/>
                </a:lnTo>
                <a:lnTo>
                  <a:pt x="1638" y="15399"/>
                </a:lnTo>
                <a:lnTo>
                  <a:pt x="1592" y="15385"/>
                </a:lnTo>
                <a:lnTo>
                  <a:pt x="1542" y="15405"/>
                </a:lnTo>
                <a:lnTo>
                  <a:pt x="1496" y="15417"/>
                </a:lnTo>
                <a:lnTo>
                  <a:pt x="1478" y="15431"/>
                </a:lnTo>
                <a:lnTo>
                  <a:pt x="1478" y="15457"/>
                </a:lnTo>
                <a:lnTo>
                  <a:pt x="1467" y="15481"/>
                </a:lnTo>
                <a:lnTo>
                  <a:pt x="1428" y="15489"/>
                </a:lnTo>
                <a:lnTo>
                  <a:pt x="1410" y="15489"/>
                </a:lnTo>
                <a:lnTo>
                  <a:pt x="1364" y="15501"/>
                </a:lnTo>
                <a:lnTo>
                  <a:pt x="1325" y="15501"/>
                </a:lnTo>
                <a:lnTo>
                  <a:pt x="1268" y="15469"/>
                </a:lnTo>
                <a:lnTo>
                  <a:pt x="1206" y="15501"/>
                </a:lnTo>
                <a:lnTo>
                  <a:pt x="1178" y="15501"/>
                </a:lnTo>
                <a:lnTo>
                  <a:pt x="1149" y="15513"/>
                </a:lnTo>
                <a:lnTo>
                  <a:pt x="1103" y="15571"/>
                </a:lnTo>
                <a:lnTo>
                  <a:pt x="1092" y="15602"/>
                </a:lnTo>
                <a:lnTo>
                  <a:pt x="1092" y="15634"/>
                </a:lnTo>
                <a:lnTo>
                  <a:pt x="1098" y="15660"/>
                </a:lnTo>
                <a:lnTo>
                  <a:pt x="1108" y="15692"/>
                </a:lnTo>
                <a:lnTo>
                  <a:pt x="1144" y="15712"/>
                </a:lnTo>
                <a:lnTo>
                  <a:pt x="1132" y="15724"/>
                </a:lnTo>
                <a:lnTo>
                  <a:pt x="1080" y="15768"/>
                </a:lnTo>
                <a:lnTo>
                  <a:pt x="1069" y="15800"/>
                </a:lnTo>
                <a:lnTo>
                  <a:pt x="1080" y="15808"/>
                </a:lnTo>
                <a:lnTo>
                  <a:pt x="1144" y="15800"/>
                </a:lnTo>
                <a:lnTo>
                  <a:pt x="1137" y="15820"/>
                </a:lnTo>
                <a:lnTo>
                  <a:pt x="1126" y="15832"/>
                </a:lnTo>
                <a:lnTo>
                  <a:pt x="1103" y="15877"/>
                </a:lnTo>
                <a:lnTo>
                  <a:pt x="1108" y="15895"/>
                </a:lnTo>
                <a:lnTo>
                  <a:pt x="1116" y="15909"/>
                </a:lnTo>
                <a:lnTo>
                  <a:pt x="1098" y="15935"/>
                </a:lnTo>
                <a:lnTo>
                  <a:pt x="1080" y="15941"/>
                </a:lnTo>
                <a:lnTo>
                  <a:pt x="1069" y="15959"/>
                </a:lnTo>
                <a:lnTo>
                  <a:pt x="1092" y="15973"/>
                </a:lnTo>
                <a:lnTo>
                  <a:pt x="1098" y="15979"/>
                </a:lnTo>
                <a:lnTo>
                  <a:pt x="1064" y="15999"/>
                </a:lnTo>
                <a:lnTo>
                  <a:pt x="1007" y="16037"/>
                </a:lnTo>
                <a:lnTo>
                  <a:pt x="979" y="16112"/>
                </a:lnTo>
                <a:lnTo>
                  <a:pt x="984" y="16126"/>
                </a:lnTo>
                <a:lnTo>
                  <a:pt x="1007" y="16126"/>
                </a:lnTo>
                <a:lnTo>
                  <a:pt x="956" y="16170"/>
                </a:lnTo>
                <a:lnTo>
                  <a:pt x="938" y="16196"/>
                </a:lnTo>
                <a:lnTo>
                  <a:pt x="938" y="16228"/>
                </a:lnTo>
                <a:lnTo>
                  <a:pt x="966" y="16240"/>
                </a:lnTo>
                <a:lnTo>
                  <a:pt x="938" y="16260"/>
                </a:lnTo>
                <a:lnTo>
                  <a:pt x="922" y="16304"/>
                </a:lnTo>
                <a:lnTo>
                  <a:pt x="888" y="16437"/>
                </a:lnTo>
                <a:lnTo>
                  <a:pt x="881" y="16501"/>
                </a:lnTo>
                <a:lnTo>
                  <a:pt x="870" y="16533"/>
                </a:lnTo>
                <a:lnTo>
                  <a:pt x="860" y="16565"/>
                </a:lnTo>
                <a:lnTo>
                  <a:pt x="831" y="16616"/>
                </a:lnTo>
                <a:lnTo>
                  <a:pt x="796" y="16686"/>
                </a:lnTo>
                <a:lnTo>
                  <a:pt x="762" y="16732"/>
                </a:lnTo>
                <a:lnTo>
                  <a:pt x="739" y="16750"/>
                </a:lnTo>
                <a:lnTo>
                  <a:pt x="643" y="16903"/>
                </a:lnTo>
                <a:lnTo>
                  <a:pt x="625" y="16941"/>
                </a:lnTo>
                <a:lnTo>
                  <a:pt x="632" y="16955"/>
                </a:lnTo>
                <a:lnTo>
                  <a:pt x="625" y="16973"/>
                </a:lnTo>
                <a:lnTo>
                  <a:pt x="519" y="17094"/>
                </a:lnTo>
                <a:lnTo>
                  <a:pt x="421" y="17216"/>
                </a:lnTo>
                <a:lnTo>
                  <a:pt x="369" y="17260"/>
                </a:lnTo>
                <a:lnTo>
                  <a:pt x="341" y="17266"/>
                </a:lnTo>
                <a:lnTo>
                  <a:pt x="313" y="17286"/>
                </a:lnTo>
                <a:lnTo>
                  <a:pt x="307" y="17317"/>
                </a:lnTo>
                <a:lnTo>
                  <a:pt x="302" y="17329"/>
                </a:lnTo>
                <a:lnTo>
                  <a:pt x="256" y="17393"/>
                </a:lnTo>
                <a:lnTo>
                  <a:pt x="222" y="17465"/>
                </a:lnTo>
                <a:lnTo>
                  <a:pt x="188" y="17509"/>
                </a:lnTo>
                <a:lnTo>
                  <a:pt x="178" y="17535"/>
                </a:lnTo>
                <a:lnTo>
                  <a:pt x="165" y="17566"/>
                </a:lnTo>
                <a:lnTo>
                  <a:pt x="183" y="17584"/>
                </a:lnTo>
                <a:lnTo>
                  <a:pt x="199" y="17592"/>
                </a:lnTo>
                <a:lnTo>
                  <a:pt x="234" y="17598"/>
                </a:lnTo>
                <a:lnTo>
                  <a:pt x="274" y="17592"/>
                </a:lnTo>
                <a:lnTo>
                  <a:pt x="302" y="17552"/>
                </a:lnTo>
                <a:lnTo>
                  <a:pt x="382" y="17477"/>
                </a:lnTo>
                <a:lnTo>
                  <a:pt x="416" y="17465"/>
                </a:lnTo>
                <a:lnTo>
                  <a:pt x="439" y="17465"/>
                </a:lnTo>
                <a:lnTo>
                  <a:pt x="382" y="17489"/>
                </a:lnTo>
                <a:lnTo>
                  <a:pt x="341" y="17529"/>
                </a:lnTo>
                <a:lnTo>
                  <a:pt x="330" y="17578"/>
                </a:lnTo>
                <a:lnTo>
                  <a:pt x="307" y="17598"/>
                </a:lnTo>
                <a:lnTo>
                  <a:pt x="279" y="17616"/>
                </a:lnTo>
                <a:lnTo>
                  <a:pt x="250" y="17610"/>
                </a:lnTo>
                <a:lnTo>
                  <a:pt x="222" y="17624"/>
                </a:lnTo>
                <a:lnTo>
                  <a:pt x="217" y="17680"/>
                </a:lnTo>
                <a:lnTo>
                  <a:pt x="194" y="17726"/>
                </a:lnTo>
                <a:lnTo>
                  <a:pt x="199" y="17732"/>
                </a:lnTo>
                <a:lnTo>
                  <a:pt x="234" y="17732"/>
                </a:lnTo>
                <a:lnTo>
                  <a:pt x="297" y="17720"/>
                </a:lnTo>
                <a:lnTo>
                  <a:pt x="313" y="17726"/>
                </a:lnTo>
                <a:lnTo>
                  <a:pt x="336" y="17732"/>
                </a:lnTo>
                <a:lnTo>
                  <a:pt x="348" y="17752"/>
                </a:lnTo>
                <a:lnTo>
                  <a:pt x="359" y="17784"/>
                </a:lnTo>
                <a:lnTo>
                  <a:pt x="297" y="17758"/>
                </a:lnTo>
                <a:lnTo>
                  <a:pt x="291" y="17833"/>
                </a:lnTo>
                <a:lnTo>
                  <a:pt x="274" y="17885"/>
                </a:lnTo>
                <a:lnTo>
                  <a:pt x="206" y="17987"/>
                </a:lnTo>
                <a:lnTo>
                  <a:pt x="206" y="18031"/>
                </a:lnTo>
                <a:lnTo>
                  <a:pt x="194" y="18102"/>
                </a:lnTo>
                <a:lnTo>
                  <a:pt x="160" y="18166"/>
                </a:lnTo>
                <a:lnTo>
                  <a:pt x="131" y="18242"/>
                </a:lnTo>
                <a:lnTo>
                  <a:pt x="46" y="18357"/>
                </a:lnTo>
                <a:lnTo>
                  <a:pt x="0" y="18413"/>
                </a:lnTo>
                <a:lnTo>
                  <a:pt x="18" y="18427"/>
                </a:lnTo>
                <a:lnTo>
                  <a:pt x="57" y="18407"/>
                </a:lnTo>
                <a:lnTo>
                  <a:pt x="92" y="18421"/>
                </a:lnTo>
                <a:lnTo>
                  <a:pt x="142" y="18407"/>
                </a:lnTo>
                <a:lnTo>
                  <a:pt x="171" y="18427"/>
                </a:lnTo>
                <a:lnTo>
                  <a:pt x="279" y="18471"/>
                </a:lnTo>
                <a:lnTo>
                  <a:pt x="325" y="18523"/>
                </a:lnTo>
                <a:lnTo>
                  <a:pt x="359" y="18529"/>
                </a:lnTo>
                <a:lnTo>
                  <a:pt x="496" y="18485"/>
                </a:lnTo>
                <a:lnTo>
                  <a:pt x="524" y="18485"/>
                </a:lnTo>
                <a:lnTo>
                  <a:pt x="604" y="18491"/>
                </a:lnTo>
                <a:lnTo>
                  <a:pt x="666" y="18517"/>
                </a:lnTo>
                <a:lnTo>
                  <a:pt x="682" y="18509"/>
                </a:lnTo>
                <a:lnTo>
                  <a:pt x="711" y="18485"/>
                </a:lnTo>
                <a:lnTo>
                  <a:pt x="705" y="18497"/>
                </a:lnTo>
                <a:lnTo>
                  <a:pt x="689" y="18523"/>
                </a:lnTo>
                <a:lnTo>
                  <a:pt x="774" y="18668"/>
                </a:lnTo>
                <a:lnTo>
                  <a:pt x="785" y="18732"/>
                </a:lnTo>
                <a:lnTo>
                  <a:pt x="819" y="18708"/>
                </a:lnTo>
                <a:lnTo>
                  <a:pt x="853" y="18714"/>
                </a:lnTo>
                <a:lnTo>
                  <a:pt x="837" y="18714"/>
                </a:lnTo>
                <a:lnTo>
                  <a:pt x="808" y="18732"/>
                </a:lnTo>
                <a:lnTo>
                  <a:pt x="762" y="18783"/>
                </a:lnTo>
                <a:lnTo>
                  <a:pt x="751" y="18827"/>
                </a:lnTo>
                <a:lnTo>
                  <a:pt x="785" y="18853"/>
                </a:lnTo>
                <a:lnTo>
                  <a:pt x="780" y="18873"/>
                </a:lnTo>
                <a:lnTo>
                  <a:pt x="774" y="18891"/>
                </a:lnTo>
                <a:lnTo>
                  <a:pt x="767" y="18943"/>
                </a:lnTo>
                <a:lnTo>
                  <a:pt x="774" y="18987"/>
                </a:lnTo>
                <a:lnTo>
                  <a:pt x="790" y="19070"/>
                </a:lnTo>
                <a:lnTo>
                  <a:pt x="814" y="19076"/>
                </a:lnTo>
                <a:lnTo>
                  <a:pt x="847" y="19134"/>
                </a:lnTo>
                <a:lnTo>
                  <a:pt x="893" y="19178"/>
                </a:lnTo>
                <a:lnTo>
                  <a:pt x="922" y="19178"/>
                </a:lnTo>
                <a:lnTo>
                  <a:pt x="956" y="19172"/>
                </a:lnTo>
                <a:lnTo>
                  <a:pt x="973" y="19134"/>
                </a:lnTo>
                <a:lnTo>
                  <a:pt x="984" y="19134"/>
                </a:lnTo>
                <a:lnTo>
                  <a:pt x="989" y="19146"/>
                </a:lnTo>
                <a:lnTo>
                  <a:pt x="995" y="19146"/>
                </a:lnTo>
                <a:lnTo>
                  <a:pt x="1023" y="19102"/>
                </a:lnTo>
                <a:lnTo>
                  <a:pt x="1075" y="19044"/>
                </a:lnTo>
                <a:lnTo>
                  <a:pt x="1103" y="19026"/>
                </a:lnTo>
                <a:lnTo>
                  <a:pt x="1188" y="19013"/>
                </a:lnTo>
                <a:lnTo>
                  <a:pt x="1274" y="19032"/>
                </a:lnTo>
                <a:lnTo>
                  <a:pt x="1348" y="18987"/>
                </a:lnTo>
                <a:lnTo>
                  <a:pt x="1382" y="18955"/>
                </a:lnTo>
                <a:lnTo>
                  <a:pt x="1405" y="18955"/>
                </a:lnTo>
                <a:lnTo>
                  <a:pt x="1581" y="18981"/>
                </a:lnTo>
                <a:lnTo>
                  <a:pt x="1661" y="19007"/>
                </a:lnTo>
                <a:lnTo>
                  <a:pt x="1700" y="19032"/>
                </a:lnTo>
                <a:lnTo>
                  <a:pt x="1762" y="19026"/>
                </a:lnTo>
                <a:lnTo>
                  <a:pt x="1798" y="19032"/>
                </a:lnTo>
                <a:lnTo>
                  <a:pt x="1876" y="19058"/>
                </a:lnTo>
                <a:lnTo>
                  <a:pt x="1904" y="19076"/>
                </a:lnTo>
                <a:lnTo>
                  <a:pt x="1950" y="19070"/>
                </a:lnTo>
                <a:lnTo>
                  <a:pt x="1984" y="19050"/>
                </a:lnTo>
                <a:lnTo>
                  <a:pt x="2030" y="19050"/>
                </a:lnTo>
                <a:lnTo>
                  <a:pt x="2075" y="19064"/>
                </a:lnTo>
                <a:lnTo>
                  <a:pt x="2103" y="19108"/>
                </a:lnTo>
                <a:lnTo>
                  <a:pt x="2132" y="19102"/>
                </a:lnTo>
                <a:lnTo>
                  <a:pt x="2212" y="19032"/>
                </a:lnTo>
                <a:lnTo>
                  <a:pt x="2302" y="18911"/>
                </a:lnTo>
                <a:lnTo>
                  <a:pt x="2377" y="18853"/>
                </a:lnTo>
                <a:lnTo>
                  <a:pt x="2501" y="18795"/>
                </a:lnTo>
                <a:lnTo>
                  <a:pt x="2627" y="18821"/>
                </a:lnTo>
                <a:lnTo>
                  <a:pt x="2684" y="18821"/>
                </a:lnTo>
                <a:lnTo>
                  <a:pt x="2700" y="18809"/>
                </a:lnTo>
                <a:lnTo>
                  <a:pt x="2684" y="18764"/>
                </a:lnTo>
                <a:lnTo>
                  <a:pt x="2695" y="18740"/>
                </a:lnTo>
                <a:lnTo>
                  <a:pt x="2723" y="18700"/>
                </a:lnTo>
                <a:lnTo>
                  <a:pt x="2736" y="18688"/>
                </a:lnTo>
                <a:lnTo>
                  <a:pt x="2769" y="18644"/>
                </a:lnTo>
                <a:lnTo>
                  <a:pt x="2803" y="18572"/>
                </a:lnTo>
                <a:lnTo>
                  <a:pt x="2842" y="18554"/>
                </a:lnTo>
                <a:lnTo>
                  <a:pt x="2871" y="18503"/>
                </a:lnTo>
                <a:lnTo>
                  <a:pt x="2934" y="18459"/>
                </a:lnTo>
                <a:lnTo>
                  <a:pt x="3059" y="18413"/>
                </a:lnTo>
                <a:lnTo>
                  <a:pt x="3133" y="18375"/>
                </a:lnTo>
                <a:lnTo>
                  <a:pt x="3162" y="18357"/>
                </a:lnTo>
                <a:lnTo>
                  <a:pt x="3162" y="18317"/>
                </a:lnTo>
                <a:lnTo>
                  <a:pt x="3110" y="18274"/>
                </a:lnTo>
                <a:lnTo>
                  <a:pt x="3093" y="18236"/>
                </a:lnTo>
                <a:lnTo>
                  <a:pt x="3082" y="18184"/>
                </a:lnTo>
                <a:lnTo>
                  <a:pt x="3098" y="18013"/>
                </a:lnTo>
                <a:lnTo>
                  <a:pt x="3116" y="17967"/>
                </a:lnTo>
                <a:lnTo>
                  <a:pt x="3252" y="17821"/>
                </a:lnTo>
                <a:lnTo>
                  <a:pt x="3309" y="17764"/>
                </a:lnTo>
                <a:lnTo>
                  <a:pt x="3361" y="17732"/>
                </a:lnTo>
                <a:lnTo>
                  <a:pt x="3457" y="17648"/>
                </a:lnTo>
                <a:lnTo>
                  <a:pt x="3570" y="17535"/>
                </a:lnTo>
                <a:lnTo>
                  <a:pt x="3581" y="17529"/>
                </a:lnTo>
                <a:lnTo>
                  <a:pt x="3593" y="17535"/>
                </a:lnTo>
                <a:lnTo>
                  <a:pt x="3609" y="17535"/>
                </a:lnTo>
                <a:lnTo>
                  <a:pt x="3661" y="17515"/>
                </a:lnTo>
                <a:lnTo>
                  <a:pt x="3679" y="17503"/>
                </a:lnTo>
                <a:lnTo>
                  <a:pt x="3661" y="17457"/>
                </a:lnTo>
                <a:lnTo>
                  <a:pt x="3638" y="17445"/>
                </a:lnTo>
                <a:lnTo>
                  <a:pt x="3684" y="17419"/>
                </a:lnTo>
                <a:lnTo>
                  <a:pt x="3775" y="17361"/>
                </a:lnTo>
                <a:lnTo>
                  <a:pt x="3832" y="17355"/>
                </a:lnTo>
                <a:lnTo>
                  <a:pt x="3958" y="17337"/>
                </a:lnTo>
                <a:lnTo>
                  <a:pt x="4128" y="17329"/>
                </a:lnTo>
                <a:lnTo>
                  <a:pt x="4157" y="17323"/>
                </a:lnTo>
                <a:lnTo>
                  <a:pt x="4229" y="17266"/>
                </a:lnTo>
                <a:lnTo>
                  <a:pt x="4485" y="17178"/>
                </a:lnTo>
                <a:lnTo>
                  <a:pt x="4542" y="17146"/>
                </a:lnTo>
                <a:lnTo>
                  <a:pt x="4583" y="17114"/>
                </a:lnTo>
                <a:lnTo>
                  <a:pt x="4604" y="17051"/>
                </a:lnTo>
                <a:lnTo>
                  <a:pt x="4604" y="17037"/>
                </a:lnTo>
                <a:lnTo>
                  <a:pt x="4594" y="17025"/>
                </a:lnTo>
                <a:lnTo>
                  <a:pt x="4588" y="17011"/>
                </a:lnTo>
                <a:lnTo>
                  <a:pt x="4604" y="16967"/>
                </a:lnTo>
                <a:lnTo>
                  <a:pt x="4622" y="16973"/>
                </a:lnTo>
                <a:lnTo>
                  <a:pt x="4656" y="16967"/>
                </a:lnTo>
                <a:lnTo>
                  <a:pt x="4656" y="16935"/>
                </a:lnTo>
                <a:lnTo>
                  <a:pt x="4645" y="16923"/>
                </a:lnTo>
                <a:lnTo>
                  <a:pt x="4650" y="16891"/>
                </a:lnTo>
                <a:lnTo>
                  <a:pt x="4650" y="16877"/>
                </a:lnTo>
                <a:lnTo>
                  <a:pt x="4640" y="16814"/>
                </a:lnTo>
                <a:lnTo>
                  <a:pt x="4661" y="16700"/>
                </a:lnTo>
                <a:lnTo>
                  <a:pt x="4673" y="16660"/>
                </a:lnTo>
                <a:lnTo>
                  <a:pt x="4736" y="16596"/>
                </a:lnTo>
                <a:lnTo>
                  <a:pt x="4782" y="16553"/>
                </a:lnTo>
                <a:lnTo>
                  <a:pt x="4981" y="16469"/>
                </a:lnTo>
                <a:lnTo>
                  <a:pt x="5009" y="16445"/>
                </a:lnTo>
                <a:lnTo>
                  <a:pt x="5031" y="16431"/>
                </a:lnTo>
                <a:lnTo>
                  <a:pt x="5077" y="16425"/>
                </a:lnTo>
                <a:lnTo>
                  <a:pt x="5082" y="16431"/>
                </a:lnTo>
                <a:lnTo>
                  <a:pt x="5094" y="16445"/>
                </a:lnTo>
                <a:lnTo>
                  <a:pt x="5100" y="16477"/>
                </a:lnTo>
                <a:lnTo>
                  <a:pt x="5110" y="16489"/>
                </a:lnTo>
                <a:lnTo>
                  <a:pt x="5157" y="16509"/>
                </a:lnTo>
                <a:lnTo>
                  <a:pt x="5162" y="16515"/>
                </a:lnTo>
                <a:lnTo>
                  <a:pt x="5219" y="16559"/>
                </a:lnTo>
                <a:lnTo>
                  <a:pt x="5242" y="16572"/>
                </a:lnTo>
                <a:lnTo>
                  <a:pt x="5265" y="16572"/>
                </a:lnTo>
                <a:lnTo>
                  <a:pt x="5270" y="16565"/>
                </a:lnTo>
                <a:lnTo>
                  <a:pt x="5276" y="16565"/>
                </a:lnTo>
                <a:lnTo>
                  <a:pt x="5281" y="16572"/>
                </a:lnTo>
                <a:lnTo>
                  <a:pt x="5293" y="16565"/>
                </a:lnTo>
                <a:lnTo>
                  <a:pt x="5309" y="16559"/>
                </a:lnTo>
                <a:lnTo>
                  <a:pt x="5327" y="16565"/>
                </a:lnTo>
                <a:lnTo>
                  <a:pt x="5356" y="16559"/>
                </a:lnTo>
                <a:lnTo>
                  <a:pt x="5350" y="16578"/>
                </a:lnTo>
                <a:lnTo>
                  <a:pt x="5350" y="16596"/>
                </a:lnTo>
                <a:lnTo>
                  <a:pt x="5361" y="16610"/>
                </a:lnTo>
                <a:lnTo>
                  <a:pt x="5384" y="16610"/>
                </a:lnTo>
                <a:lnTo>
                  <a:pt x="5418" y="16622"/>
                </a:lnTo>
                <a:lnTo>
                  <a:pt x="5423" y="16680"/>
                </a:lnTo>
                <a:lnTo>
                  <a:pt x="5498" y="16724"/>
                </a:lnTo>
                <a:lnTo>
                  <a:pt x="5526" y="16770"/>
                </a:lnTo>
                <a:lnTo>
                  <a:pt x="5594" y="16782"/>
                </a:lnTo>
                <a:lnTo>
                  <a:pt x="5617" y="16802"/>
                </a:lnTo>
                <a:lnTo>
                  <a:pt x="5679" y="16782"/>
                </a:lnTo>
                <a:lnTo>
                  <a:pt x="5741" y="16782"/>
                </a:lnTo>
                <a:lnTo>
                  <a:pt x="5769" y="16770"/>
                </a:lnTo>
                <a:lnTo>
                  <a:pt x="5805" y="16750"/>
                </a:lnTo>
                <a:lnTo>
                  <a:pt x="5826" y="16718"/>
                </a:lnTo>
                <a:lnTo>
                  <a:pt x="5839" y="16706"/>
                </a:lnTo>
                <a:lnTo>
                  <a:pt x="5896" y="16680"/>
                </a:lnTo>
                <a:lnTo>
                  <a:pt x="6020" y="16604"/>
                </a:lnTo>
                <a:lnTo>
                  <a:pt x="6048" y="16590"/>
                </a:lnTo>
                <a:lnTo>
                  <a:pt x="6128" y="16578"/>
                </a:lnTo>
                <a:lnTo>
                  <a:pt x="6203" y="16572"/>
                </a:lnTo>
                <a:lnTo>
                  <a:pt x="6293" y="16559"/>
                </a:lnTo>
                <a:lnTo>
                  <a:pt x="6322" y="16547"/>
                </a:lnTo>
                <a:lnTo>
                  <a:pt x="6418" y="16457"/>
                </a:lnTo>
                <a:lnTo>
                  <a:pt x="6521" y="16381"/>
                </a:lnTo>
                <a:lnTo>
                  <a:pt x="6594" y="16361"/>
                </a:lnTo>
                <a:lnTo>
                  <a:pt x="6645" y="16373"/>
                </a:lnTo>
                <a:lnTo>
                  <a:pt x="6707" y="16431"/>
                </a:lnTo>
                <a:lnTo>
                  <a:pt x="6736" y="16437"/>
                </a:lnTo>
                <a:lnTo>
                  <a:pt x="6839" y="16559"/>
                </a:lnTo>
                <a:lnTo>
                  <a:pt x="6924" y="16616"/>
                </a:lnTo>
                <a:lnTo>
                  <a:pt x="6958" y="16654"/>
                </a:lnTo>
                <a:lnTo>
                  <a:pt x="6958" y="16706"/>
                </a:lnTo>
                <a:lnTo>
                  <a:pt x="6942" y="16859"/>
                </a:lnTo>
                <a:lnTo>
                  <a:pt x="6958" y="16929"/>
                </a:lnTo>
                <a:lnTo>
                  <a:pt x="6958" y="17005"/>
                </a:lnTo>
                <a:lnTo>
                  <a:pt x="6952" y="17037"/>
                </a:lnTo>
                <a:lnTo>
                  <a:pt x="6942" y="17068"/>
                </a:lnTo>
                <a:lnTo>
                  <a:pt x="6929" y="17114"/>
                </a:lnTo>
                <a:lnTo>
                  <a:pt x="6947" y="17126"/>
                </a:lnTo>
                <a:lnTo>
                  <a:pt x="6963" y="17126"/>
                </a:lnTo>
                <a:lnTo>
                  <a:pt x="6981" y="17138"/>
                </a:lnTo>
                <a:lnTo>
                  <a:pt x="6986" y="17158"/>
                </a:lnTo>
                <a:lnTo>
                  <a:pt x="6986" y="17184"/>
                </a:lnTo>
                <a:lnTo>
                  <a:pt x="6992" y="17202"/>
                </a:lnTo>
                <a:lnTo>
                  <a:pt x="7027" y="17242"/>
                </a:lnTo>
                <a:lnTo>
                  <a:pt x="7072" y="17343"/>
                </a:lnTo>
                <a:lnTo>
                  <a:pt x="7066" y="17381"/>
                </a:lnTo>
                <a:lnTo>
                  <a:pt x="7056" y="17381"/>
                </a:lnTo>
                <a:lnTo>
                  <a:pt x="7038" y="17393"/>
                </a:lnTo>
                <a:lnTo>
                  <a:pt x="7048" y="17407"/>
                </a:lnTo>
                <a:lnTo>
                  <a:pt x="7061" y="17407"/>
                </a:lnTo>
                <a:lnTo>
                  <a:pt x="7084" y="17401"/>
                </a:lnTo>
                <a:lnTo>
                  <a:pt x="7100" y="17401"/>
                </a:lnTo>
                <a:lnTo>
                  <a:pt x="7151" y="17439"/>
                </a:lnTo>
                <a:lnTo>
                  <a:pt x="7185" y="17477"/>
                </a:lnTo>
                <a:lnTo>
                  <a:pt x="7214" y="17578"/>
                </a:lnTo>
                <a:lnTo>
                  <a:pt x="7283" y="17656"/>
                </a:lnTo>
                <a:lnTo>
                  <a:pt x="7304" y="17720"/>
                </a:lnTo>
                <a:lnTo>
                  <a:pt x="7397" y="17897"/>
                </a:lnTo>
                <a:lnTo>
                  <a:pt x="7459" y="17935"/>
                </a:lnTo>
                <a:lnTo>
                  <a:pt x="7498" y="17993"/>
                </a:lnTo>
                <a:lnTo>
                  <a:pt x="7503" y="18007"/>
                </a:lnTo>
                <a:lnTo>
                  <a:pt x="7516" y="18019"/>
                </a:lnTo>
                <a:lnTo>
                  <a:pt x="7549" y="18013"/>
                </a:lnTo>
                <a:lnTo>
                  <a:pt x="7567" y="18007"/>
                </a:lnTo>
                <a:lnTo>
                  <a:pt x="7601" y="18019"/>
                </a:lnTo>
                <a:lnTo>
                  <a:pt x="7658" y="18050"/>
                </a:lnTo>
                <a:lnTo>
                  <a:pt x="7697" y="18044"/>
                </a:lnTo>
                <a:lnTo>
                  <a:pt x="7715" y="18056"/>
                </a:lnTo>
                <a:lnTo>
                  <a:pt x="7743" y="18108"/>
                </a:lnTo>
                <a:lnTo>
                  <a:pt x="7771" y="18236"/>
                </a:lnTo>
                <a:lnTo>
                  <a:pt x="7766" y="18262"/>
                </a:lnTo>
                <a:lnTo>
                  <a:pt x="7777" y="18268"/>
                </a:lnTo>
                <a:lnTo>
                  <a:pt x="7787" y="18254"/>
                </a:lnTo>
                <a:lnTo>
                  <a:pt x="7800" y="18262"/>
                </a:lnTo>
                <a:lnTo>
                  <a:pt x="7851" y="18274"/>
                </a:lnTo>
                <a:lnTo>
                  <a:pt x="7880" y="18299"/>
                </a:lnTo>
                <a:lnTo>
                  <a:pt x="7890" y="18317"/>
                </a:lnTo>
                <a:lnTo>
                  <a:pt x="7834" y="18369"/>
                </a:lnTo>
                <a:lnTo>
                  <a:pt x="7851" y="18369"/>
                </a:lnTo>
                <a:lnTo>
                  <a:pt x="7880" y="18363"/>
                </a:lnTo>
                <a:lnTo>
                  <a:pt x="7908" y="18369"/>
                </a:lnTo>
                <a:lnTo>
                  <a:pt x="7924" y="18363"/>
                </a:lnTo>
                <a:lnTo>
                  <a:pt x="7976" y="18357"/>
                </a:lnTo>
                <a:lnTo>
                  <a:pt x="7999" y="18381"/>
                </a:lnTo>
                <a:lnTo>
                  <a:pt x="8009" y="18413"/>
                </a:lnTo>
                <a:lnTo>
                  <a:pt x="8015" y="18459"/>
                </a:lnTo>
                <a:lnTo>
                  <a:pt x="8015" y="18497"/>
                </a:lnTo>
                <a:lnTo>
                  <a:pt x="7993" y="18529"/>
                </a:lnTo>
                <a:lnTo>
                  <a:pt x="7986" y="18548"/>
                </a:lnTo>
                <a:lnTo>
                  <a:pt x="7993" y="18560"/>
                </a:lnTo>
                <a:lnTo>
                  <a:pt x="8084" y="18650"/>
                </a:lnTo>
                <a:lnTo>
                  <a:pt x="8112" y="18662"/>
                </a:lnTo>
                <a:lnTo>
                  <a:pt x="8175" y="18668"/>
                </a:lnTo>
                <a:lnTo>
                  <a:pt x="8203" y="18700"/>
                </a:lnTo>
                <a:lnTo>
                  <a:pt x="8214" y="18758"/>
                </a:lnTo>
                <a:lnTo>
                  <a:pt x="8221" y="18873"/>
                </a:lnTo>
                <a:lnTo>
                  <a:pt x="8249" y="19001"/>
                </a:lnTo>
                <a:lnTo>
                  <a:pt x="8242" y="19096"/>
                </a:lnTo>
                <a:lnTo>
                  <a:pt x="8242" y="19154"/>
                </a:lnTo>
                <a:lnTo>
                  <a:pt x="8265" y="19192"/>
                </a:lnTo>
                <a:lnTo>
                  <a:pt x="8249" y="19273"/>
                </a:lnTo>
                <a:lnTo>
                  <a:pt x="8203" y="19281"/>
                </a:lnTo>
                <a:lnTo>
                  <a:pt x="8169" y="19287"/>
                </a:lnTo>
                <a:lnTo>
                  <a:pt x="8152" y="19299"/>
                </a:lnTo>
                <a:lnTo>
                  <a:pt x="8128" y="19325"/>
                </a:lnTo>
                <a:lnTo>
                  <a:pt x="8123" y="19383"/>
                </a:lnTo>
                <a:lnTo>
                  <a:pt x="8084" y="19459"/>
                </a:lnTo>
                <a:lnTo>
                  <a:pt x="8038" y="19473"/>
                </a:lnTo>
                <a:lnTo>
                  <a:pt x="8015" y="19511"/>
                </a:lnTo>
                <a:lnTo>
                  <a:pt x="7999" y="19574"/>
                </a:lnTo>
                <a:lnTo>
                  <a:pt x="8015" y="19618"/>
                </a:lnTo>
                <a:lnTo>
                  <a:pt x="8123" y="19632"/>
                </a:lnTo>
                <a:lnTo>
                  <a:pt x="8152" y="19600"/>
                </a:lnTo>
                <a:lnTo>
                  <a:pt x="8169" y="19574"/>
                </a:lnTo>
                <a:lnTo>
                  <a:pt x="8226" y="19505"/>
                </a:lnTo>
                <a:lnTo>
                  <a:pt x="8327" y="19447"/>
                </a:lnTo>
                <a:lnTo>
                  <a:pt x="8345" y="19409"/>
                </a:lnTo>
                <a:lnTo>
                  <a:pt x="8356" y="19305"/>
                </a:lnTo>
                <a:lnTo>
                  <a:pt x="8384" y="19273"/>
                </a:lnTo>
                <a:lnTo>
                  <a:pt x="8436" y="19242"/>
                </a:lnTo>
                <a:lnTo>
                  <a:pt x="8505" y="19224"/>
                </a:lnTo>
                <a:lnTo>
                  <a:pt x="8549" y="19242"/>
                </a:lnTo>
                <a:lnTo>
                  <a:pt x="8583" y="19210"/>
                </a:lnTo>
                <a:lnTo>
                  <a:pt x="8578" y="19146"/>
                </a:lnTo>
                <a:lnTo>
                  <a:pt x="8596" y="19038"/>
                </a:lnTo>
                <a:lnTo>
                  <a:pt x="8567" y="18987"/>
                </a:lnTo>
                <a:lnTo>
                  <a:pt x="8521" y="18937"/>
                </a:lnTo>
                <a:lnTo>
                  <a:pt x="8459" y="18899"/>
                </a:lnTo>
                <a:lnTo>
                  <a:pt x="8441" y="18847"/>
                </a:lnTo>
                <a:lnTo>
                  <a:pt x="8453" y="18795"/>
                </a:lnTo>
                <a:lnTo>
                  <a:pt x="8526" y="18682"/>
                </a:lnTo>
                <a:lnTo>
                  <a:pt x="8590" y="18604"/>
                </a:lnTo>
                <a:lnTo>
                  <a:pt x="8640" y="18548"/>
                </a:lnTo>
                <a:lnTo>
                  <a:pt x="8676" y="18529"/>
                </a:lnTo>
                <a:lnTo>
                  <a:pt x="8720" y="18540"/>
                </a:lnTo>
                <a:lnTo>
                  <a:pt x="8732" y="18548"/>
                </a:lnTo>
                <a:lnTo>
                  <a:pt x="8738" y="18572"/>
                </a:lnTo>
                <a:lnTo>
                  <a:pt x="8738" y="18592"/>
                </a:lnTo>
                <a:lnTo>
                  <a:pt x="8777" y="18624"/>
                </a:lnTo>
                <a:lnTo>
                  <a:pt x="8800" y="18636"/>
                </a:lnTo>
                <a:lnTo>
                  <a:pt x="8919" y="18668"/>
                </a:lnTo>
                <a:lnTo>
                  <a:pt x="8953" y="18827"/>
                </a:lnTo>
                <a:lnTo>
                  <a:pt x="8993" y="18873"/>
                </a:lnTo>
                <a:lnTo>
                  <a:pt x="9027" y="18891"/>
                </a:lnTo>
                <a:lnTo>
                  <a:pt x="9050" y="18859"/>
                </a:lnTo>
                <a:lnTo>
                  <a:pt x="9066" y="18821"/>
                </a:lnTo>
                <a:lnTo>
                  <a:pt x="9102" y="18772"/>
                </a:lnTo>
                <a:lnTo>
                  <a:pt x="9102" y="18720"/>
                </a:lnTo>
                <a:lnTo>
                  <a:pt x="9073" y="18650"/>
                </a:lnTo>
                <a:lnTo>
                  <a:pt x="8999" y="18548"/>
                </a:lnTo>
                <a:lnTo>
                  <a:pt x="8981" y="18503"/>
                </a:lnTo>
                <a:lnTo>
                  <a:pt x="8846" y="18401"/>
                </a:lnTo>
                <a:lnTo>
                  <a:pt x="8795" y="18337"/>
                </a:lnTo>
                <a:lnTo>
                  <a:pt x="8748" y="18286"/>
                </a:lnTo>
                <a:lnTo>
                  <a:pt x="8596" y="18190"/>
                </a:lnTo>
                <a:lnTo>
                  <a:pt x="8448" y="18076"/>
                </a:lnTo>
                <a:lnTo>
                  <a:pt x="8420" y="18039"/>
                </a:lnTo>
                <a:lnTo>
                  <a:pt x="8436" y="17987"/>
                </a:lnTo>
                <a:lnTo>
                  <a:pt x="8482" y="17961"/>
                </a:lnTo>
                <a:lnTo>
                  <a:pt x="8521" y="17935"/>
                </a:lnTo>
                <a:lnTo>
                  <a:pt x="8539" y="17917"/>
                </a:lnTo>
                <a:lnTo>
                  <a:pt x="8539" y="17879"/>
                </a:lnTo>
                <a:lnTo>
                  <a:pt x="8510" y="17859"/>
                </a:lnTo>
                <a:lnTo>
                  <a:pt x="8482" y="17847"/>
                </a:lnTo>
                <a:lnTo>
                  <a:pt x="8306" y="17833"/>
                </a:lnTo>
                <a:lnTo>
                  <a:pt x="8237" y="17815"/>
                </a:lnTo>
                <a:lnTo>
                  <a:pt x="8152" y="17744"/>
                </a:lnTo>
                <a:lnTo>
                  <a:pt x="8072" y="17648"/>
                </a:lnTo>
                <a:lnTo>
                  <a:pt x="7993" y="17515"/>
                </a:lnTo>
                <a:lnTo>
                  <a:pt x="7958" y="17419"/>
                </a:lnTo>
                <a:lnTo>
                  <a:pt x="7953" y="17343"/>
                </a:lnTo>
                <a:lnTo>
                  <a:pt x="7953" y="17196"/>
                </a:lnTo>
                <a:lnTo>
                  <a:pt x="7942" y="17094"/>
                </a:lnTo>
                <a:lnTo>
                  <a:pt x="7924" y="17005"/>
                </a:lnTo>
                <a:lnTo>
                  <a:pt x="7913" y="16987"/>
                </a:lnTo>
                <a:lnTo>
                  <a:pt x="7857" y="16941"/>
                </a:lnTo>
                <a:lnTo>
                  <a:pt x="7766" y="16819"/>
                </a:lnTo>
                <a:lnTo>
                  <a:pt x="7715" y="16776"/>
                </a:lnTo>
                <a:lnTo>
                  <a:pt x="7668" y="16700"/>
                </a:lnTo>
                <a:lnTo>
                  <a:pt x="7652" y="16654"/>
                </a:lnTo>
                <a:lnTo>
                  <a:pt x="7652" y="16559"/>
                </a:lnTo>
                <a:lnTo>
                  <a:pt x="7668" y="16425"/>
                </a:lnTo>
                <a:lnTo>
                  <a:pt x="7691" y="16381"/>
                </a:lnTo>
                <a:lnTo>
                  <a:pt x="7702" y="16381"/>
                </a:lnTo>
                <a:lnTo>
                  <a:pt x="7720" y="16399"/>
                </a:lnTo>
                <a:lnTo>
                  <a:pt x="7748" y="16387"/>
                </a:lnTo>
                <a:lnTo>
                  <a:pt x="7766" y="16361"/>
                </a:lnTo>
                <a:lnTo>
                  <a:pt x="7782" y="16329"/>
                </a:lnTo>
                <a:lnTo>
                  <a:pt x="7754" y="16292"/>
                </a:lnTo>
                <a:lnTo>
                  <a:pt x="7743" y="16214"/>
                </a:lnTo>
                <a:lnTo>
                  <a:pt x="7725" y="16196"/>
                </a:lnTo>
                <a:lnTo>
                  <a:pt x="7748" y="16138"/>
                </a:lnTo>
                <a:lnTo>
                  <a:pt x="7766" y="16106"/>
                </a:lnTo>
                <a:lnTo>
                  <a:pt x="7800" y="16094"/>
                </a:lnTo>
                <a:lnTo>
                  <a:pt x="7844" y="16075"/>
                </a:lnTo>
                <a:lnTo>
                  <a:pt x="7857" y="16075"/>
                </a:lnTo>
                <a:lnTo>
                  <a:pt x="7816" y="16106"/>
                </a:lnTo>
                <a:lnTo>
                  <a:pt x="7834" y="16112"/>
                </a:lnTo>
                <a:lnTo>
                  <a:pt x="7873" y="16100"/>
                </a:lnTo>
                <a:lnTo>
                  <a:pt x="7924" y="16086"/>
                </a:lnTo>
                <a:lnTo>
                  <a:pt x="7976" y="16069"/>
                </a:lnTo>
                <a:lnTo>
                  <a:pt x="8015" y="16063"/>
                </a:lnTo>
                <a:lnTo>
                  <a:pt x="8050" y="16043"/>
                </a:lnTo>
                <a:lnTo>
                  <a:pt x="8066" y="16023"/>
                </a:lnTo>
                <a:lnTo>
                  <a:pt x="8084" y="16011"/>
                </a:lnTo>
                <a:lnTo>
                  <a:pt x="8152" y="16055"/>
                </a:lnTo>
                <a:lnTo>
                  <a:pt x="8185" y="16031"/>
                </a:lnTo>
                <a:lnTo>
                  <a:pt x="8208" y="16037"/>
                </a:lnTo>
                <a:lnTo>
                  <a:pt x="8237" y="16106"/>
                </a:lnTo>
                <a:lnTo>
                  <a:pt x="8208" y="16118"/>
                </a:lnTo>
                <a:lnTo>
                  <a:pt x="8180" y="16138"/>
                </a:lnTo>
                <a:lnTo>
                  <a:pt x="8164" y="16144"/>
                </a:lnTo>
                <a:lnTo>
                  <a:pt x="8141" y="16158"/>
                </a:lnTo>
                <a:lnTo>
                  <a:pt x="8136" y="16272"/>
                </a:lnTo>
                <a:lnTo>
                  <a:pt x="8128" y="16304"/>
                </a:lnTo>
                <a:lnTo>
                  <a:pt x="8123" y="16329"/>
                </a:lnTo>
                <a:lnTo>
                  <a:pt x="8146" y="16387"/>
                </a:lnTo>
                <a:lnTo>
                  <a:pt x="8164" y="16463"/>
                </a:lnTo>
                <a:lnTo>
                  <a:pt x="8175" y="16463"/>
                </a:lnTo>
                <a:lnTo>
                  <a:pt x="8192" y="16469"/>
                </a:lnTo>
                <a:lnTo>
                  <a:pt x="8226" y="16431"/>
                </a:lnTo>
                <a:lnTo>
                  <a:pt x="8249" y="16399"/>
                </a:lnTo>
                <a:lnTo>
                  <a:pt x="8311" y="16335"/>
                </a:lnTo>
                <a:lnTo>
                  <a:pt x="8334" y="16286"/>
                </a:lnTo>
                <a:lnTo>
                  <a:pt x="8356" y="16260"/>
                </a:lnTo>
                <a:lnTo>
                  <a:pt x="8379" y="16266"/>
                </a:lnTo>
                <a:lnTo>
                  <a:pt x="8420" y="16292"/>
                </a:lnTo>
                <a:lnTo>
                  <a:pt x="8436" y="16329"/>
                </a:lnTo>
                <a:lnTo>
                  <a:pt x="8487" y="16405"/>
                </a:lnTo>
                <a:lnTo>
                  <a:pt x="8487" y="16457"/>
                </a:lnTo>
                <a:lnTo>
                  <a:pt x="8464" y="16521"/>
                </a:lnTo>
                <a:lnTo>
                  <a:pt x="8453" y="16572"/>
                </a:lnTo>
                <a:lnTo>
                  <a:pt x="8469" y="16622"/>
                </a:lnTo>
                <a:lnTo>
                  <a:pt x="8533" y="16732"/>
                </a:lnTo>
                <a:lnTo>
                  <a:pt x="8562" y="16764"/>
                </a:lnTo>
                <a:lnTo>
                  <a:pt x="8578" y="16788"/>
                </a:lnTo>
                <a:lnTo>
                  <a:pt x="8549" y="16782"/>
                </a:lnTo>
                <a:lnTo>
                  <a:pt x="8526" y="16776"/>
                </a:lnTo>
                <a:lnTo>
                  <a:pt x="8505" y="16782"/>
                </a:lnTo>
                <a:lnTo>
                  <a:pt x="8493" y="16776"/>
                </a:lnTo>
                <a:lnTo>
                  <a:pt x="8469" y="16782"/>
                </a:lnTo>
                <a:lnTo>
                  <a:pt x="8482" y="16819"/>
                </a:lnTo>
                <a:lnTo>
                  <a:pt x="8549" y="16955"/>
                </a:lnTo>
                <a:lnTo>
                  <a:pt x="8583" y="17005"/>
                </a:lnTo>
                <a:lnTo>
                  <a:pt x="8624" y="17043"/>
                </a:lnTo>
                <a:lnTo>
                  <a:pt x="8652" y="17088"/>
                </a:lnTo>
                <a:lnTo>
                  <a:pt x="8652" y="17106"/>
                </a:lnTo>
                <a:lnTo>
                  <a:pt x="8647" y="17126"/>
                </a:lnTo>
                <a:lnTo>
                  <a:pt x="8652" y="17152"/>
                </a:lnTo>
                <a:lnTo>
                  <a:pt x="8668" y="17158"/>
                </a:lnTo>
                <a:lnTo>
                  <a:pt x="8697" y="17164"/>
                </a:lnTo>
                <a:lnTo>
                  <a:pt x="8743" y="17158"/>
                </a:lnTo>
                <a:lnTo>
                  <a:pt x="8777" y="17158"/>
                </a:lnTo>
                <a:lnTo>
                  <a:pt x="8834" y="17202"/>
                </a:lnTo>
                <a:lnTo>
                  <a:pt x="8919" y="17248"/>
                </a:lnTo>
                <a:lnTo>
                  <a:pt x="8970" y="17337"/>
                </a:lnTo>
                <a:lnTo>
                  <a:pt x="9022" y="17387"/>
                </a:lnTo>
                <a:lnTo>
                  <a:pt x="9066" y="17465"/>
                </a:lnTo>
                <a:lnTo>
                  <a:pt x="9084" y="17477"/>
                </a:lnTo>
                <a:lnTo>
                  <a:pt x="9102" y="17503"/>
                </a:lnTo>
                <a:lnTo>
                  <a:pt x="9118" y="17521"/>
                </a:lnTo>
                <a:lnTo>
                  <a:pt x="8976" y="17425"/>
                </a:lnTo>
                <a:lnTo>
                  <a:pt x="8947" y="17419"/>
                </a:lnTo>
                <a:lnTo>
                  <a:pt x="8924" y="17419"/>
                </a:lnTo>
                <a:lnTo>
                  <a:pt x="8988" y="17451"/>
                </a:lnTo>
                <a:lnTo>
                  <a:pt x="9073" y="17521"/>
                </a:lnTo>
                <a:lnTo>
                  <a:pt x="9141" y="17552"/>
                </a:lnTo>
                <a:lnTo>
                  <a:pt x="9232" y="17636"/>
                </a:lnTo>
                <a:lnTo>
                  <a:pt x="9272" y="17694"/>
                </a:lnTo>
                <a:lnTo>
                  <a:pt x="9322" y="17744"/>
                </a:lnTo>
                <a:lnTo>
                  <a:pt x="9335" y="17744"/>
                </a:lnTo>
                <a:lnTo>
                  <a:pt x="9345" y="17738"/>
                </a:lnTo>
                <a:lnTo>
                  <a:pt x="9363" y="17744"/>
                </a:lnTo>
                <a:lnTo>
                  <a:pt x="9358" y="17752"/>
                </a:lnTo>
                <a:lnTo>
                  <a:pt x="9351" y="17764"/>
                </a:lnTo>
                <a:lnTo>
                  <a:pt x="9351" y="17770"/>
                </a:lnTo>
                <a:lnTo>
                  <a:pt x="9420" y="17839"/>
                </a:lnTo>
                <a:lnTo>
                  <a:pt x="9477" y="17929"/>
                </a:lnTo>
                <a:lnTo>
                  <a:pt x="9482" y="17981"/>
                </a:lnTo>
                <a:lnTo>
                  <a:pt x="9528" y="18025"/>
                </a:lnTo>
                <a:lnTo>
                  <a:pt x="9562" y="18039"/>
                </a:lnTo>
                <a:lnTo>
                  <a:pt x="9590" y="18070"/>
                </a:lnTo>
                <a:lnTo>
                  <a:pt x="9578" y="18134"/>
                </a:lnTo>
                <a:lnTo>
                  <a:pt x="9567" y="18152"/>
                </a:lnTo>
                <a:lnTo>
                  <a:pt x="9544" y="18166"/>
                </a:lnTo>
                <a:lnTo>
                  <a:pt x="9516" y="18222"/>
                </a:lnTo>
                <a:lnTo>
                  <a:pt x="9510" y="18274"/>
                </a:lnTo>
                <a:lnTo>
                  <a:pt x="9510" y="18311"/>
                </a:lnTo>
                <a:lnTo>
                  <a:pt x="9493" y="18369"/>
                </a:lnTo>
                <a:lnTo>
                  <a:pt x="9482" y="18445"/>
                </a:lnTo>
                <a:lnTo>
                  <a:pt x="9443" y="18503"/>
                </a:lnTo>
                <a:lnTo>
                  <a:pt x="9420" y="18560"/>
                </a:lnTo>
                <a:lnTo>
                  <a:pt x="9420" y="18580"/>
                </a:lnTo>
                <a:lnTo>
                  <a:pt x="9436" y="18650"/>
                </a:lnTo>
                <a:lnTo>
                  <a:pt x="9436" y="18676"/>
                </a:lnTo>
                <a:lnTo>
                  <a:pt x="9425" y="18688"/>
                </a:lnTo>
                <a:lnTo>
                  <a:pt x="9414" y="18682"/>
                </a:lnTo>
                <a:lnTo>
                  <a:pt x="9402" y="18668"/>
                </a:lnTo>
                <a:lnTo>
                  <a:pt x="9391" y="18668"/>
                </a:lnTo>
                <a:lnTo>
                  <a:pt x="9397" y="18700"/>
                </a:lnTo>
                <a:lnTo>
                  <a:pt x="9402" y="18726"/>
                </a:lnTo>
                <a:lnTo>
                  <a:pt x="9425" y="18764"/>
                </a:lnTo>
                <a:lnTo>
                  <a:pt x="9528" y="18853"/>
                </a:lnTo>
                <a:lnTo>
                  <a:pt x="9549" y="18931"/>
                </a:lnTo>
                <a:lnTo>
                  <a:pt x="9557" y="18963"/>
                </a:lnTo>
                <a:lnTo>
                  <a:pt x="9549" y="19007"/>
                </a:lnTo>
                <a:lnTo>
                  <a:pt x="9573" y="19038"/>
                </a:lnTo>
                <a:lnTo>
                  <a:pt x="9596" y="19082"/>
                </a:lnTo>
                <a:lnTo>
                  <a:pt x="9613" y="19186"/>
                </a:lnTo>
                <a:lnTo>
                  <a:pt x="9663" y="19224"/>
                </a:lnTo>
                <a:lnTo>
                  <a:pt x="9686" y="19273"/>
                </a:lnTo>
                <a:lnTo>
                  <a:pt x="9720" y="19313"/>
                </a:lnTo>
                <a:lnTo>
                  <a:pt x="9727" y="19331"/>
                </a:lnTo>
                <a:lnTo>
                  <a:pt x="9743" y="19345"/>
                </a:lnTo>
                <a:lnTo>
                  <a:pt x="9789" y="19337"/>
                </a:lnTo>
                <a:lnTo>
                  <a:pt x="9828" y="19345"/>
                </a:lnTo>
                <a:lnTo>
                  <a:pt x="9851" y="19345"/>
                </a:lnTo>
                <a:lnTo>
                  <a:pt x="9857" y="19369"/>
                </a:lnTo>
                <a:lnTo>
                  <a:pt x="9857" y="19395"/>
                </a:lnTo>
                <a:lnTo>
                  <a:pt x="9841" y="19409"/>
                </a:lnTo>
                <a:lnTo>
                  <a:pt x="9828" y="19409"/>
                </a:lnTo>
                <a:lnTo>
                  <a:pt x="9777" y="19377"/>
                </a:lnTo>
                <a:lnTo>
                  <a:pt x="9738" y="19377"/>
                </a:lnTo>
                <a:lnTo>
                  <a:pt x="9732" y="19401"/>
                </a:lnTo>
                <a:lnTo>
                  <a:pt x="9727" y="19433"/>
                </a:lnTo>
                <a:lnTo>
                  <a:pt x="9756" y="19453"/>
                </a:lnTo>
                <a:lnTo>
                  <a:pt x="9784" y="19511"/>
                </a:lnTo>
                <a:lnTo>
                  <a:pt x="9795" y="19580"/>
                </a:lnTo>
                <a:lnTo>
                  <a:pt x="9805" y="19632"/>
                </a:lnTo>
                <a:lnTo>
                  <a:pt x="9823" y="19650"/>
                </a:lnTo>
                <a:lnTo>
                  <a:pt x="9862" y="19644"/>
                </a:lnTo>
                <a:lnTo>
                  <a:pt x="9880" y="19618"/>
                </a:lnTo>
                <a:lnTo>
                  <a:pt x="9880" y="19592"/>
                </a:lnTo>
                <a:lnTo>
                  <a:pt x="9891" y="19600"/>
                </a:lnTo>
                <a:lnTo>
                  <a:pt x="9898" y="19632"/>
                </a:lnTo>
                <a:lnTo>
                  <a:pt x="9914" y="19670"/>
                </a:lnTo>
                <a:lnTo>
                  <a:pt x="9947" y="19670"/>
                </a:lnTo>
                <a:lnTo>
                  <a:pt x="9976" y="19664"/>
                </a:lnTo>
                <a:lnTo>
                  <a:pt x="10027" y="19664"/>
                </a:lnTo>
                <a:lnTo>
                  <a:pt x="10084" y="19650"/>
                </a:lnTo>
                <a:lnTo>
                  <a:pt x="10164" y="19682"/>
                </a:lnTo>
                <a:lnTo>
                  <a:pt x="10192" y="19682"/>
                </a:lnTo>
                <a:lnTo>
                  <a:pt x="10216" y="19676"/>
                </a:lnTo>
                <a:lnTo>
                  <a:pt x="10232" y="19650"/>
                </a:lnTo>
                <a:lnTo>
                  <a:pt x="10278" y="19702"/>
                </a:lnTo>
                <a:lnTo>
                  <a:pt x="10329" y="19728"/>
                </a:lnTo>
                <a:lnTo>
                  <a:pt x="10340" y="19740"/>
                </a:lnTo>
                <a:lnTo>
                  <a:pt x="10352" y="19752"/>
                </a:lnTo>
                <a:lnTo>
                  <a:pt x="10381" y="19771"/>
                </a:lnTo>
                <a:lnTo>
                  <a:pt x="10402" y="19771"/>
                </a:lnTo>
                <a:lnTo>
                  <a:pt x="10415" y="19777"/>
                </a:lnTo>
                <a:lnTo>
                  <a:pt x="10438" y="19777"/>
                </a:lnTo>
                <a:lnTo>
                  <a:pt x="10454" y="19791"/>
                </a:lnTo>
                <a:lnTo>
                  <a:pt x="10459" y="19809"/>
                </a:lnTo>
                <a:lnTo>
                  <a:pt x="10448" y="19829"/>
                </a:lnTo>
                <a:lnTo>
                  <a:pt x="10438" y="19835"/>
                </a:lnTo>
                <a:lnTo>
                  <a:pt x="10381" y="19829"/>
                </a:lnTo>
                <a:lnTo>
                  <a:pt x="10358" y="19835"/>
                </a:lnTo>
                <a:lnTo>
                  <a:pt x="10363" y="19861"/>
                </a:lnTo>
                <a:lnTo>
                  <a:pt x="10363" y="19879"/>
                </a:lnTo>
                <a:lnTo>
                  <a:pt x="10340" y="19873"/>
                </a:lnTo>
                <a:lnTo>
                  <a:pt x="10324" y="19867"/>
                </a:lnTo>
                <a:lnTo>
                  <a:pt x="10301" y="19835"/>
                </a:lnTo>
                <a:lnTo>
                  <a:pt x="10255" y="19797"/>
                </a:lnTo>
                <a:lnTo>
                  <a:pt x="10159" y="19759"/>
                </a:lnTo>
                <a:lnTo>
                  <a:pt x="10073" y="19688"/>
                </a:lnTo>
                <a:lnTo>
                  <a:pt x="10033" y="19682"/>
                </a:lnTo>
                <a:lnTo>
                  <a:pt x="10004" y="19702"/>
                </a:lnTo>
                <a:lnTo>
                  <a:pt x="9965" y="19746"/>
                </a:lnTo>
                <a:lnTo>
                  <a:pt x="9931" y="19746"/>
                </a:lnTo>
                <a:lnTo>
                  <a:pt x="9903" y="19720"/>
                </a:lnTo>
                <a:lnTo>
                  <a:pt x="9885" y="19728"/>
                </a:lnTo>
                <a:lnTo>
                  <a:pt x="9841" y="19797"/>
                </a:lnTo>
                <a:lnTo>
                  <a:pt x="9777" y="19835"/>
                </a:lnTo>
                <a:lnTo>
                  <a:pt x="9772" y="19847"/>
                </a:lnTo>
                <a:lnTo>
                  <a:pt x="9772" y="19867"/>
                </a:lnTo>
                <a:lnTo>
                  <a:pt x="9795" y="19879"/>
                </a:lnTo>
                <a:lnTo>
                  <a:pt x="9818" y="19905"/>
                </a:lnTo>
                <a:lnTo>
                  <a:pt x="9823" y="19957"/>
                </a:lnTo>
                <a:lnTo>
                  <a:pt x="9846" y="19969"/>
                </a:lnTo>
                <a:lnTo>
                  <a:pt x="9891" y="20020"/>
                </a:lnTo>
                <a:lnTo>
                  <a:pt x="9914" y="20090"/>
                </a:lnTo>
                <a:lnTo>
                  <a:pt x="9914" y="20128"/>
                </a:lnTo>
                <a:lnTo>
                  <a:pt x="9869" y="20174"/>
                </a:lnTo>
                <a:lnTo>
                  <a:pt x="9862" y="20224"/>
                </a:lnTo>
                <a:lnTo>
                  <a:pt x="9898" y="20325"/>
                </a:lnTo>
                <a:lnTo>
                  <a:pt x="9942" y="20383"/>
                </a:lnTo>
                <a:lnTo>
                  <a:pt x="9960" y="20357"/>
                </a:lnTo>
                <a:lnTo>
                  <a:pt x="9965" y="20319"/>
                </a:lnTo>
                <a:lnTo>
                  <a:pt x="9976" y="20275"/>
                </a:lnTo>
                <a:lnTo>
                  <a:pt x="9999" y="20269"/>
                </a:lnTo>
                <a:lnTo>
                  <a:pt x="10022" y="20261"/>
                </a:lnTo>
                <a:lnTo>
                  <a:pt x="10033" y="20293"/>
                </a:lnTo>
                <a:lnTo>
                  <a:pt x="10045" y="20319"/>
                </a:lnTo>
                <a:lnTo>
                  <a:pt x="10061" y="20333"/>
                </a:lnTo>
                <a:lnTo>
                  <a:pt x="10097" y="20415"/>
                </a:lnTo>
                <a:lnTo>
                  <a:pt x="10097" y="20441"/>
                </a:lnTo>
                <a:lnTo>
                  <a:pt x="10084" y="20498"/>
                </a:lnTo>
                <a:lnTo>
                  <a:pt x="10102" y="20516"/>
                </a:lnTo>
                <a:lnTo>
                  <a:pt x="10118" y="20536"/>
                </a:lnTo>
                <a:lnTo>
                  <a:pt x="10125" y="20479"/>
                </a:lnTo>
                <a:lnTo>
                  <a:pt x="10182" y="20389"/>
                </a:lnTo>
                <a:lnTo>
                  <a:pt x="10239" y="20389"/>
                </a:lnTo>
                <a:lnTo>
                  <a:pt x="10249" y="20441"/>
                </a:lnTo>
                <a:lnTo>
                  <a:pt x="10288" y="20510"/>
                </a:lnTo>
                <a:lnTo>
                  <a:pt x="10312" y="20536"/>
                </a:lnTo>
                <a:lnTo>
                  <a:pt x="10324" y="20548"/>
                </a:lnTo>
                <a:lnTo>
                  <a:pt x="10340" y="20556"/>
                </a:lnTo>
                <a:lnTo>
                  <a:pt x="10329" y="20510"/>
                </a:lnTo>
                <a:lnTo>
                  <a:pt x="10312" y="20467"/>
                </a:lnTo>
                <a:lnTo>
                  <a:pt x="10335" y="20409"/>
                </a:lnTo>
                <a:lnTo>
                  <a:pt x="10335" y="20371"/>
                </a:lnTo>
                <a:lnTo>
                  <a:pt x="10324" y="20301"/>
                </a:lnTo>
                <a:lnTo>
                  <a:pt x="10296" y="20174"/>
                </a:lnTo>
                <a:lnTo>
                  <a:pt x="10272" y="20122"/>
                </a:lnTo>
                <a:lnTo>
                  <a:pt x="10272" y="20058"/>
                </a:lnTo>
                <a:lnTo>
                  <a:pt x="10288" y="20038"/>
                </a:lnTo>
                <a:lnTo>
                  <a:pt x="10312" y="20064"/>
                </a:lnTo>
                <a:lnTo>
                  <a:pt x="10340" y="20078"/>
                </a:lnTo>
                <a:lnTo>
                  <a:pt x="10363" y="20090"/>
                </a:lnTo>
                <a:lnTo>
                  <a:pt x="10386" y="20116"/>
                </a:lnTo>
                <a:lnTo>
                  <a:pt x="10381" y="20148"/>
                </a:lnTo>
                <a:lnTo>
                  <a:pt x="10397" y="20160"/>
                </a:lnTo>
                <a:lnTo>
                  <a:pt x="10415" y="20160"/>
                </a:lnTo>
                <a:lnTo>
                  <a:pt x="10431" y="20148"/>
                </a:lnTo>
                <a:lnTo>
                  <a:pt x="10516" y="20128"/>
                </a:lnTo>
                <a:lnTo>
                  <a:pt x="10516" y="20116"/>
                </a:lnTo>
                <a:lnTo>
                  <a:pt x="10505" y="20102"/>
                </a:lnTo>
                <a:lnTo>
                  <a:pt x="10494" y="20078"/>
                </a:lnTo>
                <a:lnTo>
                  <a:pt x="10494" y="20064"/>
                </a:lnTo>
                <a:lnTo>
                  <a:pt x="10477" y="20052"/>
                </a:lnTo>
                <a:lnTo>
                  <a:pt x="10448" y="20052"/>
                </a:lnTo>
                <a:lnTo>
                  <a:pt x="10431" y="20038"/>
                </a:lnTo>
                <a:lnTo>
                  <a:pt x="10420" y="19995"/>
                </a:lnTo>
                <a:lnTo>
                  <a:pt x="10425" y="19957"/>
                </a:lnTo>
                <a:lnTo>
                  <a:pt x="10409" y="19931"/>
                </a:lnTo>
                <a:lnTo>
                  <a:pt x="10397" y="19919"/>
                </a:lnTo>
                <a:lnTo>
                  <a:pt x="10397" y="19905"/>
                </a:lnTo>
                <a:lnTo>
                  <a:pt x="10415" y="19905"/>
                </a:lnTo>
                <a:lnTo>
                  <a:pt x="10454" y="19887"/>
                </a:lnTo>
                <a:lnTo>
                  <a:pt x="10528" y="19879"/>
                </a:lnTo>
                <a:lnTo>
                  <a:pt x="10557" y="19867"/>
                </a:lnTo>
                <a:lnTo>
                  <a:pt x="10567" y="19867"/>
                </a:lnTo>
                <a:lnTo>
                  <a:pt x="10580" y="19879"/>
                </a:lnTo>
                <a:lnTo>
                  <a:pt x="10624" y="19937"/>
                </a:lnTo>
                <a:lnTo>
                  <a:pt x="10665" y="19989"/>
                </a:lnTo>
                <a:lnTo>
                  <a:pt x="10686" y="20038"/>
                </a:lnTo>
                <a:lnTo>
                  <a:pt x="10704" y="20038"/>
                </a:lnTo>
                <a:lnTo>
                  <a:pt x="10715" y="20026"/>
                </a:lnTo>
                <a:lnTo>
                  <a:pt x="10722" y="19995"/>
                </a:lnTo>
                <a:lnTo>
                  <a:pt x="10727" y="19975"/>
                </a:lnTo>
                <a:lnTo>
                  <a:pt x="10727" y="19919"/>
                </a:lnTo>
                <a:lnTo>
                  <a:pt x="10732" y="19835"/>
                </a:lnTo>
                <a:lnTo>
                  <a:pt x="10732" y="19797"/>
                </a:lnTo>
                <a:lnTo>
                  <a:pt x="10727" y="19771"/>
                </a:lnTo>
                <a:lnTo>
                  <a:pt x="10686" y="19746"/>
                </a:lnTo>
                <a:lnTo>
                  <a:pt x="10637" y="19728"/>
                </a:lnTo>
                <a:lnTo>
                  <a:pt x="10608" y="19664"/>
                </a:lnTo>
                <a:lnTo>
                  <a:pt x="10544" y="19644"/>
                </a:lnTo>
                <a:lnTo>
                  <a:pt x="10516" y="19580"/>
                </a:lnTo>
                <a:lnTo>
                  <a:pt x="10482" y="19574"/>
                </a:lnTo>
                <a:lnTo>
                  <a:pt x="10448" y="19536"/>
                </a:lnTo>
                <a:lnTo>
                  <a:pt x="10374" y="19505"/>
                </a:lnTo>
                <a:lnTo>
                  <a:pt x="10345" y="19479"/>
                </a:lnTo>
                <a:lnTo>
                  <a:pt x="10329" y="19479"/>
                </a:lnTo>
                <a:lnTo>
                  <a:pt x="10312" y="19465"/>
                </a:lnTo>
                <a:lnTo>
                  <a:pt x="10324" y="19459"/>
                </a:lnTo>
                <a:lnTo>
                  <a:pt x="10391" y="19459"/>
                </a:lnTo>
                <a:lnTo>
                  <a:pt x="10431" y="19447"/>
                </a:lnTo>
                <a:lnTo>
                  <a:pt x="10482" y="19409"/>
                </a:lnTo>
                <a:lnTo>
                  <a:pt x="10448" y="19409"/>
                </a:lnTo>
                <a:lnTo>
                  <a:pt x="10448" y="19369"/>
                </a:lnTo>
                <a:lnTo>
                  <a:pt x="10438" y="19345"/>
                </a:lnTo>
                <a:lnTo>
                  <a:pt x="10425" y="19305"/>
                </a:lnTo>
                <a:lnTo>
                  <a:pt x="10454" y="19287"/>
                </a:lnTo>
                <a:lnTo>
                  <a:pt x="10482" y="19273"/>
                </a:lnTo>
                <a:lnTo>
                  <a:pt x="10528" y="19313"/>
                </a:lnTo>
                <a:lnTo>
                  <a:pt x="10528" y="19337"/>
                </a:lnTo>
                <a:lnTo>
                  <a:pt x="10505" y="19369"/>
                </a:lnTo>
                <a:lnTo>
                  <a:pt x="10516" y="19383"/>
                </a:lnTo>
                <a:lnTo>
                  <a:pt x="10539" y="19383"/>
                </a:lnTo>
                <a:lnTo>
                  <a:pt x="10580" y="19357"/>
                </a:lnTo>
                <a:lnTo>
                  <a:pt x="10573" y="19305"/>
                </a:lnTo>
                <a:lnTo>
                  <a:pt x="10562" y="19273"/>
                </a:lnTo>
                <a:lnTo>
                  <a:pt x="10528" y="19210"/>
                </a:lnTo>
                <a:lnTo>
                  <a:pt x="10494" y="19172"/>
                </a:lnTo>
                <a:lnTo>
                  <a:pt x="10477" y="19140"/>
                </a:lnTo>
                <a:lnTo>
                  <a:pt x="10466" y="19064"/>
                </a:lnTo>
                <a:lnTo>
                  <a:pt x="10402" y="18955"/>
                </a:lnTo>
                <a:lnTo>
                  <a:pt x="10402" y="18917"/>
                </a:lnTo>
                <a:lnTo>
                  <a:pt x="10425" y="18847"/>
                </a:lnTo>
                <a:lnTo>
                  <a:pt x="10443" y="18809"/>
                </a:lnTo>
                <a:lnTo>
                  <a:pt x="10443" y="18783"/>
                </a:lnTo>
                <a:lnTo>
                  <a:pt x="10448" y="18752"/>
                </a:lnTo>
                <a:lnTo>
                  <a:pt x="10487" y="18740"/>
                </a:lnTo>
                <a:lnTo>
                  <a:pt x="10510" y="18720"/>
                </a:lnTo>
                <a:lnTo>
                  <a:pt x="10551" y="18720"/>
                </a:lnTo>
                <a:lnTo>
                  <a:pt x="10534" y="18746"/>
                </a:lnTo>
                <a:lnTo>
                  <a:pt x="10516" y="18764"/>
                </a:lnTo>
                <a:lnTo>
                  <a:pt x="10528" y="18803"/>
                </a:lnTo>
                <a:lnTo>
                  <a:pt x="10585" y="18853"/>
                </a:lnTo>
                <a:lnTo>
                  <a:pt x="10647" y="18899"/>
                </a:lnTo>
                <a:lnTo>
                  <a:pt x="10642" y="18955"/>
                </a:lnTo>
                <a:lnTo>
                  <a:pt x="10658" y="19001"/>
                </a:lnTo>
                <a:lnTo>
                  <a:pt x="10727" y="19038"/>
                </a:lnTo>
                <a:lnTo>
                  <a:pt x="10738" y="19032"/>
                </a:lnTo>
                <a:lnTo>
                  <a:pt x="10743" y="19019"/>
                </a:lnTo>
                <a:lnTo>
                  <a:pt x="10686" y="18963"/>
                </a:lnTo>
                <a:lnTo>
                  <a:pt x="10676" y="18943"/>
                </a:lnTo>
                <a:lnTo>
                  <a:pt x="10670" y="18899"/>
                </a:lnTo>
                <a:lnTo>
                  <a:pt x="10686" y="18879"/>
                </a:lnTo>
                <a:lnTo>
                  <a:pt x="10761" y="18905"/>
                </a:lnTo>
                <a:lnTo>
                  <a:pt x="10800" y="19001"/>
                </a:lnTo>
                <a:lnTo>
                  <a:pt x="10828" y="19026"/>
                </a:lnTo>
                <a:lnTo>
                  <a:pt x="10846" y="19019"/>
                </a:lnTo>
                <a:lnTo>
                  <a:pt x="10852" y="19007"/>
                </a:lnTo>
                <a:lnTo>
                  <a:pt x="10846" y="18963"/>
                </a:lnTo>
                <a:lnTo>
                  <a:pt x="10836" y="18943"/>
                </a:lnTo>
                <a:lnTo>
                  <a:pt x="10807" y="18917"/>
                </a:lnTo>
                <a:lnTo>
                  <a:pt x="10779" y="18879"/>
                </a:lnTo>
                <a:lnTo>
                  <a:pt x="10784" y="18859"/>
                </a:lnTo>
                <a:lnTo>
                  <a:pt x="10818" y="18847"/>
                </a:lnTo>
                <a:lnTo>
                  <a:pt x="10846" y="18853"/>
                </a:lnTo>
                <a:lnTo>
                  <a:pt x="10892" y="18885"/>
                </a:lnTo>
                <a:lnTo>
                  <a:pt x="10921" y="18899"/>
                </a:lnTo>
                <a:lnTo>
                  <a:pt x="10937" y="18923"/>
                </a:lnTo>
                <a:lnTo>
                  <a:pt x="10971" y="18963"/>
                </a:lnTo>
                <a:lnTo>
                  <a:pt x="10960" y="18917"/>
                </a:lnTo>
                <a:lnTo>
                  <a:pt x="10942" y="18879"/>
                </a:lnTo>
                <a:lnTo>
                  <a:pt x="10885" y="18835"/>
                </a:lnTo>
                <a:lnTo>
                  <a:pt x="10857" y="18835"/>
                </a:lnTo>
                <a:lnTo>
                  <a:pt x="10836" y="18827"/>
                </a:lnTo>
                <a:lnTo>
                  <a:pt x="10828" y="18795"/>
                </a:lnTo>
                <a:lnTo>
                  <a:pt x="10852" y="18772"/>
                </a:lnTo>
                <a:lnTo>
                  <a:pt x="10823" y="18732"/>
                </a:lnTo>
                <a:lnTo>
                  <a:pt x="10818" y="18708"/>
                </a:lnTo>
                <a:lnTo>
                  <a:pt x="10828" y="18676"/>
                </a:lnTo>
                <a:lnTo>
                  <a:pt x="10885" y="18682"/>
                </a:lnTo>
                <a:lnTo>
                  <a:pt x="10926" y="18700"/>
                </a:lnTo>
                <a:lnTo>
                  <a:pt x="10978" y="18676"/>
                </a:lnTo>
                <a:lnTo>
                  <a:pt x="11034" y="18624"/>
                </a:lnTo>
                <a:lnTo>
                  <a:pt x="11068" y="18612"/>
                </a:lnTo>
                <a:lnTo>
                  <a:pt x="11091" y="18618"/>
                </a:lnTo>
                <a:lnTo>
                  <a:pt x="11125" y="18650"/>
                </a:lnTo>
                <a:lnTo>
                  <a:pt x="11159" y="18662"/>
                </a:lnTo>
                <a:lnTo>
                  <a:pt x="11233" y="18618"/>
                </a:lnTo>
                <a:lnTo>
                  <a:pt x="11267" y="18612"/>
                </a:lnTo>
                <a:lnTo>
                  <a:pt x="11312" y="18644"/>
                </a:lnTo>
                <a:lnTo>
                  <a:pt x="11335" y="18636"/>
                </a:lnTo>
                <a:lnTo>
                  <a:pt x="11386" y="18668"/>
                </a:lnTo>
                <a:lnTo>
                  <a:pt x="11500" y="18700"/>
                </a:lnTo>
                <a:lnTo>
                  <a:pt x="11539" y="18740"/>
                </a:lnTo>
                <a:lnTo>
                  <a:pt x="11551" y="18758"/>
                </a:lnTo>
                <a:lnTo>
                  <a:pt x="11557" y="18777"/>
                </a:lnTo>
                <a:lnTo>
                  <a:pt x="11562" y="18809"/>
                </a:lnTo>
                <a:lnTo>
                  <a:pt x="11603" y="18809"/>
                </a:lnTo>
                <a:lnTo>
                  <a:pt x="11642" y="18815"/>
                </a:lnTo>
                <a:lnTo>
                  <a:pt x="11717" y="18815"/>
                </a:lnTo>
                <a:lnTo>
                  <a:pt x="11784" y="18821"/>
                </a:lnTo>
                <a:lnTo>
                  <a:pt x="11756" y="18853"/>
                </a:lnTo>
                <a:lnTo>
                  <a:pt x="11660" y="18891"/>
                </a:lnTo>
                <a:lnTo>
                  <a:pt x="11631" y="18911"/>
                </a:lnTo>
                <a:lnTo>
                  <a:pt x="11590" y="18943"/>
                </a:lnTo>
                <a:lnTo>
                  <a:pt x="11585" y="18969"/>
                </a:lnTo>
                <a:lnTo>
                  <a:pt x="11585" y="18995"/>
                </a:lnTo>
                <a:lnTo>
                  <a:pt x="11574" y="19019"/>
                </a:lnTo>
                <a:lnTo>
                  <a:pt x="11562" y="19044"/>
                </a:lnTo>
                <a:lnTo>
                  <a:pt x="11585" y="19038"/>
                </a:lnTo>
                <a:lnTo>
                  <a:pt x="11603" y="19026"/>
                </a:lnTo>
                <a:lnTo>
                  <a:pt x="11660" y="18969"/>
                </a:lnTo>
                <a:lnTo>
                  <a:pt x="11766" y="18873"/>
                </a:lnTo>
                <a:lnTo>
                  <a:pt x="11836" y="18853"/>
                </a:lnTo>
                <a:lnTo>
                  <a:pt x="11932" y="18803"/>
                </a:lnTo>
                <a:lnTo>
                  <a:pt x="12001" y="18746"/>
                </a:lnTo>
                <a:lnTo>
                  <a:pt x="12029" y="18688"/>
                </a:lnTo>
                <a:lnTo>
                  <a:pt x="12107" y="18676"/>
                </a:lnTo>
                <a:lnTo>
                  <a:pt x="12164" y="18688"/>
                </a:lnTo>
                <a:lnTo>
                  <a:pt x="12216" y="18662"/>
                </a:lnTo>
                <a:lnTo>
                  <a:pt x="12244" y="18656"/>
                </a:lnTo>
                <a:lnTo>
                  <a:pt x="12285" y="18662"/>
                </a:lnTo>
                <a:lnTo>
                  <a:pt x="12432" y="18720"/>
                </a:lnTo>
                <a:lnTo>
                  <a:pt x="12495" y="18708"/>
                </a:lnTo>
                <a:lnTo>
                  <a:pt x="12505" y="18688"/>
                </a:lnTo>
                <a:lnTo>
                  <a:pt x="12523" y="18650"/>
                </a:lnTo>
                <a:lnTo>
                  <a:pt x="12534" y="18612"/>
                </a:lnTo>
                <a:lnTo>
                  <a:pt x="12500" y="18598"/>
                </a:lnTo>
                <a:lnTo>
                  <a:pt x="12324" y="18491"/>
                </a:lnTo>
                <a:lnTo>
                  <a:pt x="12278" y="18453"/>
                </a:lnTo>
                <a:lnTo>
                  <a:pt x="12244" y="18369"/>
                </a:lnTo>
                <a:lnTo>
                  <a:pt x="12233" y="18311"/>
                </a:lnTo>
                <a:lnTo>
                  <a:pt x="12244" y="18262"/>
                </a:lnTo>
                <a:lnTo>
                  <a:pt x="12244" y="18230"/>
                </a:lnTo>
                <a:lnTo>
                  <a:pt x="12200" y="18152"/>
                </a:lnTo>
                <a:lnTo>
                  <a:pt x="12171" y="18088"/>
                </a:lnTo>
                <a:lnTo>
                  <a:pt x="12154" y="18062"/>
                </a:lnTo>
                <a:lnTo>
                  <a:pt x="12107" y="18031"/>
                </a:lnTo>
                <a:lnTo>
                  <a:pt x="12210" y="17935"/>
                </a:lnTo>
                <a:lnTo>
                  <a:pt x="12228" y="17929"/>
                </a:lnTo>
                <a:lnTo>
                  <a:pt x="12257" y="17917"/>
                </a:lnTo>
                <a:lnTo>
                  <a:pt x="12273" y="17801"/>
                </a:lnTo>
                <a:lnTo>
                  <a:pt x="12290" y="17726"/>
                </a:lnTo>
                <a:lnTo>
                  <a:pt x="12313" y="17712"/>
                </a:lnTo>
                <a:lnTo>
                  <a:pt x="12329" y="17694"/>
                </a:lnTo>
                <a:lnTo>
                  <a:pt x="12370" y="17642"/>
                </a:lnTo>
                <a:lnTo>
                  <a:pt x="12427" y="17630"/>
                </a:lnTo>
                <a:lnTo>
                  <a:pt x="12472" y="17656"/>
                </a:lnTo>
                <a:lnTo>
                  <a:pt x="12505" y="17604"/>
                </a:lnTo>
                <a:lnTo>
                  <a:pt x="12528" y="17503"/>
                </a:lnTo>
                <a:lnTo>
                  <a:pt x="12534" y="17477"/>
                </a:lnTo>
                <a:lnTo>
                  <a:pt x="12562" y="17401"/>
                </a:lnTo>
                <a:lnTo>
                  <a:pt x="12580" y="17260"/>
                </a:lnTo>
                <a:lnTo>
                  <a:pt x="12598" y="17228"/>
                </a:lnTo>
                <a:lnTo>
                  <a:pt x="12654" y="17170"/>
                </a:lnTo>
                <a:lnTo>
                  <a:pt x="12670" y="17146"/>
                </a:lnTo>
                <a:lnTo>
                  <a:pt x="12642" y="17146"/>
                </a:lnTo>
                <a:lnTo>
                  <a:pt x="12647" y="17132"/>
                </a:lnTo>
                <a:lnTo>
                  <a:pt x="12660" y="17114"/>
                </a:lnTo>
                <a:lnTo>
                  <a:pt x="12665" y="17082"/>
                </a:lnTo>
                <a:lnTo>
                  <a:pt x="12670" y="17068"/>
                </a:lnTo>
                <a:lnTo>
                  <a:pt x="12694" y="17043"/>
                </a:lnTo>
                <a:lnTo>
                  <a:pt x="12688" y="16993"/>
                </a:lnTo>
                <a:lnTo>
                  <a:pt x="12704" y="16973"/>
                </a:lnTo>
                <a:lnTo>
                  <a:pt x="12722" y="16967"/>
                </a:lnTo>
                <a:lnTo>
                  <a:pt x="12756" y="16973"/>
                </a:lnTo>
                <a:lnTo>
                  <a:pt x="12740" y="16993"/>
                </a:lnTo>
                <a:lnTo>
                  <a:pt x="12740" y="17051"/>
                </a:lnTo>
                <a:lnTo>
                  <a:pt x="12727" y="17068"/>
                </a:lnTo>
                <a:lnTo>
                  <a:pt x="12887" y="17043"/>
                </a:lnTo>
                <a:lnTo>
                  <a:pt x="12903" y="17011"/>
                </a:lnTo>
                <a:lnTo>
                  <a:pt x="12916" y="16987"/>
                </a:lnTo>
                <a:lnTo>
                  <a:pt x="12939" y="16909"/>
                </a:lnTo>
                <a:lnTo>
                  <a:pt x="12944" y="16897"/>
                </a:lnTo>
                <a:lnTo>
                  <a:pt x="12955" y="16865"/>
                </a:lnTo>
                <a:lnTo>
                  <a:pt x="12967" y="16827"/>
                </a:lnTo>
                <a:lnTo>
                  <a:pt x="12960" y="16744"/>
                </a:lnTo>
                <a:lnTo>
                  <a:pt x="12944" y="16712"/>
                </a:lnTo>
                <a:lnTo>
                  <a:pt x="12949" y="16680"/>
                </a:lnTo>
                <a:lnTo>
                  <a:pt x="12955" y="16660"/>
                </a:lnTo>
                <a:lnTo>
                  <a:pt x="12978" y="16648"/>
                </a:lnTo>
                <a:lnTo>
                  <a:pt x="13017" y="16660"/>
                </a:lnTo>
                <a:lnTo>
                  <a:pt x="13040" y="16654"/>
                </a:lnTo>
                <a:lnTo>
                  <a:pt x="13074" y="16636"/>
                </a:lnTo>
                <a:lnTo>
                  <a:pt x="13131" y="16616"/>
                </a:lnTo>
                <a:lnTo>
                  <a:pt x="13143" y="16610"/>
                </a:lnTo>
                <a:lnTo>
                  <a:pt x="13239" y="16521"/>
                </a:lnTo>
                <a:lnTo>
                  <a:pt x="13244" y="16515"/>
                </a:lnTo>
                <a:lnTo>
                  <a:pt x="13296" y="16445"/>
                </a:lnTo>
                <a:lnTo>
                  <a:pt x="13301" y="16431"/>
                </a:lnTo>
                <a:lnTo>
                  <a:pt x="13319" y="16405"/>
                </a:lnTo>
                <a:lnTo>
                  <a:pt x="13342" y="16361"/>
                </a:lnTo>
                <a:lnTo>
                  <a:pt x="13353" y="16323"/>
                </a:lnTo>
                <a:lnTo>
                  <a:pt x="13456" y="16304"/>
                </a:lnTo>
                <a:lnTo>
                  <a:pt x="13512" y="16310"/>
                </a:lnTo>
                <a:lnTo>
                  <a:pt x="13536" y="16304"/>
                </a:lnTo>
                <a:lnTo>
                  <a:pt x="13569" y="16260"/>
                </a:lnTo>
                <a:lnTo>
                  <a:pt x="13592" y="16246"/>
                </a:lnTo>
                <a:lnTo>
                  <a:pt x="13575" y="16292"/>
                </a:lnTo>
                <a:lnTo>
                  <a:pt x="13614" y="16304"/>
                </a:lnTo>
                <a:lnTo>
                  <a:pt x="13649" y="16310"/>
                </a:lnTo>
                <a:lnTo>
                  <a:pt x="13678" y="16304"/>
                </a:lnTo>
                <a:lnTo>
                  <a:pt x="13688" y="16272"/>
                </a:lnTo>
                <a:lnTo>
                  <a:pt x="13706" y="16182"/>
                </a:lnTo>
                <a:lnTo>
                  <a:pt x="13694" y="16150"/>
                </a:lnTo>
                <a:lnTo>
                  <a:pt x="13688" y="16112"/>
                </a:lnTo>
                <a:lnTo>
                  <a:pt x="13671" y="16055"/>
                </a:lnTo>
                <a:lnTo>
                  <a:pt x="13694" y="16080"/>
                </a:lnTo>
                <a:lnTo>
                  <a:pt x="13694" y="16112"/>
                </a:lnTo>
                <a:lnTo>
                  <a:pt x="13711" y="16164"/>
                </a:lnTo>
                <a:lnTo>
                  <a:pt x="13717" y="16214"/>
                </a:lnTo>
                <a:lnTo>
                  <a:pt x="13706" y="16246"/>
                </a:lnTo>
                <a:lnTo>
                  <a:pt x="13711" y="16286"/>
                </a:lnTo>
                <a:lnTo>
                  <a:pt x="13727" y="16310"/>
                </a:lnTo>
                <a:lnTo>
                  <a:pt x="13750" y="16335"/>
                </a:lnTo>
                <a:lnTo>
                  <a:pt x="13813" y="16355"/>
                </a:lnTo>
                <a:lnTo>
                  <a:pt x="13887" y="16335"/>
                </a:lnTo>
                <a:lnTo>
                  <a:pt x="13877" y="16341"/>
                </a:lnTo>
                <a:lnTo>
                  <a:pt x="13830" y="16373"/>
                </a:lnTo>
                <a:lnTo>
                  <a:pt x="13813" y="16393"/>
                </a:lnTo>
                <a:lnTo>
                  <a:pt x="13745" y="16373"/>
                </a:lnTo>
                <a:lnTo>
                  <a:pt x="13671" y="16361"/>
                </a:lnTo>
                <a:lnTo>
                  <a:pt x="13626" y="16341"/>
                </a:lnTo>
                <a:lnTo>
                  <a:pt x="13580" y="16341"/>
                </a:lnTo>
                <a:lnTo>
                  <a:pt x="13598" y="16361"/>
                </a:lnTo>
                <a:lnTo>
                  <a:pt x="13621" y="16381"/>
                </a:lnTo>
                <a:lnTo>
                  <a:pt x="13665" y="16387"/>
                </a:lnTo>
                <a:lnTo>
                  <a:pt x="13706" y="16405"/>
                </a:lnTo>
                <a:lnTo>
                  <a:pt x="13706" y="16425"/>
                </a:lnTo>
                <a:lnTo>
                  <a:pt x="13699" y="16431"/>
                </a:lnTo>
                <a:lnTo>
                  <a:pt x="13678" y="16437"/>
                </a:lnTo>
                <a:lnTo>
                  <a:pt x="13655" y="16437"/>
                </a:lnTo>
                <a:lnTo>
                  <a:pt x="13631" y="16445"/>
                </a:lnTo>
                <a:lnTo>
                  <a:pt x="13649" y="16463"/>
                </a:lnTo>
                <a:lnTo>
                  <a:pt x="13678" y="16463"/>
                </a:lnTo>
                <a:lnTo>
                  <a:pt x="13706" y="16477"/>
                </a:lnTo>
                <a:lnTo>
                  <a:pt x="13791" y="16541"/>
                </a:lnTo>
                <a:lnTo>
                  <a:pt x="13830" y="16565"/>
                </a:lnTo>
                <a:lnTo>
                  <a:pt x="13926" y="16553"/>
                </a:lnTo>
                <a:lnTo>
                  <a:pt x="13973" y="16553"/>
                </a:lnTo>
                <a:lnTo>
                  <a:pt x="14052" y="16541"/>
                </a:lnTo>
                <a:lnTo>
                  <a:pt x="14068" y="16559"/>
                </a:lnTo>
                <a:lnTo>
                  <a:pt x="14115" y="16590"/>
                </a:lnTo>
                <a:lnTo>
                  <a:pt x="14138" y="16584"/>
                </a:lnTo>
                <a:lnTo>
                  <a:pt x="14166" y="16578"/>
                </a:lnTo>
                <a:lnTo>
                  <a:pt x="14177" y="16610"/>
                </a:lnTo>
                <a:lnTo>
                  <a:pt x="14182" y="16648"/>
                </a:lnTo>
                <a:lnTo>
                  <a:pt x="14115" y="16692"/>
                </a:lnTo>
                <a:lnTo>
                  <a:pt x="14058" y="16718"/>
                </a:lnTo>
                <a:lnTo>
                  <a:pt x="14019" y="16724"/>
                </a:lnTo>
                <a:lnTo>
                  <a:pt x="13916" y="16782"/>
                </a:lnTo>
                <a:lnTo>
                  <a:pt x="13807" y="16859"/>
                </a:lnTo>
                <a:lnTo>
                  <a:pt x="13820" y="16883"/>
                </a:lnTo>
                <a:lnTo>
                  <a:pt x="13836" y="16897"/>
                </a:lnTo>
                <a:lnTo>
                  <a:pt x="13887" y="16883"/>
                </a:lnTo>
                <a:lnTo>
                  <a:pt x="13933" y="16897"/>
                </a:lnTo>
                <a:lnTo>
                  <a:pt x="14006" y="16967"/>
                </a:lnTo>
                <a:lnTo>
                  <a:pt x="14029" y="16979"/>
                </a:lnTo>
                <a:lnTo>
                  <a:pt x="14068" y="16973"/>
                </a:lnTo>
                <a:lnTo>
                  <a:pt x="14115" y="17011"/>
                </a:lnTo>
                <a:lnTo>
                  <a:pt x="14120" y="17062"/>
                </a:lnTo>
                <a:lnTo>
                  <a:pt x="14120" y="17100"/>
                </a:lnTo>
                <a:lnTo>
                  <a:pt x="14086" y="17196"/>
                </a:lnTo>
                <a:lnTo>
                  <a:pt x="14076" y="17222"/>
                </a:lnTo>
                <a:lnTo>
                  <a:pt x="14063" y="17228"/>
                </a:lnTo>
                <a:lnTo>
                  <a:pt x="14058" y="17248"/>
                </a:lnTo>
                <a:lnTo>
                  <a:pt x="14115" y="17305"/>
                </a:lnTo>
                <a:lnTo>
                  <a:pt x="14148" y="17323"/>
                </a:lnTo>
                <a:lnTo>
                  <a:pt x="14195" y="17329"/>
                </a:lnTo>
                <a:lnTo>
                  <a:pt x="14246" y="17317"/>
                </a:lnTo>
                <a:lnTo>
                  <a:pt x="14314" y="17274"/>
                </a:lnTo>
                <a:lnTo>
                  <a:pt x="14376" y="17190"/>
                </a:lnTo>
                <a:lnTo>
                  <a:pt x="14456" y="17158"/>
                </a:lnTo>
                <a:lnTo>
                  <a:pt x="14507" y="17158"/>
                </a:lnTo>
                <a:lnTo>
                  <a:pt x="14569" y="17164"/>
                </a:lnTo>
                <a:lnTo>
                  <a:pt x="14592" y="17126"/>
                </a:lnTo>
                <a:lnTo>
                  <a:pt x="14655" y="17094"/>
                </a:lnTo>
                <a:lnTo>
                  <a:pt x="14694" y="17043"/>
                </a:lnTo>
                <a:lnTo>
                  <a:pt x="14722" y="17037"/>
                </a:lnTo>
                <a:lnTo>
                  <a:pt x="14758" y="17043"/>
                </a:lnTo>
                <a:lnTo>
                  <a:pt x="14779" y="17062"/>
                </a:lnTo>
                <a:lnTo>
                  <a:pt x="14791" y="17074"/>
                </a:lnTo>
                <a:lnTo>
                  <a:pt x="14814" y="17088"/>
                </a:lnTo>
                <a:lnTo>
                  <a:pt x="14871" y="17082"/>
                </a:lnTo>
                <a:lnTo>
                  <a:pt x="14921" y="17088"/>
                </a:lnTo>
                <a:lnTo>
                  <a:pt x="14973" y="17068"/>
                </a:lnTo>
                <a:lnTo>
                  <a:pt x="14985" y="17031"/>
                </a:lnTo>
                <a:lnTo>
                  <a:pt x="14996" y="16999"/>
                </a:lnTo>
                <a:lnTo>
                  <a:pt x="15019" y="16967"/>
                </a:lnTo>
                <a:lnTo>
                  <a:pt x="15042" y="16929"/>
                </a:lnTo>
                <a:lnTo>
                  <a:pt x="14996" y="16909"/>
                </a:lnTo>
                <a:lnTo>
                  <a:pt x="14957" y="16897"/>
                </a:lnTo>
                <a:lnTo>
                  <a:pt x="14916" y="16897"/>
                </a:lnTo>
                <a:lnTo>
                  <a:pt x="14887" y="16909"/>
                </a:lnTo>
                <a:lnTo>
                  <a:pt x="14864" y="16935"/>
                </a:lnTo>
                <a:lnTo>
                  <a:pt x="14814" y="16915"/>
                </a:lnTo>
                <a:lnTo>
                  <a:pt x="14791" y="16923"/>
                </a:lnTo>
                <a:lnTo>
                  <a:pt x="14729" y="16955"/>
                </a:lnTo>
                <a:lnTo>
                  <a:pt x="14701" y="16947"/>
                </a:lnTo>
                <a:lnTo>
                  <a:pt x="14672" y="16929"/>
                </a:lnTo>
                <a:lnTo>
                  <a:pt x="14644" y="16891"/>
                </a:lnTo>
                <a:lnTo>
                  <a:pt x="14580" y="16776"/>
                </a:lnTo>
                <a:lnTo>
                  <a:pt x="14552" y="16692"/>
                </a:lnTo>
                <a:lnTo>
                  <a:pt x="14541" y="16648"/>
                </a:lnTo>
                <a:lnTo>
                  <a:pt x="14541" y="16610"/>
                </a:lnTo>
                <a:lnTo>
                  <a:pt x="14546" y="16559"/>
                </a:lnTo>
                <a:lnTo>
                  <a:pt x="14580" y="16541"/>
                </a:lnTo>
                <a:lnTo>
                  <a:pt x="14616" y="16527"/>
                </a:lnTo>
                <a:lnTo>
                  <a:pt x="14665" y="16457"/>
                </a:lnTo>
                <a:lnTo>
                  <a:pt x="14683" y="16489"/>
                </a:lnTo>
                <a:lnTo>
                  <a:pt x="14683" y="16509"/>
                </a:lnTo>
                <a:lnTo>
                  <a:pt x="14678" y="16527"/>
                </a:lnTo>
                <a:lnTo>
                  <a:pt x="14655" y="16547"/>
                </a:lnTo>
                <a:lnTo>
                  <a:pt x="14592" y="16596"/>
                </a:lnTo>
                <a:lnTo>
                  <a:pt x="14603" y="16596"/>
                </a:lnTo>
                <a:lnTo>
                  <a:pt x="14626" y="16590"/>
                </a:lnTo>
                <a:lnTo>
                  <a:pt x="14649" y="16572"/>
                </a:lnTo>
                <a:lnTo>
                  <a:pt x="14665" y="16559"/>
                </a:lnTo>
                <a:lnTo>
                  <a:pt x="14717" y="16483"/>
                </a:lnTo>
                <a:lnTo>
                  <a:pt x="14854" y="16381"/>
                </a:lnTo>
                <a:lnTo>
                  <a:pt x="14910" y="16367"/>
                </a:lnTo>
                <a:lnTo>
                  <a:pt x="14962" y="16381"/>
                </a:lnTo>
                <a:lnTo>
                  <a:pt x="14990" y="16373"/>
                </a:lnTo>
                <a:lnTo>
                  <a:pt x="15035" y="16341"/>
                </a:lnTo>
                <a:lnTo>
                  <a:pt x="15076" y="16335"/>
                </a:lnTo>
                <a:lnTo>
                  <a:pt x="15115" y="16335"/>
                </a:lnTo>
                <a:lnTo>
                  <a:pt x="15143" y="16355"/>
                </a:lnTo>
                <a:lnTo>
                  <a:pt x="15189" y="16310"/>
                </a:lnTo>
                <a:lnTo>
                  <a:pt x="15223" y="16292"/>
                </a:lnTo>
                <a:lnTo>
                  <a:pt x="15275" y="16272"/>
                </a:lnTo>
                <a:lnTo>
                  <a:pt x="15308" y="16272"/>
                </a:lnTo>
                <a:lnTo>
                  <a:pt x="15376" y="16208"/>
                </a:lnTo>
                <a:lnTo>
                  <a:pt x="15461" y="16202"/>
                </a:lnTo>
                <a:lnTo>
                  <a:pt x="15564" y="16214"/>
                </a:lnTo>
                <a:lnTo>
                  <a:pt x="15575" y="16208"/>
                </a:lnTo>
                <a:lnTo>
                  <a:pt x="15655" y="16176"/>
                </a:lnTo>
                <a:lnTo>
                  <a:pt x="15683" y="16144"/>
                </a:lnTo>
                <a:lnTo>
                  <a:pt x="15740" y="16138"/>
                </a:lnTo>
                <a:lnTo>
                  <a:pt x="15735" y="16150"/>
                </a:lnTo>
                <a:lnTo>
                  <a:pt x="15706" y="16158"/>
                </a:lnTo>
                <a:lnTo>
                  <a:pt x="15678" y="16182"/>
                </a:lnTo>
                <a:lnTo>
                  <a:pt x="15712" y="16190"/>
                </a:lnTo>
                <a:lnTo>
                  <a:pt x="15786" y="16176"/>
                </a:lnTo>
                <a:lnTo>
                  <a:pt x="15820" y="16138"/>
                </a:lnTo>
                <a:lnTo>
                  <a:pt x="15871" y="16138"/>
                </a:lnTo>
                <a:lnTo>
                  <a:pt x="15882" y="16170"/>
                </a:lnTo>
                <a:lnTo>
                  <a:pt x="15894" y="16208"/>
                </a:lnTo>
                <a:lnTo>
                  <a:pt x="15894" y="16228"/>
                </a:lnTo>
                <a:lnTo>
                  <a:pt x="15887" y="16240"/>
                </a:lnTo>
                <a:lnTo>
                  <a:pt x="15843" y="16246"/>
                </a:lnTo>
                <a:lnTo>
                  <a:pt x="15745" y="16292"/>
                </a:lnTo>
                <a:lnTo>
                  <a:pt x="15696" y="16304"/>
                </a:lnTo>
                <a:lnTo>
                  <a:pt x="15632" y="16329"/>
                </a:lnTo>
                <a:lnTo>
                  <a:pt x="15649" y="16367"/>
                </a:lnTo>
                <a:lnTo>
                  <a:pt x="15649" y="16399"/>
                </a:lnTo>
                <a:lnTo>
                  <a:pt x="15603" y="16387"/>
                </a:lnTo>
                <a:lnTo>
                  <a:pt x="15569" y="16381"/>
                </a:lnTo>
                <a:lnTo>
                  <a:pt x="15546" y="16381"/>
                </a:lnTo>
                <a:lnTo>
                  <a:pt x="15489" y="16413"/>
                </a:lnTo>
                <a:lnTo>
                  <a:pt x="15461" y="16405"/>
                </a:lnTo>
                <a:lnTo>
                  <a:pt x="15427" y="16399"/>
                </a:lnTo>
                <a:lnTo>
                  <a:pt x="15440" y="16451"/>
                </a:lnTo>
                <a:lnTo>
                  <a:pt x="15468" y="16501"/>
                </a:lnTo>
                <a:lnTo>
                  <a:pt x="15484" y="16515"/>
                </a:lnTo>
                <a:lnTo>
                  <a:pt x="15518" y="16509"/>
                </a:lnTo>
                <a:lnTo>
                  <a:pt x="15587" y="16578"/>
                </a:lnTo>
                <a:lnTo>
                  <a:pt x="15632" y="16648"/>
                </a:lnTo>
                <a:lnTo>
                  <a:pt x="15603" y="16648"/>
                </a:lnTo>
                <a:lnTo>
                  <a:pt x="15582" y="16642"/>
                </a:lnTo>
                <a:lnTo>
                  <a:pt x="15541" y="16642"/>
                </a:lnTo>
                <a:lnTo>
                  <a:pt x="15525" y="16680"/>
                </a:lnTo>
                <a:lnTo>
                  <a:pt x="15507" y="16712"/>
                </a:lnTo>
                <a:lnTo>
                  <a:pt x="15507" y="16674"/>
                </a:lnTo>
                <a:lnTo>
                  <a:pt x="15489" y="16660"/>
                </a:lnTo>
                <a:lnTo>
                  <a:pt x="15461" y="16680"/>
                </a:lnTo>
                <a:lnTo>
                  <a:pt x="15433" y="16770"/>
                </a:lnTo>
                <a:lnTo>
                  <a:pt x="15376" y="16827"/>
                </a:lnTo>
                <a:lnTo>
                  <a:pt x="15360" y="16865"/>
                </a:lnTo>
                <a:lnTo>
                  <a:pt x="15354" y="16897"/>
                </a:lnTo>
                <a:lnTo>
                  <a:pt x="15360" y="16903"/>
                </a:lnTo>
                <a:lnTo>
                  <a:pt x="15370" y="16903"/>
                </a:lnTo>
                <a:lnTo>
                  <a:pt x="15370" y="16929"/>
                </a:lnTo>
                <a:lnTo>
                  <a:pt x="15365" y="16947"/>
                </a:lnTo>
                <a:lnTo>
                  <a:pt x="15246" y="16973"/>
                </a:lnTo>
                <a:lnTo>
                  <a:pt x="15228" y="16993"/>
                </a:lnTo>
                <a:lnTo>
                  <a:pt x="15195" y="16973"/>
                </a:lnTo>
                <a:lnTo>
                  <a:pt x="15161" y="16941"/>
                </a:lnTo>
                <a:lnTo>
                  <a:pt x="15127" y="16915"/>
                </a:lnTo>
                <a:lnTo>
                  <a:pt x="15104" y="16923"/>
                </a:lnTo>
                <a:lnTo>
                  <a:pt x="15081" y="16941"/>
                </a:lnTo>
                <a:lnTo>
                  <a:pt x="15092" y="16955"/>
                </a:lnTo>
                <a:lnTo>
                  <a:pt x="15109" y="16955"/>
                </a:lnTo>
                <a:lnTo>
                  <a:pt x="15148" y="16979"/>
                </a:lnTo>
                <a:lnTo>
                  <a:pt x="15127" y="16993"/>
                </a:lnTo>
                <a:lnTo>
                  <a:pt x="15047" y="17019"/>
                </a:lnTo>
                <a:lnTo>
                  <a:pt x="15047" y="17037"/>
                </a:lnTo>
                <a:lnTo>
                  <a:pt x="15053" y="17051"/>
                </a:lnTo>
                <a:lnTo>
                  <a:pt x="15143" y="17074"/>
                </a:lnTo>
                <a:lnTo>
                  <a:pt x="15314" y="17100"/>
                </a:lnTo>
                <a:lnTo>
                  <a:pt x="15427" y="17164"/>
                </a:lnTo>
                <a:lnTo>
                  <a:pt x="15536" y="17242"/>
                </a:lnTo>
                <a:lnTo>
                  <a:pt x="15644" y="17311"/>
                </a:lnTo>
                <a:lnTo>
                  <a:pt x="15735" y="17387"/>
                </a:lnTo>
                <a:lnTo>
                  <a:pt x="15848" y="17465"/>
                </a:lnTo>
                <a:lnTo>
                  <a:pt x="16076" y="17598"/>
                </a:lnTo>
                <a:lnTo>
                  <a:pt x="16212" y="17688"/>
                </a:lnTo>
                <a:lnTo>
                  <a:pt x="16355" y="17770"/>
                </a:lnTo>
                <a:lnTo>
                  <a:pt x="16491" y="17833"/>
                </a:lnTo>
                <a:lnTo>
                  <a:pt x="16662" y="17923"/>
                </a:lnTo>
                <a:lnTo>
                  <a:pt x="16900" y="18013"/>
                </a:lnTo>
                <a:lnTo>
                  <a:pt x="17081" y="18088"/>
                </a:lnTo>
                <a:lnTo>
                  <a:pt x="17223" y="18146"/>
                </a:lnTo>
                <a:lnTo>
                  <a:pt x="17337" y="18178"/>
                </a:lnTo>
                <a:lnTo>
                  <a:pt x="17543" y="18222"/>
                </a:lnTo>
                <a:lnTo>
                  <a:pt x="17678" y="18274"/>
                </a:lnTo>
                <a:lnTo>
                  <a:pt x="17809" y="18325"/>
                </a:lnTo>
                <a:lnTo>
                  <a:pt x="18008" y="18427"/>
                </a:lnTo>
                <a:lnTo>
                  <a:pt x="18145" y="18517"/>
                </a:lnTo>
                <a:lnTo>
                  <a:pt x="18282" y="18630"/>
                </a:lnTo>
                <a:lnTo>
                  <a:pt x="18445" y="18758"/>
                </a:lnTo>
                <a:lnTo>
                  <a:pt x="18486" y="18789"/>
                </a:lnTo>
                <a:lnTo>
                  <a:pt x="18605" y="18891"/>
                </a:lnTo>
                <a:lnTo>
                  <a:pt x="18737" y="18987"/>
                </a:lnTo>
                <a:lnTo>
                  <a:pt x="18861" y="19050"/>
                </a:lnTo>
                <a:lnTo>
                  <a:pt x="18975" y="19090"/>
                </a:lnTo>
                <a:lnTo>
                  <a:pt x="19117" y="19108"/>
                </a:lnTo>
                <a:lnTo>
                  <a:pt x="19191" y="19160"/>
                </a:lnTo>
                <a:lnTo>
                  <a:pt x="19264" y="19154"/>
                </a:lnTo>
                <a:lnTo>
                  <a:pt x="19339" y="19166"/>
                </a:lnTo>
                <a:lnTo>
                  <a:pt x="19316" y="19114"/>
                </a:lnTo>
                <a:lnTo>
                  <a:pt x="19298" y="19090"/>
                </a:lnTo>
                <a:lnTo>
                  <a:pt x="19277" y="19070"/>
                </a:lnTo>
                <a:lnTo>
                  <a:pt x="19253" y="19058"/>
                </a:lnTo>
                <a:lnTo>
                  <a:pt x="19213" y="19044"/>
                </a:lnTo>
                <a:lnTo>
                  <a:pt x="19140" y="19044"/>
                </a:lnTo>
                <a:lnTo>
                  <a:pt x="19122" y="19032"/>
                </a:lnTo>
                <a:lnTo>
                  <a:pt x="19071" y="18987"/>
                </a:lnTo>
                <a:lnTo>
                  <a:pt x="19037" y="18949"/>
                </a:lnTo>
                <a:lnTo>
                  <a:pt x="18957" y="18853"/>
                </a:lnTo>
                <a:lnTo>
                  <a:pt x="18941" y="18815"/>
                </a:lnTo>
                <a:lnTo>
                  <a:pt x="18928" y="18772"/>
                </a:lnTo>
                <a:lnTo>
                  <a:pt x="18912" y="18732"/>
                </a:lnTo>
                <a:lnTo>
                  <a:pt x="18895" y="18708"/>
                </a:lnTo>
                <a:lnTo>
                  <a:pt x="18822" y="18592"/>
                </a:lnTo>
                <a:lnTo>
                  <a:pt x="18765" y="18529"/>
                </a:lnTo>
                <a:lnTo>
                  <a:pt x="18737" y="18503"/>
                </a:lnTo>
                <a:lnTo>
                  <a:pt x="18708" y="18477"/>
                </a:lnTo>
                <a:lnTo>
                  <a:pt x="18690" y="18471"/>
                </a:lnTo>
                <a:lnTo>
                  <a:pt x="18673" y="18459"/>
                </a:lnTo>
                <a:lnTo>
                  <a:pt x="18644" y="18401"/>
                </a:lnTo>
                <a:lnTo>
                  <a:pt x="18623" y="18357"/>
                </a:lnTo>
                <a:lnTo>
                  <a:pt x="18571" y="18286"/>
                </a:lnTo>
                <a:lnTo>
                  <a:pt x="18486" y="18172"/>
                </a:lnTo>
                <a:lnTo>
                  <a:pt x="18468" y="18158"/>
                </a:lnTo>
                <a:lnTo>
                  <a:pt x="18458" y="18146"/>
                </a:lnTo>
                <a:lnTo>
                  <a:pt x="18452" y="18088"/>
                </a:lnTo>
                <a:lnTo>
                  <a:pt x="18424" y="18050"/>
                </a:lnTo>
                <a:lnTo>
                  <a:pt x="18388" y="18019"/>
                </a:lnTo>
                <a:lnTo>
                  <a:pt x="18378" y="18007"/>
                </a:lnTo>
                <a:lnTo>
                  <a:pt x="18372" y="17993"/>
                </a:lnTo>
                <a:lnTo>
                  <a:pt x="18383" y="17911"/>
                </a:lnTo>
                <a:lnTo>
                  <a:pt x="18383" y="17891"/>
                </a:lnTo>
                <a:lnTo>
                  <a:pt x="18372" y="17839"/>
                </a:lnTo>
                <a:lnTo>
                  <a:pt x="18378" y="17784"/>
                </a:lnTo>
                <a:lnTo>
                  <a:pt x="18396" y="17706"/>
                </a:lnTo>
                <a:lnTo>
                  <a:pt x="18412" y="17656"/>
                </a:lnTo>
                <a:lnTo>
                  <a:pt x="18417" y="17624"/>
                </a:lnTo>
                <a:lnTo>
                  <a:pt x="18388" y="17642"/>
                </a:lnTo>
                <a:lnTo>
                  <a:pt x="18360" y="17764"/>
                </a:lnTo>
                <a:lnTo>
                  <a:pt x="18349" y="17668"/>
                </a:lnTo>
                <a:lnTo>
                  <a:pt x="18326" y="17572"/>
                </a:lnTo>
                <a:lnTo>
                  <a:pt x="18310" y="17529"/>
                </a:lnTo>
                <a:lnTo>
                  <a:pt x="18282" y="17489"/>
                </a:lnTo>
                <a:lnTo>
                  <a:pt x="18246" y="17457"/>
                </a:lnTo>
                <a:lnTo>
                  <a:pt x="18218" y="17425"/>
                </a:lnTo>
                <a:lnTo>
                  <a:pt x="18184" y="17407"/>
                </a:lnTo>
                <a:lnTo>
                  <a:pt x="18133" y="17393"/>
                </a:lnTo>
                <a:lnTo>
                  <a:pt x="18122" y="17381"/>
                </a:lnTo>
                <a:lnTo>
                  <a:pt x="18122" y="17329"/>
                </a:lnTo>
                <a:lnTo>
                  <a:pt x="18133" y="17292"/>
                </a:lnTo>
                <a:lnTo>
                  <a:pt x="18156" y="17260"/>
                </a:lnTo>
                <a:lnTo>
                  <a:pt x="18189" y="17234"/>
                </a:lnTo>
                <a:lnTo>
                  <a:pt x="18202" y="17216"/>
                </a:lnTo>
                <a:lnTo>
                  <a:pt x="18207" y="17190"/>
                </a:lnTo>
                <a:lnTo>
                  <a:pt x="18218" y="17210"/>
                </a:lnTo>
                <a:lnTo>
                  <a:pt x="18230" y="17216"/>
                </a:lnTo>
                <a:lnTo>
                  <a:pt x="18241" y="17178"/>
                </a:lnTo>
                <a:lnTo>
                  <a:pt x="18253" y="17152"/>
                </a:lnTo>
                <a:lnTo>
                  <a:pt x="18269" y="17126"/>
                </a:lnTo>
                <a:lnTo>
                  <a:pt x="18293" y="17068"/>
                </a:lnTo>
                <a:lnTo>
                  <a:pt x="18310" y="17043"/>
                </a:lnTo>
                <a:lnTo>
                  <a:pt x="18321" y="17005"/>
                </a:lnTo>
                <a:lnTo>
                  <a:pt x="18321" y="16955"/>
                </a:lnTo>
                <a:lnTo>
                  <a:pt x="18339" y="16947"/>
                </a:lnTo>
                <a:lnTo>
                  <a:pt x="18344" y="16935"/>
                </a:lnTo>
                <a:lnTo>
                  <a:pt x="18355" y="16923"/>
                </a:lnTo>
                <a:lnTo>
                  <a:pt x="18355" y="16871"/>
                </a:lnTo>
                <a:lnTo>
                  <a:pt x="18339" y="16839"/>
                </a:lnTo>
                <a:lnTo>
                  <a:pt x="18349" y="16839"/>
                </a:lnTo>
                <a:lnTo>
                  <a:pt x="18372" y="16859"/>
                </a:lnTo>
                <a:lnTo>
                  <a:pt x="18388" y="16883"/>
                </a:lnTo>
                <a:lnTo>
                  <a:pt x="18388" y="16851"/>
                </a:lnTo>
                <a:lnTo>
                  <a:pt x="18406" y="16833"/>
                </a:lnTo>
                <a:lnTo>
                  <a:pt x="18429" y="16845"/>
                </a:lnTo>
                <a:lnTo>
                  <a:pt x="18445" y="16845"/>
                </a:lnTo>
                <a:lnTo>
                  <a:pt x="18515" y="16819"/>
                </a:lnTo>
                <a:lnTo>
                  <a:pt x="18543" y="16814"/>
                </a:lnTo>
                <a:lnTo>
                  <a:pt x="18571" y="16796"/>
                </a:lnTo>
                <a:lnTo>
                  <a:pt x="18639" y="16724"/>
                </a:lnTo>
                <a:lnTo>
                  <a:pt x="18657" y="16718"/>
                </a:lnTo>
                <a:lnTo>
                  <a:pt x="18673" y="16724"/>
                </a:lnTo>
                <a:lnTo>
                  <a:pt x="18685" y="16732"/>
                </a:lnTo>
                <a:lnTo>
                  <a:pt x="18701" y="16744"/>
                </a:lnTo>
                <a:lnTo>
                  <a:pt x="18713" y="16738"/>
                </a:lnTo>
                <a:lnTo>
                  <a:pt x="18719" y="16724"/>
                </a:lnTo>
                <a:lnTo>
                  <a:pt x="18701" y="16706"/>
                </a:lnTo>
                <a:lnTo>
                  <a:pt x="18696" y="16680"/>
                </a:lnTo>
                <a:lnTo>
                  <a:pt x="18696" y="16654"/>
                </a:lnTo>
                <a:lnTo>
                  <a:pt x="18713" y="16648"/>
                </a:lnTo>
                <a:lnTo>
                  <a:pt x="18737" y="16648"/>
                </a:lnTo>
                <a:lnTo>
                  <a:pt x="18815" y="16610"/>
                </a:lnTo>
                <a:lnTo>
                  <a:pt x="18822" y="16590"/>
                </a:lnTo>
                <a:lnTo>
                  <a:pt x="18827" y="16565"/>
                </a:lnTo>
                <a:lnTo>
                  <a:pt x="18861" y="16559"/>
                </a:lnTo>
                <a:lnTo>
                  <a:pt x="18856" y="16541"/>
                </a:lnTo>
                <a:lnTo>
                  <a:pt x="18850" y="16521"/>
                </a:lnTo>
                <a:lnTo>
                  <a:pt x="18872" y="16495"/>
                </a:lnTo>
                <a:lnTo>
                  <a:pt x="18895" y="16509"/>
                </a:lnTo>
                <a:lnTo>
                  <a:pt x="18884" y="16477"/>
                </a:lnTo>
                <a:lnTo>
                  <a:pt x="18884" y="16463"/>
                </a:lnTo>
                <a:lnTo>
                  <a:pt x="18912" y="16451"/>
                </a:lnTo>
                <a:lnTo>
                  <a:pt x="18957" y="16451"/>
                </a:lnTo>
                <a:lnTo>
                  <a:pt x="18969" y="16437"/>
                </a:lnTo>
                <a:lnTo>
                  <a:pt x="19008" y="16431"/>
                </a:lnTo>
                <a:lnTo>
                  <a:pt x="19042" y="16425"/>
                </a:lnTo>
                <a:lnTo>
                  <a:pt x="19078" y="16405"/>
                </a:lnTo>
                <a:lnTo>
                  <a:pt x="19106" y="16373"/>
                </a:lnTo>
                <a:lnTo>
                  <a:pt x="19168" y="16329"/>
                </a:lnTo>
                <a:lnTo>
                  <a:pt x="19197" y="16292"/>
                </a:lnTo>
                <a:lnTo>
                  <a:pt x="19213" y="16292"/>
                </a:lnTo>
                <a:lnTo>
                  <a:pt x="19230" y="16298"/>
                </a:lnTo>
                <a:lnTo>
                  <a:pt x="19248" y="16292"/>
                </a:lnTo>
                <a:lnTo>
                  <a:pt x="19269" y="16266"/>
                </a:lnTo>
                <a:lnTo>
                  <a:pt x="19287" y="16260"/>
                </a:lnTo>
                <a:lnTo>
                  <a:pt x="19339" y="16222"/>
                </a:lnTo>
                <a:lnTo>
                  <a:pt x="19419" y="16182"/>
                </a:lnTo>
                <a:lnTo>
                  <a:pt x="19447" y="16190"/>
                </a:lnTo>
                <a:lnTo>
                  <a:pt x="19548" y="16214"/>
                </a:lnTo>
                <a:lnTo>
                  <a:pt x="19561" y="16222"/>
                </a:lnTo>
                <a:lnTo>
                  <a:pt x="19582" y="16246"/>
                </a:lnTo>
                <a:lnTo>
                  <a:pt x="19623" y="16170"/>
                </a:lnTo>
                <a:lnTo>
                  <a:pt x="19634" y="16132"/>
                </a:lnTo>
                <a:lnTo>
                  <a:pt x="19634" y="16112"/>
                </a:lnTo>
                <a:lnTo>
                  <a:pt x="19628" y="16100"/>
                </a:lnTo>
                <a:lnTo>
                  <a:pt x="19618" y="16094"/>
                </a:lnTo>
                <a:lnTo>
                  <a:pt x="19618" y="16069"/>
                </a:lnTo>
                <a:lnTo>
                  <a:pt x="19611" y="16049"/>
                </a:lnTo>
                <a:lnTo>
                  <a:pt x="19589" y="16017"/>
                </a:lnTo>
                <a:lnTo>
                  <a:pt x="19548" y="15973"/>
                </a:lnTo>
                <a:lnTo>
                  <a:pt x="19525" y="15915"/>
                </a:lnTo>
                <a:lnTo>
                  <a:pt x="19532" y="15845"/>
                </a:lnTo>
                <a:lnTo>
                  <a:pt x="19525" y="15782"/>
                </a:lnTo>
                <a:lnTo>
                  <a:pt x="19504" y="15744"/>
                </a:lnTo>
                <a:lnTo>
                  <a:pt x="19497" y="15718"/>
                </a:lnTo>
                <a:lnTo>
                  <a:pt x="19504" y="15712"/>
                </a:lnTo>
                <a:lnTo>
                  <a:pt x="19504" y="15692"/>
                </a:lnTo>
                <a:lnTo>
                  <a:pt x="19497" y="15654"/>
                </a:lnTo>
                <a:lnTo>
                  <a:pt x="19504" y="15628"/>
                </a:lnTo>
                <a:lnTo>
                  <a:pt x="19509" y="15622"/>
                </a:lnTo>
                <a:lnTo>
                  <a:pt x="19509" y="15616"/>
                </a:lnTo>
                <a:lnTo>
                  <a:pt x="19504" y="15608"/>
                </a:lnTo>
                <a:lnTo>
                  <a:pt x="19497" y="15596"/>
                </a:lnTo>
                <a:lnTo>
                  <a:pt x="19497" y="15590"/>
                </a:lnTo>
                <a:lnTo>
                  <a:pt x="19504" y="15565"/>
                </a:lnTo>
                <a:lnTo>
                  <a:pt x="19515" y="15553"/>
                </a:lnTo>
                <a:lnTo>
                  <a:pt x="19532" y="15545"/>
                </a:lnTo>
                <a:lnTo>
                  <a:pt x="19543" y="15533"/>
                </a:lnTo>
                <a:lnTo>
                  <a:pt x="19548" y="15521"/>
                </a:lnTo>
                <a:lnTo>
                  <a:pt x="19566" y="15431"/>
                </a:lnTo>
                <a:lnTo>
                  <a:pt x="19566" y="15411"/>
                </a:lnTo>
                <a:lnTo>
                  <a:pt x="19554" y="15399"/>
                </a:lnTo>
                <a:lnTo>
                  <a:pt x="19554" y="15353"/>
                </a:lnTo>
                <a:lnTo>
                  <a:pt x="19561" y="15322"/>
                </a:lnTo>
                <a:lnTo>
                  <a:pt x="19571" y="15290"/>
                </a:lnTo>
                <a:lnTo>
                  <a:pt x="19571" y="15266"/>
                </a:lnTo>
                <a:lnTo>
                  <a:pt x="19561" y="15234"/>
                </a:lnTo>
                <a:lnTo>
                  <a:pt x="19548" y="15214"/>
                </a:lnTo>
                <a:lnTo>
                  <a:pt x="19543" y="15214"/>
                </a:lnTo>
                <a:lnTo>
                  <a:pt x="19538" y="15208"/>
                </a:lnTo>
                <a:lnTo>
                  <a:pt x="19538" y="15202"/>
                </a:lnTo>
                <a:lnTo>
                  <a:pt x="19532" y="15188"/>
                </a:lnTo>
                <a:lnTo>
                  <a:pt x="19515" y="15176"/>
                </a:lnTo>
                <a:lnTo>
                  <a:pt x="19509" y="15170"/>
                </a:lnTo>
                <a:lnTo>
                  <a:pt x="19504" y="15156"/>
                </a:lnTo>
                <a:lnTo>
                  <a:pt x="19497" y="15144"/>
                </a:lnTo>
                <a:lnTo>
                  <a:pt x="19476" y="15118"/>
                </a:lnTo>
                <a:lnTo>
                  <a:pt x="19463" y="15098"/>
                </a:lnTo>
                <a:lnTo>
                  <a:pt x="19458" y="15087"/>
                </a:lnTo>
                <a:lnTo>
                  <a:pt x="19447" y="15081"/>
                </a:lnTo>
                <a:lnTo>
                  <a:pt x="19435" y="15055"/>
                </a:lnTo>
                <a:lnTo>
                  <a:pt x="19419" y="15011"/>
                </a:lnTo>
                <a:lnTo>
                  <a:pt x="19401" y="14979"/>
                </a:lnTo>
                <a:lnTo>
                  <a:pt x="19378" y="14959"/>
                </a:lnTo>
                <a:lnTo>
                  <a:pt x="19367" y="14947"/>
                </a:lnTo>
                <a:lnTo>
                  <a:pt x="19373" y="14915"/>
                </a:lnTo>
                <a:lnTo>
                  <a:pt x="19367" y="14869"/>
                </a:lnTo>
                <a:lnTo>
                  <a:pt x="19349" y="14844"/>
                </a:lnTo>
                <a:lnTo>
                  <a:pt x="19316" y="14820"/>
                </a:lnTo>
                <a:lnTo>
                  <a:pt x="19298" y="14794"/>
                </a:lnTo>
                <a:lnTo>
                  <a:pt x="19305" y="14768"/>
                </a:lnTo>
                <a:lnTo>
                  <a:pt x="19305" y="14748"/>
                </a:lnTo>
                <a:lnTo>
                  <a:pt x="19298" y="14736"/>
                </a:lnTo>
                <a:lnTo>
                  <a:pt x="19298" y="14724"/>
                </a:lnTo>
                <a:lnTo>
                  <a:pt x="19305" y="14716"/>
                </a:lnTo>
                <a:lnTo>
                  <a:pt x="19305" y="14698"/>
                </a:lnTo>
                <a:lnTo>
                  <a:pt x="19298" y="14666"/>
                </a:lnTo>
                <a:lnTo>
                  <a:pt x="19298" y="14640"/>
                </a:lnTo>
                <a:lnTo>
                  <a:pt x="19310" y="14614"/>
                </a:lnTo>
                <a:lnTo>
                  <a:pt x="19310" y="14597"/>
                </a:lnTo>
                <a:lnTo>
                  <a:pt x="19305" y="14565"/>
                </a:lnTo>
                <a:lnTo>
                  <a:pt x="19310" y="14533"/>
                </a:lnTo>
                <a:lnTo>
                  <a:pt x="19333" y="14487"/>
                </a:lnTo>
                <a:lnTo>
                  <a:pt x="19344" y="14455"/>
                </a:lnTo>
                <a:lnTo>
                  <a:pt x="19349" y="14423"/>
                </a:lnTo>
                <a:lnTo>
                  <a:pt x="19378" y="14397"/>
                </a:lnTo>
                <a:lnTo>
                  <a:pt x="19452" y="14359"/>
                </a:lnTo>
                <a:lnTo>
                  <a:pt x="19492" y="14334"/>
                </a:lnTo>
                <a:lnTo>
                  <a:pt x="19497" y="14316"/>
                </a:lnTo>
                <a:lnTo>
                  <a:pt x="19515" y="14310"/>
                </a:lnTo>
                <a:lnTo>
                  <a:pt x="19566" y="14310"/>
                </a:lnTo>
                <a:lnTo>
                  <a:pt x="19571" y="14296"/>
                </a:lnTo>
                <a:lnTo>
                  <a:pt x="19595" y="14296"/>
                </a:lnTo>
                <a:lnTo>
                  <a:pt x="19628" y="14310"/>
                </a:lnTo>
                <a:lnTo>
                  <a:pt x="19651" y="14302"/>
                </a:lnTo>
                <a:lnTo>
                  <a:pt x="19662" y="14278"/>
                </a:lnTo>
                <a:lnTo>
                  <a:pt x="19680" y="14264"/>
                </a:lnTo>
                <a:lnTo>
                  <a:pt x="19708" y="14252"/>
                </a:lnTo>
                <a:lnTo>
                  <a:pt x="19737" y="14252"/>
                </a:lnTo>
                <a:lnTo>
                  <a:pt x="19760" y="14264"/>
                </a:lnTo>
                <a:lnTo>
                  <a:pt x="19793" y="14264"/>
                </a:lnTo>
                <a:lnTo>
                  <a:pt x="19845" y="14252"/>
                </a:lnTo>
                <a:lnTo>
                  <a:pt x="19879" y="14238"/>
                </a:lnTo>
                <a:lnTo>
                  <a:pt x="19895" y="14220"/>
                </a:lnTo>
                <a:lnTo>
                  <a:pt x="19923" y="14214"/>
                </a:lnTo>
                <a:lnTo>
                  <a:pt x="19964" y="14214"/>
                </a:lnTo>
                <a:lnTo>
                  <a:pt x="20065" y="14182"/>
                </a:lnTo>
                <a:lnTo>
                  <a:pt x="20230" y="14124"/>
                </a:lnTo>
                <a:lnTo>
                  <a:pt x="20357" y="14093"/>
                </a:lnTo>
                <a:lnTo>
                  <a:pt x="20453" y="14099"/>
                </a:lnTo>
                <a:lnTo>
                  <a:pt x="20520" y="14111"/>
                </a:lnTo>
                <a:lnTo>
                  <a:pt x="20572" y="14130"/>
                </a:lnTo>
                <a:lnTo>
                  <a:pt x="20623" y="14162"/>
                </a:lnTo>
                <a:lnTo>
                  <a:pt x="20675" y="14200"/>
                </a:lnTo>
                <a:lnTo>
                  <a:pt x="20760" y="14226"/>
                </a:lnTo>
                <a:lnTo>
                  <a:pt x="20873" y="14238"/>
                </a:lnTo>
                <a:lnTo>
                  <a:pt x="20969" y="14264"/>
                </a:lnTo>
                <a:lnTo>
                  <a:pt x="21055" y="14302"/>
                </a:lnTo>
                <a:lnTo>
                  <a:pt x="21135" y="14328"/>
                </a:lnTo>
                <a:lnTo>
                  <a:pt x="21202" y="14334"/>
                </a:lnTo>
                <a:lnTo>
                  <a:pt x="21243" y="14328"/>
                </a:lnTo>
                <a:lnTo>
                  <a:pt x="21248" y="14316"/>
                </a:lnTo>
                <a:lnTo>
                  <a:pt x="21277" y="14290"/>
                </a:lnTo>
                <a:lnTo>
                  <a:pt x="21328" y="14264"/>
                </a:lnTo>
                <a:lnTo>
                  <a:pt x="21362" y="14238"/>
                </a:lnTo>
                <a:lnTo>
                  <a:pt x="21373" y="14226"/>
                </a:lnTo>
                <a:lnTo>
                  <a:pt x="21380" y="14194"/>
                </a:lnTo>
                <a:lnTo>
                  <a:pt x="21373" y="14162"/>
                </a:lnTo>
                <a:lnTo>
                  <a:pt x="21362" y="14130"/>
                </a:lnTo>
                <a:lnTo>
                  <a:pt x="21339" y="14105"/>
                </a:lnTo>
                <a:lnTo>
                  <a:pt x="21328" y="14079"/>
                </a:lnTo>
                <a:lnTo>
                  <a:pt x="21323" y="14047"/>
                </a:lnTo>
                <a:lnTo>
                  <a:pt x="21351" y="14003"/>
                </a:lnTo>
                <a:lnTo>
                  <a:pt x="21351" y="13965"/>
                </a:lnTo>
                <a:lnTo>
                  <a:pt x="21344" y="13919"/>
                </a:lnTo>
                <a:lnTo>
                  <a:pt x="21339" y="13881"/>
                </a:lnTo>
                <a:lnTo>
                  <a:pt x="21344" y="13824"/>
                </a:lnTo>
                <a:lnTo>
                  <a:pt x="21390" y="13722"/>
                </a:lnTo>
                <a:lnTo>
                  <a:pt x="21396" y="13696"/>
                </a:lnTo>
                <a:lnTo>
                  <a:pt x="21390" y="13678"/>
                </a:lnTo>
                <a:lnTo>
                  <a:pt x="21385" y="13672"/>
                </a:lnTo>
                <a:lnTo>
                  <a:pt x="21367" y="13664"/>
                </a:lnTo>
                <a:lnTo>
                  <a:pt x="21362" y="13658"/>
                </a:lnTo>
                <a:lnTo>
                  <a:pt x="21357" y="13646"/>
                </a:lnTo>
                <a:lnTo>
                  <a:pt x="21362" y="13632"/>
                </a:lnTo>
                <a:lnTo>
                  <a:pt x="21351" y="13601"/>
                </a:lnTo>
                <a:lnTo>
                  <a:pt x="21323" y="13557"/>
                </a:lnTo>
                <a:lnTo>
                  <a:pt x="21310" y="13499"/>
                </a:lnTo>
                <a:lnTo>
                  <a:pt x="21323" y="13435"/>
                </a:lnTo>
                <a:lnTo>
                  <a:pt x="21334" y="13397"/>
                </a:lnTo>
                <a:lnTo>
                  <a:pt x="21357" y="13372"/>
                </a:lnTo>
                <a:lnTo>
                  <a:pt x="21351" y="13354"/>
                </a:lnTo>
                <a:lnTo>
                  <a:pt x="21328" y="13334"/>
                </a:lnTo>
                <a:lnTo>
                  <a:pt x="21316" y="13308"/>
                </a:lnTo>
                <a:lnTo>
                  <a:pt x="21305" y="13264"/>
                </a:lnTo>
                <a:lnTo>
                  <a:pt x="21316" y="13238"/>
                </a:lnTo>
                <a:lnTo>
                  <a:pt x="21339" y="13212"/>
                </a:lnTo>
                <a:lnTo>
                  <a:pt x="21357" y="13194"/>
                </a:lnTo>
                <a:lnTo>
                  <a:pt x="21357" y="13180"/>
                </a:lnTo>
                <a:lnTo>
                  <a:pt x="21344" y="13162"/>
                </a:lnTo>
                <a:lnTo>
                  <a:pt x="21328" y="13136"/>
                </a:lnTo>
                <a:lnTo>
                  <a:pt x="21316" y="13111"/>
                </a:lnTo>
                <a:lnTo>
                  <a:pt x="21323" y="13085"/>
                </a:lnTo>
                <a:lnTo>
                  <a:pt x="21310" y="13059"/>
                </a:lnTo>
                <a:lnTo>
                  <a:pt x="21287" y="13027"/>
                </a:lnTo>
                <a:lnTo>
                  <a:pt x="21282" y="12989"/>
                </a:lnTo>
                <a:lnTo>
                  <a:pt x="21287" y="12951"/>
                </a:lnTo>
                <a:lnTo>
                  <a:pt x="21287" y="12925"/>
                </a:lnTo>
                <a:lnTo>
                  <a:pt x="21282" y="12907"/>
                </a:lnTo>
                <a:lnTo>
                  <a:pt x="21287" y="12887"/>
                </a:lnTo>
                <a:lnTo>
                  <a:pt x="21310" y="12850"/>
                </a:lnTo>
                <a:lnTo>
                  <a:pt x="21334" y="12792"/>
                </a:lnTo>
                <a:lnTo>
                  <a:pt x="21339" y="12633"/>
                </a:lnTo>
                <a:lnTo>
                  <a:pt x="21385" y="12543"/>
                </a:lnTo>
                <a:lnTo>
                  <a:pt x="21401" y="12461"/>
                </a:lnTo>
                <a:lnTo>
                  <a:pt x="21424" y="12397"/>
                </a:lnTo>
                <a:lnTo>
                  <a:pt x="21447" y="12358"/>
                </a:lnTo>
                <a:lnTo>
                  <a:pt x="21493" y="12314"/>
                </a:lnTo>
                <a:lnTo>
                  <a:pt x="21538" y="12270"/>
                </a:lnTo>
                <a:lnTo>
                  <a:pt x="21589" y="12218"/>
                </a:lnTo>
                <a:lnTo>
                  <a:pt x="21600" y="12135"/>
                </a:lnTo>
                <a:lnTo>
                  <a:pt x="21584" y="12053"/>
                </a:lnTo>
                <a:lnTo>
                  <a:pt x="21561" y="11969"/>
                </a:lnTo>
                <a:lnTo>
                  <a:pt x="21515" y="11905"/>
                </a:lnTo>
                <a:lnTo>
                  <a:pt x="21453" y="11836"/>
                </a:lnTo>
                <a:lnTo>
                  <a:pt x="21390" y="11778"/>
                </a:lnTo>
                <a:lnTo>
                  <a:pt x="21328" y="11714"/>
                </a:lnTo>
                <a:lnTo>
                  <a:pt x="21259" y="11657"/>
                </a:lnTo>
                <a:lnTo>
                  <a:pt x="21191" y="11569"/>
                </a:lnTo>
                <a:lnTo>
                  <a:pt x="21124" y="11465"/>
                </a:lnTo>
                <a:lnTo>
                  <a:pt x="21072" y="11364"/>
                </a:lnTo>
                <a:lnTo>
                  <a:pt x="21032" y="11262"/>
                </a:lnTo>
                <a:lnTo>
                  <a:pt x="21003" y="11161"/>
                </a:lnTo>
                <a:lnTo>
                  <a:pt x="20982" y="11077"/>
                </a:lnTo>
                <a:lnTo>
                  <a:pt x="20936" y="10918"/>
                </a:lnTo>
                <a:lnTo>
                  <a:pt x="20902" y="10810"/>
                </a:lnTo>
                <a:lnTo>
                  <a:pt x="20873" y="10714"/>
                </a:lnTo>
                <a:lnTo>
                  <a:pt x="20850" y="10613"/>
                </a:lnTo>
                <a:lnTo>
                  <a:pt x="20845" y="10541"/>
                </a:lnTo>
                <a:lnTo>
                  <a:pt x="20840" y="10471"/>
                </a:lnTo>
                <a:lnTo>
                  <a:pt x="20845" y="10396"/>
                </a:lnTo>
                <a:lnTo>
                  <a:pt x="20850" y="10332"/>
                </a:lnTo>
                <a:lnTo>
                  <a:pt x="20868" y="10262"/>
                </a:lnTo>
                <a:lnTo>
                  <a:pt x="20879" y="10210"/>
                </a:lnTo>
                <a:lnTo>
                  <a:pt x="20884" y="10141"/>
                </a:lnTo>
                <a:lnTo>
                  <a:pt x="20884" y="10057"/>
                </a:lnTo>
                <a:lnTo>
                  <a:pt x="20879" y="9975"/>
                </a:lnTo>
                <a:lnTo>
                  <a:pt x="20856" y="9872"/>
                </a:lnTo>
                <a:lnTo>
                  <a:pt x="20840" y="9790"/>
                </a:lnTo>
                <a:lnTo>
                  <a:pt x="20811" y="9695"/>
                </a:lnTo>
                <a:lnTo>
                  <a:pt x="20765" y="9593"/>
                </a:lnTo>
                <a:lnTo>
                  <a:pt x="20703" y="9446"/>
                </a:lnTo>
                <a:lnTo>
                  <a:pt x="20657" y="9330"/>
                </a:lnTo>
                <a:lnTo>
                  <a:pt x="20612" y="9228"/>
                </a:lnTo>
                <a:lnTo>
                  <a:pt x="20572" y="9121"/>
                </a:lnTo>
                <a:lnTo>
                  <a:pt x="20538" y="9005"/>
                </a:lnTo>
                <a:lnTo>
                  <a:pt x="20515" y="8892"/>
                </a:lnTo>
                <a:lnTo>
                  <a:pt x="20509" y="8796"/>
                </a:lnTo>
                <a:lnTo>
                  <a:pt x="20504" y="8693"/>
                </a:lnTo>
                <a:lnTo>
                  <a:pt x="20515" y="8605"/>
                </a:lnTo>
                <a:lnTo>
                  <a:pt x="20515" y="8527"/>
                </a:lnTo>
                <a:lnTo>
                  <a:pt x="20520" y="8438"/>
                </a:lnTo>
                <a:lnTo>
                  <a:pt x="20532" y="8362"/>
                </a:lnTo>
                <a:lnTo>
                  <a:pt x="20548" y="8278"/>
                </a:lnTo>
                <a:lnTo>
                  <a:pt x="20572" y="8209"/>
                </a:lnTo>
                <a:lnTo>
                  <a:pt x="20600" y="8165"/>
                </a:lnTo>
                <a:lnTo>
                  <a:pt x="20623" y="8133"/>
                </a:lnTo>
                <a:lnTo>
                  <a:pt x="20634" y="8081"/>
                </a:lnTo>
                <a:lnTo>
                  <a:pt x="20634" y="8005"/>
                </a:lnTo>
                <a:lnTo>
                  <a:pt x="20657" y="7968"/>
                </a:lnTo>
                <a:lnTo>
                  <a:pt x="20685" y="7928"/>
                </a:lnTo>
                <a:lnTo>
                  <a:pt x="20726" y="7890"/>
                </a:lnTo>
                <a:lnTo>
                  <a:pt x="20776" y="7852"/>
                </a:lnTo>
                <a:lnTo>
                  <a:pt x="20845" y="7800"/>
                </a:lnTo>
                <a:lnTo>
                  <a:pt x="20897" y="7750"/>
                </a:lnTo>
                <a:lnTo>
                  <a:pt x="20959" y="7705"/>
                </a:lnTo>
                <a:lnTo>
                  <a:pt x="20998" y="7673"/>
                </a:lnTo>
                <a:lnTo>
                  <a:pt x="21032" y="7629"/>
                </a:lnTo>
                <a:lnTo>
                  <a:pt x="21078" y="7585"/>
                </a:lnTo>
                <a:lnTo>
                  <a:pt x="21106" y="7521"/>
                </a:lnTo>
                <a:lnTo>
                  <a:pt x="21129" y="7458"/>
                </a:lnTo>
                <a:lnTo>
                  <a:pt x="21158" y="7406"/>
                </a:lnTo>
                <a:lnTo>
                  <a:pt x="21209" y="7362"/>
                </a:lnTo>
                <a:lnTo>
                  <a:pt x="21243" y="7330"/>
                </a:lnTo>
                <a:lnTo>
                  <a:pt x="21277" y="7284"/>
                </a:lnTo>
                <a:lnTo>
                  <a:pt x="21300" y="7227"/>
                </a:lnTo>
                <a:lnTo>
                  <a:pt x="21310" y="7151"/>
                </a:lnTo>
                <a:lnTo>
                  <a:pt x="21328" y="7081"/>
                </a:lnTo>
                <a:lnTo>
                  <a:pt x="21357" y="7029"/>
                </a:lnTo>
                <a:lnTo>
                  <a:pt x="21390" y="6986"/>
                </a:lnTo>
                <a:lnTo>
                  <a:pt x="21413" y="6948"/>
                </a:lnTo>
                <a:lnTo>
                  <a:pt x="21429" y="6902"/>
                </a:lnTo>
                <a:lnTo>
                  <a:pt x="21424" y="6858"/>
                </a:lnTo>
                <a:lnTo>
                  <a:pt x="21413" y="6826"/>
                </a:lnTo>
                <a:lnTo>
                  <a:pt x="21396" y="6800"/>
                </a:lnTo>
                <a:lnTo>
                  <a:pt x="21362" y="6788"/>
                </a:lnTo>
                <a:lnTo>
                  <a:pt x="21323" y="6780"/>
                </a:lnTo>
                <a:lnTo>
                  <a:pt x="21271" y="6780"/>
                </a:lnTo>
                <a:lnTo>
                  <a:pt x="21254" y="6762"/>
                </a:lnTo>
                <a:lnTo>
                  <a:pt x="21231" y="6717"/>
                </a:lnTo>
                <a:lnTo>
                  <a:pt x="21220" y="6667"/>
                </a:lnTo>
                <a:lnTo>
                  <a:pt x="21215" y="6615"/>
                </a:lnTo>
                <a:lnTo>
                  <a:pt x="21215" y="6589"/>
                </a:lnTo>
                <a:lnTo>
                  <a:pt x="21197" y="6545"/>
                </a:lnTo>
                <a:lnTo>
                  <a:pt x="21174" y="6513"/>
                </a:lnTo>
                <a:lnTo>
                  <a:pt x="21152" y="6488"/>
                </a:lnTo>
                <a:lnTo>
                  <a:pt x="21106" y="6456"/>
                </a:lnTo>
                <a:lnTo>
                  <a:pt x="21060" y="6430"/>
                </a:lnTo>
                <a:lnTo>
                  <a:pt x="21021" y="6424"/>
                </a:lnTo>
                <a:lnTo>
                  <a:pt x="20975" y="6398"/>
                </a:lnTo>
                <a:lnTo>
                  <a:pt x="20959" y="6380"/>
                </a:lnTo>
                <a:lnTo>
                  <a:pt x="20953" y="6342"/>
                </a:lnTo>
                <a:lnTo>
                  <a:pt x="20953" y="6296"/>
                </a:lnTo>
                <a:lnTo>
                  <a:pt x="20964" y="6253"/>
                </a:lnTo>
                <a:lnTo>
                  <a:pt x="20959" y="6221"/>
                </a:lnTo>
                <a:lnTo>
                  <a:pt x="20884" y="6183"/>
                </a:lnTo>
                <a:lnTo>
                  <a:pt x="20799" y="6151"/>
                </a:lnTo>
                <a:lnTo>
                  <a:pt x="20641" y="6119"/>
                </a:lnTo>
                <a:lnTo>
                  <a:pt x="20509" y="6111"/>
                </a:lnTo>
                <a:lnTo>
                  <a:pt x="20362" y="6125"/>
                </a:lnTo>
                <a:lnTo>
                  <a:pt x="20220" y="6105"/>
                </a:lnTo>
                <a:lnTo>
                  <a:pt x="20202" y="6111"/>
                </a:lnTo>
                <a:lnTo>
                  <a:pt x="20191" y="6125"/>
                </a:lnTo>
                <a:lnTo>
                  <a:pt x="20163" y="6189"/>
                </a:lnTo>
                <a:lnTo>
                  <a:pt x="20117" y="6215"/>
                </a:lnTo>
                <a:lnTo>
                  <a:pt x="20106" y="6239"/>
                </a:lnTo>
                <a:lnTo>
                  <a:pt x="20151" y="6296"/>
                </a:lnTo>
                <a:lnTo>
                  <a:pt x="20248" y="6438"/>
                </a:lnTo>
                <a:lnTo>
                  <a:pt x="20277" y="6418"/>
                </a:lnTo>
                <a:lnTo>
                  <a:pt x="20305" y="6482"/>
                </a:lnTo>
                <a:lnTo>
                  <a:pt x="20300" y="6525"/>
                </a:lnTo>
                <a:lnTo>
                  <a:pt x="20277" y="6577"/>
                </a:lnTo>
                <a:lnTo>
                  <a:pt x="20259" y="6603"/>
                </a:lnTo>
                <a:lnTo>
                  <a:pt x="20202" y="6629"/>
                </a:lnTo>
                <a:lnTo>
                  <a:pt x="20158" y="6629"/>
                </a:lnTo>
                <a:lnTo>
                  <a:pt x="20158" y="6673"/>
                </a:lnTo>
                <a:lnTo>
                  <a:pt x="20186" y="6711"/>
                </a:lnTo>
                <a:lnTo>
                  <a:pt x="20186" y="6756"/>
                </a:lnTo>
                <a:lnTo>
                  <a:pt x="20179" y="6762"/>
                </a:lnTo>
                <a:lnTo>
                  <a:pt x="20174" y="6774"/>
                </a:lnTo>
                <a:lnTo>
                  <a:pt x="20163" y="6788"/>
                </a:lnTo>
                <a:lnTo>
                  <a:pt x="20140" y="6794"/>
                </a:lnTo>
                <a:lnTo>
                  <a:pt x="20083" y="6774"/>
                </a:lnTo>
                <a:lnTo>
                  <a:pt x="20037" y="6762"/>
                </a:lnTo>
                <a:lnTo>
                  <a:pt x="20026" y="6685"/>
                </a:lnTo>
                <a:lnTo>
                  <a:pt x="20037" y="6653"/>
                </a:lnTo>
                <a:lnTo>
                  <a:pt x="20049" y="6647"/>
                </a:lnTo>
                <a:lnTo>
                  <a:pt x="20055" y="6629"/>
                </a:lnTo>
                <a:lnTo>
                  <a:pt x="20021" y="6583"/>
                </a:lnTo>
                <a:lnTo>
                  <a:pt x="19998" y="6565"/>
                </a:lnTo>
                <a:lnTo>
                  <a:pt x="19980" y="6539"/>
                </a:lnTo>
                <a:lnTo>
                  <a:pt x="19975" y="6519"/>
                </a:lnTo>
                <a:lnTo>
                  <a:pt x="19952" y="6525"/>
                </a:lnTo>
                <a:lnTo>
                  <a:pt x="19861" y="6577"/>
                </a:lnTo>
                <a:lnTo>
                  <a:pt x="19845" y="6615"/>
                </a:lnTo>
                <a:lnTo>
                  <a:pt x="19827" y="6589"/>
                </a:lnTo>
                <a:lnTo>
                  <a:pt x="19724" y="6717"/>
                </a:lnTo>
                <a:lnTo>
                  <a:pt x="19674" y="6762"/>
                </a:lnTo>
                <a:lnTo>
                  <a:pt x="19634" y="6756"/>
                </a:lnTo>
                <a:lnTo>
                  <a:pt x="19577" y="6743"/>
                </a:lnTo>
                <a:lnTo>
                  <a:pt x="19515" y="6749"/>
                </a:lnTo>
                <a:lnTo>
                  <a:pt x="19468" y="6743"/>
                </a:lnTo>
                <a:lnTo>
                  <a:pt x="19452" y="6749"/>
                </a:lnTo>
                <a:lnTo>
                  <a:pt x="19412" y="6780"/>
                </a:lnTo>
                <a:lnTo>
                  <a:pt x="19362" y="6788"/>
                </a:lnTo>
                <a:lnTo>
                  <a:pt x="19321" y="6832"/>
                </a:lnTo>
                <a:lnTo>
                  <a:pt x="19287" y="6876"/>
                </a:lnTo>
                <a:lnTo>
                  <a:pt x="19287" y="6954"/>
                </a:lnTo>
                <a:lnTo>
                  <a:pt x="19264" y="6966"/>
                </a:lnTo>
                <a:lnTo>
                  <a:pt x="19230" y="6928"/>
                </a:lnTo>
                <a:lnTo>
                  <a:pt x="19213" y="6922"/>
                </a:lnTo>
                <a:lnTo>
                  <a:pt x="19202" y="6934"/>
                </a:lnTo>
                <a:lnTo>
                  <a:pt x="19168" y="6940"/>
                </a:lnTo>
                <a:lnTo>
                  <a:pt x="19145" y="6940"/>
                </a:lnTo>
                <a:lnTo>
                  <a:pt x="19122" y="6960"/>
                </a:lnTo>
                <a:lnTo>
                  <a:pt x="19117" y="6960"/>
                </a:lnTo>
                <a:lnTo>
                  <a:pt x="19037" y="6954"/>
                </a:lnTo>
                <a:lnTo>
                  <a:pt x="18992" y="6954"/>
                </a:lnTo>
                <a:lnTo>
                  <a:pt x="18998" y="6934"/>
                </a:lnTo>
                <a:lnTo>
                  <a:pt x="19003" y="6922"/>
                </a:lnTo>
                <a:lnTo>
                  <a:pt x="19042" y="6902"/>
                </a:lnTo>
                <a:lnTo>
                  <a:pt x="19060" y="6890"/>
                </a:lnTo>
                <a:lnTo>
                  <a:pt x="19088" y="6896"/>
                </a:lnTo>
                <a:lnTo>
                  <a:pt x="19106" y="6870"/>
                </a:lnTo>
                <a:lnTo>
                  <a:pt x="19094" y="6826"/>
                </a:lnTo>
                <a:lnTo>
                  <a:pt x="19060" y="6788"/>
                </a:lnTo>
                <a:lnTo>
                  <a:pt x="19065" y="6749"/>
                </a:lnTo>
                <a:lnTo>
                  <a:pt x="19071" y="6711"/>
                </a:lnTo>
                <a:lnTo>
                  <a:pt x="19078" y="6705"/>
                </a:lnTo>
                <a:lnTo>
                  <a:pt x="19083" y="6693"/>
                </a:lnTo>
                <a:lnTo>
                  <a:pt x="19071" y="6679"/>
                </a:lnTo>
                <a:lnTo>
                  <a:pt x="19049" y="6679"/>
                </a:lnTo>
                <a:lnTo>
                  <a:pt x="19049" y="6667"/>
                </a:lnTo>
                <a:lnTo>
                  <a:pt x="19060" y="6661"/>
                </a:lnTo>
                <a:lnTo>
                  <a:pt x="19145" y="6635"/>
                </a:lnTo>
                <a:lnTo>
                  <a:pt x="19168" y="6621"/>
                </a:lnTo>
                <a:lnTo>
                  <a:pt x="19111" y="6621"/>
                </a:lnTo>
                <a:lnTo>
                  <a:pt x="19042" y="6629"/>
                </a:lnTo>
                <a:lnTo>
                  <a:pt x="18980" y="6673"/>
                </a:lnTo>
                <a:lnTo>
                  <a:pt x="18861" y="6762"/>
                </a:lnTo>
                <a:lnTo>
                  <a:pt x="18804" y="6820"/>
                </a:lnTo>
                <a:lnTo>
                  <a:pt x="18822" y="6812"/>
                </a:lnTo>
                <a:lnTo>
                  <a:pt x="18843" y="6820"/>
                </a:lnTo>
                <a:lnTo>
                  <a:pt x="18866" y="6858"/>
                </a:lnTo>
                <a:lnTo>
                  <a:pt x="18884" y="6864"/>
                </a:lnTo>
                <a:lnTo>
                  <a:pt x="18872" y="6890"/>
                </a:lnTo>
                <a:lnTo>
                  <a:pt x="18843" y="6916"/>
                </a:lnTo>
                <a:lnTo>
                  <a:pt x="18827" y="6928"/>
                </a:lnTo>
                <a:lnTo>
                  <a:pt x="18815" y="6934"/>
                </a:lnTo>
                <a:lnTo>
                  <a:pt x="18804" y="6928"/>
                </a:lnTo>
                <a:lnTo>
                  <a:pt x="18786" y="6922"/>
                </a:lnTo>
                <a:lnTo>
                  <a:pt x="18793" y="6902"/>
                </a:lnTo>
                <a:lnTo>
                  <a:pt x="18804" y="6884"/>
                </a:lnTo>
                <a:lnTo>
                  <a:pt x="18770" y="6852"/>
                </a:lnTo>
                <a:lnTo>
                  <a:pt x="18747" y="6852"/>
                </a:lnTo>
                <a:lnTo>
                  <a:pt x="18680" y="6884"/>
                </a:lnTo>
                <a:lnTo>
                  <a:pt x="18634" y="6922"/>
                </a:lnTo>
                <a:lnTo>
                  <a:pt x="18587" y="6940"/>
                </a:lnTo>
                <a:lnTo>
                  <a:pt x="18543" y="6948"/>
                </a:lnTo>
                <a:lnTo>
                  <a:pt x="18520" y="6966"/>
                </a:lnTo>
                <a:lnTo>
                  <a:pt x="18474" y="7011"/>
                </a:lnTo>
                <a:lnTo>
                  <a:pt x="18440" y="7029"/>
                </a:lnTo>
                <a:lnTo>
                  <a:pt x="18388" y="7081"/>
                </a:lnTo>
                <a:lnTo>
                  <a:pt x="18253" y="7171"/>
                </a:lnTo>
                <a:lnTo>
                  <a:pt x="18213" y="7183"/>
                </a:lnTo>
                <a:lnTo>
                  <a:pt x="18197" y="7177"/>
                </a:lnTo>
                <a:lnTo>
                  <a:pt x="18179" y="7163"/>
                </a:lnTo>
                <a:lnTo>
                  <a:pt x="18168" y="7177"/>
                </a:lnTo>
                <a:lnTo>
                  <a:pt x="18179" y="7195"/>
                </a:lnTo>
                <a:lnTo>
                  <a:pt x="18207" y="7235"/>
                </a:lnTo>
                <a:lnTo>
                  <a:pt x="18197" y="7258"/>
                </a:lnTo>
                <a:lnTo>
                  <a:pt x="18161" y="7252"/>
                </a:lnTo>
                <a:lnTo>
                  <a:pt x="18094" y="7272"/>
                </a:lnTo>
                <a:lnTo>
                  <a:pt x="18019" y="7304"/>
                </a:lnTo>
                <a:lnTo>
                  <a:pt x="18026" y="7336"/>
                </a:lnTo>
                <a:lnTo>
                  <a:pt x="18031" y="7362"/>
                </a:lnTo>
                <a:lnTo>
                  <a:pt x="18019" y="7406"/>
                </a:lnTo>
                <a:lnTo>
                  <a:pt x="18008" y="7444"/>
                </a:lnTo>
                <a:lnTo>
                  <a:pt x="18003" y="7539"/>
                </a:lnTo>
                <a:lnTo>
                  <a:pt x="17991" y="7571"/>
                </a:lnTo>
                <a:lnTo>
                  <a:pt x="17962" y="7591"/>
                </a:lnTo>
                <a:lnTo>
                  <a:pt x="17809" y="7641"/>
                </a:lnTo>
                <a:lnTo>
                  <a:pt x="17781" y="7649"/>
                </a:lnTo>
                <a:lnTo>
                  <a:pt x="17770" y="7655"/>
                </a:lnTo>
                <a:lnTo>
                  <a:pt x="17763" y="7649"/>
                </a:lnTo>
                <a:lnTo>
                  <a:pt x="17735" y="7635"/>
                </a:lnTo>
                <a:lnTo>
                  <a:pt x="17673" y="7635"/>
                </a:lnTo>
                <a:lnTo>
                  <a:pt x="17657" y="7617"/>
                </a:lnTo>
                <a:lnTo>
                  <a:pt x="17628" y="7571"/>
                </a:lnTo>
                <a:lnTo>
                  <a:pt x="17587" y="7489"/>
                </a:lnTo>
                <a:lnTo>
                  <a:pt x="17507" y="7450"/>
                </a:lnTo>
                <a:lnTo>
                  <a:pt x="17468" y="7418"/>
                </a:lnTo>
                <a:lnTo>
                  <a:pt x="17463" y="7394"/>
                </a:lnTo>
                <a:lnTo>
                  <a:pt x="17468" y="7362"/>
                </a:lnTo>
                <a:lnTo>
                  <a:pt x="17548" y="7272"/>
                </a:lnTo>
                <a:lnTo>
                  <a:pt x="17577" y="7241"/>
                </a:lnTo>
                <a:lnTo>
                  <a:pt x="17696" y="7215"/>
                </a:lnTo>
                <a:lnTo>
                  <a:pt x="17742" y="7209"/>
                </a:lnTo>
                <a:lnTo>
                  <a:pt x="17792" y="7195"/>
                </a:lnTo>
                <a:lnTo>
                  <a:pt x="17786" y="7145"/>
                </a:lnTo>
                <a:lnTo>
                  <a:pt x="17742" y="7081"/>
                </a:lnTo>
                <a:lnTo>
                  <a:pt x="17685" y="7003"/>
                </a:lnTo>
                <a:lnTo>
                  <a:pt x="17633" y="6928"/>
                </a:lnTo>
                <a:lnTo>
                  <a:pt x="17564" y="6896"/>
                </a:lnTo>
                <a:lnTo>
                  <a:pt x="17486" y="6884"/>
                </a:lnTo>
                <a:lnTo>
                  <a:pt x="17321" y="6902"/>
                </a:lnTo>
                <a:lnTo>
                  <a:pt x="17298" y="6896"/>
                </a:lnTo>
                <a:lnTo>
                  <a:pt x="17195" y="6838"/>
                </a:lnTo>
                <a:lnTo>
                  <a:pt x="17184" y="6838"/>
                </a:lnTo>
                <a:lnTo>
                  <a:pt x="17166" y="6844"/>
                </a:lnTo>
                <a:lnTo>
                  <a:pt x="17179" y="6870"/>
                </a:lnTo>
                <a:lnTo>
                  <a:pt x="17321" y="6997"/>
                </a:lnTo>
                <a:lnTo>
                  <a:pt x="17326" y="7029"/>
                </a:lnTo>
                <a:lnTo>
                  <a:pt x="17332" y="7067"/>
                </a:lnTo>
                <a:lnTo>
                  <a:pt x="17326" y="7087"/>
                </a:lnTo>
                <a:lnTo>
                  <a:pt x="17332" y="7107"/>
                </a:lnTo>
                <a:lnTo>
                  <a:pt x="17332" y="7139"/>
                </a:lnTo>
                <a:lnTo>
                  <a:pt x="17298" y="7278"/>
                </a:lnTo>
                <a:lnTo>
                  <a:pt x="17264" y="7380"/>
                </a:lnTo>
                <a:lnTo>
                  <a:pt x="17252" y="7432"/>
                </a:lnTo>
                <a:lnTo>
                  <a:pt x="17246" y="7464"/>
                </a:lnTo>
                <a:lnTo>
                  <a:pt x="17264" y="7489"/>
                </a:lnTo>
                <a:lnTo>
                  <a:pt x="17303" y="7501"/>
                </a:lnTo>
                <a:lnTo>
                  <a:pt x="17344" y="7527"/>
                </a:lnTo>
                <a:lnTo>
                  <a:pt x="17365" y="7571"/>
                </a:lnTo>
                <a:lnTo>
                  <a:pt x="17372" y="7597"/>
                </a:lnTo>
                <a:lnTo>
                  <a:pt x="17372" y="7661"/>
                </a:lnTo>
                <a:lnTo>
                  <a:pt x="17383" y="7719"/>
                </a:lnTo>
                <a:lnTo>
                  <a:pt x="17349" y="7800"/>
                </a:lnTo>
                <a:lnTo>
                  <a:pt x="17332" y="7832"/>
                </a:lnTo>
                <a:lnTo>
                  <a:pt x="17308" y="7904"/>
                </a:lnTo>
                <a:lnTo>
                  <a:pt x="17321" y="7960"/>
                </a:lnTo>
                <a:lnTo>
                  <a:pt x="17316" y="7979"/>
                </a:lnTo>
                <a:lnTo>
                  <a:pt x="17308" y="8005"/>
                </a:lnTo>
                <a:lnTo>
                  <a:pt x="17292" y="7985"/>
                </a:lnTo>
                <a:lnTo>
                  <a:pt x="17280" y="7968"/>
                </a:lnTo>
                <a:lnTo>
                  <a:pt x="17259" y="7948"/>
                </a:lnTo>
                <a:lnTo>
                  <a:pt x="17236" y="7942"/>
                </a:lnTo>
                <a:lnTo>
                  <a:pt x="17213" y="7942"/>
                </a:lnTo>
                <a:lnTo>
                  <a:pt x="17195" y="7954"/>
                </a:lnTo>
                <a:lnTo>
                  <a:pt x="17202" y="7936"/>
                </a:lnTo>
                <a:lnTo>
                  <a:pt x="17218" y="7896"/>
                </a:lnTo>
                <a:lnTo>
                  <a:pt x="17213" y="7884"/>
                </a:lnTo>
                <a:lnTo>
                  <a:pt x="17202" y="7864"/>
                </a:lnTo>
                <a:lnTo>
                  <a:pt x="17138" y="7826"/>
                </a:lnTo>
                <a:lnTo>
                  <a:pt x="17053" y="7826"/>
                </a:lnTo>
                <a:lnTo>
                  <a:pt x="17014" y="7820"/>
                </a:lnTo>
                <a:lnTo>
                  <a:pt x="16985" y="7794"/>
                </a:lnTo>
                <a:lnTo>
                  <a:pt x="16957" y="7782"/>
                </a:lnTo>
                <a:lnTo>
                  <a:pt x="16939" y="7782"/>
                </a:lnTo>
                <a:lnTo>
                  <a:pt x="16911" y="7800"/>
                </a:lnTo>
                <a:lnTo>
                  <a:pt x="16848" y="7890"/>
                </a:lnTo>
                <a:lnTo>
                  <a:pt x="16786" y="7948"/>
                </a:lnTo>
                <a:lnTo>
                  <a:pt x="16706" y="7991"/>
                </a:lnTo>
                <a:lnTo>
                  <a:pt x="16649" y="8005"/>
                </a:lnTo>
                <a:lnTo>
                  <a:pt x="16633" y="8011"/>
                </a:lnTo>
                <a:lnTo>
                  <a:pt x="16593" y="8063"/>
                </a:lnTo>
                <a:lnTo>
                  <a:pt x="16553" y="8107"/>
                </a:lnTo>
                <a:lnTo>
                  <a:pt x="16445" y="8171"/>
                </a:lnTo>
                <a:lnTo>
                  <a:pt x="16440" y="8197"/>
                </a:lnTo>
                <a:lnTo>
                  <a:pt x="16427" y="8234"/>
                </a:lnTo>
                <a:lnTo>
                  <a:pt x="16434" y="8272"/>
                </a:lnTo>
                <a:lnTo>
                  <a:pt x="16450" y="8318"/>
                </a:lnTo>
                <a:lnTo>
                  <a:pt x="16497" y="8400"/>
                </a:lnTo>
                <a:lnTo>
                  <a:pt x="16525" y="8432"/>
                </a:lnTo>
                <a:lnTo>
                  <a:pt x="16541" y="8477"/>
                </a:lnTo>
                <a:lnTo>
                  <a:pt x="16553" y="8527"/>
                </a:lnTo>
                <a:lnTo>
                  <a:pt x="16548" y="8541"/>
                </a:lnTo>
                <a:lnTo>
                  <a:pt x="16507" y="8527"/>
                </a:lnTo>
                <a:lnTo>
                  <a:pt x="16474" y="8527"/>
                </a:lnTo>
                <a:lnTo>
                  <a:pt x="16427" y="8565"/>
                </a:lnTo>
                <a:lnTo>
                  <a:pt x="16422" y="8579"/>
                </a:lnTo>
                <a:lnTo>
                  <a:pt x="16406" y="8611"/>
                </a:lnTo>
                <a:lnTo>
                  <a:pt x="16365" y="8611"/>
                </a:lnTo>
                <a:lnTo>
                  <a:pt x="16264" y="8547"/>
                </a:lnTo>
                <a:lnTo>
                  <a:pt x="16179" y="8509"/>
                </a:lnTo>
                <a:lnTo>
                  <a:pt x="16161" y="8509"/>
                </a:lnTo>
                <a:lnTo>
                  <a:pt x="16143" y="8489"/>
                </a:lnTo>
                <a:lnTo>
                  <a:pt x="16138" y="8477"/>
                </a:lnTo>
                <a:lnTo>
                  <a:pt x="16076" y="8477"/>
                </a:lnTo>
                <a:lnTo>
                  <a:pt x="16053" y="8464"/>
                </a:lnTo>
                <a:lnTo>
                  <a:pt x="15967" y="8362"/>
                </a:lnTo>
                <a:lnTo>
                  <a:pt x="15887" y="8318"/>
                </a:lnTo>
                <a:lnTo>
                  <a:pt x="15871" y="8318"/>
                </a:lnTo>
                <a:lnTo>
                  <a:pt x="15838" y="8324"/>
                </a:lnTo>
                <a:lnTo>
                  <a:pt x="15809" y="8406"/>
                </a:lnTo>
                <a:lnTo>
                  <a:pt x="15781" y="8426"/>
                </a:lnTo>
                <a:lnTo>
                  <a:pt x="15758" y="8426"/>
                </a:lnTo>
                <a:lnTo>
                  <a:pt x="15752" y="8464"/>
                </a:lnTo>
                <a:lnTo>
                  <a:pt x="15758" y="8489"/>
                </a:lnTo>
                <a:lnTo>
                  <a:pt x="15763" y="8509"/>
                </a:lnTo>
                <a:lnTo>
                  <a:pt x="15791" y="8533"/>
                </a:lnTo>
                <a:lnTo>
                  <a:pt x="15843" y="8623"/>
                </a:lnTo>
                <a:lnTo>
                  <a:pt x="15866" y="8661"/>
                </a:lnTo>
                <a:lnTo>
                  <a:pt x="15887" y="8675"/>
                </a:lnTo>
                <a:lnTo>
                  <a:pt x="15916" y="8681"/>
                </a:lnTo>
                <a:lnTo>
                  <a:pt x="15980" y="8675"/>
                </a:lnTo>
                <a:lnTo>
                  <a:pt x="16001" y="8687"/>
                </a:lnTo>
                <a:lnTo>
                  <a:pt x="16024" y="8707"/>
                </a:lnTo>
                <a:lnTo>
                  <a:pt x="16024" y="8756"/>
                </a:lnTo>
                <a:lnTo>
                  <a:pt x="16037" y="8808"/>
                </a:lnTo>
                <a:lnTo>
                  <a:pt x="16037" y="8840"/>
                </a:lnTo>
                <a:lnTo>
                  <a:pt x="16013" y="8872"/>
                </a:lnTo>
                <a:lnTo>
                  <a:pt x="15939" y="8892"/>
                </a:lnTo>
                <a:lnTo>
                  <a:pt x="15894" y="8924"/>
                </a:lnTo>
                <a:lnTo>
                  <a:pt x="15882" y="8924"/>
                </a:lnTo>
                <a:lnTo>
                  <a:pt x="15802" y="8878"/>
                </a:lnTo>
                <a:lnTo>
                  <a:pt x="15745" y="8860"/>
                </a:lnTo>
                <a:lnTo>
                  <a:pt x="15678" y="8828"/>
                </a:lnTo>
                <a:lnTo>
                  <a:pt x="15667" y="8814"/>
                </a:lnTo>
                <a:lnTo>
                  <a:pt x="15639" y="8744"/>
                </a:lnTo>
                <a:lnTo>
                  <a:pt x="15575" y="8675"/>
                </a:lnTo>
                <a:lnTo>
                  <a:pt x="15546" y="8655"/>
                </a:lnTo>
                <a:lnTo>
                  <a:pt x="15497" y="8669"/>
                </a:lnTo>
                <a:lnTo>
                  <a:pt x="15468" y="8655"/>
                </a:lnTo>
                <a:lnTo>
                  <a:pt x="15422" y="8617"/>
                </a:lnTo>
                <a:lnTo>
                  <a:pt x="15394" y="8565"/>
                </a:lnTo>
                <a:lnTo>
                  <a:pt x="15399" y="8501"/>
                </a:lnTo>
                <a:lnTo>
                  <a:pt x="15411" y="8489"/>
                </a:lnTo>
                <a:lnTo>
                  <a:pt x="15422" y="8483"/>
                </a:lnTo>
                <a:lnTo>
                  <a:pt x="15399" y="8458"/>
                </a:lnTo>
                <a:lnTo>
                  <a:pt x="15404" y="8414"/>
                </a:lnTo>
                <a:lnTo>
                  <a:pt x="15404" y="8382"/>
                </a:lnTo>
                <a:lnTo>
                  <a:pt x="15388" y="8298"/>
                </a:lnTo>
                <a:lnTo>
                  <a:pt x="15365" y="8246"/>
                </a:lnTo>
                <a:lnTo>
                  <a:pt x="15347" y="8197"/>
                </a:lnTo>
                <a:lnTo>
                  <a:pt x="15376" y="8171"/>
                </a:lnTo>
                <a:lnTo>
                  <a:pt x="15394" y="8145"/>
                </a:lnTo>
                <a:lnTo>
                  <a:pt x="15427" y="8081"/>
                </a:lnTo>
                <a:lnTo>
                  <a:pt x="15433" y="8063"/>
                </a:lnTo>
                <a:lnTo>
                  <a:pt x="15445" y="8037"/>
                </a:lnTo>
                <a:lnTo>
                  <a:pt x="15450" y="8017"/>
                </a:lnTo>
                <a:lnTo>
                  <a:pt x="15450" y="7999"/>
                </a:lnTo>
                <a:lnTo>
                  <a:pt x="15440" y="7954"/>
                </a:lnTo>
                <a:lnTo>
                  <a:pt x="15388" y="7878"/>
                </a:lnTo>
                <a:lnTo>
                  <a:pt x="15342" y="7826"/>
                </a:lnTo>
                <a:lnTo>
                  <a:pt x="15241" y="7776"/>
                </a:lnTo>
                <a:lnTo>
                  <a:pt x="15212" y="7776"/>
                </a:lnTo>
                <a:lnTo>
                  <a:pt x="15200" y="7768"/>
                </a:lnTo>
                <a:lnTo>
                  <a:pt x="15223" y="7762"/>
                </a:lnTo>
                <a:lnTo>
                  <a:pt x="15246" y="7750"/>
                </a:lnTo>
                <a:lnTo>
                  <a:pt x="15262" y="7725"/>
                </a:lnTo>
                <a:lnTo>
                  <a:pt x="15241" y="7713"/>
                </a:lnTo>
                <a:lnTo>
                  <a:pt x="15218" y="7705"/>
                </a:lnTo>
                <a:lnTo>
                  <a:pt x="15184" y="7681"/>
                </a:lnTo>
                <a:lnTo>
                  <a:pt x="15184" y="7661"/>
                </a:lnTo>
                <a:lnTo>
                  <a:pt x="15189" y="7649"/>
                </a:lnTo>
                <a:lnTo>
                  <a:pt x="15189" y="7617"/>
                </a:lnTo>
                <a:lnTo>
                  <a:pt x="15143" y="7603"/>
                </a:lnTo>
                <a:lnTo>
                  <a:pt x="15132" y="7591"/>
                </a:lnTo>
                <a:lnTo>
                  <a:pt x="15132" y="7585"/>
                </a:lnTo>
                <a:lnTo>
                  <a:pt x="15104" y="7539"/>
                </a:lnTo>
                <a:lnTo>
                  <a:pt x="15070" y="7501"/>
                </a:lnTo>
                <a:lnTo>
                  <a:pt x="15081" y="7464"/>
                </a:lnTo>
                <a:lnTo>
                  <a:pt x="15053" y="7432"/>
                </a:lnTo>
                <a:lnTo>
                  <a:pt x="15029" y="7412"/>
                </a:lnTo>
                <a:lnTo>
                  <a:pt x="14990" y="7400"/>
                </a:lnTo>
                <a:lnTo>
                  <a:pt x="14978" y="7380"/>
                </a:lnTo>
                <a:lnTo>
                  <a:pt x="15076" y="7400"/>
                </a:lnTo>
                <a:lnTo>
                  <a:pt x="15166" y="7438"/>
                </a:lnTo>
                <a:lnTo>
                  <a:pt x="15161" y="7444"/>
                </a:lnTo>
                <a:lnTo>
                  <a:pt x="15148" y="7464"/>
                </a:lnTo>
                <a:lnTo>
                  <a:pt x="15172" y="7513"/>
                </a:lnTo>
                <a:lnTo>
                  <a:pt x="15195" y="7545"/>
                </a:lnTo>
                <a:lnTo>
                  <a:pt x="15251" y="7585"/>
                </a:lnTo>
                <a:lnTo>
                  <a:pt x="15262" y="7585"/>
                </a:lnTo>
                <a:lnTo>
                  <a:pt x="15275" y="7577"/>
                </a:lnTo>
                <a:lnTo>
                  <a:pt x="15303" y="7597"/>
                </a:lnTo>
                <a:lnTo>
                  <a:pt x="15326" y="7617"/>
                </a:lnTo>
                <a:lnTo>
                  <a:pt x="15376" y="7623"/>
                </a:lnTo>
                <a:lnTo>
                  <a:pt x="15433" y="7649"/>
                </a:lnTo>
                <a:lnTo>
                  <a:pt x="15427" y="7661"/>
                </a:lnTo>
                <a:lnTo>
                  <a:pt x="15417" y="7667"/>
                </a:lnTo>
                <a:lnTo>
                  <a:pt x="15433" y="7693"/>
                </a:lnTo>
                <a:lnTo>
                  <a:pt x="15456" y="7693"/>
                </a:lnTo>
                <a:lnTo>
                  <a:pt x="15502" y="7673"/>
                </a:lnTo>
                <a:lnTo>
                  <a:pt x="15598" y="7762"/>
                </a:lnTo>
                <a:lnTo>
                  <a:pt x="15626" y="7776"/>
                </a:lnTo>
                <a:lnTo>
                  <a:pt x="15786" y="7826"/>
                </a:lnTo>
                <a:lnTo>
                  <a:pt x="15866" y="7840"/>
                </a:lnTo>
                <a:lnTo>
                  <a:pt x="15905" y="7846"/>
                </a:lnTo>
                <a:lnTo>
                  <a:pt x="15967" y="7872"/>
                </a:lnTo>
                <a:lnTo>
                  <a:pt x="16024" y="7916"/>
                </a:lnTo>
                <a:lnTo>
                  <a:pt x="16081" y="7936"/>
                </a:lnTo>
                <a:lnTo>
                  <a:pt x="16179" y="7954"/>
                </a:lnTo>
                <a:lnTo>
                  <a:pt x="16228" y="7954"/>
                </a:lnTo>
                <a:lnTo>
                  <a:pt x="16355" y="7936"/>
                </a:lnTo>
                <a:lnTo>
                  <a:pt x="16520" y="7864"/>
                </a:lnTo>
                <a:lnTo>
                  <a:pt x="16605" y="7800"/>
                </a:lnTo>
                <a:lnTo>
                  <a:pt x="16747" y="7641"/>
                </a:lnTo>
                <a:lnTo>
                  <a:pt x="16763" y="7603"/>
                </a:lnTo>
                <a:lnTo>
                  <a:pt x="16781" y="7513"/>
                </a:lnTo>
                <a:lnTo>
                  <a:pt x="16786" y="7476"/>
                </a:lnTo>
                <a:lnTo>
                  <a:pt x="16763" y="7470"/>
                </a:lnTo>
                <a:lnTo>
                  <a:pt x="16740" y="7450"/>
                </a:lnTo>
                <a:lnTo>
                  <a:pt x="16747" y="7400"/>
                </a:lnTo>
                <a:lnTo>
                  <a:pt x="16729" y="7374"/>
                </a:lnTo>
                <a:lnTo>
                  <a:pt x="16719" y="7252"/>
                </a:lnTo>
                <a:lnTo>
                  <a:pt x="16683" y="7241"/>
                </a:lnTo>
                <a:lnTo>
                  <a:pt x="16662" y="7227"/>
                </a:lnTo>
                <a:lnTo>
                  <a:pt x="16639" y="7221"/>
                </a:lnTo>
                <a:lnTo>
                  <a:pt x="16610" y="7203"/>
                </a:lnTo>
                <a:lnTo>
                  <a:pt x="16582" y="7151"/>
                </a:lnTo>
                <a:lnTo>
                  <a:pt x="16553" y="7119"/>
                </a:lnTo>
                <a:lnTo>
                  <a:pt x="16530" y="7075"/>
                </a:lnTo>
                <a:lnTo>
                  <a:pt x="16513" y="7055"/>
                </a:lnTo>
                <a:lnTo>
                  <a:pt x="16502" y="7055"/>
                </a:lnTo>
                <a:lnTo>
                  <a:pt x="16513" y="7099"/>
                </a:lnTo>
                <a:lnTo>
                  <a:pt x="16468" y="7093"/>
                </a:lnTo>
                <a:lnTo>
                  <a:pt x="16337" y="6972"/>
                </a:lnTo>
                <a:lnTo>
                  <a:pt x="16314" y="6966"/>
                </a:lnTo>
                <a:lnTo>
                  <a:pt x="16308" y="6972"/>
                </a:lnTo>
                <a:lnTo>
                  <a:pt x="16269" y="6960"/>
                </a:lnTo>
                <a:lnTo>
                  <a:pt x="16257" y="6934"/>
                </a:lnTo>
                <a:lnTo>
                  <a:pt x="16156" y="6806"/>
                </a:lnTo>
                <a:lnTo>
                  <a:pt x="15967" y="6661"/>
                </a:lnTo>
                <a:lnTo>
                  <a:pt x="15843" y="6565"/>
                </a:lnTo>
                <a:lnTo>
                  <a:pt x="15745" y="6525"/>
                </a:lnTo>
                <a:lnTo>
                  <a:pt x="15735" y="6525"/>
                </a:lnTo>
                <a:lnTo>
                  <a:pt x="15724" y="6539"/>
                </a:lnTo>
                <a:lnTo>
                  <a:pt x="15696" y="6545"/>
                </a:lnTo>
                <a:lnTo>
                  <a:pt x="15667" y="6539"/>
                </a:lnTo>
                <a:lnTo>
                  <a:pt x="15582" y="6502"/>
                </a:lnTo>
                <a:lnTo>
                  <a:pt x="15559" y="6494"/>
                </a:lnTo>
                <a:lnTo>
                  <a:pt x="15468" y="6482"/>
                </a:lnTo>
                <a:lnTo>
                  <a:pt x="15456" y="6494"/>
                </a:lnTo>
                <a:lnTo>
                  <a:pt x="15411" y="6557"/>
                </a:lnTo>
                <a:lnTo>
                  <a:pt x="15388" y="6571"/>
                </a:lnTo>
                <a:lnTo>
                  <a:pt x="15354" y="6577"/>
                </a:lnTo>
                <a:lnTo>
                  <a:pt x="15365" y="6557"/>
                </a:lnTo>
                <a:lnTo>
                  <a:pt x="15394" y="6545"/>
                </a:lnTo>
                <a:lnTo>
                  <a:pt x="15417" y="6502"/>
                </a:lnTo>
                <a:lnTo>
                  <a:pt x="15417" y="6476"/>
                </a:lnTo>
                <a:lnTo>
                  <a:pt x="15433" y="6450"/>
                </a:lnTo>
                <a:lnTo>
                  <a:pt x="15433" y="6430"/>
                </a:lnTo>
                <a:lnTo>
                  <a:pt x="15422" y="6424"/>
                </a:lnTo>
                <a:lnTo>
                  <a:pt x="15399" y="6424"/>
                </a:lnTo>
                <a:lnTo>
                  <a:pt x="15347" y="6450"/>
                </a:lnTo>
                <a:lnTo>
                  <a:pt x="15342" y="6438"/>
                </a:lnTo>
                <a:lnTo>
                  <a:pt x="15360" y="6412"/>
                </a:lnTo>
                <a:lnTo>
                  <a:pt x="15360" y="6406"/>
                </a:lnTo>
                <a:lnTo>
                  <a:pt x="15337" y="6406"/>
                </a:lnTo>
                <a:lnTo>
                  <a:pt x="15298" y="6386"/>
                </a:lnTo>
                <a:lnTo>
                  <a:pt x="15251" y="6386"/>
                </a:lnTo>
                <a:lnTo>
                  <a:pt x="15246" y="6354"/>
                </a:lnTo>
                <a:lnTo>
                  <a:pt x="15223" y="6334"/>
                </a:lnTo>
                <a:lnTo>
                  <a:pt x="15212" y="6316"/>
                </a:lnTo>
                <a:lnTo>
                  <a:pt x="15228" y="6302"/>
                </a:lnTo>
                <a:lnTo>
                  <a:pt x="15326" y="6342"/>
                </a:lnTo>
                <a:lnTo>
                  <a:pt x="15354" y="6348"/>
                </a:lnTo>
                <a:lnTo>
                  <a:pt x="15365" y="6334"/>
                </a:lnTo>
                <a:lnTo>
                  <a:pt x="15376" y="6316"/>
                </a:lnTo>
                <a:lnTo>
                  <a:pt x="15376" y="6296"/>
                </a:lnTo>
                <a:lnTo>
                  <a:pt x="15365" y="6278"/>
                </a:lnTo>
                <a:lnTo>
                  <a:pt x="15308" y="6253"/>
                </a:lnTo>
                <a:lnTo>
                  <a:pt x="15280" y="6221"/>
                </a:lnTo>
                <a:lnTo>
                  <a:pt x="15218" y="6175"/>
                </a:lnTo>
                <a:lnTo>
                  <a:pt x="15212" y="6195"/>
                </a:lnTo>
                <a:lnTo>
                  <a:pt x="15218" y="6227"/>
                </a:lnTo>
                <a:lnTo>
                  <a:pt x="15212" y="6239"/>
                </a:lnTo>
                <a:lnTo>
                  <a:pt x="15189" y="6227"/>
                </a:lnTo>
                <a:lnTo>
                  <a:pt x="15172" y="6233"/>
                </a:lnTo>
                <a:lnTo>
                  <a:pt x="15143" y="6270"/>
                </a:lnTo>
                <a:lnTo>
                  <a:pt x="15120" y="6278"/>
                </a:lnTo>
                <a:lnTo>
                  <a:pt x="15104" y="6278"/>
                </a:lnTo>
                <a:lnTo>
                  <a:pt x="15042" y="6239"/>
                </a:lnTo>
                <a:lnTo>
                  <a:pt x="15013" y="6227"/>
                </a:lnTo>
                <a:lnTo>
                  <a:pt x="14990" y="6221"/>
                </a:lnTo>
                <a:lnTo>
                  <a:pt x="14967" y="6221"/>
                </a:lnTo>
                <a:lnTo>
                  <a:pt x="14949" y="6215"/>
                </a:lnTo>
                <a:lnTo>
                  <a:pt x="14933" y="6247"/>
                </a:lnTo>
                <a:lnTo>
                  <a:pt x="14928" y="6239"/>
                </a:lnTo>
                <a:lnTo>
                  <a:pt x="14928" y="6195"/>
                </a:lnTo>
                <a:lnTo>
                  <a:pt x="14910" y="6183"/>
                </a:lnTo>
                <a:lnTo>
                  <a:pt x="14900" y="6189"/>
                </a:lnTo>
                <a:lnTo>
                  <a:pt x="14887" y="6227"/>
                </a:lnTo>
                <a:lnTo>
                  <a:pt x="14871" y="6239"/>
                </a:lnTo>
                <a:lnTo>
                  <a:pt x="14859" y="6233"/>
                </a:lnTo>
                <a:lnTo>
                  <a:pt x="14825" y="6227"/>
                </a:lnTo>
                <a:lnTo>
                  <a:pt x="14807" y="6221"/>
                </a:lnTo>
                <a:lnTo>
                  <a:pt x="14802" y="6201"/>
                </a:lnTo>
                <a:lnTo>
                  <a:pt x="14802" y="6189"/>
                </a:lnTo>
                <a:lnTo>
                  <a:pt x="14807" y="6163"/>
                </a:lnTo>
                <a:lnTo>
                  <a:pt x="14820" y="6131"/>
                </a:lnTo>
                <a:lnTo>
                  <a:pt x="14814" y="6119"/>
                </a:lnTo>
                <a:lnTo>
                  <a:pt x="14694" y="6047"/>
                </a:lnTo>
                <a:lnTo>
                  <a:pt x="14694" y="6029"/>
                </a:lnTo>
                <a:lnTo>
                  <a:pt x="14882" y="6073"/>
                </a:lnTo>
                <a:lnTo>
                  <a:pt x="14944" y="6067"/>
                </a:lnTo>
                <a:lnTo>
                  <a:pt x="14985" y="6041"/>
                </a:lnTo>
                <a:lnTo>
                  <a:pt x="15070" y="6015"/>
                </a:lnTo>
                <a:lnTo>
                  <a:pt x="15081" y="5992"/>
                </a:lnTo>
                <a:lnTo>
                  <a:pt x="15081" y="5966"/>
                </a:lnTo>
                <a:lnTo>
                  <a:pt x="15035" y="5902"/>
                </a:lnTo>
                <a:lnTo>
                  <a:pt x="15006" y="5888"/>
                </a:lnTo>
                <a:lnTo>
                  <a:pt x="14973" y="5888"/>
                </a:lnTo>
                <a:lnTo>
                  <a:pt x="14973" y="5876"/>
                </a:lnTo>
                <a:lnTo>
                  <a:pt x="14985" y="5850"/>
                </a:lnTo>
                <a:lnTo>
                  <a:pt x="14967" y="5812"/>
                </a:lnTo>
                <a:lnTo>
                  <a:pt x="14944" y="5818"/>
                </a:lnTo>
                <a:lnTo>
                  <a:pt x="14916" y="5838"/>
                </a:lnTo>
                <a:lnTo>
                  <a:pt x="14905" y="5832"/>
                </a:lnTo>
                <a:lnTo>
                  <a:pt x="14905" y="5818"/>
                </a:lnTo>
                <a:lnTo>
                  <a:pt x="14893" y="5806"/>
                </a:lnTo>
                <a:lnTo>
                  <a:pt x="14859" y="5786"/>
                </a:lnTo>
                <a:lnTo>
                  <a:pt x="14848" y="5774"/>
                </a:lnTo>
                <a:lnTo>
                  <a:pt x="14836" y="5743"/>
                </a:lnTo>
                <a:lnTo>
                  <a:pt x="14820" y="5723"/>
                </a:lnTo>
                <a:lnTo>
                  <a:pt x="14779" y="5717"/>
                </a:lnTo>
                <a:lnTo>
                  <a:pt x="14763" y="5723"/>
                </a:lnTo>
                <a:lnTo>
                  <a:pt x="14729" y="5755"/>
                </a:lnTo>
                <a:lnTo>
                  <a:pt x="14694" y="5812"/>
                </a:lnTo>
                <a:lnTo>
                  <a:pt x="14672" y="5864"/>
                </a:lnTo>
                <a:lnTo>
                  <a:pt x="14649" y="5888"/>
                </a:lnTo>
                <a:lnTo>
                  <a:pt x="14637" y="5902"/>
                </a:lnTo>
                <a:lnTo>
                  <a:pt x="14603" y="5966"/>
                </a:lnTo>
                <a:lnTo>
                  <a:pt x="14603" y="5952"/>
                </a:lnTo>
                <a:lnTo>
                  <a:pt x="14616" y="5920"/>
                </a:lnTo>
                <a:lnTo>
                  <a:pt x="14626" y="5882"/>
                </a:lnTo>
                <a:lnTo>
                  <a:pt x="14644" y="5824"/>
                </a:lnTo>
                <a:lnTo>
                  <a:pt x="14665" y="5786"/>
                </a:lnTo>
                <a:lnTo>
                  <a:pt x="14660" y="5774"/>
                </a:lnTo>
                <a:lnTo>
                  <a:pt x="14621" y="5786"/>
                </a:lnTo>
                <a:lnTo>
                  <a:pt x="14603" y="5774"/>
                </a:lnTo>
                <a:lnTo>
                  <a:pt x="14621" y="5761"/>
                </a:lnTo>
                <a:lnTo>
                  <a:pt x="14678" y="5737"/>
                </a:lnTo>
                <a:lnTo>
                  <a:pt x="14688" y="5723"/>
                </a:lnTo>
                <a:lnTo>
                  <a:pt x="14706" y="5705"/>
                </a:lnTo>
                <a:lnTo>
                  <a:pt x="14717" y="5659"/>
                </a:lnTo>
                <a:lnTo>
                  <a:pt x="14683" y="5627"/>
                </a:lnTo>
                <a:lnTo>
                  <a:pt x="14632" y="5609"/>
                </a:lnTo>
                <a:lnTo>
                  <a:pt x="14626" y="5595"/>
                </a:lnTo>
                <a:lnTo>
                  <a:pt x="14603" y="5589"/>
                </a:lnTo>
                <a:lnTo>
                  <a:pt x="14546" y="5627"/>
                </a:lnTo>
                <a:lnTo>
                  <a:pt x="14530" y="5647"/>
                </a:lnTo>
                <a:lnTo>
                  <a:pt x="14530" y="5659"/>
                </a:lnTo>
                <a:lnTo>
                  <a:pt x="14564" y="5705"/>
                </a:lnTo>
                <a:lnTo>
                  <a:pt x="14564" y="5711"/>
                </a:lnTo>
                <a:lnTo>
                  <a:pt x="14523" y="5711"/>
                </a:lnTo>
                <a:lnTo>
                  <a:pt x="14495" y="5729"/>
                </a:lnTo>
                <a:lnTo>
                  <a:pt x="14484" y="5755"/>
                </a:lnTo>
                <a:lnTo>
                  <a:pt x="14461" y="5786"/>
                </a:lnTo>
                <a:lnTo>
                  <a:pt x="14438" y="5824"/>
                </a:lnTo>
                <a:lnTo>
                  <a:pt x="14370" y="5856"/>
                </a:lnTo>
                <a:lnTo>
                  <a:pt x="14360" y="5856"/>
                </a:lnTo>
                <a:lnTo>
                  <a:pt x="14365" y="5838"/>
                </a:lnTo>
                <a:lnTo>
                  <a:pt x="14370" y="5818"/>
                </a:lnTo>
                <a:lnTo>
                  <a:pt x="14381" y="5800"/>
                </a:lnTo>
                <a:lnTo>
                  <a:pt x="14393" y="5761"/>
                </a:lnTo>
                <a:lnTo>
                  <a:pt x="14381" y="5749"/>
                </a:lnTo>
                <a:lnTo>
                  <a:pt x="14409" y="5717"/>
                </a:lnTo>
                <a:lnTo>
                  <a:pt x="14433" y="5673"/>
                </a:lnTo>
                <a:lnTo>
                  <a:pt x="14433" y="5633"/>
                </a:lnTo>
                <a:lnTo>
                  <a:pt x="14404" y="5641"/>
                </a:lnTo>
                <a:lnTo>
                  <a:pt x="14342" y="5691"/>
                </a:lnTo>
                <a:lnTo>
                  <a:pt x="14285" y="5749"/>
                </a:lnTo>
                <a:lnTo>
                  <a:pt x="14166" y="5856"/>
                </a:lnTo>
                <a:lnTo>
                  <a:pt x="14143" y="5902"/>
                </a:lnTo>
                <a:lnTo>
                  <a:pt x="14092" y="5940"/>
                </a:lnTo>
                <a:lnTo>
                  <a:pt x="14063" y="5946"/>
                </a:lnTo>
                <a:lnTo>
                  <a:pt x="14058" y="5928"/>
                </a:lnTo>
                <a:lnTo>
                  <a:pt x="14068" y="5896"/>
                </a:lnTo>
                <a:lnTo>
                  <a:pt x="14109" y="5856"/>
                </a:lnTo>
                <a:lnTo>
                  <a:pt x="14138" y="5786"/>
                </a:lnTo>
                <a:lnTo>
                  <a:pt x="14161" y="5761"/>
                </a:lnTo>
                <a:lnTo>
                  <a:pt x="14205" y="5717"/>
                </a:lnTo>
                <a:lnTo>
                  <a:pt x="14251" y="5673"/>
                </a:lnTo>
                <a:lnTo>
                  <a:pt x="14274" y="5659"/>
                </a:lnTo>
                <a:lnTo>
                  <a:pt x="14280" y="5647"/>
                </a:lnTo>
                <a:lnTo>
                  <a:pt x="14274" y="5633"/>
                </a:lnTo>
                <a:lnTo>
                  <a:pt x="14262" y="5633"/>
                </a:lnTo>
                <a:lnTo>
                  <a:pt x="14251" y="5621"/>
                </a:lnTo>
                <a:lnTo>
                  <a:pt x="14234" y="5609"/>
                </a:lnTo>
                <a:lnTo>
                  <a:pt x="14218" y="5615"/>
                </a:lnTo>
                <a:lnTo>
                  <a:pt x="14205" y="5633"/>
                </a:lnTo>
                <a:lnTo>
                  <a:pt x="14195" y="5633"/>
                </a:lnTo>
                <a:lnTo>
                  <a:pt x="14182" y="5621"/>
                </a:lnTo>
                <a:lnTo>
                  <a:pt x="14171" y="5595"/>
                </a:lnTo>
                <a:lnTo>
                  <a:pt x="14143" y="5563"/>
                </a:lnTo>
                <a:lnTo>
                  <a:pt x="14138" y="5551"/>
                </a:lnTo>
                <a:lnTo>
                  <a:pt x="14120" y="5551"/>
                </a:lnTo>
                <a:close/>
                <a:moveTo>
                  <a:pt x="13859" y="5583"/>
                </a:moveTo>
                <a:lnTo>
                  <a:pt x="13802" y="5621"/>
                </a:lnTo>
                <a:lnTo>
                  <a:pt x="13791" y="5615"/>
                </a:lnTo>
                <a:lnTo>
                  <a:pt x="13740" y="5615"/>
                </a:lnTo>
                <a:lnTo>
                  <a:pt x="13717" y="5609"/>
                </a:lnTo>
                <a:lnTo>
                  <a:pt x="13699" y="5627"/>
                </a:lnTo>
                <a:lnTo>
                  <a:pt x="13678" y="5615"/>
                </a:lnTo>
                <a:lnTo>
                  <a:pt x="13665" y="5621"/>
                </a:lnTo>
                <a:lnTo>
                  <a:pt x="13637" y="5615"/>
                </a:lnTo>
                <a:lnTo>
                  <a:pt x="13642" y="5633"/>
                </a:lnTo>
                <a:lnTo>
                  <a:pt x="13655" y="5659"/>
                </a:lnTo>
                <a:lnTo>
                  <a:pt x="13678" y="5685"/>
                </a:lnTo>
                <a:lnTo>
                  <a:pt x="13688" y="5691"/>
                </a:lnTo>
                <a:lnTo>
                  <a:pt x="13711" y="5691"/>
                </a:lnTo>
                <a:lnTo>
                  <a:pt x="13722" y="5685"/>
                </a:lnTo>
                <a:lnTo>
                  <a:pt x="13734" y="5679"/>
                </a:lnTo>
                <a:lnTo>
                  <a:pt x="13756" y="5691"/>
                </a:lnTo>
                <a:lnTo>
                  <a:pt x="13768" y="5685"/>
                </a:lnTo>
                <a:lnTo>
                  <a:pt x="13779" y="5679"/>
                </a:lnTo>
                <a:lnTo>
                  <a:pt x="13802" y="5679"/>
                </a:lnTo>
                <a:lnTo>
                  <a:pt x="13859" y="5627"/>
                </a:lnTo>
                <a:lnTo>
                  <a:pt x="13882" y="5615"/>
                </a:lnTo>
                <a:lnTo>
                  <a:pt x="13887" y="5609"/>
                </a:lnTo>
                <a:lnTo>
                  <a:pt x="13898" y="5595"/>
                </a:lnTo>
                <a:lnTo>
                  <a:pt x="13893" y="5583"/>
                </a:lnTo>
                <a:lnTo>
                  <a:pt x="13869" y="5589"/>
                </a:lnTo>
                <a:lnTo>
                  <a:pt x="13859" y="5583"/>
                </a:lnTo>
                <a:close/>
                <a:moveTo>
                  <a:pt x="18708" y="5609"/>
                </a:moveTo>
                <a:lnTo>
                  <a:pt x="18708" y="5615"/>
                </a:lnTo>
                <a:lnTo>
                  <a:pt x="18713" y="5627"/>
                </a:lnTo>
                <a:lnTo>
                  <a:pt x="18690" y="5615"/>
                </a:lnTo>
                <a:lnTo>
                  <a:pt x="18673" y="5615"/>
                </a:lnTo>
                <a:lnTo>
                  <a:pt x="18639" y="5627"/>
                </a:lnTo>
                <a:lnTo>
                  <a:pt x="18634" y="5641"/>
                </a:lnTo>
                <a:lnTo>
                  <a:pt x="18639" y="5659"/>
                </a:lnTo>
                <a:lnTo>
                  <a:pt x="18644" y="5665"/>
                </a:lnTo>
                <a:lnTo>
                  <a:pt x="18667" y="5679"/>
                </a:lnTo>
                <a:lnTo>
                  <a:pt x="18685" y="5673"/>
                </a:lnTo>
                <a:lnTo>
                  <a:pt x="18719" y="5697"/>
                </a:lnTo>
                <a:lnTo>
                  <a:pt x="18729" y="5723"/>
                </a:lnTo>
                <a:lnTo>
                  <a:pt x="18742" y="5737"/>
                </a:lnTo>
                <a:lnTo>
                  <a:pt x="18765" y="5749"/>
                </a:lnTo>
                <a:lnTo>
                  <a:pt x="18776" y="5768"/>
                </a:lnTo>
                <a:lnTo>
                  <a:pt x="18781" y="5786"/>
                </a:lnTo>
                <a:lnTo>
                  <a:pt x="18799" y="5780"/>
                </a:lnTo>
                <a:lnTo>
                  <a:pt x="18793" y="5774"/>
                </a:lnTo>
                <a:lnTo>
                  <a:pt x="18781" y="5761"/>
                </a:lnTo>
                <a:lnTo>
                  <a:pt x="18781" y="5749"/>
                </a:lnTo>
                <a:lnTo>
                  <a:pt x="18799" y="5705"/>
                </a:lnTo>
                <a:lnTo>
                  <a:pt x="18793" y="5679"/>
                </a:lnTo>
                <a:lnTo>
                  <a:pt x="18781" y="5665"/>
                </a:lnTo>
                <a:lnTo>
                  <a:pt x="18770" y="5673"/>
                </a:lnTo>
                <a:lnTo>
                  <a:pt x="18753" y="5653"/>
                </a:lnTo>
                <a:lnTo>
                  <a:pt x="18737" y="5621"/>
                </a:lnTo>
                <a:lnTo>
                  <a:pt x="18713" y="5609"/>
                </a:lnTo>
                <a:lnTo>
                  <a:pt x="18708" y="5609"/>
                </a:lnTo>
                <a:close/>
                <a:moveTo>
                  <a:pt x="13944" y="5633"/>
                </a:moveTo>
                <a:lnTo>
                  <a:pt x="13921" y="5641"/>
                </a:lnTo>
                <a:lnTo>
                  <a:pt x="13910" y="5659"/>
                </a:lnTo>
                <a:lnTo>
                  <a:pt x="13905" y="5691"/>
                </a:lnTo>
                <a:lnTo>
                  <a:pt x="13905" y="5711"/>
                </a:lnTo>
                <a:lnTo>
                  <a:pt x="13916" y="5729"/>
                </a:lnTo>
                <a:lnTo>
                  <a:pt x="13955" y="5717"/>
                </a:lnTo>
                <a:lnTo>
                  <a:pt x="13978" y="5685"/>
                </a:lnTo>
                <a:lnTo>
                  <a:pt x="13962" y="5659"/>
                </a:lnTo>
                <a:lnTo>
                  <a:pt x="13949" y="5647"/>
                </a:lnTo>
                <a:lnTo>
                  <a:pt x="13949" y="5641"/>
                </a:lnTo>
                <a:lnTo>
                  <a:pt x="13944" y="5633"/>
                </a:lnTo>
                <a:close/>
                <a:moveTo>
                  <a:pt x="13887" y="5679"/>
                </a:moveTo>
                <a:lnTo>
                  <a:pt x="13820" y="5717"/>
                </a:lnTo>
                <a:lnTo>
                  <a:pt x="13807" y="5711"/>
                </a:lnTo>
                <a:lnTo>
                  <a:pt x="13779" y="5723"/>
                </a:lnTo>
                <a:lnTo>
                  <a:pt x="13763" y="5737"/>
                </a:lnTo>
                <a:lnTo>
                  <a:pt x="13750" y="5749"/>
                </a:lnTo>
                <a:lnTo>
                  <a:pt x="13750" y="5761"/>
                </a:lnTo>
                <a:lnTo>
                  <a:pt x="13756" y="5774"/>
                </a:lnTo>
                <a:lnTo>
                  <a:pt x="13774" y="5768"/>
                </a:lnTo>
                <a:lnTo>
                  <a:pt x="13774" y="5780"/>
                </a:lnTo>
                <a:lnTo>
                  <a:pt x="13768" y="5806"/>
                </a:lnTo>
                <a:lnTo>
                  <a:pt x="13774" y="5812"/>
                </a:lnTo>
                <a:lnTo>
                  <a:pt x="13797" y="5812"/>
                </a:lnTo>
                <a:lnTo>
                  <a:pt x="13807" y="5806"/>
                </a:lnTo>
                <a:lnTo>
                  <a:pt x="13807" y="5792"/>
                </a:lnTo>
                <a:lnTo>
                  <a:pt x="13853" y="5768"/>
                </a:lnTo>
                <a:lnTo>
                  <a:pt x="13882" y="5749"/>
                </a:lnTo>
                <a:lnTo>
                  <a:pt x="13882" y="5737"/>
                </a:lnTo>
                <a:lnTo>
                  <a:pt x="13887" y="5711"/>
                </a:lnTo>
                <a:lnTo>
                  <a:pt x="13887" y="5679"/>
                </a:lnTo>
                <a:close/>
                <a:moveTo>
                  <a:pt x="13109" y="5685"/>
                </a:moveTo>
                <a:lnTo>
                  <a:pt x="13086" y="5717"/>
                </a:lnTo>
                <a:lnTo>
                  <a:pt x="13074" y="5729"/>
                </a:lnTo>
                <a:lnTo>
                  <a:pt x="13074" y="5755"/>
                </a:lnTo>
                <a:lnTo>
                  <a:pt x="13058" y="5774"/>
                </a:lnTo>
                <a:lnTo>
                  <a:pt x="13045" y="5768"/>
                </a:lnTo>
                <a:lnTo>
                  <a:pt x="13029" y="5774"/>
                </a:lnTo>
                <a:lnTo>
                  <a:pt x="13006" y="5792"/>
                </a:lnTo>
                <a:lnTo>
                  <a:pt x="12972" y="5818"/>
                </a:lnTo>
                <a:lnTo>
                  <a:pt x="12967" y="5832"/>
                </a:lnTo>
                <a:lnTo>
                  <a:pt x="12967" y="5850"/>
                </a:lnTo>
                <a:lnTo>
                  <a:pt x="12955" y="5864"/>
                </a:lnTo>
                <a:lnTo>
                  <a:pt x="12949" y="5850"/>
                </a:lnTo>
                <a:lnTo>
                  <a:pt x="12944" y="5850"/>
                </a:lnTo>
                <a:lnTo>
                  <a:pt x="12926" y="5864"/>
                </a:lnTo>
                <a:lnTo>
                  <a:pt x="12910" y="5856"/>
                </a:lnTo>
                <a:lnTo>
                  <a:pt x="12898" y="5856"/>
                </a:lnTo>
                <a:lnTo>
                  <a:pt x="12882" y="5882"/>
                </a:lnTo>
                <a:lnTo>
                  <a:pt x="12869" y="5882"/>
                </a:lnTo>
                <a:lnTo>
                  <a:pt x="12864" y="5896"/>
                </a:lnTo>
                <a:lnTo>
                  <a:pt x="12853" y="5908"/>
                </a:lnTo>
                <a:lnTo>
                  <a:pt x="12830" y="5908"/>
                </a:lnTo>
                <a:lnTo>
                  <a:pt x="12818" y="5914"/>
                </a:lnTo>
                <a:lnTo>
                  <a:pt x="12825" y="5940"/>
                </a:lnTo>
                <a:lnTo>
                  <a:pt x="12841" y="5952"/>
                </a:lnTo>
                <a:lnTo>
                  <a:pt x="12869" y="5952"/>
                </a:lnTo>
                <a:lnTo>
                  <a:pt x="12939" y="5960"/>
                </a:lnTo>
                <a:lnTo>
                  <a:pt x="12944" y="5946"/>
                </a:lnTo>
                <a:lnTo>
                  <a:pt x="12949" y="5934"/>
                </a:lnTo>
                <a:lnTo>
                  <a:pt x="12978" y="5908"/>
                </a:lnTo>
                <a:lnTo>
                  <a:pt x="13006" y="5888"/>
                </a:lnTo>
                <a:lnTo>
                  <a:pt x="13035" y="5870"/>
                </a:lnTo>
                <a:lnTo>
                  <a:pt x="13040" y="5876"/>
                </a:lnTo>
                <a:lnTo>
                  <a:pt x="13068" y="5876"/>
                </a:lnTo>
                <a:lnTo>
                  <a:pt x="13102" y="5844"/>
                </a:lnTo>
                <a:lnTo>
                  <a:pt x="13138" y="5818"/>
                </a:lnTo>
                <a:lnTo>
                  <a:pt x="13148" y="5800"/>
                </a:lnTo>
                <a:lnTo>
                  <a:pt x="13138" y="5786"/>
                </a:lnTo>
                <a:lnTo>
                  <a:pt x="13125" y="5786"/>
                </a:lnTo>
                <a:lnTo>
                  <a:pt x="13115" y="5792"/>
                </a:lnTo>
                <a:lnTo>
                  <a:pt x="13102" y="5792"/>
                </a:lnTo>
                <a:lnTo>
                  <a:pt x="13097" y="5768"/>
                </a:lnTo>
                <a:lnTo>
                  <a:pt x="13115" y="5717"/>
                </a:lnTo>
                <a:lnTo>
                  <a:pt x="13120" y="5691"/>
                </a:lnTo>
                <a:lnTo>
                  <a:pt x="13109" y="5685"/>
                </a:lnTo>
                <a:close/>
                <a:moveTo>
                  <a:pt x="13187" y="5697"/>
                </a:moveTo>
                <a:lnTo>
                  <a:pt x="13182" y="5717"/>
                </a:lnTo>
                <a:lnTo>
                  <a:pt x="13187" y="5743"/>
                </a:lnTo>
                <a:lnTo>
                  <a:pt x="13187" y="5780"/>
                </a:lnTo>
                <a:lnTo>
                  <a:pt x="13205" y="5792"/>
                </a:lnTo>
                <a:lnTo>
                  <a:pt x="13223" y="5792"/>
                </a:lnTo>
                <a:lnTo>
                  <a:pt x="13239" y="5780"/>
                </a:lnTo>
                <a:lnTo>
                  <a:pt x="13244" y="5774"/>
                </a:lnTo>
                <a:lnTo>
                  <a:pt x="13234" y="5761"/>
                </a:lnTo>
                <a:lnTo>
                  <a:pt x="13228" y="5737"/>
                </a:lnTo>
                <a:lnTo>
                  <a:pt x="13223" y="5729"/>
                </a:lnTo>
                <a:lnTo>
                  <a:pt x="13210" y="5729"/>
                </a:lnTo>
                <a:lnTo>
                  <a:pt x="13205" y="5723"/>
                </a:lnTo>
                <a:lnTo>
                  <a:pt x="13205" y="5697"/>
                </a:lnTo>
                <a:lnTo>
                  <a:pt x="13187" y="5697"/>
                </a:lnTo>
                <a:close/>
                <a:moveTo>
                  <a:pt x="13353" y="5749"/>
                </a:moveTo>
                <a:lnTo>
                  <a:pt x="13324" y="5755"/>
                </a:lnTo>
                <a:lnTo>
                  <a:pt x="13301" y="5774"/>
                </a:lnTo>
                <a:lnTo>
                  <a:pt x="13296" y="5786"/>
                </a:lnTo>
                <a:lnTo>
                  <a:pt x="13296" y="5806"/>
                </a:lnTo>
                <a:lnTo>
                  <a:pt x="13313" y="5806"/>
                </a:lnTo>
                <a:lnTo>
                  <a:pt x="13319" y="5812"/>
                </a:lnTo>
                <a:lnTo>
                  <a:pt x="13324" y="5824"/>
                </a:lnTo>
                <a:lnTo>
                  <a:pt x="13342" y="5818"/>
                </a:lnTo>
                <a:lnTo>
                  <a:pt x="13353" y="5812"/>
                </a:lnTo>
                <a:lnTo>
                  <a:pt x="13376" y="5768"/>
                </a:lnTo>
                <a:lnTo>
                  <a:pt x="13376" y="5761"/>
                </a:lnTo>
                <a:lnTo>
                  <a:pt x="13353" y="5749"/>
                </a:lnTo>
                <a:close/>
                <a:moveTo>
                  <a:pt x="12727" y="5896"/>
                </a:moveTo>
                <a:lnTo>
                  <a:pt x="12717" y="5908"/>
                </a:lnTo>
                <a:lnTo>
                  <a:pt x="12704" y="5920"/>
                </a:lnTo>
                <a:lnTo>
                  <a:pt x="12688" y="5920"/>
                </a:lnTo>
                <a:lnTo>
                  <a:pt x="12665" y="5928"/>
                </a:lnTo>
                <a:lnTo>
                  <a:pt x="12660" y="5934"/>
                </a:lnTo>
                <a:lnTo>
                  <a:pt x="12676" y="5960"/>
                </a:lnTo>
                <a:lnTo>
                  <a:pt x="12676" y="5966"/>
                </a:lnTo>
                <a:lnTo>
                  <a:pt x="12665" y="5984"/>
                </a:lnTo>
                <a:lnTo>
                  <a:pt x="12619" y="5966"/>
                </a:lnTo>
                <a:lnTo>
                  <a:pt x="12603" y="5978"/>
                </a:lnTo>
                <a:lnTo>
                  <a:pt x="12591" y="5992"/>
                </a:lnTo>
                <a:lnTo>
                  <a:pt x="12580" y="6004"/>
                </a:lnTo>
                <a:lnTo>
                  <a:pt x="12569" y="6047"/>
                </a:lnTo>
                <a:lnTo>
                  <a:pt x="12551" y="6067"/>
                </a:lnTo>
                <a:lnTo>
                  <a:pt x="12528" y="6073"/>
                </a:lnTo>
                <a:lnTo>
                  <a:pt x="12518" y="6079"/>
                </a:lnTo>
                <a:lnTo>
                  <a:pt x="12512" y="6093"/>
                </a:lnTo>
                <a:lnTo>
                  <a:pt x="12541" y="6099"/>
                </a:lnTo>
                <a:lnTo>
                  <a:pt x="12557" y="6111"/>
                </a:lnTo>
                <a:lnTo>
                  <a:pt x="12551" y="6125"/>
                </a:lnTo>
                <a:lnTo>
                  <a:pt x="12562" y="6125"/>
                </a:lnTo>
                <a:lnTo>
                  <a:pt x="12614" y="6087"/>
                </a:lnTo>
                <a:lnTo>
                  <a:pt x="12654" y="6067"/>
                </a:lnTo>
                <a:lnTo>
                  <a:pt x="12660" y="6087"/>
                </a:lnTo>
                <a:lnTo>
                  <a:pt x="12727" y="6087"/>
                </a:lnTo>
                <a:lnTo>
                  <a:pt x="12740" y="6047"/>
                </a:lnTo>
                <a:lnTo>
                  <a:pt x="12750" y="6029"/>
                </a:lnTo>
                <a:lnTo>
                  <a:pt x="12768" y="6023"/>
                </a:lnTo>
                <a:lnTo>
                  <a:pt x="12784" y="6004"/>
                </a:lnTo>
                <a:lnTo>
                  <a:pt x="12789" y="5978"/>
                </a:lnTo>
                <a:lnTo>
                  <a:pt x="12797" y="5960"/>
                </a:lnTo>
                <a:lnTo>
                  <a:pt x="12779" y="5952"/>
                </a:lnTo>
                <a:lnTo>
                  <a:pt x="12779" y="5934"/>
                </a:lnTo>
                <a:lnTo>
                  <a:pt x="12768" y="5920"/>
                </a:lnTo>
                <a:lnTo>
                  <a:pt x="12750" y="5920"/>
                </a:lnTo>
                <a:lnTo>
                  <a:pt x="12733" y="5928"/>
                </a:lnTo>
                <a:lnTo>
                  <a:pt x="12727" y="5896"/>
                </a:lnTo>
                <a:close/>
                <a:moveTo>
                  <a:pt x="19817" y="5896"/>
                </a:moveTo>
                <a:lnTo>
                  <a:pt x="19781" y="5914"/>
                </a:lnTo>
                <a:lnTo>
                  <a:pt x="19770" y="5946"/>
                </a:lnTo>
                <a:lnTo>
                  <a:pt x="19760" y="5952"/>
                </a:lnTo>
                <a:lnTo>
                  <a:pt x="19747" y="5966"/>
                </a:lnTo>
                <a:lnTo>
                  <a:pt x="19747" y="5992"/>
                </a:lnTo>
                <a:lnTo>
                  <a:pt x="19776" y="6035"/>
                </a:lnTo>
                <a:lnTo>
                  <a:pt x="19781" y="6047"/>
                </a:lnTo>
                <a:lnTo>
                  <a:pt x="19793" y="6067"/>
                </a:lnTo>
                <a:lnTo>
                  <a:pt x="19804" y="6079"/>
                </a:lnTo>
                <a:lnTo>
                  <a:pt x="19866" y="6143"/>
                </a:lnTo>
                <a:lnTo>
                  <a:pt x="19873" y="6143"/>
                </a:lnTo>
                <a:lnTo>
                  <a:pt x="19884" y="6131"/>
                </a:lnTo>
                <a:lnTo>
                  <a:pt x="19895" y="6125"/>
                </a:lnTo>
                <a:lnTo>
                  <a:pt x="19918" y="6131"/>
                </a:lnTo>
                <a:lnTo>
                  <a:pt x="19941" y="6131"/>
                </a:lnTo>
                <a:lnTo>
                  <a:pt x="19964" y="6137"/>
                </a:lnTo>
                <a:lnTo>
                  <a:pt x="19980" y="6169"/>
                </a:lnTo>
                <a:lnTo>
                  <a:pt x="19987" y="6195"/>
                </a:lnTo>
                <a:lnTo>
                  <a:pt x="19998" y="6201"/>
                </a:lnTo>
                <a:lnTo>
                  <a:pt x="20016" y="6201"/>
                </a:lnTo>
                <a:lnTo>
                  <a:pt x="20032" y="6207"/>
                </a:lnTo>
                <a:lnTo>
                  <a:pt x="20049" y="6201"/>
                </a:lnTo>
                <a:lnTo>
                  <a:pt x="20065" y="6189"/>
                </a:lnTo>
                <a:lnTo>
                  <a:pt x="20106" y="6201"/>
                </a:lnTo>
                <a:lnTo>
                  <a:pt x="20117" y="6183"/>
                </a:lnTo>
                <a:lnTo>
                  <a:pt x="20140" y="6175"/>
                </a:lnTo>
                <a:lnTo>
                  <a:pt x="20135" y="6151"/>
                </a:lnTo>
                <a:lnTo>
                  <a:pt x="20129" y="6105"/>
                </a:lnTo>
                <a:lnTo>
                  <a:pt x="20117" y="6087"/>
                </a:lnTo>
                <a:lnTo>
                  <a:pt x="20101" y="6073"/>
                </a:lnTo>
                <a:lnTo>
                  <a:pt x="20060" y="6055"/>
                </a:lnTo>
                <a:lnTo>
                  <a:pt x="20016" y="6023"/>
                </a:lnTo>
                <a:lnTo>
                  <a:pt x="19946" y="5998"/>
                </a:lnTo>
                <a:lnTo>
                  <a:pt x="19923" y="5972"/>
                </a:lnTo>
                <a:lnTo>
                  <a:pt x="19902" y="5952"/>
                </a:lnTo>
                <a:lnTo>
                  <a:pt x="19879" y="5934"/>
                </a:lnTo>
                <a:lnTo>
                  <a:pt x="19833" y="5902"/>
                </a:lnTo>
                <a:lnTo>
                  <a:pt x="19822" y="5896"/>
                </a:lnTo>
                <a:lnTo>
                  <a:pt x="19817" y="5896"/>
                </a:lnTo>
                <a:close/>
                <a:moveTo>
                  <a:pt x="12415" y="5952"/>
                </a:moveTo>
                <a:lnTo>
                  <a:pt x="12399" y="5966"/>
                </a:lnTo>
                <a:lnTo>
                  <a:pt x="12353" y="6004"/>
                </a:lnTo>
                <a:lnTo>
                  <a:pt x="12329" y="6010"/>
                </a:lnTo>
                <a:lnTo>
                  <a:pt x="12285" y="6041"/>
                </a:lnTo>
                <a:lnTo>
                  <a:pt x="12267" y="6067"/>
                </a:lnTo>
                <a:lnTo>
                  <a:pt x="12257" y="6093"/>
                </a:lnTo>
                <a:lnTo>
                  <a:pt x="12267" y="6099"/>
                </a:lnTo>
                <a:lnTo>
                  <a:pt x="12267" y="6119"/>
                </a:lnTo>
                <a:lnTo>
                  <a:pt x="12239" y="6143"/>
                </a:lnTo>
                <a:lnTo>
                  <a:pt x="12193" y="6221"/>
                </a:lnTo>
                <a:lnTo>
                  <a:pt x="12102" y="6278"/>
                </a:lnTo>
                <a:lnTo>
                  <a:pt x="12006" y="6270"/>
                </a:lnTo>
                <a:lnTo>
                  <a:pt x="11972" y="6290"/>
                </a:lnTo>
                <a:lnTo>
                  <a:pt x="11921" y="6316"/>
                </a:lnTo>
                <a:lnTo>
                  <a:pt x="11908" y="6348"/>
                </a:lnTo>
                <a:lnTo>
                  <a:pt x="11926" y="6354"/>
                </a:lnTo>
                <a:lnTo>
                  <a:pt x="11978" y="6360"/>
                </a:lnTo>
                <a:lnTo>
                  <a:pt x="12051" y="6328"/>
                </a:lnTo>
                <a:lnTo>
                  <a:pt x="12063" y="6342"/>
                </a:lnTo>
                <a:lnTo>
                  <a:pt x="12097" y="6342"/>
                </a:lnTo>
                <a:lnTo>
                  <a:pt x="12125" y="6316"/>
                </a:lnTo>
                <a:lnTo>
                  <a:pt x="12130" y="6316"/>
                </a:lnTo>
                <a:lnTo>
                  <a:pt x="12125" y="6342"/>
                </a:lnTo>
                <a:lnTo>
                  <a:pt x="12136" y="6348"/>
                </a:lnTo>
                <a:lnTo>
                  <a:pt x="12187" y="6342"/>
                </a:lnTo>
                <a:lnTo>
                  <a:pt x="12210" y="6322"/>
                </a:lnTo>
                <a:lnTo>
                  <a:pt x="12228" y="6328"/>
                </a:lnTo>
                <a:lnTo>
                  <a:pt x="12228" y="6334"/>
                </a:lnTo>
                <a:lnTo>
                  <a:pt x="12233" y="6342"/>
                </a:lnTo>
                <a:lnTo>
                  <a:pt x="12249" y="6334"/>
                </a:lnTo>
                <a:lnTo>
                  <a:pt x="12273" y="6316"/>
                </a:lnTo>
                <a:lnTo>
                  <a:pt x="12313" y="6290"/>
                </a:lnTo>
                <a:lnTo>
                  <a:pt x="12342" y="6284"/>
                </a:lnTo>
                <a:lnTo>
                  <a:pt x="12386" y="6264"/>
                </a:lnTo>
                <a:lnTo>
                  <a:pt x="12404" y="6227"/>
                </a:lnTo>
                <a:lnTo>
                  <a:pt x="12409" y="6189"/>
                </a:lnTo>
                <a:lnTo>
                  <a:pt x="12409" y="6169"/>
                </a:lnTo>
                <a:lnTo>
                  <a:pt x="12399" y="6151"/>
                </a:lnTo>
                <a:lnTo>
                  <a:pt x="12386" y="6151"/>
                </a:lnTo>
                <a:lnTo>
                  <a:pt x="12376" y="6157"/>
                </a:lnTo>
                <a:lnTo>
                  <a:pt x="12358" y="6157"/>
                </a:lnTo>
                <a:lnTo>
                  <a:pt x="12347" y="6175"/>
                </a:lnTo>
                <a:lnTo>
                  <a:pt x="12335" y="6195"/>
                </a:lnTo>
                <a:lnTo>
                  <a:pt x="12324" y="6207"/>
                </a:lnTo>
                <a:lnTo>
                  <a:pt x="12313" y="6221"/>
                </a:lnTo>
                <a:lnTo>
                  <a:pt x="12285" y="6227"/>
                </a:lnTo>
                <a:lnTo>
                  <a:pt x="12239" y="6264"/>
                </a:lnTo>
                <a:lnTo>
                  <a:pt x="12239" y="6259"/>
                </a:lnTo>
                <a:lnTo>
                  <a:pt x="12257" y="6239"/>
                </a:lnTo>
                <a:lnTo>
                  <a:pt x="12301" y="6195"/>
                </a:lnTo>
                <a:lnTo>
                  <a:pt x="12319" y="6157"/>
                </a:lnTo>
                <a:lnTo>
                  <a:pt x="12329" y="6119"/>
                </a:lnTo>
                <a:lnTo>
                  <a:pt x="12329" y="6093"/>
                </a:lnTo>
                <a:lnTo>
                  <a:pt x="12335" y="6067"/>
                </a:lnTo>
                <a:lnTo>
                  <a:pt x="12386" y="6035"/>
                </a:lnTo>
                <a:lnTo>
                  <a:pt x="12427" y="5998"/>
                </a:lnTo>
                <a:lnTo>
                  <a:pt x="12438" y="5972"/>
                </a:lnTo>
                <a:lnTo>
                  <a:pt x="12432" y="5960"/>
                </a:lnTo>
                <a:lnTo>
                  <a:pt x="12415" y="5952"/>
                </a:lnTo>
                <a:close/>
                <a:moveTo>
                  <a:pt x="12205" y="6041"/>
                </a:moveTo>
                <a:lnTo>
                  <a:pt x="12182" y="6087"/>
                </a:lnTo>
                <a:lnTo>
                  <a:pt x="12159" y="6067"/>
                </a:lnTo>
                <a:lnTo>
                  <a:pt x="12148" y="6079"/>
                </a:lnTo>
                <a:lnTo>
                  <a:pt x="12143" y="6099"/>
                </a:lnTo>
                <a:lnTo>
                  <a:pt x="12120" y="6119"/>
                </a:lnTo>
                <a:lnTo>
                  <a:pt x="12107" y="6111"/>
                </a:lnTo>
                <a:lnTo>
                  <a:pt x="12107" y="6105"/>
                </a:lnTo>
                <a:lnTo>
                  <a:pt x="12086" y="6093"/>
                </a:lnTo>
                <a:lnTo>
                  <a:pt x="12068" y="6111"/>
                </a:lnTo>
                <a:lnTo>
                  <a:pt x="12035" y="6131"/>
                </a:lnTo>
                <a:lnTo>
                  <a:pt x="12029" y="6157"/>
                </a:lnTo>
                <a:lnTo>
                  <a:pt x="12045" y="6169"/>
                </a:lnTo>
                <a:lnTo>
                  <a:pt x="12058" y="6175"/>
                </a:lnTo>
                <a:lnTo>
                  <a:pt x="12091" y="6163"/>
                </a:lnTo>
                <a:lnTo>
                  <a:pt x="12097" y="6169"/>
                </a:lnTo>
                <a:lnTo>
                  <a:pt x="12091" y="6183"/>
                </a:lnTo>
                <a:lnTo>
                  <a:pt x="12102" y="6201"/>
                </a:lnTo>
                <a:lnTo>
                  <a:pt x="12125" y="6207"/>
                </a:lnTo>
                <a:lnTo>
                  <a:pt x="12159" y="6215"/>
                </a:lnTo>
                <a:lnTo>
                  <a:pt x="12193" y="6195"/>
                </a:lnTo>
                <a:lnTo>
                  <a:pt x="12221" y="6151"/>
                </a:lnTo>
                <a:lnTo>
                  <a:pt x="12221" y="6055"/>
                </a:lnTo>
                <a:lnTo>
                  <a:pt x="12216" y="6041"/>
                </a:lnTo>
                <a:lnTo>
                  <a:pt x="12205" y="6041"/>
                </a:lnTo>
                <a:close/>
                <a:moveTo>
                  <a:pt x="14848" y="6157"/>
                </a:moveTo>
                <a:lnTo>
                  <a:pt x="14830" y="6189"/>
                </a:lnTo>
                <a:lnTo>
                  <a:pt x="14820" y="6201"/>
                </a:lnTo>
                <a:lnTo>
                  <a:pt x="14825" y="6215"/>
                </a:lnTo>
                <a:lnTo>
                  <a:pt x="14859" y="6201"/>
                </a:lnTo>
                <a:lnTo>
                  <a:pt x="14882" y="6189"/>
                </a:lnTo>
                <a:lnTo>
                  <a:pt x="14871" y="6169"/>
                </a:lnTo>
                <a:lnTo>
                  <a:pt x="14859" y="6157"/>
                </a:lnTo>
                <a:lnTo>
                  <a:pt x="14848" y="6157"/>
                </a:lnTo>
                <a:close/>
                <a:moveTo>
                  <a:pt x="11795" y="6284"/>
                </a:moveTo>
                <a:lnTo>
                  <a:pt x="11761" y="6316"/>
                </a:lnTo>
                <a:lnTo>
                  <a:pt x="11750" y="6316"/>
                </a:lnTo>
                <a:lnTo>
                  <a:pt x="11738" y="6310"/>
                </a:lnTo>
                <a:lnTo>
                  <a:pt x="11722" y="6328"/>
                </a:lnTo>
                <a:lnTo>
                  <a:pt x="11704" y="6334"/>
                </a:lnTo>
                <a:lnTo>
                  <a:pt x="11693" y="6380"/>
                </a:lnTo>
                <a:lnTo>
                  <a:pt x="11717" y="6380"/>
                </a:lnTo>
                <a:lnTo>
                  <a:pt x="11727" y="6374"/>
                </a:lnTo>
                <a:lnTo>
                  <a:pt x="11738" y="6360"/>
                </a:lnTo>
                <a:lnTo>
                  <a:pt x="11745" y="6348"/>
                </a:lnTo>
                <a:lnTo>
                  <a:pt x="11750" y="6366"/>
                </a:lnTo>
                <a:lnTo>
                  <a:pt x="11773" y="6354"/>
                </a:lnTo>
                <a:lnTo>
                  <a:pt x="11789" y="6354"/>
                </a:lnTo>
                <a:lnTo>
                  <a:pt x="11813" y="6360"/>
                </a:lnTo>
                <a:lnTo>
                  <a:pt x="11823" y="6354"/>
                </a:lnTo>
                <a:lnTo>
                  <a:pt x="11841" y="6334"/>
                </a:lnTo>
                <a:lnTo>
                  <a:pt x="11869" y="6334"/>
                </a:lnTo>
                <a:lnTo>
                  <a:pt x="11887" y="6328"/>
                </a:lnTo>
                <a:lnTo>
                  <a:pt x="11898" y="6316"/>
                </a:lnTo>
                <a:lnTo>
                  <a:pt x="11892" y="6310"/>
                </a:lnTo>
                <a:lnTo>
                  <a:pt x="11864" y="6302"/>
                </a:lnTo>
                <a:lnTo>
                  <a:pt x="11859" y="6296"/>
                </a:lnTo>
                <a:lnTo>
                  <a:pt x="11846" y="6284"/>
                </a:lnTo>
                <a:lnTo>
                  <a:pt x="11795" y="6284"/>
                </a:lnTo>
                <a:close/>
                <a:moveTo>
                  <a:pt x="11681" y="6334"/>
                </a:moveTo>
                <a:lnTo>
                  <a:pt x="11647" y="6354"/>
                </a:lnTo>
                <a:lnTo>
                  <a:pt x="11619" y="6392"/>
                </a:lnTo>
                <a:lnTo>
                  <a:pt x="11585" y="6430"/>
                </a:lnTo>
                <a:lnTo>
                  <a:pt x="11624" y="6418"/>
                </a:lnTo>
                <a:lnTo>
                  <a:pt x="11653" y="6398"/>
                </a:lnTo>
                <a:lnTo>
                  <a:pt x="11665" y="6386"/>
                </a:lnTo>
                <a:lnTo>
                  <a:pt x="11670" y="6366"/>
                </a:lnTo>
                <a:lnTo>
                  <a:pt x="11688" y="6348"/>
                </a:lnTo>
                <a:lnTo>
                  <a:pt x="11681" y="6334"/>
                </a:lnTo>
                <a:close/>
                <a:moveTo>
                  <a:pt x="18207" y="6456"/>
                </a:moveTo>
                <a:lnTo>
                  <a:pt x="18161" y="6462"/>
                </a:lnTo>
                <a:lnTo>
                  <a:pt x="18140" y="6470"/>
                </a:lnTo>
                <a:lnTo>
                  <a:pt x="18104" y="6494"/>
                </a:lnTo>
                <a:lnTo>
                  <a:pt x="18070" y="6539"/>
                </a:lnTo>
                <a:lnTo>
                  <a:pt x="18054" y="6571"/>
                </a:lnTo>
                <a:lnTo>
                  <a:pt x="18054" y="6673"/>
                </a:lnTo>
                <a:lnTo>
                  <a:pt x="18060" y="6693"/>
                </a:lnTo>
                <a:lnTo>
                  <a:pt x="18065" y="6711"/>
                </a:lnTo>
                <a:lnTo>
                  <a:pt x="18094" y="6768"/>
                </a:lnTo>
                <a:lnTo>
                  <a:pt x="18133" y="6800"/>
                </a:lnTo>
                <a:lnTo>
                  <a:pt x="18179" y="6794"/>
                </a:lnTo>
                <a:lnTo>
                  <a:pt x="18225" y="6774"/>
                </a:lnTo>
                <a:lnTo>
                  <a:pt x="18303" y="6737"/>
                </a:lnTo>
                <a:lnTo>
                  <a:pt x="18339" y="6685"/>
                </a:lnTo>
                <a:lnTo>
                  <a:pt x="18349" y="6653"/>
                </a:lnTo>
                <a:lnTo>
                  <a:pt x="18378" y="6615"/>
                </a:lnTo>
                <a:lnTo>
                  <a:pt x="18383" y="6629"/>
                </a:lnTo>
                <a:lnTo>
                  <a:pt x="18396" y="6653"/>
                </a:lnTo>
                <a:lnTo>
                  <a:pt x="18401" y="6653"/>
                </a:lnTo>
                <a:lnTo>
                  <a:pt x="18412" y="6635"/>
                </a:lnTo>
                <a:lnTo>
                  <a:pt x="18406" y="6589"/>
                </a:lnTo>
                <a:lnTo>
                  <a:pt x="18383" y="6557"/>
                </a:lnTo>
                <a:lnTo>
                  <a:pt x="18349" y="6539"/>
                </a:lnTo>
                <a:lnTo>
                  <a:pt x="18207" y="6456"/>
                </a:lnTo>
                <a:close/>
                <a:moveTo>
                  <a:pt x="11205" y="7093"/>
                </a:moveTo>
                <a:lnTo>
                  <a:pt x="11187" y="7099"/>
                </a:lnTo>
                <a:lnTo>
                  <a:pt x="11182" y="7119"/>
                </a:lnTo>
                <a:lnTo>
                  <a:pt x="11169" y="7125"/>
                </a:lnTo>
                <a:lnTo>
                  <a:pt x="11148" y="7139"/>
                </a:lnTo>
                <a:lnTo>
                  <a:pt x="11136" y="7157"/>
                </a:lnTo>
                <a:lnTo>
                  <a:pt x="11187" y="7157"/>
                </a:lnTo>
                <a:lnTo>
                  <a:pt x="11205" y="7139"/>
                </a:lnTo>
                <a:lnTo>
                  <a:pt x="11216" y="7113"/>
                </a:lnTo>
                <a:lnTo>
                  <a:pt x="11205" y="7093"/>
                </a:lnTo>
                <a:close/>
                <a:moveTo>
                  <a:pt x="11169" y="7183"/>
                </a:moveTo>
                <a:lnTo>
                  <a:pt x="11153" y="7189"/>
                </a:lnTo>
                <a:lnTo>
                  <a:pt x="11136" y="7203"/>
                </a:lnTo>
                <a:lnTo>
                  <a:pt x="11125" y="7221"/>
                </a:lnTo>
                <a:lnTo>
                  <a:pt x="11141" y="7227"/>
                </a:lnTo>
                <a:lnTo>
                  <a:pt x="11193" y="7209"/>
                </a:lnTo>
                <a:lnTo>
                  <a:pt x="11210" y="7203"/>
                </a:lnTo>
                <a:lnTo>
                  <a:pt x="11210" y="7189"/>
                </a:lnTo>
                <a:lnTo>
                  <a:pt x="11187" y="7189"/>
                </a:lnTo>
                <a:lnTo>
                  <a:pt x="11169" y="7183"/>
                </a:lnTo>
                <a:close/>
                <a:moveTo>
                  <a:pt x="10983" y="7272"/>
                </a:moveTo>
                <a:lnTo>
                  <a:pt x="10965" y="7278"/>
                </a:lnTo>
                <a:lnTo>
                  <a:pt x="10949" y="7298"/>
                </a:lnTo>
                <a:lnTo>
                  <a:pt x="10942" y="7310"/>
                </a:lnTo>
                <a:lnTo>
                  <a:pt x="10965" y="7322"/>
                </a:lnTo>
                <a:lnTo>
                  <a:pt x="10983" y="7310"/>
                </a:lnTo>
                <a:lnTo>
                  <a:pt x="11006" y="7290"/>
                </a:lnTo>
                <a:lnTo>
                  <a:pt x="10999" y="7278"/>
                </a:lnTo>
                <a:lnTo>
                  <a:pt x="10983" y="7272"/>
                </a:lnTo>
                <a:close/>
                <a:moveTo>
                  <a:pt x="6555" y="7310"/>
                </a:moveTo>
                <a:lnTo>
                  <a:pt x="6526" y="7406"/>
                </a:lnTo>
                <a:lnTo>
                  <a:pt x="6526" y="7470"/>
                </a:lnTo>
                <a:lnTo>
                  <a:pt x="6532" y="7489"/>
                </a:lnTo>
                <a:lnTo>
                  <a:pt x="6544" y="7482"/>
                </a:lnTo>
                <a:lnTo>
                  <a:pt x="6549" y="7476"/>
                </a:lnTo>
                <a:lnTo>
                  <a:pt x="6560" y="7426"/>
                </a:lnTo>
                <a:lnTo>
                  <a:pt x="6555" y="7418"/>
                </a:lnTo>
                <a:lnTo>
                  <a:pt x="6565" y="7406"/>
                </a:lnTo>
                <a:lnTo>
                  <a:pt x="6572" y="7400"/>
                </a:lnTo>
                <a:lnTo>
                  <a:pt x="6583" y="7412"/>
                </a:lnTo>
                <a:lnTo>
                  <a:pt x="6583" y="7432"/>
                </a:lnTo>
                <a:lnTo>
                  <a:pt x="6588" y="7438"/>
                </a:lnTo>
                <a:lnTo>
                  <a:pt x="6635" y="7380"/>
                </a:lnTo>
                <a:lnTo>
                  <a:pt x="6617" y="7348"/>
                </a:lnTo>
                <a:lnTo>
                  <a:pt x="6601" y="7316"/>
                </a:lnTo>
                <a:lnTo>
                  <a:pt x="6555" y="7310"/>
                </a:lnTo>
                <a:close/>
                <a:moveTo>
                  <a:pt x="6686" y="7336"/>
                </a:moveTo>
                <a:lnTo>
                  <a:pt x="6663" y="7368"/>
                </a:lnTo>
                <a:lnTo>
                  <a:pt x="6645" y="7394"/>
                </a:lnTo>
                <a:lnTo>
                  <a:pt x="6645" y="7406"/>
                </a:lnTo>
                <a:lnTo>
                  <a:pt x="6658" y="7418"/>
                </a:lnTo>
                <a:lnTo>
                  <a:pt x="6686" y="7394"/>
                </a:lnTo>
                <a:lnTo>
                  <a:pt x="6686" y="7336"/>
                </a:lnTo>
                <a:close/>
                <a:moveTo>
                  <a:pt x="6464" y="7348"/>
                </a:moveTo>
                <a:lnTo>
                  <a:pt x="6452" y="7374"/>
                </a:lnTo>
                <a:lnTo>
                  <a:pt x="6464" y="7400"/>
                </a:lnTo>
                <a:lnTo>
                  <a:pt x="6475" y="7412"/>
                </a:lnTo>
                <a:lnTo>
                  <a:pt x="6492" y="7412"/>
                </a:lnTo>
                <a:lnTo>
                  <a:pt x="6508" y="7406"/>
                </a:lnTo>
                <a:lnTo>
                  <a:pt x="6508" y="7394"/>
                </a:lnTo>
                <a:lnTo>
                  <a:pt x="6503" y="7368"/>
                </a:lnTo>
                <a:lnTo>
                  <a:pt x="6498" y="7362"/>
                </a:lnTo>
                <a:lnTo>
                  <a:pt x="6475" y="7354"/>
                </a:lnTo>
                <a:lnTo>
                  <a:pt x="6464" y="7348"/>
                </a:lnTo>
                <a:close/>
                <a:moveTo>
                  <a:pt x="6487" y="7495"/>
                </a:moveTo>
                <a:lnTo>
                  <a:pt x="6480" y="7513"/>
                </a:lnTo>
                <a:lnTo>
                  <a:pt x="6480" y="7527"/>
                </a:lnTo>
                <a:lnTo>
                  <a:pt x="6487" y="7539"/>
                </a:lnTo>
                <a:lnTo>
                  <a:pt x="6492" y="7571"/>
                </a:lnTo>
                <a:lnTo>
                  <a:pt x="6498" y="7571"/>
                </a:lnTo>
                <a:lnTo>
                  <a:pt x="6508" y="7559"/>
                </a:lnTo>
                <a:lnTo>
                  <a:pt x="6516" y="7553"/>
                </a:lnTo>
                <a:lnTo>
                  <a:pt x="6521" y="7533"/>
                </a:lnTo>
                <a:lnTo>
                  <a:pt x="6503" y="7507"/>
                </a:lnTo>
                <a:lnTo>
                  <a:pt x="6498" y="7495"/>
                </a:lnTo>
                <a:lnTo>
                  <a:pt x="6487" y="7495"/>
                </a:lnTo>
                <a:close/>
                <a:moveTo>
                  <a:pt x="10676" y="7533"/>
                </a:moveTo>
                <a:lnTo>
                  <a:pt x="10624" y="7545"/>
                </a:lnTo>
                <a:lnTo>
                  <a:pt x="10596" y="7565"/>
                </a:lnTo>
                <a:lnTo>
                  <a:pt x="10613" y="7585"/>
                </a:lnTo>
                <a:lnTo>
                  <a:pt x="10658" y="7585"/>
                </a:lnTo>
                <a:lnTo>
                  <a:pt x="10676" y="7603"/>
                </a:lnTo>
                <a:lnTo>
                  <a:pt x="10693" y="7597"/>
                </a:lnTo>
                <a:lnTo>
                  <a:pt x="10704" y="7577"/>
                </a:lnTo>
                <a:lnTo>
                  <a:pt x="10693" y="7539"/>
                </a:lnTo>
                <a:lnTo>
                  <a:pt x="10676" y="7533"/>
                </a:lnTo>
                <a:close/>
                <a:moveTo>
                  <a:pt x="6402" y="7603"/>
                </a:moveTo>
                <a:lnTo>
                  <a:pt x="6389" y="7617"/>
                </a:lnTo>
                <a:lnTo>
                  <a:pt x="6379" y="7649"/>
                </a:lnTo>
                <a:lnTo>
                  <a:pt x="6379" y="7713"/>
                </a:lnTo>
                <a:lnTo>
                  <a:pt x="6384" y="7719"/>
                </a:lnTo>
                <a:lnTo>
                  <a:pt x="6389" y="7699"/>
                </a:lnTo>
                <a:lnTo>
                  <a:pt x="6402" y="7681"/>
                </a:lnTo>
                <a:lnTo>
                  <a:pt x="6407" y="7661"/>
                </a:lnTo>
                <a:lnTo>
                  <a:pt x="6418" y="7649"/>
                </a:lnTo>
                <a:lnTo>
                  <a:pt x="6418" y="7635"/>
                </a:lnTo>
                <a:lnTo>
                  <a:pt x="6402" y="7617"/>
                </a:lnTo>
                <a:lnTo>
                  <a:pt x="6407" y="7603"/>
                </a:lnTo>
                <a:lnTo>
                  <a:pt x="6402" y="7603"/>
                </a:lnTo>
                <a:close/>
                <a:moveTo>
                  <a:pt x="16990" y="7661"/>
                </a:moveTo>
                <a:lnTo>
                  <a:pt x="16990" y="7687"/>
                </a:lnTo>
                <a:lnTo>
                  <a:pt x="17031" y="7705"/>
                </a:lnTo>
                <a:lnTo>
                  <a:pt x="17037" y="7699"/>
                </a:lnTo>
                <a:lnTo>
                  <a:pt x="17037" y="7687"/>
                </a:lnTo>
                <a:lnTo>
                  <a:pt x="17024" y="7667"/>
                </a:lnTo>
                <a:lnTo>
                  <a:pt x="17008" y="7661"/>
                </a:lnTo>
                <a:lnTo>
                  <a:pt x="16990" y="7661"/>
                </a:lnTo>
                <a:close/>
                <a:moveTo>
                  <a:pt x="9988" y="7896"/>
                </a:moveTo>
                <a:lnTo>
                  <a:pt x="9976" y="7910"/>
                </a:lnTo>
                <a:lnTo>
                  <a:pt x="9914" y="7910"/>
                </a:lnTo>
                <a:lnTo>
                  <a:pt x="9875" y="7922"/>
                </a:lnTo>
                <a:lnTo>
                  <a:pt x="9880" y="7936"/>
                </a:lnTo>
                <a:lnTo>
                  <a:pt x="9903" y="7942"/>
                </a:lnTo>
                <a:lnTo>
                  <a:pt x="9976" y="7942"/>
                </a:lnTo>
                <a:lnTo>
                  <a:pt x="9988" y="7936"/>
                </a:lnTo>
                <a:lnTo>
                  <a:pt x="9994" y="7916"/>
                </a:lnTo>
                <a:lnTo>
                  <a:pt x="9994" y="7896"/>
                </a:lnTo>
                <a:lnTo>
                  <a:pt x="9988" y="7896"/>
                </a:lnTo>
                <a:close/>
                <a:moveTo>
                  <a:pt x="9756" y="7999"/>
                </a:moveTo>
                <a:lnTo>
                  <a:pt x="9720" y="8005"/>
                </a:lnTo>
                <a:lnTo>
                  <a:pt x="9715" y="8017"/>
                </a:lnTo>
                <a:lnTo>
                  <a:pt x="9720" y="8037"/>
                </a:lnTo>
                <a:lnTo>
                  <a:pt x="9743" y="8049"/>
                </a:lnTo>
                <a:lnTo>
                  <a:pt x="9761" y="8055"/>
                </a:lnTo>
                <a:lnTo>
                  <a:pt x="9777" y="8043"/>
                </a:lnTo>
                <a:lnTo>
                  <a:pt x="9789" y="8017"/>
                </a:lnTo>
                <a:lnTo>
                  <a:pt x="9784" y="7999"/>
                </a:lnTo>
                <a:lnTo>
                  <a:pt x="9756" y="7999"/>
                </a:lnTo>
                <a:close/>
                <a:moveTo>
                  <a:pt x="13358" y="8095"/>
                </a:moveTo>
                <a:lnTo>
                  <a:pt x="13342" y="8107"/>
                </a:lnTo>
                <a:lnTo>
                  <a:pt x="13329" y="8139"/>
                </a:lnTo>
                <a:lnTo>
                  <a:pt x="13353" y="8151"/>
                </a:lnTo>
                <a:lnTo>
                  <a:pt x="13386" y="8139"/>
                </a:lnTo>
                <a:lnTo>
                  <a:pt x="13399" y="8127"/>
                </a:lnTo>
                <a:lnTo>
                  <a:pt x="13422" y="8127"/>
                </a:lnTo>
                <a:lnTo>
                  <a:pt x="13422" y="8113"/>
                </a:lnTo>
                <a:lnTo>
                  <a:pt x="13386" y="8095"/>
                </a:lnTo>
                <a:lnTo>
                  <a:pt x="13358" y="8095"/>
                </a:lnTo>
                <a:close/>
                <a:moveTo>
                  <a:pt x="15603" y="8298"/>
                </a:moveTo>
                <a:lnTo>
                  <a:pt x="15575" y="8318"/>
                </a:lnTo>
                <a:lnTo>
                  <a:pt x="15575" y="8310"/>
                </a:lnTo>
                <a:lnTo>
                  <a:pt x="15559" y="8318"/>
                </a:lnTo>
                <a:lnTo>
                  <a:pt x="15564" y="8342"/>
                </a:lnTo>
                <a:lnTo>
                  <a:pt x="15575" y="8356"/>
                </a:lnTo>
                <a:lnTo>
                  <a:pt x="15587" y="8362"/>
                </a:lnTo>
                <a:lnTo>
                  <a:pt x="15603" y="8394"/>
                </a:lnTo>
                <a:lnTo>
                  <a:pt x="15616" y="8388"/>
                </a:lnTo>
                <a:lnTo>
                  <a:pt x="15616" y="8368"/>
                </a:lnTo>
                <a:lnTo>
                  <a:pt x="15626" y="8356"/>
                </a:lnTo>
                <a:lnTo>
                  <a:pt x="15626" y="8324"/>
                </a:lnTo>
                <a:lnTo>
                  <a:pt x="15621" y="8304"/>
                </a:lnTo>
                <a:lnTo>
                  <a:pt x="15603" y="8298"/>
                </a:lnTo>
                <a:close/>
                <a:moveTo>
                  <a:pt x="7373" y="8469"/>
                </a:moveTo>
                <a:lnTo>
                  <a:pt x="7361" y="8483"/>
                </a:lnTo>
                <a:lnTo>
                  <a:pt x="7356" y="8477"/>
                </a:lnTo>
                <a:lnTo>
                  <a:pt x="7345" y="8477"/>
                </a:lnTo>
                <a:lnTo>
                  <a:pt x="7327" y="8501"/>
                </a:lnTo>
                <a:lnTo>
                  <a:pt x="7322" y="8521"/>
                </a:lnTo>
                <a:lnTo>
                  <a:pt x="7322" y="8527"/>
                </a:lnTo>
                <a:lnTo>
                  <a:pt x="7340" y="8533"/>
                </a:lnTo>
                <a:lnTo>
                  <a:pt x="7345" y="8521"/>
                </a:lnTo>
                <a:lnTo>
                  <a:pt x="7379" y="8489"/>
                </a:lnTo>
                <a:lnTo>
                  <a:pt x="7379" y="8477"/>
                </a:lnTo>
                <a:lnTo>
                  <a:pt x="7373" y="8469"/>
                </a:lnTo>
                <a:close/>
                <a:moveTo>
                  <a:pt x="7294" y="8495"/>
                </a:moveTo>
                <a:lnTo>
                  <a:pt x="7247" y="8541"/>
                </a:lnTo>
                <a:lnTo>
                  <a:pt x="7242" y="8591"/>
                </a:lnTo>
                <a:lnTo>
                  <a:pt x="7247" y="8591"/>
                </a:lnTo>
                <a:lnTo>
                  <a:pt x="7254" y="8585"/>
                </a:lnTo>
                <a:lnTo>
                  <a:pt x="7270" y="8553"/>
                </a:lnTo>
                <a:lnTo>
                  <a:pt x="7283" y="8533"/>
                </a:lnTo>
                <a:lnTo>
                  <a:pt x="7283" y="8527"/>
                </a:lnTo>
                <a:lnTo>
                  <a:pt x="7294" y="8533"/>
                </a:lnTo>
                <a:lnTo>
                  <a:pt x="7304" y="8521"/>
                </a:lnTo>
                <a:lnTo>
                  <a:pt x="7311" y="8509"/>
                </a:lnTo>
                <a:lnTo>
                  <a:pt x="7294" y="8495"/>
                </a:lnTo>
                <a:close/>
                <a:moveTo>
                  <a:pt x="7198" y="8521"/>
                </a:moveTo>
                <a:lnTo>
                  <a:pt x="7157" y="8547"/>
                </a:lnTo>
                <a:lnTo>
                  <a:pt x="7146" y="8547"/>
                </a:lnTo>
                <a:lnTo>
                  <a:pt x="7134" y="8553"/>
                </a:lnTo>
                <a:lnTo>
                  <a:pt x="7134" y="8559"/>
                </a:lnTo>
                <a:lnTo>
                  <a:pt x="7151" y="8573"/>
                </a:lnTo>
                <a:lnTo>
                  <a:pt x="7134" y="8637"/>
                </a:lnTo>
                <a:lnTo>
                  <a:pt x="7100" y="8643"/>
                </a:lnTo>
                <a:lnTo>
                  <a:pt x="7084" y="8637"/>
                </a:lnTo>
                <a:lnTo>
                  <a:pt x="7061" y="8637"/>
                </a:lnTo>
                <a:lnTo>
                  <a:pt x="7056" y="8643"/>
                </a:lnTo>
                <a:lnTo>
                  <a:pt x="7056" y="8661"/>
                </a:lnTo>
                <a:lnTo>
                  <a:pt x="7077" y="8669"/>
                </a:lnTo>
                <a:lnTo>
                  <a:pt x="7077" y="8675"/>
                </a:lnTo>
                <a:lnTo>
                  <a:pt x="7072" y="8687"/>
                </a:lnTo>
                <a:lnTo>
                  <a:pt x="7072" y="8701"/>
                </a:lnTo>
                <a:lnTo>
                  <a:pt x="7089" y="8693"/>
                </a:lnTo>
                <a:lnTo>
                  <a:pt x="7105" y="8707"/>
                </a:lnTo>
                <a:lnTo>
                  <a:pt x="7105" y="8718"/>
                </a:lnTo>
                <a:lnTo>
                  <a:pt x="7095" y="8738"/>
                </a:lnTo>
                <a:lnTo>
                  <a:pt x="7072" y="8770"/>
                </a:lnTo>
                <a:lnTo>
                  <a:pt x="7027" y="8820"/>
                </a:lnTo>
                <a:lnTo>
                  <a:pt x="7032" y="8840"/>
                </a:lnTo>
                <a:lnTo>
                  <a:pt x="7038" y="8834"/>
                </a:lnTo>
                <a:lnTo>
                  <a:pt x="7066" y="8802"/>
                </a:lnTo>
                <a:lnTo>
                  <a:pt x="7084" y="8788"/>
                </a:lnTo>
                <a:lnTo>
                  <a:pt x="7118" y="8744"/>
                </a:lnTo>
                <a:lnTo>
                  <a:pt x="7123" y="8744"/>
                </a:lnTo>
                <a:lnTo>
                  <a:pt x="7141" y="8724"/>
                </a:lnTo>
                <a:lnTo>
                  <a:pt x="7151" y="8713"/>
                </a:lnTo>
                <a:lnTo>
                  <a:pt x="7208" y="8643"/>
                </a:lnTo>
                <a:lnTo>
                  <a:pt x="7231" y="8617"/>
                </a:lnTo>
                <a:lnTo>
                  <a:pt x="7208" y="8623"/>
                </a:lnTo>
                <a:lnTo>
                  <a:pt x="7203" y="8623"/>
                </a:lnTo>
                <a:lnTo>
                  <a:pt x="7203" y="8585"/>
                </a:lnTo>
                <a:lnTo>
                  <a:pt x="7185" y="8591"/>
                </a:lnTo>
                <a:lnTo>
                  <a:pt x="7203" y="8559"/>
                </a:lnTo>
                <a:lnTo>
                  <a:pt x="7219" y="8527"/>
                </a:lnTo>
                <a:lnTo>
                  <a:pt x="7208" y="8521"/>
                </a:lnTo>
                <a:lnTo>
                  <a:pt x="7198" y="8521"/>
                </a:lnTo>
                <a:close/>
                <a:moveTo>
                  <a:pt x="12399" y="8744"/>
                </a:moveTo>
                <a:lnTo>
                  <a:pt x="12399" y="8782"/>
                </a:lnTo>
                <a:lnTo>
                  <a:pt x="12415" y="8802"/>
                </a:lnTo>
                <a:lnTo>
                  <a:pt x="12427" y="8802"/>
                </a:lnTo>
                <a:lnTo>
                  <a:pt x="12432" y="8796"/>
                </a:lnTo>
                <a:lnTo>
                  <a:pt x="12448" y="8782"/>
                </a:lnTo>
                <a:lnTo>
                  <a:pt x="12448" y="8788"/>
                </a:lnTo>
                <a:lnTo>
                  <a:pt x="12456" y="8788"/>
                </a:lnTo>
                <a:lnTo>
                  <a:pt x="12461" y="8770"/>
                </a:lnTo>
                <a:lnTo>
                  <a:pt x="12456" y="8764"/>
                </a:lnTo>
                <a:lnTo>
                  <a:pt x="12432" y="8776"/>
                </a:lnTo>
                <a:lnTo>
                  <a:pt x="12420" y="8770"/>
                </a:lnTo>
                <a:lnTo>
                  <a:pt x="12420" y="8756"/>
                </a:lnTo>
                <a:lnTo>
                  <a:pt x="12427" y="8750"/>
                </a:lnTo>
                <a:lnTo>
                  <a:pt x="12399" y="8744"/>
                </a:lnTo>
                <a:close/>
                <a:moveTo>
                  <a:pt x="8629" y="8750"/>
                </a:moveTo>
                <a:lnTo>
                  <a:pt x="8619" y="8756"/>
                </a:lnTo>
                <a:lnTo>
                  <a:pt x="8590" y="8796"/>
                </a:lnTo>
                <a:lnTo>
                  <a:pt x="8601" y="8802"/>
                </a:lnTo>
                <a:lnTo>
                  <a:pt x="8624" y="8802"/>
                </a:lnTo>
                <a:lnTo>
                  <a:pt x="8640" y="8776"/>
                </a:lnTo>
                <a:lnTo>
                  <a:pt x="8640" y="8750"/>
                </a:lnTo>
                <a:lnTo>
                  <a:pt x="8629" y="8750"/>
                </a:lnTo>
                <a:close/>
                <a:moveTo>
                  <a:pt x="6521" y="8924"/>
                </a:moveTo>
                <a:lnTo>
                  <a:pt x="6521" y="8942"/>
                </a:lnTo>
                <a:lnTo>
                  <a:pt x="6526" y="8956"/>
                </a:lnTo>
                <a:lnTo>
                  <a:pt x="6544" y="8973"/>
                </a:lnTo>
                <a:lnTo>
                  <a:pt x="6526" y="8999"/>
                </a:lnTo>
                <a:lnTo>
                  <a:pt x="6532" y="9011"/>
                </a:lnTo>
                <a:lnTo>
                  <a:pt x="6555" y="9011"/>
                </a:lnTo>
                <a:lnTo>
                  <a:pt x="6565" y="8999"/>
                </a:lnTo>
                <a:lnTo>
                  <a:pt x="6565" y="8993"/>
                </a:lnTo>
                <a:lnTo>
                  <a:pt x="6549" y="8979"/>
                </a:lnTo>
                <a:lnTo>
                  <a:pt x="6555" y="8956"/>
                </a:lnTo>
                <a:lnTo>
                  <a:pt x="6544" y="8924"/>
                </a:lnTo>
                <a:lnTo>
                  <a:pt x="6521" y="8924"/>
                </a:lnTo>
                <a:close/>
                <a:moveTo>
                  <a:pt x="6606" y="8973"/>
                </a:moveTo>
                <a:lnTo>
                  <a:pt x="6578" y="8999"/>
                </a:lnTo>
                <a:lnTo>
                  <a:pt x="6606" y="9005"/>
                </a:lnTo>
                <a:lnTo>
                  <a:pt x="6640" y="8999"/>
                </a:lnTo>
                <a:lnTo>
                  <a:pt x="6651" y="8993"/>
                </a:lnTo>
                <a:lnTo>
                  <a:pt x="6622" y="8973"/>
                </a:lnTo>
                <a:lnTo>
                  <a:pt x="6606" y="8973"/>
                </a:lnTo>
                <a:close/>
                <a:moveTo>
                  <a:pt x="5634" y="8979"/>
                </a:moveTo>
                <a:lnTo>
                  <a:pt x="5617" y="8987"/>
                </a:lnTo>
                <a:lnTo>
                  <a:pt x="5537" y="9005"/>
                </a:lnTo>
                <a:lnTo>
                  <a:pt x="5480" y="9011"/>
                </a:lnTo>
                <a:lnTo>
                  <a:pt x="5464" y="9019"/>
                </a:lnTo>
                <a:lnTo>
                  <a:pt x="5457" y="9025"/>
                </a:lnTo>
                <a:lnTo>
                  <a:pt x="5446" y="9063"/>
                </a:lnTo>
                <a:lnTo>
                  <a:pt x="5446" y="9069"/>
                </a:lnTo>
                <a:lnTo>
                  <a:pt x="5428" y="9057"/>
                </a:lnTo>
                <a:lnTo>
                  <a:pt x="5412" y="9057"/>
                </a:lnTo>
                <a:lnTo>
                  <a:pt x="5407" y="9037"/>
                </a:lnTo>
                <a:lnTo>
                  <a:pt x="5395" y="9025"/>
                </a:lnTo>
                <a:lnTo>
                  <a:pt x="5389" y="9025"/>
                </a:lnTo>
                <a:lnTo>
                  <a:pt x="5384" y="9031"/>
                </a:lnTo>
                <a:lnTo>
                  <a:pt x="5366" y="9037"/>
                </a:lnTo>
                <a:lnTo>
                  <a:pt x="5356" y="9057"/>
                </a:lnTo>
                <a:lnTo>
                  <a:pt x="5343" y="9075"/>
                </a:lnTo>
                <a:lnTo>
                  <a:pt x="5338" y="9083"/>
                </a:lnTo>
                <a:lnTo>
                  <a:pt x="5350" y="9089"/>
                </a:lnTo>
                <a:lnTo>
                  <a:pt x="5343" y="9101"/>
                </a:lnTo>
                <a:lnTo>
                  <a:pt x="5350" y="9101"/>
                </a:lnTo>
                <a:lnTo>
                  <a:pt x="5327" y="9115"/>
                </a:lnTo>
                <a:lnTo>
                  <a:pt x="5322" y="9115"/>
                </a:lnTo>
                <a:lnTo>
                  <a:pt x="5327" y="9133"/>
                </a:lnTo>
                <a:lnTo>
                  <a:pt x="5343" y="9165"/>
                </a:lnTo>
                <a:lnTo>
                  <a:pt x="5343" y="9171"/>
                </a:lnTo>
                <a:lnTo>
                  <a:pt x="5315" y="9171"/>
                </a:lnTo>
                <a:lnTo>
                  <a:pt x="5304" y="9185"/>
                </a:lnTo>
                <a:lnTo>
                  <a:pt x="5265" y="9197"/>
                </a:lnTo>
                <a:lnTo>
                  <a:pt x="5265" y="9222"/>
                </a:lnTo>
                <a:lnTo>
                  <a:pt x="5270" y="9228"/>
                </a:lnTo>
                <a:lnTo>
                  <a:pt x="5276" y="9234"/>
                </a:lnTo>
                <a:lnTo>
                  <a:pt x="5293" y="9228"/>
                </a:lnTo>
                <a:lnTo>
                  <a:pt x="5315" y="9210"/>
                </a:lnTo>
                <a:lnTo>
                  <a:pt x="5327" y="9216"/>
                </a:lnTo>
                <a:lnTo>
                  <a:pt x="5379" y="9191"/>
                </a:lnTo>
                <a:lnTo>
                  <a:pt x="5407" y="9191"/>
                </a:lnTo>
                <a:lnTo>
                  <a:pt x="5464" y="9171"/>
                </a:lnTo>
                <a:lnTo>
                  <a:pt x="5475" y="9165"/>
                </a:lnTo>
                <a:lnTo>
                  <a:pt x="5480" y="9147"/>
                </a:lnTo>
                <a:lnTo>
                  <a:pt x="5480" y="9139"/>
                </a:lnTo>
                <a:lnTo>
                  <a:pt x="5452" y="9127"/>
                </a:lnTo>
                <a:lnTo>
                  <a:pt x="5498" y="9121"/>
                </a:lnTo>
                <a:lnTo>
                  <a:pt x="5521" y="9107"/>
                </a:lnTo>
                <a:lnTo>
                  <a:pt x="5531" y="9107"/>
                </a:lnTo>
                <a:lnTo>
                  <a:pt x="5606" y="9043"/>
                </a:lnTo>
                <a:lnTo>
                  <a:pt x="5622" y="9019"/>
                </a:lnTo>
                <a:lnTo>
                  <a:pt x="5634" y="8993"/>
                </a:lnTo>
                <a:lnTo>
                  <a:pt x="5634" y="8979"/>
                </a:lnTo>
                <a:close/>
                <a:moveTo>
                  <a:pt x="6418" y="8979"/>
                </a:moveTo>
                <a:lnTo>
                  <a:pt x="6395" y="9005"/>
                </a:lnTo>
                <a:lnTo>
                  <a:pt x="6379" y="9025"/>
                </a:lnTo>
                <a:lnTo>
                  <a:pt x="6373" y="9037"/>
                </a:lnTo>
                <a:lnTo>
                  <a:pt x="6373" y="9051"/>
                </a:lnTo>
                <a:lnTo>
                  <a:pt x="6379" y="9051"/>
                </a:lnTo>
                <a:lnTo>
                  <a:pt x="6395" y="9043"/>
                </a:lnTo>
                <a:lnTo>
                  <a:pt x="6395" y="9051"/>
                </a:lnTo>
                <a:lnTo>
                  <a:pt x="6389" y="9063"/>
                </a:lnTo>
                <a:lnTo>
                  <a:pt x="6384" y="9069"/>
                </a:lnTo>
                <a:lnTo>
                  <a:pt x="6384" y="9083"/>
                </a:lnTo>
                <a:lnTo>
                  <a:pt x="6389" y="9083"/>
                </a:lnTo>
                <a:lnTo>
                  <a:pt x="6436" y="9095"/>
                </a:lnTo>
                <a:lnTo>
                  <a:pt x="6446" y="9127"/>
                </a:lnTo>
                <a:lnTo>
                  <a:pt x="6459" y="9127"/>
                </a:lnTo>
                <a:lnTo>
                  <a:pt x="6469" y="9121"/>
                </a:lnTo>
                <a:lnTo>
                  <a:pt x="6487" y="9107"/>
                </a:lnTo>
                <a:lnTo>
                  <a:pt x="6480" y="9089"/>
                </a:lnTo>
                <a:lnTo>
                  <a:pt x="6469" y="9083"/>
                </a:lnTo>
                <a:lnTo>
                  <a:pt x="6452" y="9063"/>
                </a:lnTo>
                <a:lnTo>
                  <a:pt x="6436" y="9057"/>
                </a:lnTo>
                <a:lnTo>
                  <a:pt x="6446" y="9051"/>
                </a:lnTo>
                <a:lnTo>
                  <a:pt x="6459" y="9037"/>
                </a:lnTo>
                <a:lnTo>
                  <a:pt x="6464" y="9031"/>
                </a:lnTo>
                <a:lnTo>
                  <a:pt x="6464" y="9019"/>
                </a:lnTo>
                <a:lnTo>
                  <a:pt x="6452" y="8993"/>
                </a:lnTo>
                <a:lnTo>
                  <a:pt x="6436" y="8979"/>
                </a:lnTo>
                <a:lnTo>
                  <a:pt x="6418" y="8979"/>
                </a:lnTo>
                <a:close/>
                <a:moveTo>
                  <a:pt x="5906" y="9069"/>
                </a:moveTo>
                <a:lnTo>
                  <a:pt x="5883" y="9083"/>
                </a:lnTo>
                <a:lnTo>
                  <a:pt x="5872" y="9095"/>
                </a:lnTo>
                <a:lnTo>
                  <a:pt x="5855" y="9127"/>
                </a:lnTo>
                <a:lnTo>
                  <a:pt x="5844" y="9139"/>
                </a:lnTo>
                <a:lnTo>
                  <a:pt x="5833" y="9159"/>
                </a:lnTo>
                <a:lnTo>
                  <a:pt x="5833" y="9185"/>
                </a:lnTo>
                <a:lnTo>
                  <a:pt x="5826" y="9197"/>
                </a:lnTo>
                <a:lnTo>
                  <a:pt x="5816" y="9197"/>
                </a:lnTo>
                <a:lnTo>
                  <a:pt x="5769" y="9179"/>
                </a:lnTo>
                <a:lnTo>
                  <a:pt x="5753" y="9179"/>
                </a:lnTo>
                <a:lnTo>
                  <a:pt x="5741" y="9191"/>
                </a:lnTo>
                <a:lnTo>
                  <a:pt x="5730" y="9203"/>
                </a:lnTo>
                <a:lnTo>
                  <a:pt x="5725" y="9216"/>
                </a:lnTo>
                <a:lnTo>
                  <a:pt x="5691" y="9242"/>
                </a:lnTo>
                <a:lnTo>
                  <a:pt x="5684" y="9254"/>
                </a:lnTo>
                <a:lnTo>
                  <a:pt x="5697" y="9338"/>
                </a:lnTo>
                <a:lnTo>
                  <a:pt x="5697" y="9350"/>
                </a:lnTo>
                <a:lnTo>
                  <a:pt x="5674" y="9324"/>
                </a:lnTo>
                <a:lnTo>
                  <a:pt x="5668" y="9324"/>
                </a:lnTo>
                <a:lnTo>
                  <a:pt x="5650" y="9330"/>
                </a:lnTo>
                <a:lnTo>
                  <a:pt x="5599" y="9306"/>
                </a:lnTo>
                <a:lnTo>
                  <a:pt x="5571" y="9324"/>
                </a:lnTo>
                <a:lnTo>
                  <a:pt x="5549" y="9344"/>
                </a:lnTo>
                <a:lnTo>
                  <a:pt x="5508" y="9382"/>
                </a:lnTo>
                <a:lnTo>
                  <a:pt x="5503" y="9394"/>
                </a:lnTo>
                <a:lnTo>
                  <a:pt x="5498" y="9414"/>
                </a:lnTo>
                <a:lnTo>
                  <a:pt x="5498" y="9434"/>
                </a:lnTo>
                <a:lnTo>
                  <a:pt x="5514" y="9451"/>
                </a:lnTo>
                <a:lnTo>
                  <a:pt x="5485" y="9451"/>
                </a:lnTo>
                <a:lnTo>
                  <a:pt x="5464" y="9457"/>
                </a:lnTo>
                <a:lnTo>
                  <a:pt x="5446" y="9465"/>
                </a:lnTo>
                <a:lnTo>
                  <a:pt x="5428" y="9477"/>
                </a:lnTo>
                <a:lnTo>
                  <a:pt x="5423" y="9503"/>
                </a:lnTo>
                <a:lnTo>
                  <a:pt x="5441" y="9535"/>
                </a:lnTo>
                <a:lnTo>
                  <a:pt x="5436" y="9553"/>
                </a:lnTo>
                <a:lnTo>
                  <a:pt x="5436" y="9585"/>
                </a:lnTo>
                <a:lnTo>
                  <a:pt x="5389" y="9643"/>
                </a:lnTo>
                <a:lnTo>
                  <a:pt x="5322" y="9689"/>
                </a:lnTo>
                <a:lnTo>
                  <a:pt x="5286" y="9695"/>
                </a:lnTo>
                <a:lnTo>
                  <a:pt x="5281" y="9700"/>
                </a:lnTo>
                <a:lnTo>
                  <a:pt x="5293" y="9738"/>
                </a:lnTo>
                <a:lnTo>
                  <a:pt x="5242" y="9752"/>
                </a:lnTo>
                <a:lnTo>
                  <a:pt x="5201" y="9744"/>
                </a:lnTo>
                <a:lnTo>
                  <a:pt x="5167" y="9758"/>
                </a:lnTo>
                <a:lnTo>
                  <a:pt x="5180" y="9776"/>
                </a:lnTo>
                <a:lnTo>
                  <a:pt x="5196" y="9784"/>
                </a:lnTo>
                <a:lnTo>
                  <a:pt x="5185" y="9822"/>
                </a:lnTo>
                <a:lnTo>
                  <a:pt x="5190" y="9848"/>
                </a:lnTo>
                <a:lnTo>
                  <a:pt x="5201" y="9866"/>
                </a:lnTo>
                <a:lnTo>
                  <a:pt x="5224" y="9880"/>
                </a:lnTo>
                <a:lnTo>
                  <a:pt x="5253" y="9872"/>
                </a:lnTo>
                <a:lnTo>
                  <a:pt x="5379" y="9828"/>
                </a:lnTo>
                <a:lnTo>
                  <a:pt x="5389" y="9828"/>
                </a:lnTo>
                <a:lnTo>
                  <a:pt x="5356" y="9854"/>
                </a:lnTo>
                <a:lnTo>
                  <a:pt x="5327" y="9880"/>
                </a:lnTo>
                <a:lnTo>
                  <a:pt x="5304" y="9904"/>
                </a:lnTo>
                <a:lnTo>
                  <a:pt x="5281" y="9912"/>
                </a:lnTo>
                <a:lnTo>
                  <a:pt x="5247" y="9949"/>
                </a:lnTo>
                <a:lnTo>
                  <a:pt x="5213" y="9975"/>
                </a:lnTo>
                <a:lnTo>
                  <a:pt x="5180" y="10013"/>
                </a:lnTo>
                <a:lnTo>
                  <a:pt x="5144" y="10063"/>
                </a:lnTo>
                <a:lnTo>
                  <a:pt x="5110" y="10089"/>
                </a:lnTo>
                <a:lnTo>
                  <a:pt x="5043" y="10198"/>
                </a:lnTo>
                <a:lnTo>
                  <a:pt x="5043" y="10204"/>
                </a:lnTo>
                <a:lnTo>
                  <a:pt x="5048" y="10210"/>
                </a:lnTo>
                <a:lnTo>
                  <a:pt x="5071" y="10210"/>
                </a:lnTo>
                <a:lnTo>
                  <a:pt x="5025" y="10236"/>
                </a:lnTo>
                <a:lnTo>
                  <a:pt x="5002" y="10254"/>
                </a:lnTo>
                <a:lnTo>
                  <a:pt x="4981" y="10274"/>
                </a:lnTo>
                <a:lnTo>
                  <a:pt x="4917" y="10344"/>
                </a:lnTo>
                <a:lnTo>
                  <a:pt x="4906" y="10364"/>
                </a:lnTo>
                <a:lnTo>
                  <a:pt x="4896" y="10376"/>
                </a:lnTo>
                <a:lnTo>
                  <a:pt x="4896" y="10396"/>
                </a:lnTo>
                <a:lnTo>
                  <a:pt x="4912" y="10402"/>
                </a:lnTo>
                <a:lnTo>
                  <a:pt x="4924" y="10402"/>
                </a:lnTo>
                <a:lnTo>
                  <a:pt x="4935" y="10396"/>
                </a:lnTo>
                <a:lnTo>
                  <a:pt x="4952" y="10382"/>
                </a:lnTo>
                <a:lnTo>
                  <a:pt x="5087" y="10236"/>
                </a:lnTo>
                <a:lnTo>
                  <a:pt x="5105" y="10210"/>
                </a:lnTo>
                <a:lnTo>
                  <a:pt x="5128" y="10153"/>
                </a:lnTo>
                <a:lnTo>
                  <a:pt x="5134" y="10147"/>
                </a:lnTo>
                <a:lnTo>
                  <a:pt x="5139" y="10135"/>
                </a:lnTo>
                <a:lnTo>
                  <a:pt x="5151" y="10127"/>
                </a:lnTo>
                <a:lnTo>
                  <a:pt x="5196" y="10109"/>
                </a:lnTo>
                <a:lnTo>
                  <a:pt x="5265" y="10077"/>
                </a:lnTo>
                <a:lnTo>
                  <a:pt x="5293" y="10071"/>
                </a:lnTo>
                <a:lnTo>
                  <a:pt x="5224" y="10103"/>
                </a:lnTo>
                <a:lnTo>
                  <a:pt x="5201" y="10121"/>
                </a:lnTo>
                <a:lnTo>
                  <a:pt x="5180" y="10147"/>
                </a:lnTo>
                <a:lnTo>
                  <a:pt x="5162" y="10179"/>
                </a:lnTo>
                <a:lnTo>
                  <a:pt x="5151" y="10198"/>
                </a:lnTo>
                <a:lnTo>
                  <a:pt x="5157" y="10198"/>
                </a:lnTo>
                <a:lnTo>
                  <a:pt x="5173" y="10185"/>
                </a:lnTo>
                <a:lnTo>
                  <a:pt x="5185" y="10190"/>
                </a:lnTo>
                <a:lnTo>
                  <a:pt x="5196" y="10185"/>
                </a:lnTo>
                <a:lnTo>
                  <a:pt x="5208" y="10173"/>
                </a:lnTo>
                <a:lnTo>
                  <a:pt x="5242" y="10173"/>
                </a:lnTo>
                <a:lnTo>
                  <a:pt x="5258" y="10167"/>
                </a:lnTo>
                <a:lnTo>
                  <a:pt x="5293" y="10135"/>
                </a:lnTo>
                <a:lnTo>
                  <a:pt x="5315" y="10121"/>
                </a:lnTo>
                <a:lnTo>
                  <a:pt x="5322" y="10121"/>
                </a:lnTo>
                <a:lnTo>
                  <a:pt x="5293" y="10153"/>
                </a:lnTo>
                <a:lnTo>
                  <a:pt x="5281" y="10167"/>
                </a:lnTo>
                <a:lnTo>
                  <a:pt x="5299" y="10216"/>
                </a:lnTo>
                <a:lnTo>
                  <a:pt x="5309" y="10236"/>
                </a:lnTo>
                <a:lnTo>
                  <a:pt x="5265" y="10216"/>
                </a:lnTo>
                <a:lnTo>
                  <a:pt x="5253" y="10216"/>
                </a:lnTo>
                <a:lnTo>
                  <a:pt x="5229" y="10236"/>
                </a:lnTo>
                <a:lnTo>
                  <a:pt x="5201" y="10274"/>
                </a:lnTo>
                <a:lnTo>
                  <a:pt x="5180" y="10312"/>
                </a:lnTo>
                <a:lnTo>
                  <a:pt x="5196" y="10370"/>
                </a:lnTo>
                <a:lnTo>
                  <a:pt x="5190" y="10396"/>
                </a:lnTo>
                <a:lnTo>
                  <a:pt x="5180" y="10422"/>
                </a:lnTo>
                <a:lnTo>
                  <a:pt x="5151" y="10445"/>
                </a:lnTo>
                <a:lnTo>
                  <a:pt x="5116" y="10471"/>
                </a:lnTo>
                <a:lnTo>
                  <a:pt x="5025" y="10541"/>
                </a:lnTo>
                <a:lnTo>
                  <a:pt x="4963" y="10605"/>
                </a:lnTo>
                <a:lnTo>
                  <a:pt x="4958" y="10593"/>
                </a:lnTo>
                <a:lnTo>
                  <a:pt x="4935" y="10593"/>
                </a:lnTo>
                <a:lnTo>
                  <a:pt x="4917" y="10625"/>
                </a:lnTo>
                <a:lnTo>
                  <a:pt x="4912" y="10657"/>
                </a:lnTo>
                <a:lnTo>
                  <a:pt x="4912" y="10708"/>
                </a:lnTo>
                <a:lnTo>
                  <a:pt x="4924" y="10752"/>
                </a:lnTo>
                <a:lnTo>
                  <a:pt x="4945" y="10714"/>
                </a:lnTo>
                <a:lnTo>
                  <a:pt x="4968" y="10694"/>
                </a:lnTo>
                <a:lnTo>
                  <a:pt x="4981" y="10688"/>
                </a:lnTo>
                <a:lnTo>
                  <a:pt x="5009" y="10732"/>
                </a:lnTo>
                <a:lnTo>
                  <a:pt x="5031" y="10758"/>
                </a:lnTo>
                <a:lnTo>
                  <a:pt x="5059" y="10752"/>
                </a:lnTo>
                <a:lnTo>
                  <a:pt x="5100" y="10740"/>
                </a:lnTo>
                <a:lnTo>
                  <a:pt x="5110" y="10740"/>
                </a:lnTo>
                <a:lnTo>
                  <a:pt x="5123" y="10752"/>
                </a:lnTo>
                <a:lnTo>
                  <a:pt x="5123" y="10784"/>
                </a:lnTo>
                <a:lnTo>
                  <a:pt x="5139" y="10784"/>
                </a:lnTo>
                <a:lnTo>
                  <a:pt x="5167" y="10796"/>
                </a:lnTo>
                <a:lnTo>
                  <a:pt x="5185" y="10790"/>
                </a:lnTo>
                <a:lnTo>
                  <a:pt x="5208" y="10784"/>
                </a:lnTo>
                <a:lnTo>
                  <a:pt x="5229" y="10772"/>
                </a:lnTo>
                <a:lnTo>
                  <a:pt x="5247" y="10778"/>
                </a:lnTo>
                <a:lnTo>
                  <a:pt x="5265" y="10778"/>
                </a:lnTo>
                <a:lnTo>
                  <a:pt x="5304" y="10758"/>
                </a:lnTo>
                <a:lnTo>
                  <a:pt x="5332" y="10764"/>
                </a:lnTo>
                <a:lnTo>
                  <a:pt x="5412" y="10796"/>
                </a:lnTo>
                <a:lnTo>
                  <a:pt x="5423" y="10804"/>
                </a:lnTo>
                <a:lnTo>
                  <a:pt x="5356" y="10804"/>
                </a:lnTo>
                <a:lnTo>
                  <a:pt x="5281" y="10848"/>
                </a:lnTo>
                <a:lnTo>
                  <a:pt x="5196" y="10923"/>
                </a:lnTo>
                <a:lnTo>
                  <a:pt x="5180" y="10969"/>
                </a:lnTo>
                <a:lnTo>
                  <a:pt x="5180" y="11051"/>
                </a:lnTo>
                <a:lnTo>
                  <a:pt x="5185" y="11097"/>
                </a:lnTo>
                <a:lnTo>
                  <a:pt x="5196" y="11155"/>
                </a:lnTo>
                <a:lnTo>
                  <a:pt x="5208" y="11161"/>
                </a:lnTo>
                <a:lnTo>
                  <a:pt x="5224" y="11155"/>
                </a:lnTo>
                <a:lnTo>
                  <a:pt x="5247" y="11147"/>
                </a:lnTo>
                <a:lnTo>
                  <a:pt x="5276" y="11161"/>
                </a:lnTo>
                <a:lnTo>
                  <a:pt x="5270" y="11178"/>
                </a:lnTo>
                <a:lnTo>
                  <a:pt x="5247" y="11218"/>
                </a:lnTo>
                <a:lnTo>
                  <a:pt x="5219" y="11250"/>
                </a:lnTo>
                <a:lnTo>
                  <a:pt x="5173" y="11262"/>
                </a:lnTo>
                <a:lnTo>
                  <a:pt x="5157" y="11288"/>
                </a:lnTo>
                <a:lnTo>
                  <a:pt x="5144" y="11320"/>
                </a:lnTo>
                <a:lnTo>
                  <a:pt x="5151" y="11338"/>
                </a:lnTo>
                <a:lnTo>
                  <a:pt x="5157" y="11346"/>
                </a:lnTo>
                <a:lnTo>
                  <a:pt x="5128" y="11370"/>
                </a:lnTo>
                <a:lnTo>
                  <a:pt x="5094" y="11402"/>
                </a:lnTo>
                <a:lnTo>
                  <a:pt x="5077" y="11433"/>
                </a:lnTo>
                <a:lnTo>
                  <a:pt x="5066" y="11497"/>
                </a:lnTo>
                <a:lnTo>
                  <a:pt x="5071" y="11517"/>
                </a:lnTo>
                <a:lnTo>
                  <a:pt x="5082" y="11529"/>
                </a:lnTo>
                <a:lnTo>
                  <a:pt x="5100" y="11537"/>
                </a:lnTo>
                <a:lnTo>
                  <a:pt x="5105" y="11549"/>
                </a:lnTo>
                <a:lnTo>
                  <a:pt x="5071" y="11549"/>
                </a:lnTo>
                <a:lnTo>
                  <a:pt x="5059" y="11537"/>
                </a:lnTo>
                <a:lnTo>
                  <a:pt x="5054" y="11473"/>
                </a:lnTo>
                <a:lnTo>
                  <a:pt x="5020" y="11473"/>
                </a:lnTo>
                <a:lnTo>
                  <a:pt x="5009" y="11543"/>
                </a:lnTo>
                <a:lnTo>
                  <a:pt x="4974" y="11479"/>
                </a:lnTo>
                <a:lnTo>
                  <a:pt x="4945" y="11473"/>
                </a:lnTo>
                <a:lnTo>
                  <a:pt x="4912" y="11479"/>
                </a:lnTo>
                <a:lnTo>
                  <a:pt x="4883" y="11473"/>
                </a:lnTo>
                <a:lnTo>
                  <a:pt x="4855" y="11459"/>
                </a:lnTo>
                <a:lnTo>
                  <a:pt x="4844" y="11459"/>
                </a:lnTo>
                <a:lnTo>
                  <a:pt x="4753" y="11465"/>
                </a:lnTo>
                <a:lnTo>
                  <a:pt x="4697" y="11485"/>
                </a:lnTo>
                <a:lnTo>
                  <a:pt x="4673" y="11497"/>
                </a:lnTo>
                <a:lnTo>
                  <a:pt x="4650" y="11517"/>
                </a:lnTo>
                <a:lnTo>
                  <a:pt x="4633" y="11529"/>
                </a:lnTo>
                <a:lnTo>
                  <a:pt x="4588" y="11543"/>
                </a:lnTo>
                <a:lnTo>
                  <a:pt x="4547" y="11561"/>
                </a:lnTo>
                <a:lnTo>
                  <a:pt x="4526" y="11581"/>
                </a:lnTo>
                <a:lnTo>
                  <a:pt x="4514" y="11593"/>
                </a:lnTo>
                <a:lnTo>
                  <a:pt x="4542" y="11601"/>
                </a:lnTo>
                <a:lnTo>
                  <a:pt x="4583" y="11587"/>
                </a:lnTo>
                <a:lnTo>
                  <a:pt x="4617" y="11587"/>
                </a:lnTo>
                <a:lnTo>
                  <a:pt x="4650" y="11593"/>
                </a:lnTo>
                <a:lnTo>
                  <a:pt x="4684" y="11601"/>
                </a:lnTo>
                <a:lnTo>
                  <a:pt x="4668" y="11619"/>
                </a:lnTo>
                <a:lnTo>
                  <a:pt x="4656" y="11645"/>
                </a:lnTo>
                <a:lnTo>
                  <a:pt x="4656" y="11670"/>
                </a:lnTo>
                <a:lnTo>
                  <a:pt x="4645" y="11702"/>
                </a:lnTo>
                <a:lnTo>
                  <a:pt x="4627" y="11714"/>
                </a:lnTo>
                <a:lnTo>
                  <a:pt x="4617" y="11740"/>
                </a:lnTo>
                <a:lnTo>
                  <a:pt x="4611" y="11766"/>
                </a:lnTo>
                <a:lnTo>
                  <a:pt x="4622" y="11778"/>
                </a:lnTo>
                <a:lnTo>
                  <a:pt x="4594" y="11798"/>
                </a:lnTo>
                <a:lnTo>
                  <a:pt x="4560" y="11830"/>
                </a:lnTo>
                <a:lnTo>
                  <a:pt x="4531" y="11856"/>
                </a:lnTo>
                <a:lnTo>
                  <a:pt x="4503" y="11874"/>
                </a:lnTo>
                <a:lnTo>
                  <a:pt x="4446" y="11894"/>
                </a:lnTo>
                <a:lnTo>
                  <a:pt x="4389" y="11894"/>
                </a:lnTo>
                <a:lnTo>
                  <a:pt x="4286" y="11911"/>
                </a:lnTo>
                <a:lnTo>
                  <a:pt x="4224" y="11911"/>
                </a:lnTo>
                <a:lnTo>
                  <a:pt x="4190" y="11925"/>
                </a:lnTo>
                <a:lnTo>
                  <a:pt x="4149" y="11951"/>
                </a:lnTo>
                <a:lnTo>
                  <a:pt x="4162" y="11963"/>
                </a:lnTo>
                <a:lnTo>
                  <a:pt x="4157" y="11989"/>
                </a:lnTo>
                <a:lnTo>
                  <a:pt x="4144" y="12021"/>
                </a:lnTo>
                <a:lnTo>
                  <a:pt x="4144" y="12039"/>
                </a:lnTo>
                <a:lnTo>
                  <a:pt x="4178" y="12097"/>
                </a:lnTo>
                <a:lnTo>
                  <a:pt x="4242" y="12091"/>
                </a:lnTo>
                <a:lnTo>
                  <a:pt x="4281" y="12079"/>
                </a:lnTo>
                <a:lnTo>
                  <a:pt x="4304" y="12079"/>
                </a:lnTo>
                <a:lnTo>
                  <a:pt x="4338" y="12091"/>
                </a:lnTo>
                <a:lnTo>
                  <a:pt x="4343" y="12117"/>
                </a:lnTo>
                <a:lnTo>
                  <a:pt x="4348" y="12129"/>
                </a:lnTo>
                <a:lnTo>
                  <a:pt x="4389" y="12154"/>
                </a:lnTo>
                <a:lnTo>
                  <a:pt x="4361" y="12160"/>
                </a:lnTo>
                <a:lnTo>
                  <a:pt x="4332" y="12180"/>
                </a:lnTo>
                <a:lnTo>
                  <a:pt x="4366" y="12192"/>
                </a:lnTo>
                <a:lnTo>
                  <a:pt x="4395" y="12198"/>
                </a:lnTo>
                <a:lnTo>
                  <a:pt x="4412" y="12198"/>
                </a:lnTo>
                <a:lnTo>
                  <a:pt x="4428" y="12206"/>
                </a:lnTo>
                <a:lnTo>
                  <a:pt x="4446" y="12238"/>
                </a:lnTo>
                <a:lnTo>
                  <a:pt x="4469" y="12314"/>
                </a:lnTo>
                <a:lnTo>
                  <a:pt x="4531" y="12346"/>
                </a:lnTo>
                <a:lnTo>
                  <a:pt x="4542" y="12346"/>
                </a:lnTo>
                <a:lnTo>
                  <a:pt x="4611" y="12320"/>
                </a:lnTo>
                <a:lnTo>
                  <a:pt x="4645" y="12308"/>
                </a:lnTo>
                <a:lnTo>
                  <a:pt x="4713" y="12314"/>
                </a:lnTo>
                <a:lnTo>
                  <a:pt x="4741" y="12302"/>
                </a:lnTo>
                <a:lnTo>
                  <a:pt x="4787" y="12282"/>
                </a:lnTo>
                <a:lnTo>
                  <a:pt x="4826" y="12270"/>
                </a:lnTo>
                <a:lnTo>
                  <a:pt x="4759" y="12314"/>
                </a:lnTo>
                <a:lnTo>
                  <a:pt x="4718" y="12334"/>
                </a:lnTo>
                <a:lnTo>
                  <a:pt x="4679" y="12352"/>
                </a:lnTo>
                <a:lnTo>
                  <a:pt x="4640" y="12378"/>
                </a:lnTo>
                <a:lnTo>
                  <a:pt x="4560" y="12435"/>
                </a:lnTo>
                <a:lnTo>
                  <a:pt x="4531" y="12441"/>
                </a:lnTo>
                <a:lnTo>
                  <a:pt x="4498" y="12435"/>
                </a:lnTo>
                <a:lnTo>
                  <a:pt x="4469" y="12429"/>
                </a:lnTo>
                <a:lnTo>
                  <a:pt x="4418" y="12390"/>
                </a:lnTo>
                <a:lnTo>
                  <a:pt x="4356" y="12372"/>
                </a:lnTo>
                <a:lnTo>
                  <a:pt x="4270" y="12352"/>
                </a:lnTo>
                <a:lnTo>
                  <a:pt x="4258" y="12358"/>
                </a:lnTo>
                <a:lnTo>
                  <a:pt x="4196" y="12415"/>
                </a:lnTo>
                <a:lnTo>
                  <a:pt x="4128" y="12421"/>
                </a:lnTo>
                <a:lnTo>
                  <a:pt x="4082" y="12485"/>
                </a:lnTo>
                <a:lnTo>
                  <a:pt x="4064" y="12505"/>
                </a:lnTo>
                <a:lnTo>
                  <a:pt x="3951" y="12563"/>
                </a:lnTo>
                <a:lnTo>
                  <a:pt x="3929" y="12581"/>
                </a:lnTo>
                <a:lnTo>
                  <a:pt x="3911" y="12581"/>
                </a:lnTo>
                <a:lnTo>
                  <a:pt x="3894" y="12589"/>
                </a:lnTo>
                <a:lnTo>
                  <a:pt x="3872" y="12607"/>
                </a:lnTo>
                <a:lnTo>
                  <a:pt x="3832" y="12633"/>
                </a:lnTo>
                <a:lnTo>
                  <a:pt x="3752" y="12670"/>
                </a:lnTo>
                <a:lnTo>
                  <a:pt x="3679" y="12670"/>
                </a:lnTo>
                <a:lnTo>
                  <a:pt x="3645" y="12690"/>
                </a:lnTo>
                <a:lnTo>
                  <a:pt x="3633" y="12716"/>
                </a:lnTo>
                <a:lnTo>
                  <a:pt x="3633" y="12728"/>
                </a:lnTo>
                <a:lnTo>
                  <a:pt x="3661" y="12722"/>
                </a:lnTo>
                <a:lnTo>
                  <a:pt x="3695" y="12722"/>
                </a:lnTo>
                <a:lnTo>
                  <a:pt x="3718" y="12740"/>
                </a:lnTo>
                <a:lnTo>
                  <a:pt x="3730" y="12780"/>
                </a:lnTo>
                <a:lnTo>
                  <a:pt x="3759" y="12780"/>
                </a:lnTo>
                <a:lnTo>
                  <a:pt x="3798" y="12748"/>
                </a:lnTo>
                <a:lnTo>
                  <a:pt x="3816" y="12734"/>
                </a:lnTo>
                <a:lnTo>
                  <a:pt x="3888" y="12716"/>
                </a:lnTo>
                <a:lnTo>
                  <a:pt x="3917" y="12708"/>
                </a:lnTo>
                <a:lnTo>
                  <a:pt x="3986" y="12702"/>
                </a:lnTo>
                <a:lnTo>
                  <a:pt x="4020" y="12708"/>
                </a:lnTo>
                <a:lnTo>
                  <a:pt x="4043" y="12716"/>
                </a:lnTo>
                <a:lnTo>
                  <a:pt x="4071" y="12716"/>
                </a:lnTo>
                <a:lnTo>
                  <a:pt x="4077" y="12708"/>
                </a:lnTo>
                <a:lnTo>
                  <a:pt x="4082" y="12708"/>
                </a:lnTo>
                <a:lnTo>
                  <a:pt x="4093" y="12734"/>
                </a:lnTo>
                <a:lnTo>
                  <a:pt x="4128" y="12786"/>
                </a:lnTo>
                <a:lnTo>
                  <a:pt x="4144" y="12818"/>
                </a:lnTo>
                <a:lnTo>
                  <a:pt x="4173" y="12824"/>
                </a:lnTo>
                <a:lnTo>
                  <a:pt x="4219" y="12798"/>
                </a:lnTo>
                <a:lnTo>
                  <a:pt x="4258" y="12754"/>
                </a:lnTo>
                <a:lnTo>
                  <a:pt x="4292" y="12702"/>
                </a:lnTo>
                <a:lnTo>
                  <a:pt x="4332" y="12670"/>
                </a:lnTo>
                <a:lnTo>
                  <a:pt x="4457" y="12670"/>
                </a:lnTo>
                <a:lnTo>
                  <a:pt x="4480" y="12676"/>
                </a:lnTo>
                <a:lnTo>
                  <a:pt x="4508" y="12696"/>
                </a:lnTo>
                <a:lnTo>
                  <a:pt x="4531" y="12722"/>
                </a:lnTo>
                <a:lnTo>
                  <a:pt x="4547" y="12754"/>
                </a:lnTo>
                <a:lnTo>
                  <a:pt x="4576" y="12772"/>
                </a:lnTo>
                <a:lnTo>
                  <a:pt x="4594" y="12766"/>
                </a:lnTo>
                <a:lnTo>
                  <a:pt x="4604" y="12766"/>
                </a:lnTo>
                <a:lnTo>
                  <a:pt x="4679" y="12804"/>
                </a:lnTo>
                <a:lnTo>
                  <a:pt x="4689" y="12812"/>
                </a:lnTo>
                <a:lnTo>
                  <a:pt x="4702" y="12804"/>
                </a:lnTo>
                <a:lnTo>
                  <a:pt x="4702" y="12780"/>
                </a:lnTo>
                <a:lnTo>
                  <a:pt x="4707" y="12754"/>
                </a:lnTo>
                <a:lnTo>
                  <a:pt x="4746" y="12772"/>
                </a:lnTo>
                <a:lnTo>
                  <a:pt x="4798" y="12780"/>
                </a:lnTo>
                <a:lnTo>
                  <a:pt x="4821" y="12786"/>
                </a:lnTo>
                <a:lnTo>
                  <a:pt x="4844" y="12786"/>
                </a:lnTo>
                <a:lnTo>
                  <a:pt x="4906" y="12772"/>
                </a:lnTo>
                <a:lnTo>
                  <a:pt x="4901" y="12728"/>
                </a:lnTo>
                <a:lnTo>
                  <a:pt x="4924" y="12760"/>
                </a:lnTo>
                <a:lnTo>
                  <a:pt x="4963" y="12780"/>
                </a:lnTo>
                <a:lnTo>
                  <a:pt x="4991" y="12798"/>
                </a:lnTo>
                <a:lnTo>
                  <a:pt x="5015" y="12830"/>
                </a:lnTo>
                <a:lnTo>
                  <a:pt x="5038" y="12844"/>
                </a:lnTo>
                <a:lnTo>
                  <a:pt x="5134" y="12850"/>
                </a:lnTo>
                <a:lnTo>
                  <a:pt x="5196" y="12868"/>
                </a:lnTo>
                <a:lnTo>
                  <a:pt x="5293" y="12925"/>
                </a:lnTo>
                <a:lnTo>
                  <a:pt x="5322" y="12925"/>
                </a:lnTo>
                <a:lnTo>
                  <a:pt x="5356" y="12919"/>
                </a:lnTo>
                <a:lnTo>
                  <a:pt x="5395" y="12913"/>
                </a:lnTo>
                <a:lnTo>
                  <a:pt x="5441" y="12907"/>
                </a:lnTo>
                <a:lnTo>
                  <a:pt x="5475" y="12893"/>
                </a:lnTo>
                <a:lnTo>
                  <a:pt x="5521" y="12913"/>
                </a:lnTo>
                <a:lnTo>
                  <a:pt x="5531" y="12893"/>
                </a:lnTo>
                <a:lnTo>
                  <a:pt x="5565" y="12868"/>
                </a:lnTo>
                <a:lnTo>
                  <a:pt x="5674" y="12844"/>
                </a:lnTo>
                <a:lnTo>
                  <a:pt x="5684" y="12836"/>
                </a:lnTo>
                <a:lnTo>
                  <a:pt x="5713" y="12780"/>
                </a:lnTo>
                <a:lnTo>
                  <a:pt x="5725" y="12754"/>
                </a:lnTo>
                <a:lnTo>
                  <a:pt x="5720" y="12748"/>
                </a:lnTo>
                <a:lnTo>
                  <a:pt x="5684" y="12740"/>
                </a:lnTo>
                <a:lnTo>
                  <a:pt x="5622" y="12728"/>
                </a:lnTo>
                <a:lnTo>
                  <a:pt x="5588" y="12716"/>
                </a:lnTo>
                <a:lnTo>
                  <a:pt x="5542" y="12690"/>
                </a:lnTo>
                <a:lnTo>
                  <a:pt x="5537" y="12676"/>
                </a:lnTo>
                <a:lnTo>
                  <a:pt x="5537" y="12644"/>
                </a:lnTo>
                <a:lnTo>
                  <a:pt x="5521" y="12633"/>
                </a:lnTo>
                <a:lnTo>
                  <a:pt x="5492" y="12633"/>
                </a:lnTo>
                <a:lnTo>
                  <a:pt x="5521" y="12621"/>
                </a:lnTo>
                <a:lnTo>
                  <a:pt x="5549" y="12621"/>
                </a:lnTo>
                <a:lnTo>
                  <a:pt x="5571" y="12627"/>
                </a:lnTo>
                <a:lnTo>
                  <a:pt x="5606" y="12633"/>
                </a:lnTo>
                <a:lnTo>
                  <a:pt x="5634" y="12621"/>
                </a:lnTo>
                <a:lnTo>
                  <a:pt x="5656" y="12595"/>
                </a:lnTo>
                <a:lnTo>
                  <a:pt x="5656" y="12569"/>
                </a:lnTo>
                <a:lnTo>
                  <a:pt x="5627" y="12543"/>
                </a:lnTo>
                <a:lnTo>
                  <a:pt x="5697" y="12525"/>
                </a:lnTo>
                <a:lnTo>
                  <a:pt x="5730" y="12543"/>
                </a:lnTo>
                <a:lnTo>
                  <a:pt x="5759" y="12543"/>
                </a:lnTo>
                <a:lnTo>
                  <a:pt x="5787" y="12531"/>
                </a:lnTo>
                <a:lnTo>
                  <a:pt x="5798" y="12505"/>
                </a:lnTo>
                <a:lnTo>
                  <a:pt x="5798" y="12479"/>
                </a:lnTo>
                <a:lnTo>
                  <a:pt x="5805" y="12473"/>
                </a:lnTo>
                <a:lnTo>
                  <a:pt x="5816" y="12473"/>
                </a:lnTo>
                <a:lnTo>
                  <a:pt x="5821" y="12485"/>
                </a:lnTo>
                <a:lnTo>
                  <a:pt x="5855" y="12479"/>
                </a:lnTo>
                <a:lnTo>
                  <a:pt x="5906" y="12447"/>
                </a:lnTo>
                <a:lnTo>
                  <a:pt x="5924" y="12435"/>
                </a:lnTo>
                <a:lnTo>
                  <a:pt x="5940" y="12415"/>
                </a:lnTo>
                <a:lnTo>
                  <a:pt x="5968" y="12372"/>
                </a:lnTo>
                <a:lnTo>
                  <a:pt x="6004" y="12334"/>
                </a:lnTo>
                <a:lnTo>
                  <a:pt x="6032" y="12294"/>
                </a:lnTo>
                <a:lnTo>
                  <a:pt x="6054" y="12244"/>
                </a:lnTo>
                <a:lnTo>
                  <a:pt x="6071" y="12198"/>
                </a:lnTo>
                <a:lnTo>
                  <a:pt x="6071" y="12160"/>
                </a:lnTo>
                <a:lnTo>
                  <a:pt x="6032" y="12079"/>
                </a:lnTo>
                <a:lnTo>
                  <a:pt x="6009" y="12059"/>
                </a:lnTo>
                <a:lnTo>
                  <a:pt x="5963" y="12021"/>
                </a:lnTo>
                <a:lnTo>
                  <a:pt x="5935" y="12021"/>
                </a:lnTo>
                <a:lnTo>
                  <a:pt x="5906" y="12001"/>
                </a:lnTo>
                <a:lnTo>
                  <a:pt x="5878" y="11989"/>
                </a:lnTo>
                <a:lnTo>
                  <a:pt x="5839" y="11983"/>
                </a:lnTo>
                <a:lnTo>
                  <a:pt x="5821" y="11989"/>
                </a:lnTo>
                <a:lnTo>
                  <a:pt x="5787" y="12021"/>
                </a:lnTo>
                <a:lnTo>
                  <a:pt x="5764" y="12027"/>
                </a:lnTo>
                <a:lnTo>
                  <a:pt x="5736" y="12027"/>
                </a:lnTo>
                <a:lnTo>
                  <a:pt x="5702" y="11963"/>
                </a:lnTo>
                <a:lnTo>
                  <a:pt x="5730" y="11943"/>
                </a:lnTo>
                <a:lnTo>
                  <a:pt x="5764" y="11925"/>
                </a:lnTo>
                <a:lnTo>
                  <a:pt x="5798" y="11905"/>
                </a:lnTo>
                <a:lnTo>
                  <a:pt x="5833" y="11880"/>
                </a:lnTo>
                <a:lnTo>
                  <a:pt x="5849" y="11798"/>
                </a:lnTo>
                <a:lnTo>
                  <a:pt x="5839" y="11728"/>
                </a:lnTo>
                <a:lnTo>
                  <a:pt x="5787" y="11593"/>
                </a:lnTo>
                <a:lnTo>
                  <a:pt x="5741" y="11575"/>
                </a:lnTo>
                <a:lnTo>
                  <a:pt x="5702" y="11549"/>
                </a:lnTo>
                <a:lnTo>
                  <a:pt x="5725" y="11555"/>
                </a:lnTo>
                <a:lnTo>
                  <a:pt x="5753" y="11569"/>
                </a:lnTo>
                <a:lnTo>
                  <a:pt x="5805" y="11575"/>
                </a:lnTo>
                <a:lnTo>
                  <a:pt x="5816" y="11607"/>
                </a:lnTo>
                <a:lnTo>
                  <a:pt x="5833" y="11633"/>
                </a:lnTo>
                <a:lnTo>
                  <a:pt x="5855" y="11645"/>
                </a:lnTo>
                <a:lnTo>
                  <a:pt x="5862" y="11651"/>
                </a:lnTo>
                <a:lnTo>
                  <a:pt x="5867" y="11664"/>
                </a:lnTo>
                <a:lnTo>
                  <a:pt x="5872" y="11593"/>
                </a:lnTo>
                <a:lnTo>
                  <a:pt x="5872" y="11491"/>
                </a:lnTo>
                <a:lnTo>
                  <a:pt x="5883" y="11453"/>
                </a:lnTo>
                <a:lnTo>
                  <a:pt x="5906" y="11433"/>
                </a:lnTo>
                <a:lnTo>
                  <a:pt x="5929" y="11421"/>
                </a:lnTo>
                <a:lnTo>
                  <a:pt x="5912" y="11378"/>
                </a:lnTo>
                <a:lnTo>
                  <a:pt x="5901" y="11326"/>
                </a:lnTo>
                <a:lnTo>
                  <a:pt x="5890" y="11268"/>
                </a:lnTo>
                <a:lnTo>
                  <a:pt x="5878" y="11204"/>
                </a:lnTo>
                <a:lnTo>
                  <a:pt x="5867" y="11178"/>
                </a:lnTo>
                <a:lnTo>
                  <a:pt x="5798" y="11097"/>
                </a:lnTo>
                <a:lnTo>
                  <a:pt x="5787" y="11071"/>
                </a:lnTo>
                <a:lnTo>
                  <a:pt x="5793" y="11033"/>
                </a:lnTo>
                <a:lnTo>
                  <a:pt x="5821" y="10912"/>
                </a:lnTo>
                <a:lnTo>
                  <a:pt x="5849" y="10804"/>
                </a:lnTo>
                <a:lnTo>
                  <a:pt x="5883" y="10694"/>
                </a:lnTo>
                <a:lnTo>
                  <a:pt x="5890" y="10657"/>
                </a:lnTo>
                <a:lnTo>
                  <a:pt x="5883" y="10631"/>
                </a:lnTo>
                <a:lnTo>
                  <a:pt x="5878" y="10599"/>
                </a:lnTo>
                <a:lnTo>
                  <a:pt x="5867" y="10523"/>
                </a:lnTo>
                <a:lnTo>
                  <a:pt x="5855" y="10471"/>
                </a:lnTo>
                <a:lnTo>
                  <a:pt x="5787" y="10376"/>
                </a:lnTo>
                <a:lnTo>
                  <a:pt x="5730" y="10358"/>
                </a:lnTo>
                <a:lnTo>
                  <a:pt x="5674" y="10370"/>
                </a:lnTo>
                <a:lnTo>
                  <a:pt x="5663" y="10370"/>
                </a:lnTo>
                <a:lnTo>
                  <a:pt x="5555" y="10294"/>
                </a:lnTo>
                <a:lnTo>
                  <a:pt x="5537" y="10274"/>
                </a:lnTo>
                <a:lnTo>
                  <a:pt x="5531" y="10242"/>
                </a:lnTo>
                <a:lnTo>
                  <a:pt x="5542" y="10262"/>
                </a:lnTo>
                <a:lnTo>
                  <a:pt x="5583" y="10300"/>
                </a:lnTo>
                <a:lnTo>
                  <a:pt x="5611" y="10312"/>
                </a:lnTo>
                <a:lnTo>
                  <a:pt x="5640" y="10312"/>
                </a:lnTo>
                <a:lnTo>
                  <a:pt x="5668" y="10306"/>
                </a:lnTo>
                <a:lnTo>
                  <a:pt x="5741" y="10274"/>
                </a:lnTo>
                <a:lnTo>
                  <a:pt x="5787" y="10286"/>
                </a:lnTo>
                <a:lnTo>
                  <a:pt x="5821" y="10274"/>
                </a:lnTo>
                <a:lnTo>
                  <a:pt x="5844" y="10248"/>
                </a:lnTo>
                <a:lnTo>
                  <a:pt x="5810" y="10190"/>
                </a:lnTo>
                <a:lnTo>
                  <a:pt x="5764" y="10179"/>
                </a:lnTo>
                <a:lnTo>
                  <a:pt x="5730" y="10179"/>
                </a:lnTo>
                <a:lnTo>
                  <a:pt x="5707" y="10173"/>
                </a:lnTo>
                <a:lnTo>
                  <a:pt x="5730" y="10167"/>
                </a:lnTo>
                <a:lnTo>
                  <a:pt x="5764" y="10159"/>
                </a:lnTo>
                <a:lnTo>
                  <a:pt x="5787" y="10153"/>
                </a:lnTo>
                <a:lnTo>
                  <a:pt x="5855" y="10167"/>
                </a:lnTo>
                <a:lnTo>
                  <a:pt x="5883" y="10159"/>
                </a:lnTo>
                <a:lnTo>
                  <a:pt x="5919" y="10147"/>
                </a:lnTo>
                <a:lnTo>
                  <a:pt x="5958" y="10121"/>
                </a:lnTo>
                <a:lnTo>
                  <a:pt x="5997" y="10089"/>
                </a:lnTo>
                <a:lnTo>
                  <a:pt x="6066" y="10045"/>
                </a:lnTo>
                <a:lnTo>
                  <a:pt x="6162" y="9955"/>
                </a:lnTo>
                <a:lnTo>
                  <a:pt x="6180" y="9936"/>
                </a:lnTo>
                <a:lnTo>
                  <a:pt x="6203" y="9918"/>
                </a:lnTo>
                <a:lnTo>
                  <a:pt x="6219" y="9898"/>
                </a:lnTo>
                <a:lnTo>
                  <a:pt x="6260" y="9866"/>
                </a:lnTo>
                <a:lnTo>
                  <a:pt x="6299" y="9840"/>
                </a:lnTo>
                <a:lnTo>
                  <a:pt x="6322" y="9822"/>
                </a:lnTo>
                <a:lnTo>
                  <a:pt x="6327" y="9816"/>
                </a:lnTo>
                <a:lnTo>
                  <a:pt x="6338" y="9758"/>
                </a:lnTo>
                <a:lnTo>
                  <a:pt x="6333" y="9720"/>
                </a:lnTo>
                <a:lnTo>
                  <a:pt x="6317" y="9700"/>
                </a:lnTo>
                <a:lnTo>
                  <a:pt x="6270" y="9695"/>
                </a:lnTo>
                <a:lnTo>
                  <a:pt x="6139" y="9637"/>
                </a:lnTo>
                <a:lnTo>
                  <a:pt x="6123" y="9631"/>
                </a:lnTo>
                <a:lnTo>
                  <a:pt x="6100" y="9631"/>
                </a:lnTo>
                <a:lnTo>
                  <a:pt x="6089" y="9625"/>
                </a:lnTo>
                <a:lnTo>
                  <a:pt x="6048" y="9593"/>
                </a:lnTo>
                <a:lnTo>
                  <a:pt x="6025" y="9579"/>
                </a:lnTo>
                <a:lnTo>
                  <a:pt x="5963" y="9579"/>
                </a:lnTo>
                <a:lnTo>
                  <a:pt x="5896" y="9585"/>
                </a:lnTo>
                <a:lnTo>
                  <a:pt x="5867" y="9585"/>
                </a:lnTo>
                <a:lnTo>
                  <a:pt x="5833" y="9573"/>
                </a:lnTo>
                <a:lnTo>
                  <a:pt x="5872" y="9535"/>
                </a:lnTo>
                <a:lnTo>
                  <a:pt x="5940" y="9503"/>
                </a:lnTo>
                <a:lnTo>
                  <a:pt x="5958" y="9497"/>
                </a:lnTo>
                <a:lnTo>
                  <a:pt x="5952" y="9477"/>
                </a:lnTo>
                <a:lnTo>
                  <a:pt x="5929" y="9465"/>
                </a:lnTo>
                <a:lnTo>
                  <a:pt x="5947" y="9440"/>
                </a:lnTo>
                <a:lnTo>
                  <a:pt x="5963" y="9420"/>
                </a:lnTo>
                <a:lnTo>
                  <a:pt x="6038" y="9402"/>
                </a:lnTo>
                <a:lnTo>
                  <a:pt x="6162" y="9356"/>
                </a:lnTo>
                <a:lnTo>
                  <a:pt x="6224" y="9338"/>
                </a:lnTo>
                <a:lnTo>
                  <a:pt x="6260" y="9318"/>
                </a:lnTo>
                <a:lnTo>
                  <a:pt x="6270" y="9306"/>
                </a:lnTo>
                <a:lnTo>
                  <a:pt x="6281" y="9298"/>
                </a:lnTo>
                <a:lnTo>
                  <a:pt x="6299" y="9260"/>
                </a:lnTo>
                <a:lnTo>
                  <a:pt x="6327" y="9234"/>
                </a:lnTo>
                <a:lnTo>
                  <a:pt x="6338" y="9222"/>
                </a:lnTo>
                <a:lnTo>
                  <a:pt x="6345" y="9216"/>
                </a:lnTo>
                <a:lnTo>
                  <a:pt x="6304" y="9191"/>
                </a:lnTo>
                <a:lnTo>
                  <a:pt x="6253" y="9191"/>
                </a:lnTo>
                <a:lnTo>
                  <a:pt x="6208" y="9179"/>
                </a:lnTo>
                <a:lnTo>
                  <a:pt x="6157" y="9171"/>
                </a:lnTo>
                <a:lnTo>
                  <a:pt x="6082" y="9147"/>
                </a:lnTo>
                <a:lnTo>
                  <a:pt x="6015" y="9147"/>
                </a:lnTo>
                <a:lnTo>
                  <a:pt x="6020" y="9115"/>
                </a:lnTo>
                <a:lnTo>
                  <a:pt x="6009" y="9115"/>
                </a:lnTo>
                <a:lnTo>
                  <a:pt x="5963" y="9121"/>
                </a:lnTo>
                <a:lnTo>
                  <a:pt x="5958" y="9121"/>
                </a:lnTo>
                <a:lnTo>
                  <a:pt x="5958" y="9095"/>
                </a:lnTo>
                <a:lnTo>
                  <a:pt x="5952" y="9089"/>
                </a:lnTo>
                <a:lnTo>
                  <a:pt x="5935" y="9069"/>
                </a:lnTo>
                <a:lnTo>
                  <a:pt x="5906" y="9069"/>
                </a:lnTo>
                <a:close/>
                <a:moveTo>
                  <a:pt x="6345" y="9069"/>
                </a:moveTo>
                <a:lnTo>
                  <a:pt x="6333" y="9083"/>
                </a:lnTo>
                <a:lnTo>
                  <a:pt x="6327" y="9101"/>
                </a:lnTo>
                <a:lnTo>
                  <a:pt x="6333" y="9133"/>
                </a:lnTo>
                <a:lnTo>
                  <a:pt x="6345" y="9139"/>
                </a:lnTo>
                <a:lnTo>
                  <a:pt x="6361" y="9139"/>
                </a:lnTo>
                <a:lnTo>
                  <a:pt x="6361" y="9133"/>
                </a:lnTo>
                <a:lnTo>
                  <a:pt x="6356" y="9127"/>
                </a:lnTo>
                <a:lnTo>
                  <a:pt x="6356" y="9121"/>
                </a:lnTo>
                <a:lnTo>
                  <a:pt x="6361" y="9107"/>
                </a:lnTo>
                <a:lnTo>
                  <a:pt x="6366" y="9083"/>
                </a:lnTo>
                <a:lnTo>
                  <a:pt x="6350" y="9069"/>
                </a:lnTo>
                <a:lnTo>
                  <a:pt x="6345" y="9069"/>
                </a:lnTo>
                <a:close/>
                <a:moveTo>
                  <a:pt x="8482" y="9075"/>
                </a:moveTo>
                <a:lnTo>
                  <a:pt x="8469" y="9089"/>
                </a:lnTo>
                <a:lnTo>
                  <a:pt x="8459" y="9121"/>
                </a:lnTo>
                <a:lnTo>
                  <a:pt x="8441" y="9153"/>
                </a:lnTo>
                <a:lnTo>
                  <a:pt x="8436" y="9165"/>
                </a:lnTo>
                <a:lnTo>
                  <a:pt x="8436" y="9185"/>
                </a:lnTo>
                <a:lnTo>
                  <a:pt x="8453" y="9197"/>
                </a:lnTo>
                <a:lnTo>
                  <a:pt x="8477" y="9147"/>
                </a:lnTo>
                <a:lnTo>
                  <a:pt x="8487" y="9107"/>
                </a:lnTo>
                <a:lnTo>
                  <a:pt x="8493" y="9075"/>
                </a:lnTo>
                <a:lnTo>
                  <a:pt x="8482" y="9075"/>
                </a:lnTo>
                <a:close/>
                <a:moveTo>
                  <a:pt x="6395" y="9139"/>
                </a:moveTo>
                <a:lnTo>
                  <a:pt x="6389" y="9171"/>
                </a:lnTo>
                <a:lnTo>
                  <a:pt x="6395" y="9185"/>
                </a:lnTo>
                <a:lnTo>
                  <a:pt x="6412" y="9159"/>
                </a:lnTo>
                <a:lnTo>
                  <a:pt x="6423" y="9147"/>
                </a:lnTo>
                <a:lnTo>
                  <a:pt x="6418" y="9139"/>
                </a:lnTo>
                <a:lnTo>
                  <a:pt x="6395" y="9139"/>
                </a:lnTo>
                <a:close/>
                <a:moveTo>
                  <a:pt x="5128" y="9228"/>
                </a:moveTo>
                <a:lnTo>
                  <a:pt x="5116" y="9234"/>
                </a:lnTo>
                <a:lnTo>
                  <a:pt x="5116" y="9242"/>
                </a:lnTo>
                <a:lnTo>
                  <a:pt x="5139" y="9292"/>
                </a:lnTo>
                <a:lnTo>
                  <a:pt x="5167" y="9306"/>
                </a:lnTo>
                <a:lnTo>
                  <a:pt x="5213" y="9274"/>
                </a:lnTo>
                <a:lnTo>
                  <a:pt x="5201" y="9242"/>
                </a:lnTo>
                <a:lnTo>
                  <a:pt x="5180" y="9242"/>
                </a:lnTo>
                <a:lnTo>
                  <a:pt x="5173" y="9234"/>
                </a:lnTo>
                <a:lnTo>
                  <a:pt x="5151" y="9234"/>
                </a:lnTo>
                <a:lnTo>
                  <a:pt x="5144" y="9228"/>
                </a:lnTo>
                <a:lnTo>
                  <a:pt x="5128" y="9228"/>
                </a:lnTo>
                <a:close/>
                <a:moveTo>
                  <a:pt x="5379" y="9324"/>
                </a:moveTo>
                <a:lnTo>
                  <a:pt x="5356" y="9350"/>
                </a:lnTo>
                <a:lnTo>
                  <a:pt x="5293" y="9350"/>
                </a:lnTo>
                <a:lnTo>
                  <a:pt x="5293" y="9370"/>
                </a:lnTo>
                <a:lnTo>
                  <a:pt x="5286" y="9376"/>
                </a:lnTo>
                <a:lnTo>
                  <a:pt x="5276" y="9382"/>
                </a:lnTo>
                <a:lnTo>
                  <a:pt x="5265" y="9382"/>
                </a:lnTo>
                <a:lnTo>
                  <a:pt x="5258" y="9370"/>
                </a:lnTo>
                <a:lnTo>
                  <a:pt x="5237" y="9376"/>
                </a:lnTo>
                <a:lnTo>
                  <a:pt x="5229" y="9382"/>
                </a:lnTo>
                <a:lnTo>
                  <a:pt x="5224" y="9402"/>
                </a:lnTo>
                <a:lnTo>
                  <a:pt x="5224" y="9426"/>
                </a:lnTo>
                <a:lnTo>
                  <a:pt x="5270" y="9465"/>
                </a:lnTo>
                <a:lnTo>
                  <a:pt x="5258" y="9509"/>
                </a:lnTo>
                <a:lnTo>
                  <a:pt x="5258" y="9529"/>
                </a:lnTo>
                <a:lnTo>
                  <a:pt x="5265" y="9541"/>
                </a:lnTo>
                <a:lnTo>
                  <a:pt x="5286" y="9553"/>
                </a:lnTo>
                <a:lnTo>
                  <a:pt x="5322" y="9561"/>
                </a:lnTo>
                <a:lnTo>
                  <a:pt x="5286" y="9625"/>
                </a:lnTo>
                <a:lnTo>
                  <a:pt x="5286" y="9631"/>
                </a:lnTo>
                <a:lnTo>
                  <a:pt x="5309" y="9631"/>
                </a:lnTo>
                <a:lnTo>
                  <a:pt x="5361" y="9605"/>
                </a:lnTo>
                <a:lnTo>
                  <a:pt x="5395" y="9593"/>
                </a:lnTo>
                <a:lnTo>
                  <a:pt x="5407" y="9579"/>
                </a:lnTo>
                <a:lnTo>
                  <a:pt x="5412" y="9567"/>
                </a:lnTo>
                <a:lnTo>
                  <a:pt x="5412" y="9561"/>
                </a:lnTo>
                <a:lnTo>
                  <a:pt x="5372" y="9547"/>
                </a:lnTo>
                <a:lnTo>
                  <a:pt x="5338" y="9521"/>
                </a:lnTo>
                <a:lnTo>
                  <a:pt x="5338" y="9509"/>
                </a:lnTo>
                <a:lnTo>
                  <a:pt x="5332" y="9497"/>
                </a:lnTo>
                <a:lnTo>
                  <a:pt x="5338" y="9483"/>
                </a:lnTo>
                <a:lnTo>
                  <a:pt x="5350" y="9457"/>
                </a:lnTo>
                <a:lnTo>
                  <a:pt x="5366" y="9434"/>
                </a:lnTo>
                <a:lnTo>
                  <a:pt x="5379" y="9420"/>
                </a:lnTo>
                <a:lnTo>
                  <a:pt x="5395" y="9382"/>
                </a:lnTo>
                <a:lnTo>
                  <a:pt x="5400" y="9344"/>
                </a:lnTo>
                <a:lnTo>
                  <a:pt x="5389" y="9330"/>
                </a:lnTo>
                <a:lnTo>
                  <a:pt x="5379" y="9324"/>
                </a:lnTo>
                <a:close/>
                <a:moveTo>
                  <a:pt x="5077" y="9350"/>
                </a:moveTo>
                <a:lnTo>
                  <a:pt x="5031" y="9414"/>
                </a:lnTo>
                <a:lnTo>
                  <a:pt x="5020" y="9426"/>
                </a:lnTo>
                <a:lnTo>
                  <a:pt x="5015" y="9457"/>
                </a:lnTo>
                <a:lnTo>
                  <a:pt x="5015" y="9471"/>
                </a:lnTo>
                <a:lnTo>
                  <a:pt x="5025" y="9477"/>
                </a:lnTo>
                <a:lnTo>
                  <a:pt x="5038" y="9477"/>
                </a:lnTo>
                <a:lnTo>
                  <a:pt x="5038" y="9471"/>
                </a:lnTo>
                <a:lnTo>
                  <a:pt x="5105" y="9370"/>
                </a:lnTo>
                <a:lnTo>
                  <a:pt x="5100" y="9356"/>
                </a:lnTo>
                <a:lnTo>
                  <a:pt x="5077" y="9350"/>
                </a:lnTo>
                <a:close/>
                <a:moveTo>
                  <a:pt x="4945" y="9497"/>
                </a:moveTo>
                <a:lnTo>
                  <a:pt x="4935" y="9509"/>
                </a:lnTo>
                <a:lnTo>
                  <a:pt x="4929" y="9515"/>
                </a:lnTo>
                <a:lnTo>
                  <a:pt x="4935" y="9521"/>
                </a:lnTo>
                <a:lnTo>
                  <a:pt x="4958" y="9529"/>
                </a:lnTo>
                <a:lnTo>
                  <a:pt x="4968" y="9521"/>
                </a:lnTo>
                <a:lnTo>
                  <a:pt x="4968" y="9509"/>
                </a:lnTo>
                <a:lnTo>
                  <a:pt x="4963" y="9497"/>
                </a:lnTo>
                <a:lnTo>
                  <a:pt x="4945" y="9497"/>
                </a:lnTo>
                <a:close/>
                <a:moveTo>
                  <a:pt x="5219" y="9593"/>
                </a:moveTo>
                <a:lnTo>
                  <a:pt x="5185" y="9599"/>
                </a:lnTo>
                <a:lnTo>
                  <a:pt x="5185" y="9637"/>
                </a:lnTo>
                <a:lnTo>
                  <a:pt x="5208" y="9637"/>
                </a:lnTo>
                <a:lnTo>
                  <a:pt x="5213" y="9631"/>
                </a:lnTo>
                <a:lnTo>
                  <a:pt x="5219" y="9617"/>
                </a:lnTo>
                <a:lnTo>
                  <a:pt x="5224" y="9605"/>
                </a:lnTo>
                <a:lnTo>
                  <a:pt x="5219" y="9593"/>
                </a:lnTo>
                <a:close/>
                <a:moveTo>
                  <a:pt x="5059" y="9738"/>
                </a:moveTo>
                <a:lnTo>
                  <a:pt x="5020" y="9758"/>
                </a:lnTo>
                <a:lnTo>
                  <a:pt x="5015" y="9764"/>
                </a:lnTo>
                <a:lnTo>
                  <a:pt x="5031" y="9770"/>
                </a:lnTo>
                <a:lnTo>
                  <a:pt x="5059" y="9758"/>
                </a:lnTo>
                <a:lnTo>
                  <a:pt x="5077" y="9744"/>
                </a:lnTo>
                <a:lnTo>
                  <a:pt x="5077" y="9738"/>
                </a:lnTo>
                <a:lnTo>
                  <a:pt x="5059" y="9738"/>
                </a:lnTo>
                <a:close/>
                <a:moveTo>
                  <a:pt x="5139" y="9784"/>
                </a:moveTo>
                <a:lnTo>
                  <a:pt x="5110" y="9790"/>
                </a:lnTo>
                <a:lnTo>
                  <a:pt x="5100" y="9790"/>
                </a:lnTo>
                <a:lnTo>
                  <a:pt x="5087" y="9802"/>
                </a:lnTo>
                <a:lnTo>
                  <a:pt x="5087" y="9808"/>
                </a:lnTo>
                <a:lnTo>
                  <a:pt x="5110" y="9854"/>
                </a:lnTo>
                <a:lnTo>
                  <a:pt x="5059" y="9904"/>
                </a:lnTo>
                <a:lnTo>
                  <a:pt x="5031" y="9904"/>
                </a:lnTo>
                <a:lnTo>
                  <a:pt x="5020" y="9912"/>
                </a:lnTo>
                <a:lnTo>
                  <a:pt x="5020" y="9924"/>
                </a:lnTo>
                <a:lnTo>
                  <a:pt x="5048" y="9936"/>
                </a:lnTo>
                <a:lnTo>
                  <a:pt x="5151" y="9949"/>
                </a:lnTo>
                <a:lnTo>
                  <a:pt x="5190" y="9892"/>
                </a:lnTo>
                <a:lnTo>
                  <a:pt x="5185" y="9866"/>
                </a:lnTo>
                <a:lnTo>
                  <a:pt x="5162" y="9854"/>
                </a:lnTo>
                <a:lnTo>
                  <a:pt x="5162" y="9816"/>
                </a:lnTo>
                <a:lnTo>
                  <a:pt x="5157" y="9790"/>
                </a:lnTo>
                <a:lnTo>
                  <a:pt x="5151" y="9784"/>
                </a:lnTo>
                <a:lnTo>
                  <a:pt x="5139" y="9784"/>
                </a:lnTo>
                <a:close/>
                <a:moveTo>
                  <a:pt x="12086" y="9892"/>
                </a:moveTo>
                <a:lnTo>
                  <a:pt x="12074" y="9898"/>
                </a:lnTo>
                <a:lnTo>
                  <a:pt x="12068" y="9904"/>
                </a:lnTo>
                <a:lnTo>
                  <a:pt x="12068" y="9936"/>
                </a:lnTo>
                <a:lnTo>
                  <a:pt x="12074" y="9961"/>
                </a:lnTo>
                <a:lnTo>
                  <a:pt x="12102" y="9961"/>
                </a:lnTo>
                <a:lnTo>
                  <a:pt x="12114" y="9943"/>
                </a:lnTo>
                <a:lnTo>
                  <a:pt x="12086" y="9912"/>
                </a:lnTo>
                <a:lnTo>
                  <a:pt x="12086" y="9892"/>
                </a:lnTo>
                <a:close/>
                <a:moveTo>
                  <a:pt x="11727" y="9936"/>
                </a:moveTo>
                <a:lnTo>
                  <a:pt x="11717" y="9955"/>
                </a:lnTo>
                <a:lnTo>
                  <a:pt x="11717" y="9961"/>
                </a:lnTo>
                <a:lnTo>
                  <a:pt x="11727" y="9967"/>
                </a:lnTo>
                <a:lnTo>
                  <a:pt x="11727" y="9981"/>
                </a:lnTo>
                <a:lnTo>
                  <a:pt x="11722" y="9993"/>
                </a:lnTo>
                <a:lnTo>
                  <a:pt x="11709" y="10013"/>
                </a:lnTo>
                <a:lnTo>
                  <a:pt x="11693" y="10013"/>
                </a:lnTo>
                <a:lnTo>
                  <a:pt x="11704" y="9981"/>
                </a:lnTo>
                <a:lnTo>
                  <a:pt x="11693" y="9981"/>
                </a:lnTo>
                <a:lnTo>
                  <a:pt x="11681" y="9987"/>
                </a:lnTo>
                <a:lnTo>
                  <a:pt x="11670" y="9999"/>
                </a:lnTo>
                <a:lnTo>
                  <a:pt x="11670" y="10063"/>
                </a:lnTo>
                <a:lnTo>
                  <a:pt x="11681" y="10071"/>
                </a:lnTo>
                <a:lnTo>
                  <a:pt x="11738" y="10077"/>
                </a:lnTo>
                <a:lnTo>
                  <a:pt x="11745" y="10051"/>
                </a:lnTo>
                <a:lnTo>
                  <a:pt x="11750" y="10039"/>
                </a:lnTo>
                <a:lnTo>
                  <a:pt x="11756" y="10031"/>
                </a:lnTo>
                <a:lnTo>
                  <a:pt x="11773" y="10031"/>
                </a:lnTo>
                <a:lnTo>
                  <a:pt x="11779" y="10039"/>
                </a:lnTo>
                <a:lnTo>
                  <a:pt x="11784" y="10039"/>
                </a:lnTo>
                <a:lnTo>
                  <a:pt x="11807" y="10013"/>
                </a:lnTo>
                <a:lnTo>
                  <a:pt x="11807" y="9999"/>
                </a:lnTo>
                <a:lnTo>
                  <a:pt x="11795" y="9993"/>
                </a:lnTo>
                <a:lnTo>
                  <a:pt x="11795" y="9987"/>
                </a:lnTo>
                <a:lnTo>
                  <a:pt x="11784" y="9967"/>
                </a:lnTo>
                <a:lnTo>
                  <a:pt x="11773" y="9961"/>
                </a:lnTo>
                <a:lnTo>
                  <a:pt x="11761" y="9961"/>
                </a:lnTo>
                <a:lnTo>
                  <a:pt x="11750" y="9955"/>
                </a:lnTo>
                <a:lnTo>
                  <a:pt x="11745" y="9936"/>
                </a:lnTo>
                <a:lnTo>
                  <a:pt x="11727" y="9936"/>
                </a:lnTo>
                <a:close/>
                <a:moveTo>
                  <a:pt x="11647" y="9987"/>
                </a:moveTo>
                <a:lnTo>
                  <a:pt x="11631" y="10013"/>
                </a:lnTo>
                <a:lnTo>
                  <a:pt x="11631" y="10031"/>
                </a:lnTo>
                <a:lnTo>
                  <a:pt x="11637" y="10039"/>
                </a:lnTo>
                <a:lnTo>
                  <a:pt x="11647" y="10025"/>
                </a:lnTo>
                <a:lnTo>
                  <a:pt x="11653" y="10025"/>
                </a:lnTo>
                <a:lnTo>
                  <a:pt x="11665" y="10031"/>
                </a:lnTo>
                <a:lnTo>
                  <a:pt x="11665" y="9993"/>
                </a:lnTo>
                <a:lnTo>
                  <a:pt x="11647" y="9987"/>
                </a:lnTo>
                <a:close/>
                <a:moveTo>
                  <a:pt x="12193" y="9987"/>
                </a:moveTo>
                <a:lnTo>
                  <a:pt x="12187" y="9993"/>
                </a:lnTo>
                <a:lnTo>
                  <a:pt x="12187" y="10013"/>
                </a:lnTo>
                <a:lnTo>
                  <a:pt x="12177" y="10013"/>
                </a:lnTo>
                <a:lnTo>
                  <a:pt x="12177" y="10025"/>
                </a:lnTo>
                <a:lnTo>
                  <a:pt x="12193" y="10051"/>
                </a:lnTo>
                <a:lnTo>
                  <a:pt x="12210" y="10051"/>
                </a:lnTo>
                <a:lnTo>
                  <a:pt x="12210" y="10039"/>
                </a:lnTo>
                <a:lnTo>
                  <a:pt x="12200" y="10019"/>
                </a:lnTo>
                <a:lnTo>
                  <a:pt x="12210" y="10019"/>
                </a:lnTo>
                <a:lnTo>
                  <a:pt x="12205" y="9999"/>
                </a:lnTo>
                <a:lnTo>
                  <a:pt x="12193" y="9987"/>
                </a:lnTo>
                <a:close/>
                <a:moveTo>
                  <a:pt x="12244" y="10045"/>
                </a:moveTo>
                <a:lnTo>
                  <a:pt x="12233" y="10063"/>
                </a:lnTo>
                <a:lnTo>
                  <a:pt x="12221" y="10077"/>
                </a:lnTo>
                <a:lnTo>
                  <a:pt x="12239" y="10089"/>
                </a:lnTo>
                <a:lnTo>
                  <a:pt x="12244" y="10103"/>
                </a:lnTo>
                <a:lnTo>
                  <a:pt x="12244" y="10121"/>
                </a:lnTo>
                <a:lnTo>
                  <a:pt x="12249" y="10135"/>
                </a:lnTo>
                <a:lnTo>
                  <a:pt x="12273" y="10141"/>
                </a:lnTo>
                <a:lnTo>
                  <a:pt x="12273" y="10121"/>
                </a:lnTo>
                <a:lnTo>
                  <a:pt x="12267" y="10109"/>
                </a:lnTo>
                <a:lnTo>
                  <a:pt x="12278" y="10089"/>
                </a:lnTo>
                <a:lnTo>
                  <a:pt x="12301" y="10083"/>
                </a:lnTo>
                <a:lnTo>
                  <a:pt x="12296" y="10057"/>
                </a:lnTo>
                <a:lnTo>
                  <a:pt x="12285" y="10057"/>
                </a:lnTo>
                <a:lnTo>
                  <a:pt x="12257" y="10045"/>
                </a:lnTo>
                <a:lnTo>
                  <a:pt x="12244" y="10045"/>
                </a:lnTo>
                <a:close/>
                <a:moveTo>
                  <a:pt x="5082" y="10051"/>
                </a:moveTo>
                <a:lnTo>
                  <a:pt x="5038" y="10063"/>
                </a:lnTo>
                <a:lnTo>
                  <a:pt x="5015" y="10077"/>
                </a:lnTo>
                <a:lnTo>
                  <a:pt x="5015" y="10083"/>
                </a:lnTo>
                <a:lnTo>
                  <a:pt x="5020" y="10095"/>
                </a:lnTo>
                <a:lnTo>
                  <a:pt x="4981" y="10109"/>
                </a:lnTo>
                <a:lnTo>
                  <a:pt x="4963" y="10115"/>
                </a:lnTo>
                <a:lnTo>
                  <a:pt x="4952" y="10141"/>
                </a:lnTo>
                <a:lnTo>
                  <a:pt x="4952" y="10159"/>
                </a:lnTo>
                <a:lnTo>
                  <a:pt x="4958" y="10167"/>
                </a:lnTo>
                <a:lnTo>
                  <a:pt x="4968" y="10159"/>
                </a:lnTo>
                <a:lnTo>
                  <a:pt x="5054" y="10095"/>
                </a:lnTo>
                <a:lnTo>
                  <a:pt x="5100" y="10051"/>
                </a:lnTo>
                <a:lnTo>
                  <a:pt x="5082" y="10051"/>
                </a:lnTo>
                <a:close/>
                <a:moveTo>
                  <a:pt x="4888" y="10095"/>
                </a:moveTo>
                <a:lnTo>
                  <a:pt x="4878" y="10103"/>
                </a:lnTo>
                <a:lnTo>
                  <a:pt x="4867" y="10109"/>
                </a:lnTo>
                <a:lnTo>
                  <a:pt x="4855" y="10115"/>
                </a:lnTo>
                <a:lnTo>
                  <a:pt x="4844" y="10135"/>
                </a:lnTo>
                <a:lnTo>
                  <a:pt x="4821" y="10153"/>
                </a:lnTo>
                <a:lnTo>
                  <a:pt x="4821" y="10159"/>
                </a:lnTo>
                <a:lnTo>
                  <a:pt x="4832" y="10167"/>
                </a:lnTo>
                <a:lnTo>
                  <a:pt x="4872" y="10147"/>
                </a:lnTo>
                <a:lnTo>
                  <a:pt x="4883" y="10147"/>
                </a:lnTo>
                <a:lnTo>
                  <a:pt x="4872" y="10167"/>
                </a:lnTo>
                <a:lnTo>
                  <a:pt x="4860" y="10198"/>
                </a:lnTo>
                <a:lnTo>
                  <a:pt x="4839" y="10210"/>
                </a:lnTo>
                <a:lnTo>
                  <a:pt x="4839" y="10216"/>
                </a:lnTo>
                <a:lnTo>
                  <a:pt x="4849" y="10222"/>
                </a:lnTo>
                <a:lnTo>
                  <a:pt x="4901" y="10216"/>
                </a:lnTo>
                <a:lnTo>
                  <a:pt x="4917" y="10204"/>
                </a:lnTo>
                <a:lnTo>
                  <a:pt x="4924" y="10190"/>
                </a:lnTo>
                <a:lnTo>
                  <a:pt x="4935" y="10153"/>
                </a:lnTo>
                <a:lnTo>
                  <a:pt x="4963" y="10095"/>
                </a:lnTo>
                <a:lnTo>
                  <a:pt x="4935" y="10095"/>
                </a:lnTo>
                <a:lnTo>
                  <a:pt x="4901" y="10109"/>
                </a:lnTo>
                <a:lnTo>
                  <a:pt x="4901" y="10103"/>
                </a:lnTo>
                <a:lnTo>
                  <a:pt x="4888" y="10095"/>
                </a:lnTo>
                <a:close/>
                <a:moveTo>
                  <a:pt x="11836" y="10103"/>
                </a:moveTo>
                <a:lnTo>
                  <a:pt x="11823" y="10109"/>
                </a:lnTo>
                <a:lnTo>
                  <a:pt x="11813" y="10115"/>
                </a:lnTo>
                <a:lnTo>
                  <a:pt x="11813" y="10121"/>
                </a:lnTo>
                <a:lnTo>
                  <a:pt x="11830" y="10121"/>
                </a:lnTo>
                <a:lnTo>
                  <a:pt x="11836" y="10135"/>
                </a:lnTo>
                <a:lnTo>
                  <a:pt x="11859" y="10135"/>
                </a:lnTo>
                <a:lnTo>
                  <a:pt x="11859" y="10121"/>
                </a:lnTo>
                <a:lnTo>
                  <a:pt x="11852" y="10109"/>
                </a:lnTo>
                <a:lnTo>
                  <a:pt x="11836" y="10103"/>
                </a:lnTo>
                <a:close/>
                <a:moveTo>
                  <a:pt x="12097" y="10103"/>
                </a:moveTo>
                <a:lnTo>
                  <a:pt x="12079" y="10115"/>
                </a:lnTo>
                <a:lnTo>
                  <a:pt x="12068" y="10121"/>
                </a:lnTo>
                <a:lnTo>
                  <a:pt x="12079" y="10135"/>
                </a:lnTo>
                <a:lnTo>
                  <a:pt x="12102" y="10135"/>
                </a:lnTo>
                <a:lnTo>
                  <a:pt x="12107" y="10121"/>
                </a:lnTo>
                <a:lnTo>
                  <a:pt x="12107" y="10109"/>
                </a:lnTo>
                <a:lnTo>
                  <a:pt x="12097" y="10103"/>
                </a:lnTo>
                <a:close/>
                <a:moveTo>
                  <a:pt x="12143" y="10103"/>
                </a:moveTo>
                <a:lnTo>
                  <a:pt x="12125" y="10109"/>
                </a:lnTo>
                <a:lnTo>
                  <a:pt x="12114" y="10135"/>
                </a:lnTo>
                <a:lnTo>
                  <a:pt x="12125" y="10141"/>
                </a:lnTo>
                <a:lnTo>
                  <a:pt x="12154" y="10127"/>
                </a:lnTo>
                <a:lnTo>
                  <a:pt x="12164" y="10103"/>
                </a:lnTo>
                <a:lnTo>
                  <a:pt x="12143" y="10103"/>
                </a:lnTo>
                <a:close/>
                <a:moveTo>
                  <a:pt x="4270" y="10222"/>
                </a:moveTo>
                <a:lnTo>
                  <a:pt x="4252" y="10236"/>
                </a:lnTo>
                <a:lnTo>
                  <a:pt x="4235" y="10262"/>
                </a:lnTo>
                <a:lnTo>
                  <a:pt x="4206" y="10268"/>
                </a:lnTo>
                <a:lnTo>
                  <a:pt x="4190" y="10286"/>
                </a:lnTo>
                <a:lnTo>
                  <a:pt x="4178" y="10326"/>
                </a:lnTo>
                <a:lnTo>
                  <a:pt x="4139" y="10344"/>
                </a:lnTo>
                <a:lnTo>
                  <a:pt x="4121" y="10344"/>
                </a:lnTo>
                <a:lnTo>
                  <a:pt x="4110" y="10358"/>
                </a:lnTo>
                <a:lnTo>
                  <a:pt x="4082" y="10358"/>
                </a:lnTo>
                <a:lnTo>
                  <a:pt x="4059" y="10364"/>
                </a:lnTo>
                <a:lnTo>
                  <a:pt x="4030" y="10376"/>
                </a:lnTo>
                <a:lnTo>
                  <a:pt x="4082" y="10439"/>
                </a:lnTo>
                <a:lnTo>
                  <a:pt x="4167" y="10459"/>
                </a:lnTo>
                <a:lnTo>
                  <a:pt x="4139" y="10477"/>
                </a:lnTo>
                <a:lnTo>
                  <a:pt x="4110" y="10509"/>
                </a:lnTo>
                <a:lnTo>
                  <a:pt x="4036" y="10509"/>
                </a:lnTo>
                <a:lnTo>
                  <a:pt x="4007" y="10523"/>
                </a:lnTo>
                <a:lnTo>
                  <a:pt x="3974" y="10535"/>
                </a:lnTo>
                <a:lnTo>
                  <a:pt x="3974" y="10561"/>
                </a:lnTo>
                <a:lnTo>
                  <a:pt x="3963" y="10593"/>
                </a:lnTo>
                <a:lnTo>
                  <a:pt x="3951" y="10593"/>
                </a:lnTo>
                <a:lnTo>
                  <a:pt x="3922" y="10561"/>
                </a:lnTo>
                <a:lnTo>
                  <a:pt x="3872" y="10523"/>
                </a:lnTo>
                <a:lnTo>
                  <a:pt x="3865" y="10523"/>
                </a:lnTo>
                <a:lnTo>
                  <a:pt x="3832" y="10541"/>
                </a:lnTo>
                <a:lnTo>
                  <a:pt x="3821" y="10541"/>
                </a:lnTo>
                <a:lnTo>
                  <a:pt x="3803" y="10491"/>
                </a:lnTo>
                <a:lnTo>
                  <a:pt x="3752" y="10459"/>
                </a:lnTo>
                <a:lnTo>
                  <a:pt x="3712" y="10445"/>
                </a:lnTo>
                <a:lnTo>
                  <a:pt x="3679" y="10445"/>
                </a:lnTo>
                <a:lnTo>
                  <a:pt x="3656" y="10433"/>
                </a:lnTo>
                <a:lnTo>
                  <a:pt x="3645" y="10428"/>
                </a:lnTo>
                <a:lnTo>
                  <a:pt x="3622" y="10428"/>
                </a:lnTo>
                <a:lnTo>
                  <a:pt x="3604" y="10445"/>
                </a:lnTo>
                <a:lnTo>
                  <a:pt x="3588" y="10471"/>
                </a:lnTo>
                <a:lnTo>
                  <a:pt x="3622" y="10465"/>
                </a:lnTo>
                <a:lnTo>
                  <a:pt x="3617" y="10491"/>
                </a:lnTo>
                <a:lnTo>
                  <a:pt x="3599" y="10523"/>
                </a:lnTo>
                <a:lnTo>
                  <a:pt x="3627" y="10523"/>
                </a:lnTo>
                <a:lnTo>
                  <a:pt x="3617" y="10541"/>
                </a:lnTo>
                <a:lnTo>
                  <a:pt x="3599" y="10561"/>
                </a:lnTo>
                <a:lnTo>
                  <a:pt x="3570" y="10587"/>
                </a:lnTo>
                <a:lnTo>
                  <a:pt x="3547" y="10619"/>
                </a:lnTo>
                <a:lnTo>
                  <a:pt x="3593" y="10619"/>
                </a:lnTo>
                <a:lnTo>
                  <a:pt x="3627" y="10645"/>
                </a:lnTo>
                <a:lnTo>
                  <a:pt x="3617" y="10657"/>
                </a:lnTo>
                <a:lnTo>
                  <a:pt x="3609" y="10677"/>
                </a:lnTo>
                <a:lnTo>
                  <a:pt x="3565" y="10669"/>
                </a:lnTo>
                <a:lnTo>
                  <a:pt x="3514" y="10677"/>
                </a:lnTo>
                <a:lnTo>
                  <a:pt x="3503" y="10688"/>
                </a:lnTo>
                <a:lnTo>
                  <a:pt x="3490" y="10708"/>
                </a:lnTo>
                <a:lnTo>
                  <a:pt x="3496" y="10720"/>
                </a:lnTo>
                <a:lnTo>
                  <a:pt x="3519" y="10752"/>
                </a:lnTo>
                <a:lnTo>
                  <a:pt x="3480" y="10740"/>
                </a:lnTo>
                <a:lnTo>
                  <a:pt x="3446" y="10740"/>
                </a:lnTo>
                <a:lnTo>
                  <a:pt x="3434" y="10726"/>
                </a:lnTo>
                <a:lnTo>
                  <a:pt x="3418" y="10732"/>
                </a:lnTo>
                <a:lnTo>
                  <a:pt x="3405" y="10752"/>
                </a:lnTo>
                <a:lnTo>
                  <a:pt x="3411" y="10772"/>
                </a:lnTo>
                <a:lnTo>
                  <a:pt x="3395" y="10778"/>
                </a:lnTo>
                <a:lnTo>
                  <a:pt x="3382" y="10796"/>
                </a:lnTo>
                <a:lnTo>
                  <a:pt x="3400" y="10810"/>
                </a:lnTo>
                <a:lnTo>
                  <a:pt x="3428" y="10816"/>
                </a:lnTo>
                <a:lnTo>
                  <a:pt x="3446" y="10836"/>
                </a:lnTo>
                <a:lnTo>
                  <a:pt x="3418" y="10848"/>
                </a:lnTo>
                <a:lnTo>
                  <a:pt x="3423" y="10860"/>
                </a:lnTo>
                <a:lnTo>
                  <a:pt x="3434" y="10868"/>
                </a:lnTo>
                <a:lnTo>
                  <a:pt x="3451" y="10868"/>
                </a:lnTo>
                <a:lnTo>
                  <a:pt x="3474" y="10880"/>
                </a:lnTo>
                <a:lnTo>
                  <a:pt x="3474" y="10886"/>
                </a:lnTo>
                <a:lnTo>
                  <a:pt x="3462" y="10912"/>
                </a:lnTo>
                <a:lnTo>
                  <a:pt x="3467" y="10918"/>
                </a:lnTo>
                <a:lnTo>
                  <a:pt x="3474" y="10931"/>
                </a:lnTo>
                <a:lnTo>
                  <a:pt x="3480" y="10937"/>
                </a:lnTo>
                <a:lnTo>
                  <a:pt x="3565" y="10963"/>
                </a:lnTo>
                <a:lnTo>
                  <a:pt x="3581" y="10981"/>
                </a:lnTo>
                <a:lnTo>
                  <a:pt x="3599" y="11007"/>
                </a:lnTo>
                <a:lnTo>
                  <a:pt x="3570" y="11019"/>
                </a:lnTo>
                <a:lnTo>
                  <a:pt x="3565" y="11019"/>
                </a:lnTo>
                <a:lnTo>
                  <a:pt x="3553" y="11013"/>
                </a:lnTo>
                <a:lnTo>
                  <a:pt x="3531" y="11019"/>
                </a:lnTo>
                <a:lnTo>
                  <a:pt x="3503" y="11007"/>
                </a:lnTo>
                <a:lnTo>
                  <a:pt x="3485" y="11013"/>
                </a:lnTo>
                <a:lnTo>
                  <a:pt x="3405" y="11065"/>
                </a:lnTo>
                <a:lnTo>
                  <a:pt x="3411" y="11077"/>
                </a:lnTo>
                <a:lnTo>
                  <a:pt x="3411" y="11097"/>
                </a:lnTo>
                <a:lnTo>
                  <a:pt x="3371" y="11123"/>
                </a:lnTo>
                <a:lnTo>
                  <a:pt x="3348" y="11135"/>
                </a:lnTo>
                <a:lnTo>
                  <a:pt x="3263" y="11167"/>
                </a:lnTo>
                <a:lnTo>
                  <a:pt x="3201" y="11186"/>
                </a:lnTo>
                <a:lnTo>
                  <a:pt x="3235" y="11192"/>
                </a:lnTo>
                <a:lnTo>
                  <a:pt x="3281" y="11192"/>
                </a:lnTo>
                <a:lnTo>
                  <a:pt x="3297" y="11186"/>
                </a:lnTo>
                <a:lnTo>
                  <a:pt x="3304" y="11186"/>
                </a:lnTo>
                <a:lnTo>
                  <a:pt x="3320" y="11204"/>
                </a:lnTo>
                <a:lnTo>
                  <a:pt x="3338" y="11218"/>
                </a:lnTo>
                <a:lnTo>
                  <a:pt x="3389" y="11230"/>
                </a:lnTo>
                <a:lnTo>
                  <a:pt x="3418" y="11224"/>
                </a:lnTo>
                <a:lnTo>
                  <a:pt x="3467" y="11198"/>
                </a:lnTo>
                <a:lnTo>
                  <a:pt x="3474" y="11224"/>
                </a:lnTo>
                <a:lnTo>
                  <a:pt x="3496" y="11250"/>
                </a:lnTo>
                <a:lnTo>
                  <a:pt x="3418" y="11250"/>
                </a:lnTo>
                <a:lnTo>
                  <a:pt x="3338" y="11242"/>
                </a:lnTo>
                <a:lnTo>
                  <a:pt x="3276" y="11224"/>
                </a:lnTo>
                <a:lnTo>
                  <a:pt x="3258" y="11224"/>
                </a:lnTo>
                <a:lnTo>
                  <a:pt x="3206" y="11242"/>
                </a:lnTo>
                <a:lnTo>
                  <a:pt x="3183" y="11250"/>
                </a:lnTo>
                <a:lnTo>
                  <a:pt x="3155" y="11256"/>
                </a:lnTo>
                <a:lnTo>
                  <a:pt x="3162" y="11274"/>
                </a:lnTo>
                <a:lnTo>
                  <a:pt x="3144" y="11314"/>
                </a:lnTo>
                <a:lnTo>
                  <a:pt x="3149" y="11338"/>
                </a:lnTo>
                <a:lnTo>
                  <a:pt x="3105" y="11326"/>
                </a:lnTo>
                <a:lnTo>
                  <a:pt x="3098" y="11314"/>
                </a:lnTo>
                <a:lnTo>
                  <a:pt x="3087" y="11300"/>
                </a:lnTo>
                <a:lnTo>
                  <a:pt x="3069" y="11288"/>
                </a:lnTo>
                <a:lnTo>
                  <a:pt x="3048" y="11282"/>
                </a:lnTo>
                <a:lnTo>
                  <a:pt x="2997" y="11300"/>
                </a:lnTo>
                <a:lnTo>
                  <a:pt x="2979" y="11314"/>
                </a:lnTo>
                <a:lnTo>
                  <a:pt x="2968" y="11326"/>
                </a:lnTo>
                <a:lnTo>
                  <a:pt x="3002" y="11346"/>
                </a:lnTo>
                <a:lnTo>
                  <a:pt x="3077" y="11370"/>
                </a:lnTo>
                <a:lnTo>
                  <a:pt x="3082" y="11384"/>
                </a:lnTo>
                <a:lnTo>
                  <a:pt x="3059" y="11396"/>
                </a:lnTo>
                <a:lnTo>
                  <a:pt x="3030" y="11402"/>
                </a:lnTo>
                <a:lnTo>
                  <a:pt x="2997" y="11402"/>
                </a:lnTo>
                <a:lnTo>
                  <a:pt x="2963" y="11415"/>
                </a:lnTo>
                <a:lnTo>
                  <a:pt x="2899" y="11447"/>
                </a:lnTo>
                <a:lnTo>
                  <a:pt x="2894" y="11479"/>
                </a:lnTo>
                <a:lnTo>
                  <a:pt x="2922" y="11485"/>
                </a:lnTo>
                <a:lnTo>
                  <a:pt x="2917" y="11497"/>
                </a:lnTo>
                <a:lnTo>
                  <a:pt x="2945" y="11517"/>
                </a:lnTo>
                <a:lnTo>
                  <a:pt x="3093" y="11523"/>
                </a:lnTo>
                <a:lnTo>
                  <a:pt x="3041" y="11529"/>
                </a:lnTo>
                <a:lnTo>
                  <a:pt x="3020" y="11543"/>
                </a:lnTo>
                <a:lnTo>
                  <a:pt x="3002" y="11543"/>
                </a:lnTo>
                <a:lnTo>
                  <a:pt x="2974" y="11555"/>
                </a:lnTo>
                <a:lnTo>
                  <a:pt x="2922" y="11575"/>
                </a:lnTo>
                <a:lnTo>
                  <a:pt x="2894" y="11593"/>
                </a:lnTo>
                <a:lnTo>
                  <a:pt x="2922" y="11601"/>
                </a:lnTo>
                <a:lnTo>
                  <a:pt x="2956" y="11593"/>
                </a:lnTo>
                <a:lnTo>
                  <a:pt x="3048" y="11607"/>
                </a:lnTo>
                <a:lnTo>
                  <a:pt x="3059" y="11619"/>
                </a:lnTo>
                <a:lnTo>
                  <a:pt x="3048" y="11625"/>
                </a:lnTo>
                <a:lnTo>
                  <a:pt x="2997" y="11633"/>
                </a:lnTo>
                <a:lnTo>
                  <a:pt x="2934" y="11670"/>
                </a:lnTo>
                <a:lnTo>
                  <a:pt x="2950" y="11688"/>
                </a:lnTo>
                <a:lnTo>
                  <a:pt x="3036" y="11688"/>
                </a:lnTo>
                <a:lnTo>
                  <a:pt x="3048" y="11702"/>
                </a:lnTo>
                <a:lnTo>
                  <a:pt x="3059" y="11720"/>
                </a:lnTo>
                <a:lnTo>
                  <a:pt x="3064" y="11720"/>
                </a:lnTo>
                <a:lnTo>
                  <a:pt x="3206" y="11734"/>
                </a:lnTo>
                <a:lnTo>
                  <a:pt x="3240" y="11720"/>
                </a:lnTo>
                <a:lnTo>
                  <a:pt x="3281" y="11728"/>
                </a:lnTo>
                <a:lnTo>
                  <a:pt x="3320" y="11714"/>
                </a:lnTo>
                <a:lnTo>
                  <a:pt x="3338" y="11720"/>
                </a:lnTo>
                <a:lnTo>
                  <a:pt x="3361" y="11714"/>
                </a:lnTo>
                <a:lnTo>
                  <a:pt x="3377" y="11688"/>
                </a:lnTo>
                <a:lnTo>
                  <a:pt x="3389" y="11664"/>
                </a:lnTo>
                <a:lnTo>
                  <a:pt x="3389" y="11651"/>
                </a:lnTo>
                <a:lnTo>
                  <a:pt x="3382" y="11639"/>
                </a:lnTo>
                <a:lnTo>
                  <a:pt x="3411" y="11651"/>
                </a:lnTo>
                <a:lnTo>
                  <a:pt x="3418" y="11657"/>
                </a:lnTo>
                <a:lnTo>
                  <a:pt x="3418" y="11676"/>
                </a:lnTo>
                <a:lnTo>
                  <a:pt x="3428" y="11702"/>
                </a:lnTo>
                <a:lnTo>
                  <a:pt x="3451" y="11702"/>
                </a:lnTo>
                <a:lnTo>
                  <a:pt x="3485" y="11696"/>
                </a:lnTo>
                <a:lnTo>
                  <a:pt x="3524" y="11670"/>
                </a:lnTo>
                <a:lnTo>
                  <a:pt x="3537" y="11670"/>
                </a:lnTo>
                <a:lnTo>
                  <a:pt x="3588" y="11676"/>
                </a:lnTo>
                <a:lnTo>
                  <a:pt x="3599" y="11670"/>
                </a:lnTo>
                <a:lnTo>
                  <a:pt x="3617" y="11664"/>
                </a:lnTo>
                <a:lnTo>
                  <a:pt x="3633" y="11651"/>
                </a:lnTo>
                <a:lnTo>
                  <a:pt x="3650" y="11633"/>
                </a:lnTo>
                <a:lnTo>
                  <a:pt x="3679" y="11633"/>
                </a:lnTo>
                <a:lnTo>
                  <a:pt x="3736" y="11645"/>
                </a:lnTo>
                <a:lnTo>
                  <a:pt x="3769" y="11664"/>
                </a:lnTo>
                <a:lnTo>
                  <a:pt x="3792" y="11657"/>
                </a:lnTo>
                <a:lnTo>
                  <a:pt x="3826" y="11625"/>
                </a:lnTo>
                <a:lnTo>
                  <a:pt x="3816" y="11664"/>
                </a:lnTo>
                <a:lnTo>
                  <a:pt x="3821" y="11670"/>
                </a:lnTo>
                <a:lnTo>
                  <a:pt x="3832" y="11664"/>
                </a:lnTo>
                <a:lnTo>
                  <a:pt x="3860" y="11657"/>
                </a:lnTo>
                <a:lnTo>
                  <a:pt x="3883" y="11664"/>
                </a:lnTo>
                <a:lnTo>
                  <a:pt x="3906" y="11688"/>
                </a:lnTo>
                <a:lnTo>
                  <a:pt x="3940" y="11696"/>
                </a:lnTo>
                <a:lnTo>
                  <a:pt x="3979" y="11688"/>
                </a:lnTo>
                <a:lnTo>
                  <a:pt x="3968" y="11633"/>
                </a:lnTo>
                <a:lnTo>
                  <a:pt x="3991" y="11625"/>
                </a:lnTo>
                <a:lnTo>
                  <a:pt x="4014" y="11619"/>
                </a:lnTo>
                <a:lnTo>
                  <a:pt x="4077" y="11569"/>
                </a:lnTo>
                <a:lnTo>
                  <a:pt x="4110" y="11517"/>
                </a:lnTo>
                <a:lnTo>
                  <a:pt x="4139" y="11485"/>
                </a:lnTo>
                <a:lnTo>
                  <a:pt x="4167" y="11459"/>
                </a:lnTo>
                <a:lnTo>
                  <a:pt x="4196" y="11441"/>
                </a:lnTo>
                <a:lnTo>
                  <a:pt x="4219" y="11415"/>
                </a:lnTo>
                <a:lnTo>
                  <a:pt x="4252" y="11346"/>
                </a:lnTo>
                <a:lnTo>
                  <a:pt x="4270" y="11306"/>
                </a:lnTo>
                <a:lnTo>
                  <a:pt x="4286" y="11242"/>
                </a:lnTo>
                <a:lnTo>
                  <a:pt x="4299" y="11210"/>
                </a:lnTo>
                <a:lnTo>
                  <a:pt x="4309" y="11204"/>
                </a:lnTo>
                <a:lnTo>
                  <a:pt x="4327" y="11172"/>
                </a:lnTo>
                <a:lnTo>
                  <a:pt x="4338" y="11155"/>
                </a:lnTo>
                <a:lnTo>
                  <a:pt x="4356" y="11123"/>
                </a:lnTo>
                <a:lnTo>
                  <a:pt x="4356" y="11083"/>
                </a:lnTo>
                <a:lnTo>
                  <a:pt x="4377" y="11039"/>
                </a:lnTo>
                <a:lnTo>
                  <a:pt x="4389" y="10995"/>
                </a:lnTo>
                <a:lnTo>
                  <a:pt x="4389" y="10969"/>
                </a:lnTo>
                <a:lnTo>
                  <a:pt x="4395" y="10937"/>
                </a:lnTo>
                <a:lnTo>
                  <a:pt x="4412" y="10918"/>
                </a:lnTo>
                <a:lnTo>
                  <a:pt x="4423" y="10912"/>
                </a:lnTo>
                <a:lnTo>
                  <a:pt x="4441" y="10923"/>
                </a:lnTo>
                <a:lnTo>
                  <a:pt x="4462" y="10923"/>
                </a:lnTo>
                <a:lnTo>
                  <a:pt x="4469" y="10906"/>
                </a:lnTo>
                <a:lnTo>
                  <a:pt x="4462" y="10886"/>
                </a:lnTo>
                <a:lnTo>
                  <a:pt x="4480" y="10912"/>
                </a:lnTo>
                <a:lnTo>
                  <a:pt x="4503" y="10923"/>
                </a:lnTo>
                <a:lnTo>
                  <a:pt x="4531" y="10912"/>
                </a:lnTo>
                <a:lnTo>
                  <a:pt x="4560" y="10892"/>
                </a:lnTo>
                <a:lnTo>
                  <a:pt x="4576" y="10874"/>
                </a:lnTo>
                <a:lnTo>
                  <a:pt x="4594" y="10860"/>
                </a:lnTo>
                <a:lnTo>
                  <a:pt x="4622" y="10868"/>
                </a:lnTo>
                <a:lnTo>
                  <a:pt x="4656" y="10868"/>
                </a:lnTo>
                <a:lnTo>
                  <a:pt x="4689" y="10828"/>
                </a:lnTo>
                <a:lnTo>
                  <a:pt x="4673" y="10822"/>
                </a:lnTo>
                <a:lnTo>
                  <a:pt x="4673" y="10816"/>
                </a:lnTo>
                <a:lnTo>
                  <a:pt x="4697" y="10772"/>
                </a:lnTo>
                <a:lnTo>
                  <a:pt x="4707" y="10740"/>
                </a:lnTo>
                <a:lnTo>
                  <a:pt x="4718" y="10752"/>
                </a:lnTo>
                <a:lnTo>
                  <a:pt x="4725" y="10764"/>
                </a:lnTo>
                <a:lnTo>
                  <a:pt x="4718" y="10790"/>
                </a:lnTo>
                <a:lnTo>
                  <a:pt x="4725" y="10804"/>
                </a:lnTo>
                <a:lnTo>
                  <a:pt x="4741" y="10778"/>
                </a:lnTo>
                <a:lnTo>
                  <a:pt x="4753" y="10752"/>
                </a:lnTo>
                <a:lnTo>
                  <a:pt x="4759" y="10720"/>
                </a:lnTo>
                <a:lnTo>
                  <a:pt x="4759" y="10694"/>
                </a:lnTo>
                <a:lnTo>
                  <a:pt x="4725" y="10677"/>
                </a:lnTo>
                <a:lnTo>
                  <a:pt x="4707" y="10677"/>
                </a:lnTo>
                <a:lnTo>
                  <a:pt x="4684" y="10682"/>
                </a:lnTo>
                <a:lnTo>
                  <a:pt x="4697" y="10663"/>
                </a:lnTo>
                <a:lnTo>
                  <a:pt x="4730" y="10657"/>
                </a:lnTo>
                <a:lnTo>
                  <a:pt x="4753" y="10645"/>
                </a:lnTo>
                <a:lnTo>
                  <a:pt x="4769" y="10619"/>
                </a:lnTo>
                <a:lnTo>
                  <a:pt x="4759" y="10561"/>
                </a:lnTo>
                <a:lnTo>
                  <a:pt x="4759" y="10497"/>
                </a:lnTo>
                <a:lnTo>
                  <a:pt x="4775" y="10445"/>
                </a:lnTo>
                <a:lnTo>
                  <a:pt x="4775" y="10402"/>
                </a:lnTo>
                <a:lnTo>
                  <a:pt x="4753" y="10396"/>
                </a:lnTo>
                <a:lnTo>
                  <a:pt x="4725" y="10370"/>
                </a:lnTo>
                <a:lnTo>
                  <a:pt x="4702" y="10364"/>
                </a:lnTo>
                <a:lnTo>
                  <a:pt x="4640" y="10364"/>
                </a:lnTo>
                <a:lnTo>
                  <a:pt x="4604" y="10350"/>
                </a:lnTo>
                <a:lnTo>
                  <a:pt x="4594" y="10344"/>
                </a:lnTo>
                <a:lnTo>
                  <a:pt x="4583" y="10338"/>
                </a:lnTo>
                <a:lnTo>
                  <a:pt x="4537" y="10376"/>
                </a:lnTo>
                <a:lnTo>
                  <a:pt x="4508" y="10382"/>
                </a:lnTo>
                <a:lnTo>
                  <a:pt x="4498" y="10370"/>
                </a:lnTo>
                <a:lnTo>
                  <a:pt x="4498" y="10350"/>
                </a:lnTo>
                <a:lnTo>
                  <a:pt x="4519" y="10338"/>
                </a:lnTo>
                <a:lnTo>
                  <a:pt x="4554" y="10332"/>
                </a:lnTo>
                <a:lnTo>
                  <a:pt x="4594" y="10312"/>
                </a:lnTo>
                <a:lnTo>
                  <a:pt x="4576" y="10294"/>
                </a:lnTo>
                <a:lnTo>
                  <a:pt x="4565" y="10268"/>
                </a:lnTo>
                <a:lnTo>
                  <a:pt x="4560" y="10236"/>
                </a:lnTo>
                <a:lnTo>
                  <a:pt x="4547" y="10222"/>
                </a:lnTo>
                <a:lnTo>
                  <a:pt x="4531" y="10222"/>
                </a:lnTo>
                <a:lnTo>
                  <a:pt x="4531" y="10254"/>
                </a:lnTo>
                <a:lnTo>
                  <a:pt x="4491" y="10248"/>
                </a:lnTo>
                <a:lnTo>
                  <a:pt x="4469" y="10254"/>
                </a:lnTo>
                <a:lnTo>
                  <a:pt x="4451" y="10280"/>
                </a:lnTo>
                <a:lnTo>
                  <a:pt x="4446" y="10300"/>
                </a:lnTo>
                <a:lnTo>
                  <a:pt x="4434" y="10326"/>
                </a:lnTo>
                <a:lnTo>
                  <a:pt x="4423" y="10350"/>
                </a:lnTo>
                <a:lnTo>
                  <a:pt x="4384" y="10358"/>
                </a:lnTo>
                <a:lnTo>
                  <a:pt x="4361" y="10364"/>
                </a:lnTo>
                <a:lnTo>
                  <a:pt x="4395" y="10344"/>
                </a:lnTo>
                <a:lnTo>
                  <a:pt x="4389" y="10332"/>
                </a:lnTo>
                <a:lnTo>
                  <a:pt x="4412" y="10318"/>
                </a:lnTo>
                <a:lnTo>
                  <a:pt x="4428" y="10306"/>
                </a:lnTo>
                <a:lnTo>
                  <a:pt x="4434" y="10286"/>
                </a:lnTo>
                <a:lnTo>
                  <a:pt x="4434" y="10268"/>
                </a:lnTo>
                <a:lnTo>
                  <a:pt x="4441" y="10248"/>
                </a:lnTo>
                <a:lnTo>
                  <a:pt x="4434" y="10236"/>
                </a:lnTo>
                <a:lnTo>
                  <a:pt x="4412" y="10230"/>
                </a:lnTo>
                <a:lnTo>
                  <a:pt x="4400" y="10262"/>
                </a:lnTo>
                <a:lnTo>
                  <a:pt x="4389" y="10248"/>
                </a:lnTo>
                <a:lnTo>
                  <a:pt x="4356" y="10236"/>
                </a:lnTo>
                <a:lnTo>
                  <a:pt x="4343" y="10230"/>
                </a:lnTo>
                <a:lnTo>
                  <a:pt x="4304" y="10236"/>
                </a:lnTo>
                <a:lnTo>
                  <a:pt x="4270" y="10222"/>
                </a:lnTo>
                <a:close/>
                <a:moveTo>
                  <a:pt x="11340" y="10248"/>
                </a:moveTo>
                <a:lnTo>
                  <a:pt x="11324" y="10254"/>
                </a:lnTo>
                <a:lnTo>
                  <a:pt x="11319" y="10274"/>
                </a:lnTo>
                <a:lnTo>
                  <a:pt x="11312" y="10274"/>
                </a:lnTo>
                <a:lnTo>
                  <a:pt x="11312" y="10294"/>
                </a:lnTo>
                <a:lnTo>
                  <a:pt x="11324" y="10280"/>
                </a:lnTo>
                <a:lnTo>
                  <a:pt x="11329" y="10274"/>
                </a:lnTo>
                <a:lnTo>
                  <a:pt x="11352" y="10262"/>
                </a:lnTo>
                <a:lnTo>
                  <a:pt x="11358" y="10262"/>
                </a:lnTo>
                <a:lnTo>
                  <a:pt x="11340" y="10248"/>
                </a:lnTo>
                <a:close/>
                <a:moveTo>
                  <a:pt x="5087" y="10268"/>
                </a:moveTo>
                <a:lnTo>
                  <a:pt x="5077" y="10274"/>
                </a:lnTo>
                <a:lnTo>
                  <a:pt x="5066" y="10280"/>
                </a:lnTo>
                <a:lnTo>
                  <a:pt x="5048" y="10300"/>
                </a:lnTo>
                <a:lnTo>
                  <a:pt x="5025" y="10364"/>
                </a:lnTo>
                <a:lnTo>
                  <a:pt x="5031" y="10382"/>
                </a:lnTo>
                <a:lnTo>
                  <a:pt x="5038" y="10390"/>
                </a:lnTo>
                <a:lnTo>
                  <a:pt x="5071" y="10402"/>
                </a:lnTo>
                <a:lnTo>
                  <a:pt x="5082" y="10382"/>
                </a:lnTo>
                <a:lnTo>
                  <a:pt x="5100" y="10344"/>
                </a:lnTo>
                <a:lnTo>
                  <a:pt x="5110" y="10300"/>
                </a:lnTo>
                <a:lnTo>
                  <a:pt x="5110" y="10286"/>
                </a:lnTo>
                <a:lnTo>
                  <a:pt x="5105" y="10274"/>
                </a:lnTo>
                <a:lnTo>
                  <a:pt x="5087" y="10268"/>
                </a:lnTo>
                <a:close/>
                <a:moveTo>
                  <a:pt x="11244" y="10433"/>
                </a:moveTo>
                <a:lnTo>
                  <a:pt x="11221" y="10439"/>
                </a:lnTo>
                <a:lnTo>
                  <a:pt x="11216" y="10445"/>
                </a:lnTo>
                <a:lnTo>
                  <a:pt x="11205" y="10465"/>
                </a:lnTo>
                <a:lnTo>
                  <a:pt x="11221" y="10465"/>
                </a:lnTo>
                <a:lnTo>
                  <a:pt x="11244" y="10433"/>
                </a:lnTo>
                <a:close/>
                <a:moveTo>
                  <a:pt x="3531" y="10523"/>
                </a:moveTo>
                <a:lnTo>
                  <a:pt x="3496" y="10529"/>
                </a:lnTo>
                <a:lnTo>
                  <a:pt x="3542" y="10561"/>
                </a:lnTo>
                <a:lnTo>
                  <a:pt x="3537" y="10581"/>
                </a:lnTo>
                <a:lnTo>
                  <a:pt x="3542" y="10599"/>
                </a:lnTo>
                <a:lnTo>
                  <a:pt x="3553" y="10593"/>
                </a:lnTo>
                <a:lnTo>
                  <a:pt x="3570" y="10555"/>
                </a:lnTo>
                <a:lnTo>
                  <a:pt x="3565" y="10549"/>
                </a:lnTo>
                <a:lnTo>
                  <a:pt x="3537" y="10529"/>
                </a:lnTo>
                <a:lnTo>
                  <a:pt x="3531" y="10523"/>
                </a:lnTo>
                <a:close/>
                <a:moveTo>
                  <a:pt x="12200" y="10619"/>
                </a:moveTo>
                <a:lnTo>
                  <a:pt x="12171" y="10637"/>
                </a:lnTo>
                <a:lnTo>
                  <a:pt x="12154" y="10657"/>
                </a:lnTo>
                <a:lnTo>
                  <a:pt x="12058" y="10657"/>
                </a:lnTo>
                <a:lnTo>
                  <a:pt x="12074" y="10682"/>
                </a:lnTo>
                <a:lnTo>
                  <a:pt x="12107" y="10688"/>
                </a:lnTo>
                <a:lnTo>
                  <a:pt x="12130" y="10708"/>
                </a:lnTo>
                <a:lnTo>
                  <a:pt x="12136" y="10752"/>
                </a:lnTo>
                <a:lnTo>
                  <a:pt x="12125" y="10772"/>
                </a:lnTo>
                <a:lnTo>
                  <a:pt x="12143" y="10784"/>
                </a:lnTo>
                <a:lnTo>
                  <a:pt x="12171" y="10784"/>
                </a:lnTo>
                <a:lnTo>
                  <a:pt x="12210" y="10740"/>
                </a:lnTo>
                <a:lnTo>
                  <a:pt x="12210" y="10746"/>
                </a:lnTo>
                <a:lnTo>
                  <a:pt x="12221" y="10758"/>
                </a:lnTo>
                <a:lnTo>
                  <a:pt x="12244" y="10740"/>
                </a:lnTo>
                <a:lnTo>
                  <a:pt x="12267" y="10740"/>
                </a:lnTo>
                <a:lnTo>
                  <a:pt x="12273" y="10700"/>
                </a:lnTo>
                <a:lnTo>
                  <a:pt x="12262" y="10669"/>
                </a:lnTo>
                <a:lnTo>
                  <a:pt x="12221" y="10651"/>
                </a:lnTo>
                <a:lnTo>
                  <a:pt x="12221" y="10625"/>
                </a:lnTo>
                <a:lnTo>
                  <a:pt x="12210" y="10619"/>
                </a:lnTo>
                <a:lnTo>
                  <a:pt x="12200" y="10619"/>
                </a:lnTo>
                <a:close/>
                <a:moveTo>
                  <a:pt x="12136" y="10810"/>
                </a:moveTo>
                <a:lnTo>
                  <a:pt x="12114" y="10816"/>
                </a:lnTo>
                <a:lnTo>
                  <a:pt x="12079" y="10822"/>
                </a:lnTo>
                <a:lnTo>
                  <a:pt x="12058" y="10854"/>
                </a:lnTo>
                <a:lnTo>
                  <a:pt x="12040" y="10848"/>
                </a:lnTo>
                <a:lnTo>
                  <a:pt x="12035" y="10848"/>
                </a:lnTo>
                <a:lnTo>
                  <a:pt x="12006" y="10860"/>
                </a:lnTo>
                <a:lnTo>
                  <a:pt x="11994" y="10842"/>
                </a:lnTo>
                <a:lnTo>
                  <a:pt x="11972" y="10836"/>
                </a:lnTo>
                <a:lnTo>
                  <a:pt x="11960" y="10842"/>
                </a:lnTo>
                <a:lnTo>
                  <a:pt x="11972" y="10892"/>
                </a:lnTo>
                <a:lnTo>
                  <a:pt x="11965" y="10912"/>
                </a:lnTo>
                <a:lnTo>
                  <a:pt x="11949" y="10923"/>
                </a:lnTo>
                <a:lnTo>
                  <a:pt x="11932" y="10923"/>
                </a:lnTo>
                <a:lnTo>
                  <a:pt x="11932" y="10943"/>
                </a:lnTo>
                <a:lnTo>
                  <a:pt x="11965" y="10975"/>
                </a:lnTo>
                <a:lnTo>
                  <a:pt x="11978" y="10995"/>
                </a:lnTo>
                <a:lnTo>
                  <a:pt x="11994" y="11001"/>
                </a:lnTo>
                <a:lnTo>
                  <a:pt x="11983" y="11019"/>
                </a:lnTo>
                <a:lnTo>
                  <a:pt x="11926" y="11065"/>
                </a:lnTo>
                <a:lnTo>
                  <a:pt x="11921" y="11077"/>
                </a:lnTo>
                <a:lnTo>
                  <a:pt x="11921" y="11091"/>
                </a:lnTo>
                <a:lnTo>
                  <a:pt x="11944" y="11097"/>
                </a:lnTo>
                <a:lnTo>
                  <a:pt x="11965" y="11083"/>
                </a:lnTo>
                <a:lnTo>
                  <a:pt x="11994" y="11051"/>
                </a:lnTo>
                <a:lnTo>
                  <a:pt x="12017" y="11007"/>
                </a:lnTo>
                <a:lnTo>
                  <a:pt x="12045" y="10981"/>
                </a:lnTo>
                <a:lnTo>
                  <a:pt x="12079" y="10981"/>
                </a:lnTo>
                <a:lnTo>
                  <a:pt x="12130" y="10995"/>
                </a:lnTo>
                <a:lnTo>
                  <a:pt x="12143" y="10981"/>
                </a:lnTo>
                <a:lnTo>
                  <a:pt x="12177" y="10963"/>
                </a:lnTo>
                <a:lnTo>
                  <a:pt x="12210" y="10943"/>
                </a:lnTo>
                <a:lnTo>
                  <a:pt x="12221" y="10943"/>
                </a:lnTo>
                <a:lnTo>
                  <a:pt x="12233" y="10931"/>
                </a:lnTo>
                <a:lnTo>
                  <a:pt x="12249" y="10918"/>
                </a:lnTo>
                <a:lnTo>
                  <a:pt x="12301" y="10918"/>
                </a:lnTo>
                <a:lnTo>
                  <a:pt x="12296" y="10906"/>
                </a:lnTo>
                <a:lnTo>
                  <a:pt x="12233" y="10836"/>
                </a:lnTo>
                <a:lnTo>
                  <a:pt x="12200" y="10822"/>
                </a:lnTo>
                <a:lnTo>
                  <a:pt x="12182" y="10828"/>
                </a:lnTo>
                <a:lnTo>
                  <a:pt x="12164" y="10828"/>
                </a:lnTo>
                <a:lnTo>
                  <a:pt x="12154" y="10816"/>
                </a:lnTo>
                <a:lnTo>
                  <a:pt x="12136" y="10810"/>
                </a:lnTo>
                <a:close/>
                <a:moveTo>
                  <a:pt x="9198" y="10816"/>
                </a:moveTo>
                <a:lnTo>
                  <a:pt x="9175" y="10836"/>
                </a:lnTo>
                <a:lnTo>
                  <a:pt x="9203" y="10854"/>
                </a:lnTo>
                <a:lnTo>
                  <a:pt x="9216" y="10848"/>
                </a:lnTo>
                <a:lnTo>
                  <a:pt x="9226" y="10842"/>
                </a:lnTo>
                <a:lnTo>
                  <a:pt x="9255" y="10828"/>
                </a:lnTo>
                <a:lnTo>
                  <a:pt x="9237" y="10816"/>
                </a:lnTo>
                <a:lnTo>
                  <a:pt x="9198" y="10816"/>
                </a:lnTo>
                <a:close/>
                <a:moveTo>
                  <a:pt x="12285" y="10816"/>
                </a:moveTo>
                <a:lnTo>
                  <a:pt x="12273" y="10822"/>
                </a:lnTo>
                <a:lnTo>
                  <a:pt x="12257" y="10842"/>
                </a:lnTo>
                <a:lnTo>
                  <a:pt x="12296" y="10880"/>
                </a:lnTo>
                <a:lnTo>
                  <a:pt x="12313" y="10874"/>
                </a:lnTo>
                <a:lnTo>
                  <a:pt x="12319" y="10868"/>
                </a:lnTo>
                <a:lnTo>
                  <a:pt x="12324" y="10836"/>
                </a:lnTo>
                <a:lnTo>
                  <a:pt x="12285" y="10816"/>
                </a:lnTo>
                <a:close/>
                <a:moveTo>
                  <a:pt x="4963" y="10918"/>
                </a:moveTo>
                <a:lnTo>
                  <a:pt x="4940" y="10923"/>
                </a:lnTo>
                <a:lnTo>
                  <a:pt x="4883" y="10963"/>
                </a:lnTo>
                <a:lnTo>
                  <a:pt x="4855" y="10969"/>
                </a:lnTo>
                <a:lnTo>
                  <a:pt x="4821" y="11013"/>
                </a:lnTo>
                <a:lnTo>
                  <a:pt x="4798" y="11033"/>
                </a:lnTo>
                <a:lnTo>
                  <a:pt x="4821" y="11033"/>
                </a:lnTo>
                <a:lnTo>
                  <a:pt x="4832" y="11051"/>
                </a:lnTo>
                <a:lnTo>
                  <a:pt x="4912" y="11013"/>
                </a:lnTo>
                <a:lnTo>
                  <a:pt x="4929" y="11001"/>
                </a:lnTo>
                <a:lnTo>
                  <a:pt x="4952" y="10987"/>
                </a:lnTo>
                <a:lnTo>
                  <a:pt x="4974" y="10931"/>
                </a:lnTo>
                <a:lnTo>
                  <a:pt x="4968" y="10923"/>
                </a:lnTo>
                <a:lnTo>
                  <a:pt x="4963" y="10918"/>
                </a:lnTo>
                <a:close/>
                <a:moveTo>
                  <a:pt x="11244" y="10949"/>
                </a:moveTo>
                <a:lnTo>
                  <a:pt x="11216" y="10981"/>
                </a:lnTo>
                <a:lnTo>
                  <a:pt x="11216" y="11001"/>
                </a:lnTo>
                <a:lnTo>
                  <a:pt x="11226" y="11007"/>
                </a:lnTo>
                <a:lnTo>
                  <a:pt x="11244" y="10981"/>
                </a:lnTo>
                <a:lnTo>
                  <a:pt x="11290" y="10969"/>
                </a:lnTo>
                <a:lnTo>
                  <a:pt x="11278" y="10963"/>
                </a:lnTo>
                <a:lnTo>
                  <a:pt x="11244" y="10949"/>
                </a:lnTo>
                <a:close/>
                <a:moveTo>
                  <a:pt x="11182" y="10969"/>
                </a:moveTo>
                <a:lnTo>
                  <a:pt x="11164" y="10975"/>
                </a:lnTo>
                <a:lnTo>
                  <a:pt x="11148" y="11001"/>
                </a:lnTo>
                <a:lnTo>
                  <a:pt x="11130" y="10987"/>
                </a:lnTo>
                <a:lnTo>
                  <a:pt x="11084" y="10987"/>
                </a:lnTo>
                <a:lnTo>
                  <a:pt x="11040" y="11019"/>
                </a:lnTo>
                <a:lnTo>
                  <a:pt x="10999" y="11059"/>
                </a:lnTo>
                <a:lnTo>
                  <a:pt x="10971" y="11071"/>
                </a:lnTo>
                <a:lnTo>
                  <a:pt x="10949" y="11091"/>
                </a:lnTo>
                <a:lnTo>
                  <a:pt x="10931" y="11141"/>
                </a:lnTo>
                <a:lnTo>
                  <a:pt x="10926" y="11186"/>
                </a:lnTo>
                <a:lnTo>
                  <a:pt x="10903" y="11210"/>
                </a:lnTo>
                <a:lnTo>
                  <a:pt x="10908" y="11242"/>
                </a:lnTo>
                <a:lnTo>
                  <a:pt x="10908" y="11282"/>
                </a:lnTo>
                <a:lnTo>
                  <a:pt x="10921" y="11306"/>
                </a:lnTo>
                <a:lnTo>
                  <a:pt x="10892" y="11332"/>
                </a:lnTo>
                <a:lnTo>
                  <a:pt x="10864" y="11370"/>
                </a:lnTo>
                <a:lnTo>
                  <a:pt x="10892" y="11370"/>
                </a:lnTo>
                <a:lnTo>
                  <a:pt x="10921" y="11352"/>
                </a:lnTo>
                <a:lnTo>
                  <a:pt x="10949" y="11306"/>
                </a:lnTo>
                <a:lnTo>
                  <a:pt x="10978" y="11282"/>
                </a:lnTo>
                <a:lnTo>
                  <a:pt x="10999" y="11268"/>
                </a:lnTo>
                <a:lnTo>
                  <a:pt x="11045" y="11256"/>
                </a:lnTo>
                <a:lnTo>
                  <a:pt x="11063" y="11218"/>
                </a:lnTo>
                <a:lnTo>
                  <a:pt x="11079" y="11204"/>
                </a:lnTo>
                <a:lnTo>
                  <a:pt x="11097" y="11198"/>
                </a:lnTo>
                <a:lnTo>
                  <a:pt x="11113" y="11198"/>
                </a:lnTo>
                <a:lnTo>
                  <a:pt x="11097" y="11155"/>
                </a:lnTo>
                <a:lnTo>
                  <a:pt x="11130" y="11059"/>
                </a:lnTo>
                <a:lnTo>
                  <a:pt x="11153" y="11051"/>
                </a:lnTo>
                <a:lnTo>
                  <a:pt x="11169" y="11045"/>
                </a:lnTo>
                <a:lnTo>
                  <a:pt x="11187" y="11019"/>
                </a:lnTo>
                <a:lnTo>
                  <a:pt x="11210" y="11013"/>
                </a:lnTo>
                <a:lnTo>
                  <a:pt x="11193" y="10981"/>
                </a:lnTo>
                <a:lnTo>
                  <a:pt x="11182" y="10969"/>
                </a:lnTo>
                <a:close/>
                <a:moveTo>
                  <a:pt x="10653" y="11129"/>
                </a:moveTo>
                <a:lnTo>
                  <a:pt x="10642" y="11141"/>
                </a:lnTo>
                <a:lnTo>
                  <a:pt x="10624" y="11167"/>
                </a:lnTo>
                <a:lnTo>
                  <a:pt x="10601" y="11198"/>
                </a:lnTo>
                <a:lnTo>
                  <a:pt x="10580" y="11236"/>
                </a:lnTo>
                <a:lnTo>
                  <a:pt x="10516" y="11306"/>
                </a:lnTo>
                <a:lnTo>
                  <a:pt x="10494" y="11314"/>
                </a:lnTo>
                <a:lnTo>
                  <a:pt x="10391" y="11441"/>
                </a:lnTo>
                <a:lnTo>
                  <a:pt x="10381" y="11473"/>
                </a:lnTo>
                <a:lnTo>
                  <a:pt x="10358" y="11549"/>
                </a:lnTo>
                <a:lnTo>
                  <a:pt x="10352" y="11581"/>
                </a:lnTo>
                <a:lnTo>
                  <a:pt x="10363" y="11587"/>
                </a:lnTo>
                <a:lnTo>
                  <a:pt x="10381" y="11569"/>
                </a:lnTo>
                <a:lnTo>
                  <a:pt x="10516" y="11352"/>
                </a:lnTo>
                <a:lnTo>
                  <a:pt x="10539" y="11338"/>
                </a:lnTo>
                <a:lnTo>
                  <a:pt x="10567" y="11282"/>
                </a:lnTo>
                <a:lnTo>
                  <a:pt x="10647" y="11186"/>
                </a:lnTo>
                <a:lnTo>
                  <a:pt x="10647" y="11161"/>
                </a:lnTo>
                <a:lnTo>
                  <a:pt x="10670" y="11147"/>
                </a:lnTo>
                <a:lnTo>
                  <a:pt x="10665" y="11141"/>
                </a:lnTo>
                <a:lnTo>
                  <a:pt x="10653" y="11129"/>
                </a:lnTo>
                <a:close/>
                <a:moveTo>
                  <a:pt x="4713" y="11346"/>
                </a:moveTo>
                <a:lnTo>
                  <a:pt x="4684" y="11352"/>
                </a:lnTo>
                <a:lnTo>
                  <a:pt x="4656" y="11410"/>
                </a:lnTo>
                <a:lnTo>
                  <a:pt x="4656" y="11453"/>
                </a:lnTo>
                <a:lnTo>
                  <a:pt x="4668" y="11453"/>
                </a:lnTo>
                <a:lnTo>
                  <a:pt x="4668" y="11479"/>
                </a:lnTo>
                <a:lnTo>
                  <a:pt x="4702" y="11473"/>
                </a:lnTo>
                <a:lnTo>
                  <a:pt x="4730" y="11459"/>
                </a:lnTo>
                <a:lnTo>
                  <a:pt x="4769" y="11447"/>
                </a:lnTo>
                <a:lnTo>
                  <a:pt x="4787" y="11433"/>
                </a:lnTo>
                <a:lnTo>
                  <a:pt x="4764" y="11427"/>
                </a:lnTo>
                <a:lnTo>
                  <a:pt x="4759" y="11415"/>
                </a:lnTo>
                <a:lnTo>
                  <a:pt x="4753" y="11364"/>
                </a:lnTo>
                <a:lnTo>
                  <a:pt x="4713" y="11346"/>
                </a:lnTo>
                <a:close/>
                <a:moveTo>
                  <a:pt x="8880" y="11364"/>
                </a:moveTo>
                <a:lnTo>
                  <a:pt x="8862" y="11378"/>
                </a:lnTo>
                <a:lnTo>
                  <a:pt x="8862" y="11402"/>
                </a:lnTo>
                <a:lnTo>
                  <a:pt x="8846" y="11427"/>
                </a:lnTo>
                <a:lnTo>
                  <a:pt x="8834" y="11453"/>
                </a:lnTo>
                <a:lnTo>
                  <a:pt x="8851" y="11465"/>
                </a:lnTo>
                <a:lnTo>
                  <a:pt x="8857" y="11459"/>
                </a:lnTo>
                <a:lnTo>
                  <a:pt x="8867" y="11441"/>
                </a:lnTo>
                <a:lnTo>
                  <a:pt x="8885" y="11421"/>
                </a:lnTo>
                <a:lnTo>
                  <a:pt x="8885" y="11402"/>
                </a:lnTo>
                <a:lnTo>
                  <a:pt x="8880" y="11364"/>
                </a:lnTo>
                <a:close/>
                <a:moveTo>
                  <a:pt x="9306" y="11410"/>
                </a:moveTo>
                <a:lnTo>
                  <a:pt x="9249" y="11427"/>
                </a:lnTo>
                <a:lnTo>
                  <a:pt x="9192" y="11453"/>
                </a:lnTo>
                <a:lnTo>
                  <a:pt x="9198" y="11473"/>
                </a:lnTo>
                <a:lnTo>
                  <a:pt x="9198" y="11491"/>
                </a:lnTo>
                <a:lnTo>
                  <a:pt x="9187" y="11517"/>
                </a:lnTo>
                <a:lnTo>
                  <a:pt x="9169" y="11523"/>
                </a:lnTo>
                <a:lnTo>
                  <a:pt x="9159" y="11543"/>
                </a:lnTo>
                <a:lnTo>
                  <a:pt x="9136" y="11569"/>
                </a:lnTo>
                <a:lnTo>
                  <a:pt x="9130" y="11569"/>
                </a:lnTo>
                <a:lnTo>
                  <a:pt x="9112" y="11549"/>
                </a:lnTo>
                <a:lnTo>
                  <a:pt x="9123" y="11505"/>
                </a:lnTo>
                <a:lnTo>
                  <a:pt x="9141" y="11473"/>
                </a:lnTo>
                <a:lnTo>
                  <a:pt x="9136" y="11447"/>
                </a:lnTo>
                <a:lnTo>
                  <a:pt x="9095" y="11441"/>
                </a:lnTo>
                <a:lnTo>
                  <a:pt x="9084" y="11459"/>
                </a:lnTo>
                <a:lnTo>
                  <a:pt x="9079" y="11473"/>
                </a:lnTo>
                <a:lnTo>
                  <a:pt x="9027" y="11517"/>
                </a:lnTo>
                <a:lnTo>
                  <a:pt x="9009" y="11523"/>
                </a:lnTo>
                <a:lnTo>
                  <a:pt x="8999" y="11523"/>
                </a:lnTo>
                <a:lnTo>
                  <a:pt x="8953" y="11505"/>
                </a:lnTo>
                <a:lnTo>
                  <a:pt x="8937" y="11511"/>
                </a:lnTo>
                <a:lnTo>
                  <a:pt x="8931" y="11543"/>
                </a:lnTo>
                <a:lnTo>
                  <a:pt x="8942" y="11555"/>
                </a:lnTo>
                <a:lnTo>
                  <a:pt x="8947" y="11569"/>
                </a:lnTo>
                <a:lnTo>
                  <a:pt x="8942" y="11587"/>
                </a:lnTo>
                <a:lnTo>
                  <a:pt x="8942" y="11633"/>
                </a:lnTo>
                <a:lnTo>
                  <a:pt x="8919" y="11696"/>
                </a:lnTo>
                <a:lnTo>
                  <a:pt x="8924" y="11752"/>
                </a:lnTo>
                <a:lnTo>
                  <a:pt x="8931" y="11760"/>
                </a:lnTo>
                <a:lnTo>
                  <a:pt x="8960" y="11752"/>
                </a:lnTo>
                <a:lnTo>
                  <a:pt x="8970" y="11760"/>
                </a:lnTo>
                <a:lnTo>
                  <a:pt x="9009" y="11784"/>
                </a:lnTo>
                <a:lnTo>
                  <a:pt x="9009" y="11824"/>
                </a:lnTo>
                <a:lnTo>
                  <a:pt x="8999" y="11848"/>
                </a:lnTo>
                <a:lnTo>
                  <a:pt x="8999" y="11880"/>
                </a:lnTo>
                <a:lnTo>
                  <a:pt x="8988" y="11905"/>
                </a:lnTo>
                <a:lnTo>
                  <a:pt x="8999" y="11975"/>
                </a:lnTo>
                <a:lnTo>
                  <a:pt x="9050" y="11969"/>
                </a:lnTo>
                <a:lnTo>
                  <a:pt x="9073" y="11925"/>
                </a:lnTo>
                <a:lnTo>
                  <a:pt x="9084" y="11900"/>
                </a:lnTo>
                <a:lnTo>
                  <a:pt x="9095" y="11856"/>
                </a:lnTo>
                <a:lnTo>
                  <a:pt x="9118" y="11810"/>
                </a:lnTo>
                <a:lnTo>
                  <a:pt x="9187" y="11798"/>
                </a:lnTo>
                <a:lnTo>
                  <a:pt x="9216" y="11784"/>
                </a:lnTo>
                <a:lnTo>
                  <a:pt x="9226" y="11740"/>
                </a:lnTo>
                <a:lnTo>
                  <a:pt x="9203" y="11720"/>
                </a:lnTo>
                <a:lnTo>
                  <a:pt x="9198" y="11696"/>
                </a:lnTo>
                <a:lnTo>
                  <a:pt x="9216" y="11664"/>
                </a:lnTo>
                <a:lnTo>
                  <a:pt x="9244" y="11645"/>
                </a:lnTo>
                <a:lnTo>
                  <a:pt x="9265" y="11639"/>
                </a:lnTo>
                <a:lnTo>
                  <a:pt x="9294" y="11639"/>
                </a:lnTo>
                <a:lnTo>
                  <a:pt x="9311" y="11633"/>
                </a:lnTo>
                <a:lnTo>
                  <a:pt x="9317" y="11619"/>
                </a:lnTo>
                <a:lnTo>
                  <a:pt x="9335" y="11575"/>
                </a:lnTo>
                <a:lnTo>
                  <a:pt x="9345" y="11517"/>
                </a:lnTo>
                <a:lnTo>
                  <a:pt x="9358" y="11497"/>
                </a:lnTo>
                <a:lnTo>
                  <a:pt x="9386" y="11473"/>
                </a:lnTo>
                <a:lnTo>
                  <a:pt x="9386" y="11453"/>
                </a:lnTo>
                <a:lnTo>
                  <a:pt x="9374" y="11441"/>
                </a:lnTo>
                <a:lnTo>
                  <a:pt x="9351" y="11427"/>
                </a:lnTo>
                <a:lnTo>
                  <a:pt x="9329" y="11415"/>
                </a:lnTo>
                <a:lnTo>
                  <a:pt x="9306" y="11410"/>
                </a:lnTo>
                <a:close/>
                <a:moveTo>
                  <a:pt x="9311" y="11633"/>
                </a:moveTo>
                <a:lnTo>
                  <a:pt x="9294" y="11645"/>
                </a:lnTo>
                <a:lnTo>
                  <a:pt x="9294" y="11676"/>
                </a:lnTo>
                <a:lnTo>
                  <a:pt x="9301" y="11676"/>
                </a:lnTo>
                <a:lnTo>
                  <a:pt x="9329" y="11664"/>
                </a:lnTo>
                <a:lnTo>
                  <a:pt x="9335" y="11639"/>
                </a:lnTo>
                <a:lnTo>
                  <a:pt x="9329" y="11625"/>
                </a:lnTo>
                <a:lnTo>
                  <a:pt x="9311" y="11633"/>
                </a:lnTo>
                <a:close/>
                <a:moveTo>
                  <a:pt x="8748" y="11517"/>
                </a:moveTo>
                <a:lnTo>
                  <a:pt x="8663" y="11529"/>
                </a:lnTo>
                <a:lnTo>
                  <a:pt x="8629" y="11529"/>
                </a:lnTo>
                <a:lnTo>
                  <a:pt x="8601" y="11601"/>
                </a:lnTo>
                <a:lnTo>
                  <a:pt x="8596" y="11657"/>
                </a:lnTo>
                <a:lnTo>
                  <a:pt x="8601" y="11670"/>
                </a:lnTo>
                <a:lnTo>
                  <a:pt x="8596" y="11696"/>
                </a:lnTo>
                <a:lnTo>
                  <a:pt x="8652" y="11740"/>
                </a:lnTo>
                <a:lnTo>
                  <a:pt x="8692" y="11772"/>
                </a:lnTo>
                <a:lnTo>
                  <a:pt x="8738" y="11778"/>
                </a:lnTo>
                <a:lnTo>
                  <a:pt x="8789" y="11752"/>
                </a:lnTo>
                <a:lnTo>
                  <a:pt x="8805" y="11728"/>
                </a:lnTo>
                <a:lnTo>
                  <a:pt x="8811" y="11696"/>
                </a:lnTo>
                <a:lnTo>
                  <a:pt x="8828" y="11676"/>
                </a:lnTo>
                <a:lnTo>
                  <a:pt x="8828" y="11613"/>
                </a:lnTo>
                <a:lnTo>
                  <a:pt x="8834" y="11561"/>
                </a:lnTo>
                <a:lnTo>
                  <a:pt x="8834" y="11537"/>
                </a:lnTo>
                <a:lnTo>
                  <a:pt x="8828" y="11537"/>
                </a:lnTo>
                <a:lnTo>
                  <a:pt x="8795" y="11555"/>
                </a:lnTo>
                <a:lnTo>
                  <a:pt x="8771" y="11549"/>
                </a:lnTo>
                <a:lnTo>
                  <a:pt x="8761" y="11523"/>
                </a:lnTo>
                <a:lnTo>
                  <a:pt x="8748" y="11517"/>
                </a:lnTo>
                <a:close/>
                <a:moveTo>
                  <a:pt x="8192" y="11639"/>
                </a:moveTo>
                <a:lnTo>
                  <a:pt x="8136" y="11696"/>
                </a:lnTo>
                <a:lnTo>
                  <a:pt x="8107" y="11760"/>
                </a:lnTo>
                <a:lnTo>
                  <a:pt x="8118" y="11752"/>
                </a:lnTo>
                <a:lnTo>
                  <a:pt x="8141" y="11728"/>
                </a:lnTo>
                <a:lnTo>
                  <a:pt x="8203" y="11734"/>
                </a:lnTo>
                <a:lnTo>
                  <a:pt x="8214" y="11728"/>
                </a:lnTo>
                <a:lnTo>
                  <a:pt x="8157" y="11708"/>
                </a:lnTo>
                <a:lnTo>
                  <a:pt x="8157" y="11688"/>
                </a:lnTo>
                <a:lnTo>
                  <a:pt x="8175" y="11670"/>
                </a:lnTo>
                <a:lnTo>
                  <a:pt x="8180" y="11657"/>
                </a:lnTo>
                <a:lnTo>
                  <a:pt x="8203" y="11645"/>
                </a:lnTo>
                <a:lnTo>
                  <a:pt x="8192" y="11639"/>
                </a:lnTo>
                <a:close/>
                <a:moveTo>
                  <a:pt x="8533" y="11720"/>
                </a:moveTo>
                <a:lnTo>
                  <a:pt x="8526" y="11728"/>
                </a:lnTo>
                <a:lnTo>
                  <a:pt x="8510" y="11792"/>
                </a:lnTo>
                <a:lnTo>
                  <a:pt x="8533" y="11804"/>
                </a:lnTo>
                <a:lnTo>
                  <a:pt x="8539" y="11816"/>
                </a:lnTo>
                <a:lnTo>
                  <a:pt x="8567" y="11816"/>
                </a:lnTo>
                <a:lnTo>
                  <a:pt x="8572" y="11810"/>
                </a:lnTo>
                <a:lnTo>
                  <a:pt x="8572" y="11772"/>
                </a:lnTo>
                <a:lnTo>
                  <a:pt x="8533" y="11720"/>
                </a:lnTo>
                <a:close/>
                <a:moveTo>
                  <a:pt x="8828" y="11752"/>
                </a:moveTo>
                <a:lnTo>
                  <a:pt x="8795" y="11792"/>
                </a:lnTo>
                <a:lnTo>
                  <a:pt x="8748" y="11830"/>
                </a:lnTo>
                <a:lnTo>
                  <a:pt x="8725" y="11848"/>
                </a:lnTo>
                <a:lnTo>
                  <a:pt x="8704" y="11868"/>
                </a:lnTo>
                <a:lnTo>
                  <a:pt x="8697" y="11880"/>
                </a:lnTo>
                <a:lnTo>
                  <a:pt x="8697" y="11919"/>
                </a:lnTo>
                <a:lnTo>
                  <a:pt x="8715" y="11919"/>
                </a:lnTo>
                <a:lnTo>
                  <a:pt x="8725" y="11900"/>
                </a:lnTo>
                <a:lnTo>
                  <a:pt x="8811" y="11792"/>
                </a:lnTo>
                <a:lnTo>
                  <a:pt x="8834" y="11752"/>
                </a:lnTo>
                <a:lnTo>
                  <a:pt x="8828" y="11752"/>
                </a:lnTo>
                <a:close/>
                <a:moveTo>
                  <a:pt x="8152" y="11772"/>
                </a:moveTo>
                <a:lnTo>
                  <a:pt x="8136" y="11778"/>
                </a:lnTo>
                <a:lnTo>
                  <a:pt x="8128" y="11784"/>
                </a:lnTo>
                <a:lnTo>
                  <a:pt x="8136" y="11804"/>
                </a:lnTo>
                <a:lnTo>
                  <a:pt x="8157" y="11810"/>
                </a:lnTo>
                <a:lnTo>
                  <a:pt x="8175" y="11798"/>
                </a:lnTo>
                <a:lnTo>
                  <a:pt x="8175" y="11784"/>
                </a:lnTo>
                <a:lnTo>
                  <a:pt x="8164" y="11772"/>
                </a:lnTo>
                <a:lnTo>
                  <a:pt x="8152" y="11772"/>
                </a:lnTo>
                <a:close/>
                <a:moveTo>
                  <a:pt x="8619" y="11792"/>
                </a:moveTo>
                <a:lnTo>
                  <a:pt x="8619" y="11804"/>
                </a:lnTo>
                <a:lnTo>
                  <a:pt x="8635" y="11848"/>
                </a:lnTo>
                <a:lnTo>
                  <a:pt x="8647" y="11862"/>
                </a:lnTo>
                <a:lnTo>
                  <a:pt x="8668" y="11862"/>
                </a:lnTo>
                <a:lnTo>
                  <a:pt x="8676" y="11856"/>
                </a:lnTo>
                <a:lnTo>
                  <a:pt x="8658" y="11836"/>
                </a:lnTo>
                <a:lnTo>
                  <a:pt x="8640" y="11830"/>
                </a:lnTo>
                <a:lnTo>
                  <a:pt x="8629" y="11804"/>
                </a:lnTo>
                <a:lnTo>
                  <a:pt x="8619" y="11792"/>
                </a:lnTo>
                <a:close/>
                <a:moveTo>
                  <a:pt x="8823" y="11856"/>
                </a:moveTo>
                <a:lnTo>
                  <a:pt x="8811" y="11874"/>
                </a:lnTo>
                <a:lnTo>
                  <a:pt x="8789" y="11925"/>
                </a:lnTo>
                <a:lnTo>
                  <a:pt x="8874" y="12015"/>
                </a:lnTo>
                <a:lnTo>
                  <a:pt x="8908" y="12007"/>
                </a:lnTo>
                <a:lnTo>
                  <a:pt x="8931" y="12015"/>
                </a:lnTo>
                <a:lnTo>
                  <a:pt x="8960" y="12007"/>
                </a:lnTo>
                <a:lnTo>
                  <a:pt x="8970" y="11969"/>
                </a:lnTo>
                <a:lnTo>
                  <a:pt x="8970" y="11951"/>
                </a:lnTo>
                <a:lnTo>
                  <a:pt x="8960" y="11937"/>
                </a:lnTo>
                <a:lnTo>
                  <a:pt x="8924" y="11931"/>
                </a:lnTo>
                <a:lnTo>
                  <a:pt x="8890" y="11894"/>
                </a:lnTo>
                <a:lnTo>
                  <a:pt x="8874" y="11862"/>
                </a:lnTo>
                <a:lnTo>
                  <a:pt x="8823" y="11856"/>
                </a:lnTo>
                <a:close/>
                <a:moveTo>
                  <a:pt x="9146" y="11874"/>
                </a:moveTo>
                <a:lnTo>
                  <a:pt x="9136" y="11894"/>
                </a:lnTo>
                <a:lnTo>
                  <a:pt x="9123" y="11900"/>
                </a:lnTo>
                <a:lnTo>
                  <a:pt x="9107" y="11905"/>
                </a:lnTo>
                <a:lnTo>
                  <a:pt x="9095" y="11911"/>
                </a:lnTo>
                <a:lnTo>
                  <a:pt x="9084" y="11931"/>
                </a:lnTo>
                <a:lnTo>
                  <a:pt x="9095" y="11943"/>
                </a:lnTo>
                <a:lnTo>
                  <a:pt x="9152" y="11919"/>
                </a:lnTo>
                <a:lnTo>
                  <a:pt x="9187" y="11937"/>
                </a:lnTo>
                <a:lnTo>
                  <a:pt x="9198" y="11931"/>
                </a:lnTo>
                <a:lnTo>
                  <a:pt x="9198" y="11911"/>
                </a:lnTo>
                <a:lnTo>
                  <a:pt x="9187" y="11905"/>
                </a:lnTo>
                <a:lnTo>
                  <a:pt x="9175" y="11894"/>
                </a:lnTo>
                <a:lnTo>
                  <a:pt x="9152" y="11888"/>
                </a:lnTo>
                <a:lnTo>
                  <a:pt x="9146" y="11874"/>
                </a:lnTo>
                <a:close/>
                <a:moveTo>
                  <a:pt x="9800" y="11905"/>
                </a:moveTo>
                <a:lnTo>
                  <a:pt x="9784" y="11931"/>
                </a:lnTo>
                <a:lnTo>
                  <a:pt x="9756" y="11989"/>
                </a:lnTo>
                <a:lnTo>
                  <a:pt x="9795" y="12027"/>
                </a:lnTo>
                <a:lnTo>
                  <a:pt x="9834" y="12053"/>
                </a:lnTo>
                <a:lnTo>
                  <a:pt x="9846" y="12047"/>
                </a:lnTo>
                <a:lnTo>
                  <a:pt x="9862" y="12021"/>
                </a:lnTo>
                <a:lnTo>
                  <a:pt x="9875" y="11995"/>
                </a:lnTo>
                <a:lnTo>
                  <a:pt x="9800" y="11905"/>
                </a:lnTo>
                <a:close/>
                <a:moveTo>
                  <a:pt x="8766" y="12033"/>
                </a:moveTo>
                <a:lnTo>
                  <a:pt x="8748" y="12039"/>
                </a:lnTo>
                <a:lnTo>
                  <a:pt x="8738" y="12059"/>
                </a:lnTo>
                <a:lnTo>
                  <a:pt x="8748" y="12065"/>
                </a:lnTo>
                <a:lnTo>
                  <a:pt x="8754" y="12091"/>
                </a:lnTo>
                <a:lnTo>
                  <a:pt x="8795" y="12097"/>
                </a:lnTo>
                <a:lnTo>
                  <a:pt x="8800" y="12085"/>
                </a:lnTo>
                <a:lnTo>
                  <a:pt x="8795" y="12059"/>
                </a:lnTo>
                <a:lnTo>
                  <a:pt x="8766" y="12033"/>
                </a:lnTo>
                <a:close/>
                <a:moveTo>
                  <a:pt x="9358" y="12091"/>
                </a:moveTo>
                <a:lnTo>
                  <a:pt x="9322" y="12111"/>
                </a:lnTo>
                <a:lnTo>
                  <a:pt x="9311" y="12135"/>
                </a:lnTo>
                <a:lnTo>
                  <a:pt x="9288" y="12149"/>
                </a:lnTo>
                <a:lnTo>
                  <a:pt x="9288" y="12166"/>
                </a:lnTo>
                <a:lnTo>
                  <a:pt x="9265" y="12212"/>
                </a:lnTo>
                <a:lnTo>
                  <a:pt x="9260" y="12224"/>
                </a:lnTo>
                <a:lnTo>
                  <a:pt x="9260" y="12244"/>
                </a:lnTo>
                <a:lnTo>
                  <a:pt x="9294" y="12288"/>
                </a:lnTo>
                <a:lnTo>
                  <a:pt x="9306" y="12294"/>
                </a:lnTo>
                <a:lnTo>
                  <a:pt x="9335" y="12256"/>
                </a:lnTo>
                <a:lnTo>
                  <a:pt x="9368" y="12262"/>
                </a:lnTo>
                <a:lnTo>
                  <a:pt x="9386" y="12294"/>
                </a:lnTo>
                <a:lnTo>
                  <a:pt x="9397" y="12282"/>
                </a:lnTo>
                <a:lnTo>
                  <a:pt x="9402" y="12250"/>
                </a:lnTo>
                <a:lnTo>
                  <a:pt x="9379" y="12224"/>
                </a:lnTo>
                <a:lnTo>
                  <a:pt x="9379" y="12206"/>
                </a:lnTo>
                <a:lnTo>
                  <a:pt x="9391" y="12198"/>
                </a:lnTo>
                <a:lnTo>
                  <a:pt x="9414" y="12180"/>
                </a:lnTo>
                <a:lnTo>
                  <a:pt x="9414" y="12160"/>
                </a:lnTo>
                <a:lnTo>
                  <a:pt x="9379" y="12135"/>
                </a:lnTo>
                <a:lnTo>
                  <a:pt x="9374" y="12117"/>
                </a:lnTo>
                <a:lnTo>
                  <a:pt x="9379" y="12097"/>
                </a:lnTo>
                <a:lnTo>
                  <a:pt x="9358" y="12091"/>
                </a:lnTo>
                <a:close/>
                <a:moveTo>
                  <a:pt x="7084" y="12149"/>
                </a:moveTo>
                <a:lnTo>
                  <a:pt x="7089" y="12154"/>
                </a:lnTo>
                <a:lnTo>
                  <a:pt x="7118" y="12160"/>
                </a:lnTo>
                <a:lnTo>
                  <a:pt x="7191" y="12154"/>
                </a:lnTo>
                <a:lnTo>
                  <a:pt x="7185" y="12149"/>
                </a:lnTo>
                <a:lnTo>
                  <a:pt x="7084" y="12149"/>
                </a:lnTo>
                <a:close/>
                <a:moveTo>
                  <a:pt x="7214" y="12149"/>
                </a:moveTo>
                <a:lnTo>
                  <a:pt x="7214" y="12154"/>
                </a:lnTo>
                <a:lnTo>
                  <a:pt x="7231" y="12160"/>
                </a:lnTo>
                <a:lnTo>
                  <a:pt x="7283" y="12166"/>
                </a:lnTo>
                <a:lnTo>
                  <a:pt x="7270" y="12160"/>
                </a:lnTo>
                <a:lnTo>
                  <a:pt x="7231" y="12149"/>
                </a:lnTo>
                <a:lnTo>
                  <a:pt x="7214" y="12149"/>
                </a:lnTo>
                <a:close/>
                <a:moveTo>
                  <a:pt x="7492" y="12154"/>
                </a:moveTo>
                <a:lnTo>
                  <a:pt x="7482" y="12166"/>
                </a:lnTo>
                <a:lnTo>
                  <a:pt x="7503" y="12174"/>
                </a:lnTo>
                <a:lnTo>
                  <a:pt x="7532" y="12154"/>
                </a:lnTo>
                <a:lnTo>
                  <a:pt x="7492" y="12154"/>
                </a:lnTo>
                <a:close/>
                <a:moveTo>
                  <a:pt x="7027" y="12174"/>
                </a:moveTo>
                <a:lnTo>
                  <a:pt x="6986" y="12192"/>
                </a:lnTo>
                <a:lnTo>
                  <a:pt x="6986" y="12198"/>
                </a:lnTo>
                <a:lnTo>
                  <a:pt x="7048" y="12180"/>
                </a:lnTo>
                <a:lnTo>
                  <a:pt x="7027" y="12174"/>
                </a:lnTo>
                <a:close/>
                <a:moveTo>
                  <a:pt x="7345" y="12174"/>
                </a:moveTo>
                <a:lnTo>
                  <a:pt x="7350" y="12180"/>
                </a:lnTo>
                <a:lnTo>
                  <a:pt x="7384" y="12174"/>
                </a:lnTo>
                <a:lnTo>
                  <a:pt x="7345" y="12174"/>
                </a:lnTo>
                <a:close/>
                <a:moveTo>
                  <a:pt x="6963" y="12218"/>
                </a:moveTo>
                <a:lnTo>
                  <a:pt x="6913" y="12244"/>
                </a:lnTo>
                <a:lnTo>
                  <a:pt x="6896" y="12270"/>
                </a:lnTo>
                <a:lnTo>
                  <a:pt x="6896" y="12276"/>
                </a:lnTo>
                <a:lnTo>
                  <a:pt x="6906" y="12288"/>
                </a:lnTo>
                <a:lnTo>
                  <a:pt x="6947" y="12262"/>
                </a:lnTo>
                <a:lnTo>
                  <a:pt x="6963" y="12218"/>
                </a:lnTo>
                <a:close/>
                <a:moveTo>
                  <a:pt x="4901" y="12792"/>
                </a:moveTo>
                <a:lnTo>
                  <a:pt x="4872" y="12804"/>
                </a:lnTo>
                <a:lnTo>
                  <a:pt x="4832" y="12804"/>
                </a:lnTo>
                <a:lnTo>
                  <a:pt x="4816" y="12818"/>
                </a:lnTo>
                <a:lnTo>
                  <a:pt x="4826" y="12824"/>
                </a:lnTo>
                <a:lnTo>
                  <a:pt x="4867" y="12876"/>
                </a:lnTo>
                <a:lnTo>
                  <a:pt x="4878" y="12882"/>
                </a:lnTo>
                <a:lnTo>
                  <a:pt x="4896" y="12882"/>
                </a:lnTo>
                <a:lnTo>
                  <a:pt x="4901" y="12876"/>
                </a:lnTo>
                <a:lnTo>
                  <a:pt x="4917" y="12862"/>
                </a:lnTo>
                <a:lnTo>
                  <a:pt x="4945" y="12850"/>
                </a:lnTo>
                <a:lnTo>
                  <a:pt x="4935" y="12824"/>
                </a:lnTo>
                <a:lnTo>
                  <a:pt x="4901" y="12792"/>
                </a:lnTo>
                <a:close/>
                <a:moveTo>
                  <a:pt x="4315" y="13250"/>
                </a:moveTo>
                <a:lnTo>
                  <a:pt x="4276" y="13258"/>
                </a:lnTo>
                <a:lnTo>
                  <a:pt x="4276" y="13270"/>
                </a:lnTo>
                <a:lnTo>
                  <a:pt x="4292" y="13290"/>
                </a:lnTo>
                <a:lnTo>
                  <a:pt x="4320" y="13258"/>
                </a:lnTo>
                <a:lnTo>
                  <a:pt x="4320" y="13250"/>
                </a:lnTo>
                <a:lnTo>
                  <a:pt x="4315" y="13250"/>
                </a:lnTo>
                <a:close/>
                <a:moveTo>
                  <a:pt x="4348" y="13385"/>
                </a:moveTo>
                <a:lnTo>
                  <a:pt x="4327" y="13423"/>
                </a:lnTo>
                <a:lnTo>
                  <a:pt x="4343" y="13429"/>
                </a:lnTo>
                <a:lnTo>
                  <a:pt x="4366" y="13435"/>
                </a:lnTo>
                <a:lnTo>
                  <a:pt x="4372" y="13441"/>
                </a:lnTo>
                <a:lnTo>
                  <a:pt x="4384" y="13441"/>
                </a:lnTo>
                <a:lnTo>
                  <a:pt x="4395" y="13423"/>
                </a:lnTo>
                <a:lnTo>
                  <a:pt x="4384" y="13403"/>
                </a:lnTo>
                <a:lnTo>
                  <a:pt x="4348" y="13385"/>
                </a:lnTo>
                <a:close/>
                <a:moveTo>
                  <a:pt x="3935" y="14901"/>
                </a:moveTo>
                <a:lnTo>
                  <a:pt x="3929" y="14907"/>
                </a:lnTo>
                <a:lnTo>
                  <a:pt x="3922" y="14939"/>
                </a:lnTo>
                <a:lnTo>
                  <a:pt x="3935" y="14979"/>
                </a:lnTo>
                <a:lnTo>
                  <a:pt x="3940" y="15023"/>
                </a:lnTo>
                <a:lnTo>
                  <a:pt x="3963" y="14985"/>
                </a:lnTo>
                <a:lnTo>
                  <a:pt x="3951" y="14933"/>
                </a:lnTo>
                <a:lnTo>
                  <a:pt x="3935" y="14901"/>
                </a:lnTo>
                <a:close/>
                <a:moveTo>
                  <a:pt x="8420" y="16323"/>
                </a:moveTo>
                <a:lnTo>
                  <a:pt x="8397" y="16355"/>
                </a:lnTo>
                <a:lnTo>
                  <a:pt x="8363" y="16373"/>
                </a:lnTo>
                <a:lnTo>
                  <a:pt x="8368" y="16381"/>
                </a:lnTo>
                <a:lnTo>
                  <a:pt x="8379" y="16405"/>
                </a:lnTo>
                <a:lnTo>
                  <a:pt x="8407" y="16413"/>
                </a:lnTo>
                <a:lnTo>
                  <a:pt x="8407" y="16431"/>
                </a:lnTo>
                <a:lnTo>
                  <a:pt x="8425" y="16451"/>
                </a:lnTo>
                <a:lnTo>
                  <a:pt x="8459" y="16445"/>
                </a:lnTo>
                <a:lnTo>
                  <a:pt x="8448" y="16405"/>
                </a:lnTo>
                <a:lnTo>
                  <a:pt x="8441" y="16393"/>
                </a:lnTo>
                <a:lnTo>
                  <a:pt x="8430" y="16349"/>
                </a:lnTo>
                <a:lnTo>
                  <a:pt x="8420" y="16323"/>
                </a:lnTo>
                <a:close/>
                <a:moveTo>
                  <a:pt x="8340" y="16341"/>
                </a:moveTo>
                <a:lnTo>
                  <a:pt x="8322" y="16349"/>
                </a:lnTo>
                <a:lnTo>
                  <a:pt x="8327" y="16405"/>
                </a:lnTo>
                <a:lnTo>
                  <a:pt x="8322" y="16425"/>
                </a:lnTo>
                <a:lnTo>
                  <a:pt x="8306" y="16437"/>
                </a:lnTo>
                <a:lnTo>
                  <a:pt x="8306" y="16457"/>
                </a:lnTo>
                <a:lnTo>
                  <a:pt x="8311" y="16521"/>
                </a:lnTo>
                <a:lnTo>
                  <a:pt x="8311" y="16565"/>
                </a:lnTo>
                <a:lnTo>
                  <a:pt x="8322" y="16590"/>
                </a:lnTo>
                <a:lnTo>
                  <a:pt x="8327" y="16572"/>
                </a:lnTo>
                <a:lnTo>
                  <a:pt x="8327" y="16541"/>
                </a:lnTo>
                <a:lnTo>
                  <a:pt x="8340" y="16477"/>
                </a:lnTo>
                <a:lnTo>
                  <a:pt x="8356" y="16431"/>
                </a:lnTo>
                <a:lnTo>
                  <a:pt x="8345" y="16399"/>
                </a:lnTo>
                <a:lnTo>
                  <a:pt x="8340" y="16381"/>
                </a:lnTo>
                <a:lnTo>
                  <a:pt x="8350" y="16341"/>
                </a:lnTo>
                <a:lnTo>
                  <a:pt x="8340" y="16341"/>
                </a:lnTo>
                <a:close/>
                <a:moveTo>
                  <a:pt x="13557" y="16419"/>
                </a:moveTo>
                <a:lnTo>
                  <a:pt x="13557" y="16451"/>
                </a:lnTo>
                <a:lnTo>
                  <a:pt x="13564" y="16469"/>
                </a:lnTo>
                <a:lnTo>
                  <a:pt x="13603" y="16495"/>
                </a:lnTo>
                <a:lnTo>
                  <a:pt x="13694" y="16521"/>
                </a:lnTo>
                <a:lnTo>
                  <a:pt x="13734" y="16527"/>
                </a:lnTo>
                <a:lnTo>
                  <a:pt x="13699" y="16501"/>
                </a:lnTo>
                <a:lnTo>
                  <a:pt x="13585" y="16463"/>
                </a:lnTo>
                <a:lnTo>
                  <a:pt x="13575" y="16451"/>
                </a:lnTo>
                <a:lnTo>
                  <a:pt x="13557" y="16419"/>
                </a:lnTo>
                <a:close/>
                <a:moveTo>
                  <a:pt x="8413" y="16495"/>
                </a:moveTo>
                <a:lnTo>
                  <a:pt x="8402" y="16509"/>
                </a:lnTo>
                <a:lnTo>
                  <a:pt x="8397" y="16521"/>
                </a:lnTo>
                <a:lnTo>
                  <a:pt x="8397" y="16533"/>
                </a:lnTo>
                <a:lnTo>
                  <a:pt x="8420" y="16541"/>
                </a:lnTo>
                <a:lnTo>
                  <a:pt x="8448" y="16565"/>
                </a:lnTo>
                <a:lnTo>
                  <a:pt x="8441" y="16547"/>
                </a:lnTo>
                <a:lnTo>
                  <a:pt x="8430" y="16515"/>
                </a:lnTo>
                <a:lnTo>
                  <a:pt x="8430" y="16501"/>
                </a:lnTo>
                <a:lnTo>
                  <a:pt x="8413" y="16495"/>
                </a:lnTo>
                <a:close/>
                <a:moveTo>
                  <a:pt x="8407" y="16565"/>
                </a:moveTo>
                <a:lnTo>
                  <a:pt x="8407" y="16584"/>
                </a:lnTo>
                <a:lnTo>
                  <a:pt x="8436" y="16642"/>
                </a:lnTo>
                <a:lnTo>
                  <a:pt x="8436" y="16668"/>
                </a:lnTo>
                <a:lnTo>
                  <a:pt x="8453" y="16700"/>
                </a:lnTo>
                <a:lnTo>
                  <a:pt x="8464" y="16718"/>
                </a:lnTo>
                <a:lnTo>
                  <a:pt x="8477" y="16738"/>
                </a:lnTo>
                <a:lnTo>
                  <a:pt x="8493" y="16764"/>
                </a:lnTo>
                <a:lnTo>
                  <a:pt x="8498" y="16750"/>
                </a:lnTo>
                <a:lnTo>
                  <a:pt x="8510" y="16744"/>
                </a:lnTo>
                <a:lnTo>
                  <a:pt x="8516" y="16744"/>
                </a:lnTo>
                <a:lnTo>
                  <a:pt x="8487" y="16700"/>
                </a:lnTo>
                <a:lnTo>
                  <a:pt x="8469" y="16654"/>
                </a:lnTo>
                <a:lnTo>
                  <a:pt x="8448" y="16616"/>
                </a:lnTo>
                <a:lnTo>
                  <a:pt x="8436" y="16610"/>
                </a:lnTo>
                <a:lnTo>
                  <a:pt x="8420" y="16590"/>
                </a:lnTo>
                <a:lnTo>
                  <a:pt x="8407" y="16565"/>
                </a:lnTo>
                <a:close/>
                <a:moveTo>
                  <a:pt x="8384" y="16808"/>
                </a:moveTo>
                <a:lnTo>
                  <a:pt x="8391" y="16827"/>
                </a:lnTo>
                <a:lnTo>
                  <a:pt x="8436" y="16935"/>
                </a:lnTo>
                <a:lnTo>
                  <a:pt x="8441" y="16935"/>
                </a:lnTo>
                <a:lnTo>
                  <a:pt x="8459" y="16941"/>
                </a:lnTo>
                <a:lnTo>
                  <a:pt x="8453" y="16935"/>
                </a:lnTo>
                <a:lnTo>
                  <a:pt x="8407" y="16833"/>
                </a:lnTo>
                <a:lnTo>
                  <a:pt x="8384" y="16808"/>
                </a:lnTo>
                <a:close/>
                <a:moveTo>
                  <a:pt x="8441" y="16819"/>
                </a:moveTo>
                <a:lnTo>
                  <a:pt x="8448" y="16833"/>
                </a:lnTo>
                <a:lnTo>
                  <a:pt x="8453" y="16851"/>
                </a:lnTo>
                <a:lnTo>
                  <a:pt x="8487" y="16891"/>
                </a:lnTo>
                <a:lnTo>
                  <a:pt x="8482" y="16871"/>
                </a:lnTo>
                <a:lnTo>
                  <a:pt x="8441" y="16819"/>
                </a:lnTo>
                <a:close/>
                <a:moveTo>
                  <a:pt x="8487" y="16897"/>
                </a:moveTo>
                <a:lnTo>
                  <a:pt x="8498" y="16923"/>
                </a:lnTo>
                <a:lnTo>
                  <a:pt x="8510" y="16947"/>
                </a:lnTo>
                <a:lnTo>
                  <a:pt x="8526" y="16955"/>
                </a:lnTo>
                <a:lnTo>
                  <a:pt x="8516" y="16915"/>
                </a:lnTo>
                <a:lnTo>
                  <a:pt x="8487" y="16897"/>
                </a:lnTo>
                <a:close/>
                <a:moveTo>
                  <a:pt x="6583" y="17025"/>
                </a:moveTo>
                <a:lnTo>
                  <a:pt x="6565" y="17057"/>
                </a:lnTo>
                <a:lnTo>
                  <a:pt x="6549" y="17114"/>
                </a:lnTo>
                <a:lnTo>
                  <a:pt x="6544" y="17132"/>
                </a:lnTo>
                <a:lnTo>
                  <a:pt x="6532" y="17158"/>
                </a:lnTo>
                <a:lnTo>
                  <a:pt x="6521" y="17164"/>
                </a:lnTo>
                <a:lnTo>
                  <a:pt x="6516" y="17152"/>
                </a:lnTo>
                <a:lnTo>
                  <a:pt x="6498" y="17146"/>
                </a:lnTo>
                <a:lnTo>
                  <a:pt x="6480" y="17138"/>
                </a:lnTo>
                <a:lnTo>
                  <a:pt x="6464" y="17146"/>
                </a:lnTo>
                <a:lnTo>
                  <a:pt x="6441" y="17164"/>
                </a:lnTo>
                <a:lnTo>
                  <a:pt x="6423" y="17170"/>
                </a:lnTo>
                <a:lnTo>
                  <a:pt x="6366" y="17178"/>
                </a:lnTo>
                <a:lnTo>
                  <a:pt x="6327" y="17196"/>
                </a:lnTo>
                <a:lnTo>
                  <a:pt x="6288" y="17248"/>
                </a:lnTo>
                <a:lnTo>
                  <a:pt x="6265" y="17260"/>
                </a:lnTo>
                <a:lnTo>
                  <a:pt x="6260" y="17274"/>
                </a:lnTo>
                <a:lnTo>
                  <a:pt x="6265" y="17280"/>
                </a:lnTo>
                <a:lnTo>
                  <a:pt x="6276" y="17286"/>
                </a:lnTo>
                <a:lnTo>
                  <a:pt x="6281" y="17311"/>
                </a:lnTo>
                <a:lnTo>
                  <a:pt x="6260" y="17317"/>
                </a:lnTo>
                <a:lnTo>
                  <a:pt x="6237" y="17337"/>
                </a:lnTo>
                <a:lnTo>
                  <a:pt x="6237" y="17361"/>
                </a:lnTo>
                <a:lnTo>
                  <a:pt x="6247" y="17387"/>
                </a:lnTo>
                <a:lnTo>
                  <a:pt x="6265" y="17401"/>
                </a:lnTo>
                <a:lnTo>
                  <a:pt x="6260" y="17419"/>
                </a:lnTo>
                <a:lnTo>
                  <a:pt x="6237" y="17439"/>
                </a:lnTo>
                <a:lnTo>
                  <a:pt x="6219" y="17457"/>
                </a:lnTo>
                <a:lnTo>
                  <a:pt x="6219" y="17471"/>
                </a:lnTo>
                <a:lnTo>
                  <a:pt x="6231" y="17477"/>
                </a:lnTo>
                <a:lnTo>
                  <a:pt x="6253" y="17477"/>
                </a:lnTo>
                <a:lnTo>
                  <a:pt x="6253" y="17503"/>
                </a:lnTo>
                <a:lnTo>
                  <a:pt x="6231" y="17529"/>
                </a:lnTo>
                <a:lnTo>
                  <a:pt x="6224" y="17547"/>
                </a:lnTo>
                <a:lnTo>
                  <a:pt x="6237" y="17566"/>
                </a:lnTo>
                <a:lnTo>
                  <a:pt x="6270" y="17584"/>
                </a:lnTo>
                <a:lnTo>
                  <a:pt x="6265" y="17598"/>
                </a:lnTo>
                <a:lnTo>
                  <a:pt x="6242" y="17616"/>
                </a:lnTo>
                <a:lnTo>
                  <a:pt x="6231" y="17630"/>
                </a:lnTo>
                <a:lnTo>
                  <a:pt x="6237" y="17648"/>
                </a:lnTo>
                <a:lnTo>
                  <a:pt x="6247" y="17668"/>
                </a:lnTo>
                <a:lnTo>
                  <a:pt x="6276" y="17694"/>
                </a:lnTo>
                <a:lnTo>
                  <a:pt x="6322" y="17744"/>
                </a:lnTo>
                <a:lnTo>
                  <a:pt x="6350" y="17720"/>
                </a:lnTo>
                <a:lnTo>
                  <a:pt x="6395" y="17648"/>
                </a:lnTo>
                <a:lnTo>
                  <a:pt x="6418" y="17624"/>
                </a:lnTo>
                <a:lnTo>
                  <a:pt x="6430" y="17604"/>
                </a:lnTo>
                <a:lnTo>
                  <a:pt x="6459" y="17515"/>
                </a:lnTo>
                <a:lnTo>
                  <a:pt x="6469" y="17497"/>
                </a:lnTo>
                <a:lnTo>
                  <a:pt x="6526" y="17433"/>
                </a:lnTo>
                <a:lnTo>
                  <a:pt x="6532" y="17419"/>
                </a:lnTo>
                <a:lnTo>
                  <a:pt x="6578" y="17242"/>
                </a:lnTo>
                <a:lnTo>
                  <a:pt x="6572" y="17228"/>
                </a:lnTo>
                <a:lnTo>
                  <a:pt x="6565" y="17210"/>
                </a:lnTo>
                <a:lnTo>
                  <a:pt x="6565" y="17190"/>
                </a:lnTo>
                <a:lnTo>
                  <a:pt x="6594" y="17126"/>
                </a:lnTo>
                <a:lnTo>
                  <a:pt x="6601" y="17100"/>
                </a:lnTo>
                <a:lnTo>
                  <a:pt x="6606" y="17062"/>
                </a:lnTo>
                <a:lnTo>
                  <a:pt x="6611" y="17051"/>
                </a:lnTo>
                <a:lnTo>
                  <a:pt x="6601" y="17025"/>
                </a:lnTo>
                <a:lnTo>
                  <a:pt x="6583" y="17025"/>
                </a:lnTo>
                <a:close/>
                <a:moveTo>
                  <a:pt x="6878" y="17158"/>
                </a:moveTo>
                <a:lnTo>
                  <a:pt x="6862" y="17170"/>
                </a:lnTo>
                <a:lnTo>
                  <a:pt x="6839" y="17164"/>
                </a:lnTo>
                <a:lnTo>
                  <a:pt x="6793" y="17164"/>
                </a:lnTo>
                <a:lnTo>
                  <a:pt x="6782" y="17170"/>
                </a:lnTo>
                <a:lnTo>
                  <a:pt x="6782" y="17190"/>
                </a:lnTo>
                <a:lnTo>
                  <a:pt x="6805" y="17196"/>
                </a:lnTo>
                <a:lnTo>
                  <a:pt x="6849" y="17196"/>
                </a:lnTo>
                <a:lnTo>
                  <a:pt x="6867" y="17222"/>
                </a:lnTo>
                <a:lnTo>
                  <a:pt x="6873" y="17196"/>
                </a:lnTo>
                <a:lnTo>
                  <a:pt x="6878" y="17184"/>
                </a:lnTo>
                <a:lnTo>
                  <a:pt x="6885" y="17178"/>
                </a:lnTo>
                <a:lnTo>
                  <a:pt x="6878" y="17158"/>
                </a:lnTo>
                <a:close/>
                <a:moveTo>
                  <a:pt x="8782" y="17228"/>
                </a:moveTo>
                <a:lnTo>
                  <a:pt x="8771" y="17248"/>
                </a:lnTo>
                <a:lnTo>
                  <a:pt x="8766" y="17260"/>
                </a:lnTo>
                <a:lnTo>
                  <a:pt x="8782" y="17274"/>
                </a:lnTo>
                <a:lnTo>
                  <a:pt x="8823" y="17292"/>
                </a:lnTo>
                <a:lnTo>
                  <a:pt x="8867" y="17298"/>
                </a:lnTo>
                <a:lnTo>
                  <a:pt x="8903" y="17286"/>
                </a:lnTo>
                <a:lnTo>
                  <a:pt x="8908" y="17280"/>
                </a:lnTo>
                <a:lnTo>
                  <a:pt x="8896" y="17260"/>
                </a:lnTo>
                <a:lnTo>
                  <a:pt x="8828" y="17242"/>
                </a:lnTo>
                <a:lnTo>
                  <a:pt x="8782" y="17228"/>
                </a:lnTo>
                <a:close/>
                <a:moveTo>
                  <a:pt x="8738" y="17305"/>
                </a:moveTo>
                <a:lnTo>
                  <a:pt x="8748" y="17311"/>
                </a:lnTo>
                <a:lnTo>
                  <a:pt x="8789" y="17343"/>
                </a:lnTo>
                <a:lnTo>
                  <a:pt x="8823" y="17355"/>
                </a:lnTo>
                <a:lnTo>
                  <a:pt x="8960" y="17381"/>
                </a:lnTo>
                <a:lnTo>
                  <a:pt x="8981" y="17381"/>
                </a:lnTo>
                <a:lnTo>
                  <a:pt x="8942" y="17361"/>
                </a:lnTo>
                <a:lnTo>
                  <a:pt x="8834" y="17337"/>
                </a:lnTo>
                <a:lnTo>
                  <a:pt x="8823" y="17317"/>
                </a:lnTo>
                <a:lnTo>
                  <a:pt x="8789" y="17305"/>
                </a:lnTo>
                <a:lnTo>
                  <a:pt x="8738" y="17305"/>
                </a:lnTo>
                <a:close/>
                <a:moveTo>
                  <a:pt x="8800" y="17413"/>
                </a:moveTo>
                <a:lnTo>
                  <a:pt x="8800" y="17425"/>
                </a:lnTo>
                <a:lnTo>
                  <a:pt x="8811" y="17439"/>
                </a:lnTo>
                <a:lnTo>
                  <a:pt x="8823" y="17451"/>
                </a:lnTo>
                <a:lnTo>
                  <a:pt x="8851" y="17465"/>
                </a:lnTo>
                <a:lnTo>
                  <a:pt x="8896" y="17457"/>
                </a:lnTo>
                <a:lnTo>
                  <a:pt x="8924" y="17471"/>
                </a:lnTo>
                <a:lnTo>
                  <a:pt x="8960" y="17471"/>
                </a:lnTo>
                <a:lnTo>
                  <a:pt x="8953" y="17465"/>
                </a:lnTo>
                <a:lnTo>
                  <a:pt x="8937" y="17445"/>
                </a:lnTo>
                <a:lnTo>
                  <a:pt x="8896" y="17433"/>
                </a:lnTo>
                <a:lnTo>
                  <a:pt x="8857" y="17433"/>
                </a:lnTo>
                <a:lnTo>
                  <a:pt x="8800" y="17413"/>
                </a:lnTo>
                <a:close/>
                <a:moveTo>
                  <a:pt x="8993" y="17535"/>
                </a:moveTo>
                <a:lnTo>
                  <a:pt x="9107" y="17592"/>
                </a:lnTo>
                <a:lnTo>
                  <a:pt x="9073" y="17552"/>
                </a:lnTo>
                <a:lnTo>
                  <a:pt x="9022" y="17535"/>
                </a:lnTo>
                <a:lnTo>
                  <a:pt x="8993" y="17535"/>
                </a:lnTo>
                <a:close/>
                <a:moveTo>
                  <a:pt x="6304" y="17807"/>
                </a:moveTo>
                <a:lnTo>
                  <a:pt x="6288" y="17833"/>
                </a:lnTo>
                <a:lnTo>
                  <a:pt x="6265" y="17853"/>
                </a:lnTo>
                <a:lnTo>
                  <a:pt x="6231" y="17859"/>
                </a:lnTo>
                <a:lnTo>
                  <a:pt x="6151" y="17923"/>
                </a:lnTo>
                <a:lnTo>
                  <a:pt x="6111" y="17935"/>
                </a:lnTo>
                <a:lnTo>
                  <a:pt x="6066" y="17949"/>
                </a:lnTo>
                <a:lnTo>
                  <a:pt x="6032" y="17955"/>
                </a:lnTo>
                <a:lnTo>
                  <a:pt x="5997" y="17943"/>
                </a:lnTo>
                <a:lnTo>
                  <a:pt x="5981" y="17929"/>
                </a:lnTo>
                <a:lnTo>
                  <a:pt x="5968" y="17903"/>
                </a:lnTo>
                <a:lnTo>
                  <a:pt x="5963" y="17903"/>
                </a:lnTo>
                <a:lnTo>
                  <a:pt x="5952" y="17923"/>
                </a:lnTo>
                <a:lnTo>
                  <a:pt x="5929" y="17961"/>
                </a:lnTo>
                <a:lnTo>
                  <a:pt x="5919" y="18019"/>
                </a:lnTo>
                <a:lnTo>
                  <a:pt x="5924" y="18044"/>
                </a:lnTo>
                <a:lnTo>
                  <a:pt x="5940" y="18062"/>
                </a:lnTo>
                <a:lnTo>
                  <a:pt x="5952" y="18094"/>
                </a:lnTo>
                <a:lnTo>
                  <a:pt x="5952" y="18166"/>
                </a:lnTo>
                <a:lnTo>
                  <a:pt x="5963" y="18198"/>
                </a:lnTo>
                <a:lnTo>
                  <a:pt x="5940" y="18268"/>
                </a:lnTo>
                <a:lnTo>
                  <a:pt x="5929" y="18293"/>
                </a:lnTo>
                <a:lnTo>
                  <a:pt x="5912" y="18305"/>
                </a:lnTo>
                <a:lnTo>
                  <a:pt x="5901" y="18331"/>
                </a:lnTo>
                <a:lnTo>
                  <a:pt x="5896" y="18363"/>
                </a:lnTo>
                <a:lnTo>
                  <a:pt x="5919" y="18375"/>
                </a:lnTo>
                <a:lnTo>
                  <a:pt x="5929" y="18407"/>
                </a:lnTo>
                <a:lnTo>
                  <a:pt x="5919" y="18433"/>
                </a:lnTo>
                <a:lnTo>
                  <a:pt x="5912" y="18453"/>
                </a:lnTo>
                <a:lnTo>
                  <a:pt x="5901" y="18459"/>
                </a:lnTo>
                <a:lnTo>
                  <a:pt x="5896" y="18439"/>
                </a:lnTo>
                <a:lnTo>
                  <a:pt x="5883" y="18453"/>
                </a:lnTo>
                <a:lnTo>
                  <a:pt x="5878" y="18485"/>
                </a:lnTo>
                <a:lnTo>
                  <a:pt x="5862" y="18523"/>
                </a:lnTo>
                <a:lnTo>
                  <a:pt x="5849" y="18540"/>
                </a:lnTo>
                <a:lnTo>
                  <a:pt x="5839" y="18560"/>
                </a:lnTo>
                <a:lnTo>
                  <a:pt x="5821" y="18644"/>
                </a:lnTo>
                <a:lnTo>
                  <a:pt x="5810" y="18682"/>
                </a:lnTo>
                <a:lnTo>
                  <a:pt x="5821" y="18732"/>
                </a:lnTo>
                <a:lnTo>
                  <a:pt x="5833" y="18772"/>
                </a:lnTo>
                <a:lnTo>
                  <a:pt x="5839" y="18803"/>
                </a:lnTo>
                <a:lnTo>
                  <a:pt x="5849" y="18821"/>
                </a:lnTo>
                <a:lnTo>
                  <a:pt x="5872" y="18827"/>
                </a:lnTo>
                <a:lnTo>
                  <a:pt x="5896" y="18841"/>
                </a:lnTo>
                <a:lnTo>
                  <a:pt x="5924" y="18841"/>
                </a:lnTo>
                <a:lnTo>
                  <a:pt x="5958" y="18821"/>
                </a:lnTo>
                <a:lnTo>
                  <a:pt x="5981" y="18789"/>
                </a:lnTo>
                <a:lnTo>
                  <a:pt x="6015" y="18708"/>
                </a:lnTo>
                <a:lnTo>
                  <a:pt x="6025" y="18720"/>
                </a:lnTo>
                <a:lnTo>
                  <a:pt x="6043" y="18726"/>
                </a:lnTo>
                <a:lnTo>
                  <a:pt x="6082" y="18726"/>
                </a:lnTo>
                <a:lnTo>
                  <a:pt x="6111" y="18758"/>
                </a:lnTo>
                <a:lnTo>
                  <a:pt x="6139" y="18772"/>
                </a:lnTo>
                <a:lnTo>
                  <a:pt x="6167" y="18764"/>
                </a:lnTo>
                <a:lnTo>
                  <a:pt x="6185" y="18726"/>
                </a:lnTo>
                <a:lnTo>
                  <a:pt x="6208" y="18682"/>
                </a:lnTo>
                <a:lnTo>
                  <a:pt x="6299" y="18433"/>
                </a:lnTo>
                <a:lnTo>
                  <a:pt x="6317" y="18389"/>
                </a:lnTo>
                <a:lnTo>
                  <a:pt x="6322" y="18357"/>
                </a:lnTo>
                <a:lnTo>
                  <a:pt x="6317" y="18325"/>
                </a:lnTo>
                <a:lnTo>
                  <a:pt x="6327" y="18274"/>
                </a:lnTo>
                <a:lnTo>
                  <a:pt x="6379" y="18222"/>
                </a:lnTo>
                <a:lnTo>
                  <a:pt x="6389" y="18204"/>
                </a:lnTo>
                <a:lnTo>
                  <a:pt x="6407" y="18178"/>
                </a:lnTo>
                <a:lnTo>
                  <a:pt x="6407" y="18031"/>
                </a:lnTo>
                <a:lnTo>
                  <a:pt x="6395" y="17999"/>
                </a:lnTo>
                <a:lnTo>
                  <a:pt x="6384" y="17981"/>
                </a:lnTo>
                <a:lnTo>
                  <a:pt x="6379" y="17967"/>
                </a:lnTo>
                <a:lnTo>
                  <a:pt x="6395" y="17949"/>
                </a:lnTo>
                <a:lnTo>
                  <a:pt x="6407" y="17943"/>
                </a:lnTo>
                <a:lnTo>
                  <a:pt x="6407" y="17935"/>
                </a:lnTo>
                <a:lnTo>
                  <a:pt x="6395" y="17929"/>
                </a:lnTo>
                <a:lnTo>
                  <a:pt x="6389" y="17917"/>
                </a:lnTo>
                <a:lnTo>
                  <a:pt x="6384" y="17891"/>
                </a:lnTo>
                <a:lnTo>
                  <a:pt x="6373" y="17865"/>
                </a:lnTo>
                <a:lnTo>
                  <a:pt x="6350" y="17839"/>
                </a:lnTo>
                <a:lnTo>
                  <a:pt x="6327" y="17833"/>
                </a:lnTo>
                <a:lnTo>
                  <a:pt x="6317" y="17807"/>
                </a:lnTo>
                <a:lnTo>
                  <a:pt x="6304" y="17807"/>
                </a:lnTo>
                <a:close/>
                <a:moveTo>
                  <a:pt x="6020" y="17815"/>
                </a:moveTo>
                <a:lnTo>
                  <a:pt x="6004" y="17821"/>
                </a:lnTo>
                <a:lnTo>
                  <a:pt x="5981" y="17847"/>
                </a:lnTo>
                <a:lnTo>
                  <a:pt x="5968" y="17865"/>
                </a:lnTo>
                <a:lnTo>
                  <a:pt x="5981" y="17865"/>
                </a:lnTo>
                <a:lnTo>
                  <a:pt x="5997" y="17847"/>
                </a:lnTo>
                <a:lnTo>
                  <a:pt x="6015" y="17839"/>
                </a:lnTo>
                <a:lnTo>
                  <a:pt x="6025" y="17827"/>
                </a:lnTo>
                <a:lnTo>
                  <a:pt x="6020" y="17815"/>
                </a:lnTo>
                <a:close/>
                <a:moveTo>
                  <a:pt x="4263" y="18007"/>
                </a:moveTo>
                <a:lnTo>
                  <a:pt x="4178" y="18019"/>
                </a:lnTo>
                <a:lnTo>
                  <a:pt x="4133" y="18031"/>
                </a:lnTo>
                <a:lnTo>
                  <a:pt x="3968" y="18114"/>
                </a:lnTo>
                <a:lnTo>
                  <a:pt x="3963" y="18134"/>
                </a:lnTo>
                <a:lnTo>
                  <a:pt x="3963" y="18152"/>
                </a:lnTo>
                <a:lnTo>
                  <a:pt x="3986" y="18158"/>
                </a:lnTo>
                <a:lnTo>
                  <a:pt x="3986" y="18184"/>
                </a:lnTo>
                <a:lnTo>
                  <a:pt x="4020" y="18166"/>
                </a:lnTo>
                <a:lnTo>
                  <a:pt x="4043" y="18158"/>
                </a:lnTo>
                <a:lnTo>
                  <a:pt x="4059" y="18172"/>
                </a:lnTo>
                <a:lnTo>
                  <a:pt x="4071" y="18190"/>
                </a:lnTo>
                <a:lnTo>
                  <a:pt x="4064" y="18236"/>
                </a:lnTo>
                <a:lnTo>
                  <a:pt x="4071" y="18248"/>
                </a:lnTo>
                <a:lnTo>
                  <a:pt x="4100" y="18268"/>
                </a:lnTo>
                <a:lnTo>
                  <a:pt x="4139" y="18305"/>
                </a:lnTo>
                <a:lnTo>
                  <a:pt x="4173" y="18299"/>
                </a:lnTo>
                <a:lnTo>
                  <a:pt x="4206" y="18280"/>
                </a:lnTo>
                <a:lnTo>
                  <a:pt x="4235" y="18242"/>
                </a:lnTo>
                <a:lnTo>
                  <a:pt x="4263" y="18210"/>
                </a:lnTo>
                <a:lnTo>
                  <a:pt x="4292" y="18178"/>
                </a:lnTo>
                <a:lnTo>
                  <a:pt x="4320" y="18152"/>
                </a:lnTo>
                <a:lnTo>
                  <a:pt x="4327" y="18120"/>
                </a:lnTo>
                <a:lnTo>
                  <a:pt x="4309" y="18114"/>
                </a:lnTo>
                <a:lnTo>
                  <a:pt x="4292" y="18102"/>
                </a:lnTo>
                <a:lnTo>
                  <a:pt x="4258" y="18108"/>
                </a:lnTo>
                <a:lnTo>
                  <a:pt x="4235" y="18088"/>
                </a:lnTo>
                <a:lnTo>
                  <a:pt x="4247" y="18070"/>
                </a:lnTo>
                <a:lnTo>
                  <a:pt x="4258" y="18056"/>
                </a:lnTo>
                <a:lnTo>
                  <a:pt x="4263" y="18044"/>
                </a:lnTo>
                <a:lnTo>
                  <a:pt x="4258" y="18039"/>
                </a:lnTo>
                <a:lnTo>
                  <a:pt x="4258" y="18031"/>
                </a:lnTo>
                <a:lnTo>
                  <a:pt x="4276" y="18013"/>
                </a:lnTo>
                <a:lnTo>
                  <a:pt x="4263" y="18007"/>
                </a:lnTo>
                <a:close/>
                <a:moveTo>
                  <a:pt x="4491" y="18013"/>
                </a:moveTo>
                <a:lnTo>
                  <a:pt x="4485" y="18025"/>
                </a:lnTo>
                <a:lnTo>
                  <a:pt x="4480" y="18050"/>
                </a:lnTo>
                <a:lnTo>
                  <a:pt x="4480" y="18062"/>
                </a:lnTo>
                <a:lnTo>
                  <a:pt x="4514" y="18076"/>
                </a:lnTo>
                <a:lnTo>
                  <a:pt x="4594" y="18146"/>
                </a:lnTo>
                <a:lnTo>
                  <a:pt x="4599" y="18140"/>
                </a:lnTo>
                <a:lnTo>
                  <a:pt x="4617" y="18120"/>
                </a:lnTo>
                <a:lnTo>
                  <a:pt x="4617" y="18108"/>
                </a:lnTo>
                <a:lnTo>
                  <a:pt x="4604" y="18050"/>
                </a:lnTo>
                <a:lnTo>
                  <a:pt x="4560" y="18019"/>
                </a:lnTo>
                <a:lnTo>
                  <a:pt x="4491" y="18013"/>
                </a:lnTo>
                <a:close/>
                <a:moveTo>
                  <a:pt x="7709" y="18274"/>
                </a:moveTo>
                <a:lnTo>
                  <a:pt x="7697" y="18293"/>
                </a:lnTo>
                <a:lnTo>
                  <a:pt x="7697" y="18299"/>
                </a:lnTo>
                <a:lnTo>
                  <a:pt x="7709" y="18305"/>
                </a:lnTo>
                <a:lnTo>
                  <a:pt x="7720" y="18305"/>
                </a:lnTo>
                <a:lnTo>
                  <a:pt x="7731" y="18299"/>
                </a:lnTo>
                <a:lnTo>
                  <a:pt x="7731" y="18286"/>
                </a:lnTo>
                <a:lnTo>
                  <a:pt x="7709" y="18274"/>
                </a:lnTo>
                <a:close/>
                <a:moveTo>
                  <a:pt x="3570" y="18286"/>
                </a:moveTo>
                <a:lnTo>
                  <a:pt x="3547" y="18305"/>
                </a:lnTo>
                <a:lnTo>
                  <a:pt x="3542" y="18331"/>
                </a:lnTo>
                <a:lnTo>
                  <a:pt x="3524" y="18331"/>
                </a:lnTo>
                <a:lnTo>
                  <a:pt x="3503" y="18363"/>
                </a:lnTo>
                <a:lnTo>
                  <a:pt x="3514" y="18375"/>
                </a:lnTo>
                <a:lnTo>
                  <a:pt x="3553" y="18395"/>
                </a:lnTo>
                <a:lnTo>
                  <a:pt x="3576" y="18369"/>
                </a:lnTo>
                <a:lnTo>
                  <a:pt x="3593" y="18369"/>
                </a:lnTo>
                <a:lnTo>
                  <a:pt x="3650" y="18325"/>
                </a:lnTo>
                <a:lnTo>
                  <a:pt x="3656" y="18305"/>
                </a:lnTo>
                <a:lnTo>
                  <a:pt x="3645" y="18286"/>
                </a:lnTo>
                <a:lnTo>
                  <a:pt x="3570" y="18286"/>
                </a:lnTo>
                <a:close/>
                <a:moveTo>
                  <a:pt x="3553" y="18439"/>
                </a:moveTo>
                <a:lnTo>
                  <a:pt x="3542" y="18453"/>
                </a:lnTo>
                <a:lnTo>
                  <a:pt x="3531" y="18465"/>
                </a:lnTo>
                <a:lnTo>
                  <a:pt x="3524" y="18477"/>
                </a:lnTo>
                <a:lnTo>
                  <a:pt x="3560" y="18491"/>
                </a:lnTo>
                <a:lnTo>
                  <a:pt x="3576" y="18497"/>
                </a:lnTo>
                <a:lnTo>
                  <a:pt x="3588" y="18491"/>
                </a:lnTo>
                <a:lnTo>
                  <a:pt x="3593" y="18477"/>
                </a:lnTo>
                <a:lnTo>
                  <a:pt x="3565" y="18471"/>
                </a:lnTo>
                <a:lnTo>
                  <a:pt x="3553" y="18439"/>
                </a:lnTo>
                <a:close/>
                <a:moveTo>
                  <a:pt x="11102" y="18682"/>
                </a:moveTo>
                <a:lnTo>
                  <a:pt x="11091" y="18694"/>
                </a:lnTo>
                <a:lnTo>
                  <a:pt x="11063" y="18726"/>
                </a:lnTo>
                <a:lnTo>
                  <a:pt x="11056" y="18746"/>
                </a:lnTo>
                <a:lnTo>
                  <a:pt x="11097" y="18777"/>
                </a:lnTo>
                <a:lnTo>
                  <a:pt x="11136" y="18764"/>
                </a:lnTo>
                <a:lnTo>
                  <a:pt x="11141" y="18746"/>
                </a:lnTo>
                <a:lnTo>
                  <a:pt x="11148" y="18726"/>
                </a:lnTo>
                <a:lnTo>
                  <a:pt x="11148" y="18720"/>
                </a:lnTo>
                <a:lnTo>
                  <a:pt x="11130" y="18688"/>
                </a:lnTo>
                <a:lnTo>
                  <a:pt x="11102" y="18682"/>
                </a:lnTo>
                <a:close/>
                <a:moveTo>
                  <a:pt x="5782" y="18720"/>
                </a:moveTo>
                <a:lnTo>
                  <a:pt x="5782" y="18726"/>
                </a:lnTo>
                <a:lnTo>
                  <a:pt x="5769" y="18758"/>
                </a:lnTo>
                <a:lnTo>
                  <a:pt x="5782" y="18789"/>
                </a:lnTo>
                <a:lnTo>
                  <a:pt x="5816" y="18752"/>
                </a:lnTo>
                <a:lnTo>
                  <a:pt x="5805" y="18740"/>
                </a:lnTo>
                <a:lnTo>
                  <a:pt x="5782" y="18720"/>
                </a:lnTo>
                <a:close/>
                <a:moveTo>
                  <a:pt x="11386" y="18835"/>
                </a:moveTo>
                <a:lnTo>
                  <a:pt x="11347" y="18847"/>
                </a:lnTo>
                <a:lnTo>
                  <a:pt x="11381" y="18885"/>
                </a:lnTo>
                <a:lnTo>
                  <a:pt x="11415" y="18879"/>
                </a:lnTo>
                <a:lnTo>
                  <a:pt x="11415" y="18859"/>
                </a:lnTo>
                <a:lnTo>
                  <a:pt x="11404" y="18847"/>
                </a:lnTo>
                <a:lnTo>
                  <a:pt x="11386" y="18835"/>
                </a:lnTo>
                <a:close/>
                <a:moveTo>
                  <a:pt x="9505" y="18949"/>
                </a:moveTo>
                <a:lnTo>
                  <a:pt x="9464" y="18955"/>
                </a:lnTo>
                <a:lnTo>
                  <a:pt x="9443" y="18969"/>
                </a:lnTo>
                <a:lnTo>
                  <a:pt x="9436" y="18987"/>
                </a:lnTo>
                <a:lnTo>
                  <a:pt x="9477" y="19050"/>
                </a:lnTo>
                <a:lnTo>
                  <a:pt x="9493" y="19108"/>
                </a:lnTo>
                <a:lnTo>
                  <a:pt x="9516" y="19134"/>
                </a:lnTo>
                <a:lnTo>
                  <a:pt x="9557" y="19154"/>
                </a:lnTo>
                <a:lnTo>
                  <a:pt x="9549" y="19128"/>
                </a:lnTo>
                <a:lnTo>
                  <a:pt x="9533" y="19128"/>
                </a:lnTo>
                <a:lnTo>
                  <a:pt x="9516" y="19108"/>
                </a:lnTo>
                <a:lnTo>
                  <a:pt x="9510" y="19096"/>
                </a:lnTo>
                <a:lnTo>
                  <a:pt x="9510" y="19038"/>
                </a:lnTo>
                <a:lnTo>
                  <a:pt x="9500" y="19019"/>
                </a:lnTo>
                <a:lnTo>
                  <a:pt x="9505" y="19007"/>
                </a:lnTo>
                <a:lnTo>
                  <a:pt x="9533" y="18987"/>
                </a:lnTo>
                <a:lnTo>
                  <a:pt x="9528" y="18975"/>
                </a:lnTo>
                <a:lnTo>
                  <a:pt x="9521" y="18963"/>
                </a:lnTo>
                <a:lnTo>
                  <a:pt x="9505" y="18949"/>
                </a:lnTo>
                <a:close/>
                <a:moveTo>
                  <a:pt x="11466" y="18969"/>
                </a:moveTo>
                <a:lnTo>
                  <a:pt x="11420" y="18981"/>
                </a:lnTo>
                <a:lnTo>
                  <a:pt x="11392" y="19007"/>
                </a:lnTo>
                <a:lnTo>
                  <a:pt x="11415" y="19019"/>
                </a:lnTo>
                <a:lnTo>
                  <a:pt x="11489" y="19013"/>
                </a:lnTo>
                <a:lnTo>
                  <a:pt x="11495" y="18995"/>
                </a:lnTo>
                <a:lnTo>
                  <a:pt x="11477" y="18969"/>
                </a:lnTo>
                <a:lnTo>
                  <a:pt x="11466" y="18969"/>
                </a:lnTo>
                <a:close/>
                <a:moveTo>
                  <a:pt x="11187" y="19044"/>
                </a:moveTo>
                <a:lnTo>
                  <a:pt x="11187" y="19082"/>
                </a:lnTo>
                <a:lnTo>
                  <a:pt x="11182" y="19108"/>
                </a:lnTo>
                <a:lnTo>
                  <a:pt x="11198" y="19128"/>
                </a:lnTo>
                <a:lnTo>
                  <a:pt x="11221" y="19128"/>
                </a:lnTo>
                <a:lnTo>
                  <a:pt x="11226" y="19114"/>
                </a:lnTo>
                <a:lnTo>
                  <a:pt x="11233" y="19096"/>
                </a:lnTo>
                <a:lnTo>
                  <a:pt x="11244" y="19096"/>
                </a:lnTo>
                <a:lnTo>
                  <a:pt x="11244" y="19128"/>
                </a:lnTo>
                <a:lnTo>
                  <a:pt x="11255" y="19140"/>
                </a:lnTo>
                <a:lnTo>
                  <a:pt x="11273" y="19140"/>
                </a:lnTo>
                <a:lnTo>
                  <a:pt x="11283" y="19102"/>
                </a:lnTo>
                <a:lnTo>
                  <a:pt x="11296" y="19076"/>
                </a:lnTo>
                <a:lnTo>
                  <a:pt x="11312" y="19064"/>
                </a:lnTo>
                <a:lnTo>
                  <a:pt x="11319" y="19044"/>
                </a:lnTo>
                <a:lnTo>
                  <a:pt x="11290" y="19050"/>
                </a:lnTo>
                <a:lnTo>
                  <a:pt x="11278" y="19064"/>
                </a:lnTo>
                <a:lnTo>
                  <a:pt x="11262" y="19070"/>
                </a:lnTo>
                <a:lnTo>
                  <a:pt x="11244" y="19050"/>
                </a:lnTo>
                <a:lnTo>
                  <a:pt x="11187" y="19044"/>
                </a:lnTo>
                <a:close/>
                <a:moveTo>
                  <a:pt x="10789" y="19337"/>
                </a:moveTo>
                <a:lnTo>
                  <a:pt x="10761" y="19351"/>
                </a:lnTo>
                <a:lnTo>
                  <a:pt x="10743" y="19383"/>
                </a:lnTo>
                <a:lnTo>
                  <a:pt x="10756" y="19383"/>
                </a:lnTo>
                <a:lnTo>
                  <a:pt x="10779" y="19363"/>
                </a:lnTo>
                <a:lnTo>
                  <a:pt x="10789" y="19337"/>
                </a:lnTo>
                <a:close/>
                <a:moveTo>
                  <a:pt x="10665" y="19351"/>
                </a:moveTo>
                <a:lnTo>
                  <a:pt x="10681" y="19401"/>
                </a:lnTo>
                <a:lnTo>
                  <a:pt x="10704" y="19409"/>
                </a:lnTo>
                <a:lnTo>
                  <a:pt x="10722" y="19395"/>
                </a:lnTo>
                <a:lnTo>
                  <a:pt x="10665" y="19351"/>
                </a:lnTo>
                <a:close/>
                <a:moveTo>
                  <a:pt x="11505" y="19351"/>
                </a:moveTo>
                <a:lnTo>
                  <a:pt x="11505" y="19369"/>
                </a:lnTo>
                <a:lnTo>
                  <a:pt x="11477" y="19383"/>
                </a:lnTo>
                <a:lnTo>
                  <a:pt x="11454" y="19389"/>
                </a:lnTo>
                <a:lnTo>
                  <a:pt x="11420" y="19383"/>
                </a:lnTo>
                <a:lnTo>
                  <a:pt x="11392" y="19421"/>
                </a:lnTo>
                <a:lnTo>
                  <a:pt x="11392" y="19427"/>
                </a:lnTo>
                <a:lnTo>
                  <a:pt x="11409" y="19447"/>
                </a:lnTo>
                <a:lnTo>
                  <a:pt x="11461" y="19473"/>
                </a:lnTo>
                <a:lnTo>
                  <a:pt x="11500" y="19433"/>
                </a:lnTo>
                <a:lnTo>
                  <a:pt x="11528" y="19433"/>
                </a:lnTo>
                <a:lnTo>
                  <a:pt x="11518" y="19447"/>
                </a:lnTo>
                <a:lnTo>
                  <a:pt x="11471" y="19479"/>
                </a:lnTo>
                <a:lnTo>
                  <a:pt x="11482" y="19505"/>
                </a:lnTo>
                <a:lnTo>
                  <a:pt x="11557" y="19536"/>
                </a:lnTo>
                <a:lnTo>
                  <a:pt x="11580" y="19536"/>
                </a:lnTo>
                <a:lnTo>
                  <a:pt x="11608" y="19528"/>
                </a:lnTo>
                <a:lnTo>
                  <a:pt x="11596" y="19511"/>
                </a:lnTo>
                <a:lnTo>
                  <a:pt x="11590" y="19491"/>
                </a:lnTo>
                <a:lnTo>
                  <a:pt x="11608" y="19497"/>
                </a:lnTo>
                <a:lnTo>
                  <a:pt x="11619" y="19516"/>
                </a:lnTo>
                <a:lnTo>
                  <a:pt x="11624" y="19511"/>
                </a:lnTo>
                <a:lnTo>
                  <a:pt x="11624" y="19479"/>
                </a:lnTo>
                <a:lnTo>
                  <a:pt x="11614" y="19453"/>
                </a:lnTo>
                <a:lnTo>
                  <a:pt x="11574" y="19401"/>
                </a:lnTo>
                <a:lnTo>
                  <a:pt x="11585" y="19377"/>
                </a:lnTo>
                <a:lnTo>
                  <a:pt x="11567" y="19351"/>
                </a:lnTo>
                <a:lnTo>
                  <a:pt x="11505" y="19351"/>
                </a:lnTo>
                <a:close/>
                <a:moveTo>
                  <a:pt x="7072" y="19369"/>
                </a:moveTo>
                <a:lnTo>
                  <a:pt x="7061" y="19389"/>
                </a:lnTo>
                <a:lnTo>
                  <a:pt x="7043" y="19401"/>
                </a:lnTo>
                <a:lnTo>
                  <a:pt x="7020" y="19409"/>
                </a:lnTo>
                <a:lnTo>
                  <a:pt x="7004" y="19421"/>
                </a:lnTo>
                <a:lnTo>
                  <a:pt x="6970" y="19473"/>
                </a:lnTo>
                <a:lnTo>
                  <a:pt x="6942" y="19522"/>
                </a:lnTo>
                <a:lnTo>
                  <a:pt x="6942" y="19542"/>
                </a:lnTo>
                <a:lnTo>
                  <a:pt x="6952" y="19592"/>
                </a:lnTo>
                <a:lnTo>
                  <a:pt x="6986" y="19632"/>
                </a:lnTo>
                <a:lnTo>
                  <a:pt x="6999" y="19644"/>
                </a:lnTo>
                <a:lnTo>
                  <a:pt x="7020" y="19650"/>
                </a:lnTo>
                <a:lnTo>
                  <a:pt x="7056" y="19650"/>
                </a:lnTo>
                <a:lnTo>
                  <a:pt x="7072" y="19656"/>
                </a:lnTo>
                <a:lnTo>
                  <a:pt x="7105" y="19688"/>
                </a:lnTo>
                <a:lnTo>
                  <a:pt x="7146" y="19708"/>
                </a:lnTo>
                <a:lnTo>
                  <a:pt x="7157" y="19720"/>
                </a:lnTo>
                <a:lnTo>
                  <a:pt x="7169" y="19746"/>
                </a:lnTo>
                <a:lnTo>
                  <a:pt x="7191" y="19777"/>
                </a:lnTo>
                <a:lnTo>
                  <a:pt x="7260" y="19829"/>
                </a:lnTo>
                <a:lnTo>
                  <a:pt x="7317" y="19893"/>
                </a:lnTo>
                <a:lnTo>
                  <a:pt x="7345" y="19911"/>
                </a:lnTo>
                <a:lnTo>
                  <a:pt x="7384" y="19911"/>
                </a:lnTo>
                <a:lnTo>
                  <a:pt x="7425" y="19925"/>
                </a:lnTo>
                <a:lnTo>
                  <a:pt x="7459" y="19951"/>
                </a:lnTo>
                <a:lnTo>
                  <a:pt x="7487" y="19989"/>
                </a:lnTo>
                <a:lnTo>
                  <a:pt x="7516" y="20070"/>
                </a:lnTo>
                <a:lnTo>
                  <a:pt x="7526" y="20084"/>
                </a:lnTo>
                <a:lnTo>
                  <a:pt x="7549" y="20096"/>
                </a:lnTo>
                <a:lnTo>
                  <a:pt x="7596" y="20128"/>
                </a:lnTo>
                <a:lnTo>
                  <a:pt x="7635" y="20122"/>
                </a:lnTo>
                <a:lnTo>
                  <a:pt x="7668" y="20142"/>
                </a:lnTo>
                <a:lnTo>
                  <a:pt x="7702" y="20148"/>
                </a:lnTo>
                <a:lnTo>
                  <a:pt x="7709" y="20128"/>
                </a:lnTo>
                <a:lnTo>
                  <a:pt x="7709" y="20110"/>
                </a:lnTo>
                <a:lnTo>
                  <a:pt x="7731" y="20058"/>
                </a:lnTo>
                <a:lnTo>
                  <a:pt x="7748" y="20046"/>
                </a:lnTo>
                <a:lnTo>
                  <a:pt x="7794" y="20014"/>
                </a:lnTo>
                <a:lnTo>
                  <a:pt x="7800" y="19995"/>
                </a:lnTo>
                <a:lnTo>
                  <a:pt x="7800" y="19975"/>
                </a:lnTo>
                <a:lnTo>
                  <a:pt x="7782" y="19957"/>
                </a:lnTo>
                <a:lnTo>
                  <a:pt x="7771" y="19919"/>
                </a:lnTo>
                <a:lnTo>
                  <a:pt x="7794" y="19905"/>
                </a:lnTo>
                <a:lnTo>
                  <a:pt x="7782" y="19887"/>
                </a:lnTo>
                <a:lnTo>
                  <a:pt x="7771" y="19873"/>
                </a:lnTo>
                <a:lnTo>
                  <a:pt x="7766" y="19861"/>
                </a:lnTo>
                <a:lnTo>
                  <a:pt x="7766" y="19841"/>
                </a:lnTo>
                <a:lnTo>
                  <a:pt x="7771" y="19803"/>
                </a:lnTo>
                <a:lnTo>
                  <a:pt x="7787" y="19771"/>
                </a:lnTo>
                <a:lnTo>
                  <a:pt x="7805" y="19752"/>
                </a:lnTo>
                <a:lnTo>
                  <a:pt x="7816" y="19728"/>
                </a:lnTo>
                <a:lnTo>
                  <a:pt x="7828" y="19696"/>
                </a:lnTo>
                <a:lnTo>
                  <a:pt x="7844" y="19664"/>
                </a:lnTo>
                <a:lnTo>
                  <a:pt x="7947" y="19554"/>
                </a:lnTo>
                <a:lnTo>
                  <a:pt x="7965" y="19536"/>
                </a:lnTo>
                <a:lnTo>
                  <a:pt x="7999" y="19485"/>
                </a:lnTo>
                <a:lnTo>
                  <a:pt x="8022" y="19465"/>
                </a:lnTo>
                <a:lnTo>
                  <a:pt x="7999" y="19453"/>
                </a:lnTo>
                <a:lnTo>
                  <a:pt x="7976" y="19453"/>
                </a:lnTo>
                <a:lnTo>
                  <a:pt x="7919" y="19479"/>
                </a:lnTo>
                <a:lnTo>
                  <a:pt x="7901" y="19473"/>
                </a:lnTo>
                <a:lnTo>
                  <a:pt x="7880" y="19479"/>
                </a:lnTo>
                <a:lnTo>
                  <a:pt x="7862" y="19491"/>
                </a:lnTo>
                <a:lnTo>
                  <a:pt x="7839" y="19497"/>
                </a:lnTo>
                <a:lnTo>
                  <a:pt x="7800" y="19485"/>
                </a:lnTo>
                <a:lnTo>
                  <a:pt x="7754" y="19479"/>
                </a:lnTo>
                <a:lnTo>
                  <a:pt x="7720" y="19479"/>
                </a:lnTo>
                <a:lnTo>
                  <a:pt x="7681" y="19505"/>
                </a:lnTo>
                <a:lnTo>
                  <a:pt x="7635" y="19516"/>
                </a:lnTo>
                <a:lnTo>
                  <a:pt x="7560" y="19516"/>
                </a:lnTo>
                <a:lnTo>
                  <a:pt x="7487" y="19497"/>
                </a:lnTo>
                <a:lnTo>
                  <a:pt x="7446" y="19497"/>
                </a:lnTo>
                <a:lnTo>
                  <a:pt x="7397" y="19511"/>
                </a:lnTo>
                <a:lnTo>
                  <a:pt x="7379" y="19511"/>
                </a:lnTo>
                <a:lnTo>
                  <a:pt x="7361" y="19497"/>
                </a:lnTo>
                <a:lnTo>
                  <a:pt x="7311" y="19447"/>
                </a:lnTo>
                <a:lnTo>
                  <a:pt x="7294" y="19441"/>
                </a:lnTo>
                <a:lnTo>
                  <a:pt x="7276" y="19427"/>
                </a:lnTo>
                <a:lnTo>
                  <a:pt x="7270" y="19401"/>
                </a:lnTo>
                <a:lnTo>
                  <a:pt x="7254" y="19395"/>
                </a:lnTo>
                <a:lnTo>
                  <a:pt x="7214" y="19389"/>
                </a:lnTo>
                <a:lnTo>
                  <a:pt x="7175" y="19409"/>
                </a:lnTo>
                <a:lnTo>
                  <a:pt x="7169" y="19433"/>
                </a:lnTo>
                <a:lnTo>
                  <a:pt x="7128" y="19447"/>
                </a:lnTo>
                <a:lnTo>
                  <a:pt x="7112" y="19447"/>
                </a:lnTo>
                <a:lnTo>
                  <a:pt x="7100" y="19433"/>
                </a:lnTo>
                <a:lnTo>
                  <a:pt x="7072" y="19369"/>
                </a:lnTo>
                <a:close/>
                <a:moveTo>
                  <a:pt x="9704" y="19415"/>
                </a:moveTo>
                <a:lnTo>
                  <a:pt x="9681" y="19421"/>
                </a:lnTo>
                <a:lnTo>
                  <a:pt x="9663" y="19447"/>
                </a:lnTo>
                <a:lnTo>
                  <a:pt x="9647" y="19491"/>
                </a:lnTo>
                <a:lnTo>
                  <a:pt x="9635" y="19522"/>
                </a:lnTo>
                <a:lnTo>
                  <a:pt x="9647" y="19516"/>
                </a:lnTo>
                <a:lnTo>
                  <a:pt x="9681" y="19516"/>
                </a:lnTo>
                <a:lnTo>
                  <a:pt x="9692" y="19505"/>
                </a:lnTo>
                <a:lnTo>
                  <a:pt x="9709" y="19433"/>
                </a:lnTo>
                <a:lnTo>
                  <a:pt x="9704" y="19415"/>
                </a:lnTo>
                <a:close/>
                <a:moveTo>
                  <a:pt x="10544" y="19415"/>
                </a:moveTo>
                <a:lnTo>
                  <a:pt x="10505" y="19427"/>
                </a:lnTo>
                <a:lnTo>
                  <a:pt x="10448" y="19459"/>
                </a:lnTo>
                <a:lnTo>
                  <a:pt x="10409" y="19479"/>
                </a:lnTo>
                <a:lnTo>
                  <a:pt x="10409" y="19485"/>
                </a:lnTo>
                <a:lnTo>
                  <a:pt x="10425" y="19491"/>
                </a:lnTo>
                <a:lnTo>
                  <a:pt x="10459" y="19479"/>
                </a:lnTo>
                <a:lnTo>
                  <a:pt x="10494" y="19497"/>
                </a:lnTo>
                <a:lnTo>
                  <a:pt x="10528" y="19516"/>
                </a:lnTo>
                <a:lnTo>
                  <a:pt x="10562" y="19548"/>
                </a:lnTo>
                <a:lnTo>
                  <a:pt x="10585" y="19586"/>
                </a:lnTo>
                <a:lnTo>
                  <a:pt x="10596" y="19612"/>
                </a:lnTo>
                <a:lnTo>
                  <a:pt x="10608" y="19624"/>
                </a:lnTo>
                <a:lnTo>
                  <a:pt x="10629" y="19638"/>
                </a:lnTo>
                <a:lnTo>
                  <a:pt x="10629" y="19688"/>
                </a:lnTo>
                <a:lnTo>
                  <a:pt x="10665" y="19708"/>
                </a:lnTo>
                <a:lnTo>
                  <a:pt x="10704" y="19714"/>
                </a:lnTo>
                <a:lnTo>
                  <a:pt x="10756" y="19728"/>
                </a:lnTo>
                <a:lnTo>
                  <a:pt x="10756" y="19734"/>
                </a:lnTo>
                <a:lnTo>
                  <a:pt x="10761" y="19746"/>
                </a:lnTo>
                <a:lnTo>
                  <a:pt x="10772" y="19759"/>
                </a:lnTo>
                <a:lnTo>
                  <a:pt x="10779" y="19791"/>
                </a:lnTo>
                <a:lnTo>
                  <a:pt x="10795" y="19809"/>
                </a:lnTo>
                <a:lnTo>
                  <a:pt x="10789" y="19835"/>
                </a:lnTo>
                <a:lnTo>
                  <a:pt x="10795" y="19847"/>
                </a:lnTo>
                <a:lnTo>
                  <a:pt x="10823" y="19879"/>
                </a:lnTo>
                <a:lnTo>
                  <a:pt x="10836" y="19899"/>
                </a:lnTo>
                <a:lnTo>
                  <a:pt x="10857" y="19899"/>
                </a:lnTo>
                <a:lnTo>
                  <a:pt x="10864" y="19905"/>
                </a:lnTo>
                <a:lnTo>
                  <a:pt x="10869" y="19919"/>
                </a:lnTo>
                <a:lnTo>
                  <a:pt x="10880" y="19925"/>
                </a:lnTo>
                <a:lnTo>
                  <a:pt x="10892" y="19919"/>
                </a:lnTo>
                <a:lnTo>
                  <a:pt x="10908" y="19905"/>
                </a:lnTo>
                <a:lnTo>
                  <a:pt x="10921" y="19861"/>
                </a:lnTo>
                <a:lnTo>
                  <a:pt x="10908" y="19847"/>
                </a:lnTo>
                <a:lnTo>
                  <a:pt x="10880" y="19847"/>
                </a:lnTo>
                <a:lnTo>
                  <a:pt x="10846" y="19835"/>
                </a:lnTo>
                <a:lnTo>
                  <a:pt x="10823" y="19803"/>
                </a:lnTo>
                <a:lnTo>
                  <a:pt x="10812" y="19752"/>
                </a:lnTo>
                <a:lnTo>
                  <a:pt x="10807" y="19696"/>
                </a:lnTo>
                <a:lnTo>
                  <a:pt x="10818" y="19682"/>
                </a:lnTo>
                <a:lnTo>
                  <a:pt x="10818" y="19664"/>
                </a:lnTo>
                <a:lnTo>
                  <a:pt x="10807" y="19638"/>
                </a:lnTo>
                <a:lnTo>
                  <a:pt x="10800" y="19612"/>
                </a:lnTo>
                <a:lnTo>
                  <a:pt x="10795" y="19600"/>
                </a:lnTo>
                <a:lnTo>
                  <a:pt x="10722" y="19586"/>
                </a:lnTo>
                <a:lnTo>
                  <a:pt x="10665" y="19548"/>
                </a:lnTo>
                <a:lnTo>
                  <a:pt x="10647" y="19542"/>
                </a:lnTo>
                <a:lnTo>
                  <a:pt x="10619" y="19522"/>
                </a:lnTo>
                <a:lnTo>
                  <a:pt x="10601" y="19505"/>
                </a:lnTo>
                <a:lnTo>
                  <a:pt x="10590" y="19453"/>
                </a:lnTo>
                <a:lnTo>
                  <a:pt x="10562" y="19415"/>
                </a:lnTo>
                <a:lnTo>
                  <a:pt x="10544" y="19415"/>
                </a:lnTo>
                <a:close/>
                <a:moveTo>
                  <a:pt x="10937" y="19479"/>
                </a:moveTo>
                <a:lnTo>
                  <a:pt x="10931" y="19485"/>
                </a:lnTo>
                <a:lnTo>
                  <a:pt x="10926" y="19516"/>
                </a:lnTo>
                <a:lnTo>
                  <a:pt x="10955" y="19548"/>
                </a:lnTo>
                <a:lnTo>
                  <a:pt x="10942" y="19560"/>
                </a:lnTo>
                <a:lnTo>
                  <a:pt x="10955" y="19568"/>
                </a:lnTo>
                <a:lnTo>
                  <a:pt x="10988" y="19560"/>
                </a:lnTo>
                <a:lnTo>
                  <a:pt x="10965" y="19522"/>
                </a:lnTo>
                <a:lnTo>
                  <a:pt x="10960" y="19497"/>
                </a:lnTo>
                <a:lnTo>
                  <a:pt x="10937" y="19479"/>
                </a:lnTo>
                <a:close/>
                <a:moveTo>
                  <a:pt x="9629" y="19574"/>
                </a:moveTo>
                <a:lnTo>
                  <a:pt x="9624" y="19580"/>
                </a:lnTo>
                <a:lnTo>
                  <a:pt x="9619" y="19606"/>
                </a:lnTo>
                <a:lnTo>
                  <a:pt x="9606" y="19632"/>
                </a:lnTo>
                <a:lnTo>
                  <a:pt x="9596" y="19638"/>
                </a:lnTo>
                <a:lnTo>
                  <a:pt x="9578" y="19618"/>
                </a:lnTo>
                <a:lnTo>
                  <a:pt x="9573" y="19624"/>
                </a:lnTo>
                <a:lnTo>
                  <a:pt x="9544" y="19676"/>
                </a:lnTo>
                <a:lnTo>
                  <a:pt x="9539" y="19696"/>
                </a:lnTo>
                <a:lnTo>
                  <a:pt x="9557" y="19696"/>
                </a:lnTo>
                <a:lnTo>
                  <a:pt x="9578" y="19676"/>
                </a:lnTo>
                <a:lnTo>
                  <a:pt x="9585" y="19682"/>
                </a:lnTo>
                <a:lnTo>
                  <a:pt x="9590" y="19702"/>
                </a:lnTo>
                <a:lnTo>
                  <a:pt x="9585" y="19708"/>
                </a:lnTo>
                <a:lnTo>
                  <a:pt x="9590" y="19734"/>
                </a:lnTo>
                <a:lnTo>
                  <a:pt x="9606" y="19740"/>
                </a:lnTo>
                <a:lnTo>
                  <a:pt x="9619" y="19734"/>
                </a:lnTo>
                <a:lnTo>
                  <a:pt x="9663" y="19759"/>
                </a:lnTo>
                <a:lnTo>
                  <a:pt x="9676" y="19752"/>
                </a:lnTo>
                <a:lnTo>
                  <a:pt x="9681" y="19728"/>
                </a:lnTo>
                <a:lnTo>
                  <a:pt x="9658" y="19676"/>
                </a:lnTo>
                <a:lnTo>
                  <a:pt x="9635" y="19664"/>
                </a:lnTo>
                <a:lnTo>
                  <a:pt x="9642" y="19612"/>
                </a:lnTo>
                <a:lnTo>
                  <a:pt x="9629" y="19574"/>
                </a:lnTo>
                <a:close/>
                <a:moveTo>
                  <a:pt x="9652" y="19574"/>
                </a:moveTo>
                <a:lnTo>
                  <a:pt x="9652" y="19600"/>
                </a:lnTo>
                <a:lnTo>
                  <a:pt x="9670" y="19644"/>
                </a:lnTo>
                <a:lnTo>
                  <a:pt x="9686" y="19644"/>
                </a:lnTo>
                <a:lnTo>
                  <a:pt x="9681" y="19624"/>
                </a:lnTo>
                <a:lnTo>
                  <a:pt x="9676" y="19612"/>
                </a:lnTo>
                <a:lnTo>
                  <a:pt x="9676" y="19586"/>
                </a:lnTo>
                <a:lnTo>
                  <a:pt x="9670" y="19574"/>
                </a:lnTo>
                <a:lnTo>
                  <a:pt x="9652" y="19574"/>
                </a:lnTo>
                <a:close/>
                <a:moveTo>
                  <a:pt x="11409" y="19688"/>
                </a:moveTo>
                <a:lnTo>
                  <a:pt x="11358" y="19696"/>
                </a:lnTo>
                <a:lnTo>
                  <a:pt x="11352" y="19728"/>
                </a:lnTo>
                <a:lnTo>
                  <a:pt x="11381" y="19765"/>
                </a:lnTo>
                <a:lnTo>
                  <a:pt x="11392" y="19797"/>
                </a:lnTo>
                <a:lnTo>
                  <a:pt x="11376" y="19815"/>
                </a:lnTo>
                <a:lnTo>
                  <a:pt x="11347" y="19829"/>
                </a:lnTo>
                <a:lnTo>
                  <a:pt x="11352" y="19841"/>
                </a:lnTo>
                <a:lnTo>
                  <a:pt x="11381" y="19879"/>
                </a:lnTo>
                <a:lnTo>
                  <a:pt x="11415" y="19861"/>
                </a:lnTo>
                <a:lnTo>
                  <a:pt x="11420" y="19855"/>
                </a:lnTo>
                <a:lnTo>
                  <a:pt x="11425" y="19829"/>
                </a:lnTo>
                <a:lnTo>
                  <a:pt x="11443" y="19823"/>
                </a:lnTo>
                <a:lnTo>
                  <a:pt x="11448" y="19752"/>
                </a:lnTo>
                <a:lnTo>
                  <a:pt x="11448" y="19740"/>
                </a:lnTo>
                <a:lnTo>
                  <a:pt x="11454" y="19720"/>
                </a:lnTo>
                <a:lnTo>
                  <a:pt x="11438" y="19714"/>
                </a:lnTo>
                <a:lnTo>
                  <a:pt x="11409" y="19688"/>
                </a:lnTo>
                <a:close/>
                <a:moveTo>
                  <a:pt x="9629" y="19815"/>
                </a:moveTo>
                <a:lnTo>
                  <a:pt x="9601" y="19847"/>
                </a:lnTo>
                <a:lnTo>
                  <a:pt x="9606" y="19861"/>
                </a:lnTo>
                <a:lnTo>
                  <a:pt x="9624" y="19899"/>
                </a:lnTo>
                <a:lnTo>
                  <a:pt x="9652" y="19937"/>
                </a:lnTo>
                <a:lnTo>
                  <a:pt x="9686" y="19911"/>
                </a:lnTo>
                <a:lnTo>
                  <a:pt x="9715" y="19925"/>
                </a:lnTo>
                <a:lnTo>
                  <a:pt x="9686" y="19879"/>
                </a:lnTo>
                <a:lnTo>
                  <a:pt x="9676" y="19861"/>
                </a:lnTo>
                <a:lnTo>
                  <a:pt x="9647" y="19855"/>
                </a:lnTo>
                <a:lnTo>
                  <a:pt x="9629" y="19815"/>
                </a:lnTo>
                <a:close/>
                <a:moveTo>
                  <a:pt x="10539" y="19887"/>
                </a:moveTo>
                <a:lnTo>
                  <a:pt x="10528" y="19905"/>
                </a:lnTo>
                <a:lnTo>
                  <a:pt x="10523" y="19905"/>
                </a:lnTo>
                <a:lnTo>
                  <a:pt x="10528" y="19919"/>
                </a:lnTo>
                <a:lnTo>
                  <a:pt x="10539" y="19925"/>
                </a:lnTo>
                <a:lnTo>
                  <a:pt x="10551" y="19925"/>
                </a:lnTo>
                <a:lnTo>
                  <a:pt x="10567" y="19911"/>
                </a:lnTo>
                <a:lnTo>
                  <a:pt x="10562" y="19893"/>
                </a:lnTo>
                <a:lnTo>
                  <a:pt x="10557" y="19887"/>
                </a:lnTo>
                <a:lnTo>
                  <a:pt x="10539" y="19887"/>
                </a:lnTo>
                <a:close/>
                <a:moveTo>
                  <a:pt x="10965" y="19925"/>
                </a:moveTo>
                <a:lnTo>
                  <a:pt x="10942" y="19931"/>
                </a:lnTo>
                <a:lnTo>
                  <a:pt x="10942" y="19963"/>
                </a:lnTo>
                <a:lnTo>
                  <a:pt x="10960" y="19975"/>
                </a:lnTo>
                <a:lnTo>
                  <a:pt x="10965" y="19995"/>
                </a:lnTo>
                <a:lnTo>
                  <a:pt x="10994" y="20020"/>
                </a:lnTo>
                <a:lnTo>
                  <a:pt x="11011" y="20058"/>
                </a:lnTo>
                <a:lnTo>
                  <a:pt x="11027" y="20032"/>
                </a:lnTo>
                <a:lnTo>
                  <a:pt x="11027" y="20014"/>
                </a:lnTo>
                <a:lnTo>
                  <a:pt x="11017" y="19989"/>
                </a:lnTo>
                <a:lnTo>
                  <a:pt x="11022" y="19963"/>
                </a:lnTo>
                <a:lnTo>
                  <a:pt x="10994" y="19957"/>
                </a:lnTo>
                <a:lnTo>
                  <a:pt x="10978" y="19925"/>
                </a:lnTo>
                <a:lnTo>
                  <a:pt x="10965" y="19925"/>
                </a:lnTo>
                <a:close/>
                <a:moveTo>
                  <a:pt x="10800" y="20046"/>
                </a:moveTo>
                <a:lnTo>
                  <a:pt x="10784" y="20078"/>
                </a:lnTo>
                <a:lnTo>
                  <a:pt x="10784" y="20110"/>
                </a:lnTo>
                <a:lnTo>
                  <a:pt x="10807" y="20090"/>
                </a:lnTo>
                <a:lnTo>
                  <a:pt x="10828" y="20058"/>
                </a:lnTo>
                <a:lnTo>
                  <a:pt x="10823" y="20046"/>
                </a:lnTo>
                <a:lnTo>
                  <a:pt x="10800" y="20046"/>
                </a:lnTo>
                <a:close/>
                <a:moveTo>
                  <a:pt x="11603" y="20052"/>
                </a:moveTo>
                <a:lnTo>
                  <a:pt x="11567" y="20064"/>
                </a:lnTo>
                <a:lnTo>
                  <a:pt x="11546" y="20090"/>
                </a:lnTo>
                <a:lnTo>
                  <a:pt x="11557" y="20096"/>
                </a:lnTo>
                <a:lnTo>
                  <a:pt x="11590" y="20102"/>
                </a:lnTo>
                <a:lnTo>
                  <a:pt x="11614" y="20122"/>
                </a:lnTo>
                <a:lnTo>
                  <a:pt x="11631" y="20128"/>
                </a:lnTo>
                <a:lnTo>
                  <a:pt x="11676" y="20110"/>
                </a:lnTo>
                <a:lnTo>
                  <a:pt x="11699" y="20110"/>
                </a:lnTo>
                <a:lnTo>
                  <a:pt x="11699" y="20078"/>
                </a:lnTo>
                <a:lnTo>
                  <a:pt x="11681" y="20070"/>
                </a:lnTo>
                <a:lnTo>
                  <a:pt x="11670" y="20070"/>
                </a:lnTo>
                <a:lnTo>
                  <a:pt x="11631" y="20058"/>
                </a:lnTo>
                <a:lnTo>
                  <a:pt x="11603" y="20052"/>
                </a:lnTo>
                <a:close/>
                <a:moveTo>
                  <a:pt x="11022" y="20064"/>
                </a:moveTo>
                <a:lnTo>
                  <a:pt x="11027" y="20078"/>
                </a:lnTo>
                <a:lnTo>
                  <a:pt x="11040" y="20096"/>
                </a:lnTo>
                <a:lnTo>
                  <a:pt x="11068" y="20128"/>
                </a:lnTo>
                <a:lnTo>
                  <a:pt x="11091" y="20134"/>
                </a:lnTo>
                <a:lnTo>
                  <a:pt x="11102" y="20110"/>
                </a:lnTo>
                <a:lnTo>
                  <a:pt x="11097" y="20090"/>
                </a:lnTo>
                <a:lnTo>
                  <a:pt x="11050" y="20084"/>
                </a:lnTo>
                <a:lnTo>
                  <a:pt x="11040" y="20064"/>
                </a:lnTo>
                <a:lnTo>
                  <a:pt x="11022" y="20064"/>
                </a:lnTo>
                <a:close/>
                <a:moveTo>
                  <a:pt x="11461" y="20102"/>
                </a:moveTo>
                <a:lnTo>
                  <a:pt x="11420" y="20116"/>
                </a:lnTo>
                <a:lnTo>
                  <a:pt x="11381" y="20116"/>
                </a:lnTo>
                <a:lnTo>
                  <a:pt x="11347" y="20142"/>
                </a:lnTo>
                <a:lnTo>
                  <a:pt x="11340" y="20160"/>
                </a:lnTo>
                <a:lnTo>
                  <a:pt x="11352" y="20160"/>
                </a:lnTo>
                <a:lnTo>
                  <a:pt x="11415" y="20148"/>
                </a:lnTo>
                <a:lnTo>
                  <a:pt x="11448" y="20128"/>
                </a:lnTo>
                <a:lnTo>
                  <a:pt x="11466" y="20102"/>
                </a:lnTo>
                <a:lnTo>
                  <a:pt x="11461" y="20102"/>
                </a:lnTo>
                <a:close/>
                <a:moveTo>
                  <a:pt x="10983" y="20134"/>
                </a:moveTo>
                <a:lnTo>
                  <a:pt x="10978" y="20166"/>
                </a:lnTo>
                <a:lnTo>
                  <a:pt x="10978" y="20192"/>
                </a:lnTo>
                <a:lnTo>
                  <a:pt x="10988" y="20192"/>
                </a:lnTo>
                <a:lnTo>
                  <a:pt x="10994" y="20148"/>
                </a:lnTo>
                <a:lnTo>
                  <a:pt x="10983" y="20134"/>
                </a:lnTo>
                <a:close/>
                <a:moveTo>
                  <a:pt x="10823" y="20142"/>
                </a:moveTo>
                <a:lnTo>
                  <a:pt x="10812" y="20148"/>
                </a:lnTo>
                <a:lnTo>
                  <a:pt x="10800" y="20160"/>
                </a:lnTo>
                <a:lnTo>
                  <a:pt x="10807" y="20180"/>
                </a:lnTo>
                <a:lnTo>
                  <a:pt x="10800" y="20212"/>
                </a:lnTo>
                <a:lnTo>
                  <a:pt x="10818" y="20198"/>
                </a:lnTo>
                <a:lnTo>
                  <a:pt x="10841" y="20174"/>
                </a:lnTo>
                <a:lnTo>
                  <a:pt x="10828" y="20148"/>
                </a:lnTo>
                <a:lnTo>
                  <a:pt x="10823" y="20142"/>
                </a:lnTo>
                <a:close/>
                <a:moveTo>
                  <a:pt x="11169" y="20293"/>
                </a:moveTo>
                <a:lnTo>
                  <a:pt x="11107" y="20345"/>
                </a:lnTo>
                <a:lnTo>
                  <a:pt x="11113" y="20383"/>
                </a:lnTo>
                <a:lnTo>
                  <a:pt x="11130" y="20409"/>
                </a:lnTo>
                <a:lnTo>
                  <a:pt x="11164" y="20397"/>
                </a:lnTo>
                <a:lnTo>
                  <a:pt x="11182" y="20365"/>
                </a:lnTo>
                <a:lnTo>
                  <a:pt x="11187" y="20313"/>
                </a:lnTo>
                <a:lnTo>
                  <a:pt x="11182" y="20301"/>
                </a:lnTo>
                <a:lnTo>
                  <a:pt x="11169" y="20293"/>
                </a:lnTo>
                <a:close/>
                <a:moveTo>
                  <a:pt x="11068" y="20307"/>
                </a:moveTo>
                <a:lnTo>
                  <a:pt x="11040" y="20319"/>
                </a:lnTo>
                <a:lnTo>
                  <a:pt x="11022" y="20351"/>
                </a:lnTo>
                <a:lnTo>
                  <a:pt x="11027" y="20371"/>
                </a:lnTo>
                <a:lnTo>
                  <a:pt x="11050" y="20371"/>
                </a:lnTo>
                <a:lnTo>
                  <a:pt x="11079" y="20339"/>
                </a:lnTo>
                <a:lnTo>
                  <a:pt x="11079" y="20333"/>
                </a:lnTo>
                <a:lnTo>
                  <a:pt x="11084" y="20313"/>
                </a:lnTo>
                <a:lnTo>
                  <a:pt x="11068" y="20307"/>
                </a:lnTo>
                <a:close/>
                <a:moveTo>
                  <a:pt x="10880" y="20345"/>
                </a:moveTo>
                <a:lnTo>
                  <a:pt x="10875" y="20357"/>
                </a:lnTo>
                <a:lnTo>
                  <a:pt x="10875" y="20371"/>
                </a:lnTo>
                <a:lnTo>
                  <a:pt x="10880" y="20389"/>
                </a:lnTo>
                <a:lnTo>
                  <a:pt x="10885" y="20389"/>
                </a:lnTo>
                <a:lnTo>
                  <a:pt x="10903" y="20377"/>
                </a:lnTo>
                <a:lnTo>
                  <a:pt x="10892" y="20345"/>
                </a:lnTo>
                <a:lnTo>
                  <a:pt x="10880" y="20345"/>
                </a:lnTo>
                <a:close/>
                <a:moveTo>
                  <a:pt x="11614" y="20377"/>
                </a:moveTo>
                <a:lnTo>
                  <a:pt x="11624" y="20403"/>
                </a:lnTo>
                <a:lnTo>
                  <a:pt x="11614" y="20441"/>
                </a:lnTo>
                <a:lnTo>
                  <a:pt x="11647" y="20435"/>
                </a:lnTo>
                <a:lnTo>
                  <a:pt x="11653" y="20429"/>
                </a:lnTo>
                <a:lnTo>
                  <a:pt x="11660" y="20415"/>
                </a:lnTo>
                <a:lnTo>
                  <a:pt x="11653" y="20415"/>
                </a:lnTo>
                <a:lnTo>
                  <a:pt x="11637" y="20397"/>
                </a:lnTo>
                <a:lnTo>
                  <a:pt x="11614" y="20377"/>
                </a:lnTo>
                <a:close/>
                <a:moveTo>
                  <a:pt x="11312" y="20421"/>
                </a:moveTo>
                <a:lnTo>
                  <a:pt x="11290" y="20441"/>
                </a:lnTo>
                <a:lnTo>
                  <a:pt x="11255" y="20453"/>
                </a:lnTo>
                <a:lnTo>
                  <a:pt x="11249" y="20467"/>
                </a:lnTo>
                <a:lnTo>
                  <a:pt x="11239" y="20473"/>
                </a:lnTo>
                <a:lnTo>
                  <a:pt x="11216" y="20479"/>
                </a:lnTo>
                <a:lnTo>
                  <a:pt x="11255" y="20479"/>
                </a:lnTo>
                <a:lnTo>
                  <a:pt x="11301" y="20447"/>
                </a:lnTo>
                <a:lnTo>
                  <a:pt x="11329" y="20435"/>
                </a:lnTo>
                <a:lnTo>
                  <a:pt x="11312" y="20421"/>
                </a:lnTo>
                <a:close/>
                <a:moveTo>
                  <a:pt x="7389" y="20435"/>
                </a:moveTo>
                <a:lnTo>
                  <a:pt x="7379" y="20485"/>
                </a:lnTo>
                <a:lnTo>
                  <a:pt x="7402" y="20510"/>
                </a:lnTo>
                <a:lnTo>
                  <a:pt x="7436" y="20510"/>
                </a:lnTo>
                <a:lnTo>
                  <a:pt x="7446" y="20498"/>
                </a:lnTo>
                <a:lnTo>
                  <a:pt x="7441" y="20485"/>
                </a:lnTo>
                <a:lnTo>
                  <a:pt x="7418" y="20447"/>
                </a:lnTo>
                <a:lnTo>
                  <a:pt x="7389" y="20435"/>
                </a:lnTo>
                <a:close/>
                <a:moveTo>
                  <a:pt x="10818" y="20453"/>
                </a:moveTo>
                <a:lnTo>
                  <a:pt x="10789" y="20461"/>
                </a:lnTo>
                <a:lnTo>
                  <a:pt x="10779" y="20473"/>
                </a:lnTo>
                <a:lnTo>
                  <a:pt x="10756" y="20461"/>
                </a:lnTo>
                <a:lnTo>
                  <a:pt x="10750" y="20467"/>
                </a:lnTo>
                <a:lnTo>
                  <a:pt x="10738" y="20498"/>
                </a:lnTo>
                <a:lnTo>
                  <a:pt x="10812" y="20493"/>
                </a:lnTo>
                <a:lnTo>
                  <a:pt x="10812" y="20479"/>
                </a:lnTo>
                <a:lnTo>
                  <a:pt x="10818" y="20453"/>
                </a:lnTo>
                <a:close/>
                <a:moveTo>
                  <a:pt x="11068" y="20467"/>
                </a:moveTo>
                <a:lnTo>
                  <a:pt x="11056" y="20479"/>
                </a:lnTo>
                <a:lnTo>
                  <a:pt x="11063" y="20493"/>
                </a:lnTo>
                <a:lnTo>
                  <a:pt x="11084" y="20524"/>
                </a:lnTo>
                <a:lnTo>
                  <a:pt x="11091" y="20516"/>
                </a:lnTo>
                <a:lnTo>
                  <a:pt x="11102" y="20498"/>
                </a:lnTo>
                <a:lnTo>
                  <a:pt x="11068" y="20467"/>
                </a:lnTo>
                <a:close/>
                <a:moveTo>
                  <a:pt x="11709" y="20467"/>
                </a:moveTo>
                <a:lnTo>
                  <a:pt x="11660" y="20493"/>
                </a:lnTo>
                <a:lnTo>
                  <a:pt x="11619" y="20516"/>
                </a:lnTo>
                <a:lnTo>
                  <a:pt x="11603" y="20536"/>
                </a:lnTo>
                <a:lnTo>
                  <a:pt x="11614" y="20536"/>
                </a:lnTo>
                <a:lnTo>
                  <a:pt x="11642" y="20516"/>
                </a:lnTo>
                <a:lnTo>
                  <a:pt x="11681" y="20516"/>
                </a:lnTo>
                <a:lnTo>
                  <a:pt x="11699" y="20504"/>
                </a:lnTo>
                <a:lnTo>
                  <a:pt x="11756" y="20485"/>
                </a:lnTo>
                <a:lnTo>
                  <a:pt x="11727" y="20467"/>
                </a:lnTo>
                <a:lnTo>
                  <a:pt x="11709" y="20467"/>
                </a:lnTo>
                <a:close/>
                <a:moveTo>
                  <a:pt x="11415" y="20562"/>
                </a:moveTo>
                <a:lnTo>
                  <a:pt x="11420" y="20574"/>
                </a:lnTo>
                <a:lnTo>
                  <a:pt x="11404" y="20588"/>
                </a:lnTo>
                <a:lnTo>
                  <a:pt x="11381" y="20574"/>
                </a:lnTo>
                <a:lnTo>
                  <a:pt x="11381" y="20600"/>
                </a:lnTo>
                <a:lnTo>
                  <a:pt x="11397" y="20612"/>
                </a:lnTo>
                <a:lnTo>
                  <a:pt x="11415" y="20594"/>
                </a:lnTo>
                <a:lnTo>
                  <a:pt x="11443" y="20588"/>
                </a:lnTo>
                <a:lnTo>
                  <a:pt x="11432" y="20568"/>
                </a:lnTo>
                <a:lnTo>
                  <a:pt x="11415" y="20562"/>
                </a:lnTo>
                <a:close/>
                <a:moveTo>
                  <a:pt x="10267" y="20574"/>
                </a:moveTo>
                <a:lnTo>
                  <a:pt x="10260" y="20580"/>
                </a:lnTo>
                <a:lnTo>
                  <a:pt x="10249" y="20600"/>
                </a:lnTo>
                <a:lnTo>
                  <a:pt x="10244" y="20644"/>
                </a:lnTo>
                <a:lnTo>
                  <a:pt x="10249" y="20670"/>
                </a:lnTo>
                <a:lnTo>
                  <a:pt x="10283" y="20684"/>
                </a:lnTo>
                <a:lnTo>
                  <a:pt x="10288" y="20664"/>
                </a:lnTo>
                <a:lnTo>
                  <a:pt x="10306" y="20638"/>
                </a:lnTo>
                <a:lnTo>
                  <a:pt x="10278" y="20600"/>
                </a:lnTo>
                <a:lnTo>
                  <a:pt x="10267" y="20574"/>
                </a:lnTo>
                <a:close/>
                <a:moveTo>
                  <a:pt x="11916" y="20594"/>
                </a:moveTo>
                <a:lnTo>
                  <a:pt x="11903" y="20600"/>
                </a:lnTo>
                <a:lnTo>
                  <a:pt x="11887" y="20606"/>
                </a:lnTo>
                <a:lnTo>
                  <a:pt x="11887" y="20620"/>
                </a:lnTo>
                <a:lnTo>
                  <a:pt x="11898" y="20638"/>
                </a:lnTo>
                <a:lnTo>
                  <a:pt x="11908" y="20632"/>
                </a:lnTo>
                <a:lnTo>
                  <a:pt x="11916" y="20620"/>
                </a:lnTo>
                <a:lnTo>
                  <a:pt x="11916" y="20594"/>
                </a:lnTo>
                <a:close/>
                <a:moveTo>
                  <a:pt x="11091" y="20606"/>
                </a:moveTo>
                <a:lnTo>
                  <a:pt x="11084" y="20612"/>
                </a:lnTo>
                <a:lnTo>
                  <a:pt x="11091" y="20620"/>
                </a:lnTo>
                <a:lnTo>
                  <a:pt x="11084" y="20638"/>
                </a:lnTo>
                <a:lnTo>
                  <a:pt x="11079" y="20652"/>
                </a:lnTo>
                <a:lnTo>
                  <a:pt x="11068" y="20658"/>
                </a:lnTo>
                <a:lnTo>
                  <a:pt x="11091" y="20664"/>
                </a:lnTo>
                <a:lnTo>
                  <a:pt x="11107" y="20644"/>
                </a:lnTo>
                <a:lnTo>
                  <a:pt x="11107" y="20626"/>
                </a:lnTo>
                <a:lnTo>
                  <a:pt x="11091" y="20606"/>
                </a:lnTo>
                <a:close/>
                <a:moveTo>
                  <a:pt x="12006" y="20696"/>
                </a:moveTo>
                <a:lnTo>
                  <a:pt x="11916" y="20728"/>
                </a:lnTo>
                <a:lnTo>
                  <a:pt x="11880" y="20753"/>
                </a:lnTo>
                <a:lnTo>
                  <a:pt x="11864" y="20779"/>
                </a:lnTo>
                <a:lnTo>
                  <a:pt x="11841" y="20797"/>
                </a:lnTo>
                <a:lnTo>
                  <a:pt x="11841" y="20811"/>
                </a:lnTo>
                <a:lnTo>
                  <a:pt x="11852" y="20843"/>
                </a:lnTo>
                <a:lnTo>
                  <a:pt x="11830" y="20893"/>
                </a:lnTo>
                <a:lnTo>
                  <a:pt x="11836" y="20913"/>
                </a:lnTo>
                <a:lnTo>
                  <a:pt x="11846" y="20913"/>
                </a:lnTo>
                <a:lnTo>
                  <a:pt x="11869" y="20907"/>
                </a:lnTo>
                <a:lnTo>
                  <a:pt x="11921" y="20861"/>
                </a:lnTo>
                <a:lnTo>
                  <a:pt x="11960" y="20855"/>
                </a:lnTo>
                <a:lnTo>
                  <a:pt x="11955" y="20823"/>
                </a:lnTo>
                <a:lnTo>
                  <a:pt x="11983" y="20791"/>
                </a:lnTo>
                <a:lnTo>
                  <a:pt x="12022" y="20722"/>
                </a:lnTo>
                <a:lnTo>
                  <a:pt x="12022" y="20696"/>
                </a:lnTo>
                <a:lnTo>
                  <a:pt x="12006" y="20696"/>
                </a:lnTo>
                <a:close/>
                <a:moveTo>
                  <a:pt x="6253" y="20811"/>
                </a:moveTo>
                <a:lnTo>
                  <a:pt x="6208" y="20843"/>
                </a:lnTo>
                <a:lnTo>
                  <a:pt x="6196" y="20867"/>
                </a:lnTo>
                <a:lnTo>
                  <a:pt x="6253" y="20843"/>
                </a:lnTo>
                <a:lnTo>
                  <a:pt x="6260" y="20823"/>
                </a:lnTo>
                <a:lnTo>
                  <a:pt x="6253" y="20811"/>
                </a:lnTo>
                <a:close/>
                <a:moveTo>
                  <a:pt x="10482" y="20919"/>
                </a:moveTo>
                <a:lnTo>
                  <a:pt x="10471" y="20945"/>
                </a:lnTo>
                <a:lnTo>
                  <a:pt x="10471" y="20963"/>
                </a:lnTo>
                <a:lnTo>
                  <a:pt x="10454" y="20983"/>
                </a:lnTo>
                <a:lnTo>
                  <a:pt x="10438" y="20971"/>
                </a:lnTo>
                <a:lnTo>
                  <a:pt x="10438" y="20957"/>
                </a:lnTo>
                <a:lnTo>
                  <a:pt x="10420" y="20971"/>
                </a:lnTo>
                <a:lnTo>
                  <a:pt x="10409" y="21020"/>
                </a:lnTo>
                <a:lnTo>
                  <a:pt x="10402" y="21072"/>
                </a:lnTo>
                <a:lnTo>
                  <a:pt x="10409" y="21090"/>
                </a:lnTo>
                <a:lnTo>
                  <a:pt x="10425" y="21104"/>
                </a:lnTo>
                <a:lnTo>
                  <a:pt x="10510" y="21104"/>
                </a:lnTo>
                <a:lnTo>
                  <a:pt x="10544" y="21116"/>
                </a:lnTo>
                <a:lnTo>
                  <a:pt x="10699" y="21162"/>
                </a:lnTo>
                <a:lnTo>
                  <a:pt x="10738" y="21180"/>
                </a:lnTo>
                <a:lnTo>
                  <a:pt x="10779" y="21200"/>
                </a:lnTo>
                <a:lnTo>
                  <a:pt x="10784" y="21212"/>
                </a:lnTo>
                <a:lnTo>
                  <a:pt x="10784" y="21232"/>
                </a:lnTo>
                <a:lnTo>
                  <a:pt x="10779" y="21263"/>
                </a:lnTo>
                <a:lnTo>
                  <a:pt x="10800" y="21269"/>
                </a:lnTo>
                <a:lnTo>
                  <a:pt x="10937" y="21269"/>
                </a:lnTo>
                <a:lnTo>
                  <a:pt x="11074" y="21257"/>
                </a:lnTo>
                <a:lnTo>
                  <a:pt x="11148" y="21257"/>
                </a:lnTo>
                <a:lnTo>
                  <a:pt x="11221" y="21263"/>
                </a:lnTo>
                <a:lnTo>
                  <a:pt x="11262" y="21269"/>
                </a:lnTo>
                <a:lnTo>
                  <a:pt x="11290" y="21257"/>
                </a:lnTo>
                <a:lnTo>
                  <a:pt x="11296" y="21237"/>
                </a:lnTo>
                <a:lnTo>
                  <a:pt x="11306" y="21206"/>
                </a:lnTo>
                <a:lnTo>
                  <a:pt x="11319" y="21162"/>
                </a:lnTo>
                <a:lnTo>
                  <a:pt x="11329" y="21142"/>
                </a:lnTo>
                <a:lnTo>
                  <a:pt x="11319" y="21142"/>
                </a:lnTo>
                <a:lnTo>
                  <a:pt x="11273" y="21180"/>
                </a:lnTo>
                <a:lnTo>
                  <a:pt x="11226" y="21180"/>
                </a:lnTo>
                <a:lnTo>
                  <a:pt x="11182" y="21186"/>
                </a:lnTo>
                <a:lnTo>
                  <a:pt x="11159" y="21206"/>
                </a:lnTo>
                <a:lnTo>
                  <a:pt x="11141" y="21212"/>
                </a:lnTo>
                <a:lnTo>
                  <a:pt x="11130" y="21200"/>
                </a:lnTo>
                <a:lnTo>
                  <a:pt x="11125" y="21186"/>
                </a:lnTo>
                <a:lnTo>
                  <a:pt x="11141" y="21122"/>
                </a:lnTo>
                <a:lnTo>
                  <a:pt x="11136" y="21110"/>
                </a:lnTo>
                <a:lnTo>
                  <a:pt x="11079" y="21116"/>
                </a:lnTo>
                <a:lnTo>
                  <a:pt x="11045" y="21122"/>
                </a:lnTo>
                <a:lnTo>
                  <a:pt x="10988" y="21104"/>
                </a:lnTo>
                <a:lnTo>
                  <a:pt x="10926" y="21098"/>
                </a:lnTo>
                <a:lnTo>
                  <a:pt x="10892" y="21066"/>
                </a:lnTo>
                <a:lnTo>
                  <a:pt x="10800" y="21052"/>
                </a:lnTo>
                <a:lnTo>
                  <a:pt x="10766" y="21052"/>
                </a:lnTo>
                <a:lnTo>
                  <a:pt x="10732" y="21066"/>
                </a:lnTo>
                <a:lnTo>
                  <a:pt x="10704" y="21066"/>
                </a:lnTo>
                <a:lnTo>
                  <a:pt x="10670" y="21072"/>
                </a:lnTo>
                <a:lnTo>
                  <a:pt x="10658" y="21066"/>
                </a:lnTo>
                <a:lnTo>
                  <a:pt x="10647" y="21052"/>
                </a:lnTo>
                <a:lnTo>
                  <a:pt x="10642" y="21040"/>
                </a:lnTo>
                <a:lnTo>
                  <a:pt x="10647" y="21020"/>
                </a:lnTo>
                <a:lnTo>
                  <a:pt x="10619" y="21020"/>
                </a:lnTo>
                <a:lnTo>
                  <a:pt x="10601" y="21008"/>
                </a:lnTo>
                <a:lnTo>
                  <a:pt x="10596" y="21002"/>
                </a:lnTo>
                <a:lnTo>
                  <a:pt x="10601" y="20994"/>
                </a:lnTo>
                <a:lnTo>
                  <a:pt x="10629" y="20988"/>
                </a:lnTo>
                <a:lnTo>
                  <a:pt x="10624" y="20957"/>
                </a:lnTo>
                <a:lnTo>
                  <a:pt x="10601" y="20957"/>
                </a:lnTo>
                <a:lnTo>
                  <a:pt x="10573" y="20983"/>
                </a:lnTo>
                <a:lnTo>
                  <a:pt x="10539" y="20983"/>
                </a:lnTo>
                <a:lnTo>
                  <a:pt x="10516" y="20977"/>
                </a:lnTo>
                <a:lnTo>
                  <a:pt x="10494" y="20963"/>
                </a:lnTo>
                <a:lnTo>
                  <a:pt x="10494" y="20931"/>
                </a:lnTo>
                <a:lnTo>
                  <a:pt x="10482" y="20919"/>
                </a:lnTo>
                <a:close/>
                <a:moveTo>
                  <a:pt x="11660" y="20939"/>
                </a:moveTo>
                <a:lnTo>
                  <a:pt x="11637" y="20951"/>
                </a:lnTo>
                <a:lnTo>
                  <a:pt x="11631" y="20983"/>
                </a:lnTo>
                <a:lnTo>
                  <a:pt x="11596" y="21034"/>
                </a:lnTo>
                <a:lnTo>
                  <a:pt x="11608" y="21072"/>
                </a:lnTo>
                <a:lnTo>
                  <a:pt x="11596" y="21098"/>
                </a:lnTo>
                <a:lnTo>
                  <a:pt x="11608" y="21116"/>
                </a:lnTo>
                <a:lnTo>
                  <a:pt x="11624" y="21098"/>
                </a:lnTo>
                <a:lnTo>
                  <a:pt x="11647" y="21090"/>
                </a:lnTo>
                <a:lnTo>
                  <a:pt x="11642" y="21052"/>
                </a:lnTo>
                <a:lnTo>
                  <a:pt x="11624" y="21020"/>
                </a:lnTo>
                <a:lnTo>
                  <a:pt x="11647" y="20988"/>
                </a:lnTo>
                <a:lnTo>
                  <a:pt x="11660" y="20939"/>
                </a:lnTo>
                <a:close/>
                <a:moveTo>
                  <a:pt x="14109" y="21148"/>
                </a:moveTo>
                <a:lnTo>
                  <a:pt x="14063" y="21162"/>
                </a:lnTo>
                <a:lnTo>
                  <a:pt x="14012" y="21180"/>
                </a:lnTo>
                <a:lnTo>
                  <a:pt x="13983" y="21194"/>
                </a:lnTo>
                <a:lnTo>
                  <a:pt x="13939" y="21226"/>
                </a:lnTo>
                <a:lnTo>
                  <a:pt x="13784" y="21269"/>
                </a:lnTo>
                <a:lnTo>
                  <a:pt x="13734" y="21275"/>
                </a:lnTo>
                <a:lnTo>
                  <a:pt x="13683" y="21269"/>
                </a:lnTo>
                <a:lnTo>
                  <a:pt x="13621" y="21257"/>
                </a:lnTo>
                <a:lnTo>
                  <a:pt x="13557" y="21243"/>
                </a:lnTo>
                <a:lnTo>
                  <a:pt x="13552" y="21289"/>
                </a:lnTo>
                <a:lnTo>
                  <a:pt x="13536" y="21333"/>
                </a:lnTo>
                <a:lnTo>
                  <a:pt x="13495" y="21339"/>
                </a:lnTo>
                <a:lnTo>
                  <a:pt x="13479" y="21333"/>
                </a:lnTo>
                <a:lnTo>
                  <a:pt x="13456" y="21327"/>
                </a:lnTo>
                <a:lnTo>
                  <a:pt x="13422" y="21339"/>
                </a:lnTo>
                <a:lnTo>
                  <a:pt x="13393" y="21365"/>
                </a:lnTo>
                <a:lnTo>
                  <a:pt x="13365" y="21385"/>
                </a:lnTo>
                <a:lnTo>
                  <a:pt x="13337" y="21365"/>
                </a:lnTo>
                <a:lnTo>
                  <a:pt x="13337" y="21423"/>
                </a:lnTo>
                <a:lnTo>
                  <a:pt x="13365" y="21498"/>
                </a:lnTo>
                <a:lnTo>
                  <a:pt x="13370" y="21524"/>
                </a:lnTo>
                <a:lnTo>
                  <a:pt x="13393" y="21536"/>
                </a:lnTo>
                <a:lnTo>
                  <a:pt x="13450" y="21562"/>
                </a:lnTo>
                <a:lnTo>
                  <a:pt x="13512" y="21562"/>
                </a:lnTo>
                <a:lnTo>
                  <a:pt x="13528" y="21568"/>
                </a:lnTo>
                <a:lnTo>
                  <a:pt x="13536" y="21600"/>
                </a:lnTo>
                <a:lnTo>
                  <a:pt x="13557" y="21600"/>
                </a:lnTo>
                <a:lnTo>
                  <a:pt x="13564" y="21588"/>
                </a:lnTo>
                <a:lnTo>
                  <a:pt x="13564" y="21576"/>
                </a:lnTo>
                <a:lnTo>
                  <a:pt x="13580" y="21556"/>
                </a:lnTo>
                <a:lnTo>
                  <a:pt x="13598" y="21550"/>
                </a:lnTo>
                <a:lnTo>
                  <a:pt x="13621" y="21550"/>
                </a:lnTo>
                <a:lnTo>
                  <a:pt x="13660" y="21544"/>
                </a:lnTo>
                <a:lnTo>
                  <a:pt x="13699" y="21530"/>
                </a:lnTo>
                <a:lnTo>
                  <a:pt x="13734" y="21504"/>
                </a:lnTo>
                <a:lnTo>
                  <a:pt x="13802" y="21435"/>
                </a:lnTo>
                <a:lnTo>
                  <a:pt x="13825" y="21435"/>
                </a:lnTo>
                <a:lnTo>
                  <a:pt x="13841" y="21441"/>
                </a:lnTo>
                <a:lnTo>
                  <a:pt x="13882" y="21441"/>
                </a:lnTo>
                <a:lnTo>
                  <a:pt x="13921" y="21435"/>
                </a:lnTo>
                <a:lnTo>
                  <a:pt x="13916" y="21409"/>
                </a:lnTo>
                <a:lnTo>
                  <a:pt x="13910" y="21397"/>
                </a:lnTo>
                <a:lnTo>
                  <a:pt x="13887" y="21365"/>
                </a:lnTo>
                <a:lnTo>
                  <a:pt x="13882" y="21339"/>
                </a:lnTo>
                <a:lnTo>
                  <a:pt x="13893" y="21301"/>
                </a:lnTo>
                <a:lnTo>
                  <a:pt x="14081" y="21174"/>
                </a:lnTo>
                <a:lnTo>
                  <a:pt x="14109" y="21148"/>
                </a:lnTo>
                <a:close/>
                <a:moveTo>
                  <a:pt x="5992" y="21212"/>
                </a:moveTo>
                <a:lnTo>
                  <a:pt x="5986" y="21226"/>
                </a:lnTo>
                <a:lnTo>
                  <a:pt x="5968" y="21275"/>
                </a:lnTo>
                <a:lnTo>
                  <a:pt x="5981" y="21289"/>
                </a:lnTo>
                <a:lnTo>
                  <a:pt x="5986" y="21289"/>
                </a:lnTo>
                <a:lnTo>
                  <a:pt x="6009" y="21307"/>
                </a:lnTo>
                <a:lnTo>
                  <a:pt x="6020" y="21307"/>
                </a:lnTo>
                <a:lnTo>
                  <a:pt x="6038" y="21295"/>
                </a:lnTo>
                <a:lnTo>
                  <a:pt x="6048" y="21295"/>
                </a:lnTo>
                <a:lnTo>
                  <a:pt x="6061" y="21289"/>
                </a:lnTo>
                <a:lnTo>
                  <a:pt x="6077" y="21269"/>
                </a:lnTo>
                <a:lnTo>
                  <a:pt x="6077" y="21249"/>
                </a:lnTo>
                <a:lnTo>
                  <a:pt x="6048" y="21218"/>
                </a:lnTo>
                <a:lnTo>
                  <a:pt x="5992" y="21212"/>
                </a:lnTo>
                <a:close/>
              </a:path>
            </a:pathLst>
          </a:custGeom>
          <a:solidFill>
            <a:srgbClr val="F392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0" name="Atoom"/>
          <p:cNvSpPr/>
          <p:nvPr/>
        </p:nvSpPr>
        <p:spPr>
          <a:xfrm>
            <a:off x="14824245" y="8036613"/>
            <a:ext cx="4032240" cy="4541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fill="norm" stroke="1" extrusionOk="0">
                <a:moveTo>
                  <a:pt x="10524" y="0"/>
                </a:moveTo>
                <a:cubicBezTo>
                  <a:pt x="9635" y="0"/>
                  <a:pt x="8359" y="577"/>
                  <a:pt x="7326" y="3327"/>
                </a:cubicBezTo>
                <a:cubicBezTo>
                  <a:pt x="7137" y="3832"/>
                  <a:pt x="6970" y="4380"/>
                  <a:pt x="6824" y="4961"/>
                </a:cubicBezTo>
                <a:cubicBezTo>
                  <a:pt x="6200" y="4785"/>
                  <a:pt x="5595" y="4643"/>
                  <a:pt x="5020" y="4540"/>
                </a:cubicBezTo>
                <a:cubicBezTo>
                  <a:pt x="1890" y="3980"/>
                  <a:pt x="703" y="4698"/>
                  <a:pt x="258" y="5400"/>
                </a:cubicBezTo>
                <a:cubicBezTo>
                  <a:pt x="-186" y="6101"/>
                  <a:pt x="-276" y="7396"/>
                  <a:pt x="1822" y="9586"/>
                </a:cubicBezTo>
                <a:cubicBezTo>
                  <a:pt x="2207" y="9988"/>
                  <a:pt x="2643" y="10394"/>
                  <a:pt x="3123" y="10799"/>
                </a:cubicBezTo>
                <a:cubicBezTo>
                  <a:pt x="2644" y="11204"/>
                  <a:pt x="2207" y="11610"/>
                  <a:pt x="1822" y="12013"/>
                </a:cubicBezTo>
                <a:cubicBezTo>
                  <a:pt x="-276" y="14202"/>
                  <a:pt x="-186" y="15499"/>
                  <a:pt x="258" y="16200"/>
                </a:cubicBezTo>
                <a:cubicBezTo>
                  <a:pt x="591" y="16726"/>
                  <a:pt x="1341" y="17260"/>
                  <a:pt x="3011" y="17260"/>
                </a:cubicBezTo>
                <a:cubicBezTo>
                  <a:pt x="3571" y="17260"/>
                  <a:pt x="4234" y="17200"/>
                  <a:pt x="5020" y="17060"/>
                </a:cubicBezTo>
                <a:cubicBezTo>
                  <a:pt x="5595" y="16957"/>
                  <a:pt x="6200" y="16815"/>
                  <a:pt x="6824" y="16639"/>
                </a:cubicBezTo>
                <a:cubicBezTo>
                  <a:pt x="6970" y="17220"/>
                  <a:pt x="7137" y="17766"/>
                  <a:pt x="7326" y="18271"/>
                </a:cubicBezTo>
                <a:cubicBezTo>
                  <a:pt x="8359" y="21022"/>
                  <a:pt x="9635" y="21600"/>
                  <a:pt x="10524" y="21600"/>
                </a:cubicBezTo>
                <a:cubicBezTo>
                  <a:pt x="11413" y="21600"/>
                  <a:pt x="12689" y="21022"/>
                  <a:pt x="13722" y="18271"/>
                </a:cubicBezTo>
                <a:cubicBezTo>
                  <a:pt x="13911" y="17766"/>
                  <a:pt x="14080" y="17220"/>
                  <a:pt x="14226" y="16639"/>
                </a:cubicBezTo>
                <a:cubicBezTo>
                  <a:pt x="14850" y="16815"/>
                  <a:pt x="15453" y="16957"/>
                  <a:pt x="16028" y="17060"/>
                </a:cubicBezTo>
                <a:cubicBezTo>
                  <a:pt x="16814" y="17200"/>
                  <a:pt x="17479" y="17260"/>
                  <a:pt x="18038" y="17260"/>
                </a:cubicBezTo>
                <a:cubicBezTo>
                  <a:pt x="19709" y="17260"/>
                  <a:pt x="20457" y="16726"/>
                  <a:pt x="20790" y="16200"/>
                </a:cubicBezTo>
                <a:cubicBezTo>
                  <a:pt x="21234" y="15499"/>
                  <a:pt x="21324" y="14202"/>
                  <a:pt x="19226" y="12013"/>
                </a:cubicBezTo>
                <a:cubicBezTo>
                  <a:pt x="18841" y="11610"/>
                  <a:pt x="18405" y="11204"/>
                  <a:pt x="17925" y="10799"/>
                </a:cubicBezTo>
                <a:cubicBezTo>
                  <a:pt x="18404" y="10394"/>
                  <a:pt x="18841" y="9988"/>
                  <a:pt x="19226" y="9586"/>
                </a:cubicBezTo>
                <a:cubicBezTo>
                  <a:pt x="21324" y="7396"/>
                  <a:pt x="21234" y="6101"/>
                  <a:pt x="20790" y="5400"/>
                </a:cubicBezTo>
                <a:cubicBezTo>
                  <a:pt x="20345" y="4698"/>
                  <a:pt x="19158" y="3980"/>
                  <a:pt x="16028" y="4540"/>
                </a:cubicBezTo>
                <a:cubicBezTo>
                  <a:pt x="15453" y="4643"/>
                  <a:pt x="14850" y="4785"/>
                  <a:pt x="14226" y="4961"/>
                </a:cubicBezTo>
                <a:cubicBezTo>
                  <a:pt x="14080" y="4380"/>
                  <a:pt x="13911" y="3832"/>
                  <a:pt x="13722" y="3327"/>
                </a:cubicBezTo>
                <a:cubicBezTo>
                  <a:pt x="12689" y="577"/>
                  <a:pt x="11413" y="0"/>
                  <a:pt x="10524" y="0"/>
                </a:cubicBezTo>
                <a:close/>
                <a:moveTo>
                  <a:pt x="10524" y="856"/>
                </a:moveTo>
                <a:cubicBezTo>
                  <a:pt x="11556" y="856"/>
                  <a:pt x="12661" y="2513"/>
                  <a:pt x="13329" y="5231"/>
                </a:cubicBezTo>
                <a:cubicBezTo>
                  <a:pt x="12420" y="5525"/>
                  <a:pt x="11478" y="5885"/>
                  <a:pt x="10524" y="6304"/>
                </a:cubicBezTo>
                <a:cubicBezTo>
                  <a:pt x="9571" y="5885"/>
                  <a:pt x="8628" y="5525"/>
                  <a:pt x="7719" y="5231"/>
                </a:cubicBezTo>
                <a:cubicBezTo>
                  <a:pt x="8386" y="2513"/>
                  <a:pt x="9492" y="856"/>
                  <a:pt x="10524" y="856"/>
                </a:cubicBezTo>
                <a:close/>
                <a:moveTo>
                  <a:pt x="3015" y="5197"/>
                </a:moveTo>
                <a:cubicBezTo>
                  <a:pt x="3968" y="5197"/>
                  <a:pt x="5206" y="5394"/>
                  <a:pt x="6633" y="5801"/>
                </a:cubicBezTo>
                <a:cubicBezTo>
                  <a:pt x="6458" y="6665"/>
                  <a:pt x="6330" y="7591"/>
                  <a:pt x="6252" y="8553"/>
                </a:cubicBezTo>
                <a:cubicBezTo>
                  <a:pt x="5377" y="9095"/>
                  <a:pt x="4562" y="9658"/>
                  <a:pt x="3828" y="10229"/>
                </a:cubicBezTo>
                <a:cubicBezTo>
                  <a:pt x="3348" y="9826"/>
                  <a:pt x="2912" y="9422"/>
                  <a:pt x="2530" y="9023"/>
                </a:cubicBezTo>
                <a:cubicBezTo>
                  <a:pt x="1217" y="7653"/>
                  <a:pt x="672" y="6459"/>
                  <a:pt x="1072" y="5828"/>
                </a:cubicBezTo>
                <a:cubicBezTo>
                  <a:pt x="1335" y="5413"/>
                  <a:pt x="2020" y="5197"/>
                  <a:pt x="3015" y="5197"/>
                </a:cubicBezTo>
                <a:close/>
                <a:moveTo>
                  <a:pt x="18035" y="5197"/>
                </a:moveTo>
                <a:cubicBezTo>
                  <a:pt x="19030" y="5197"/>
                  <a:pt x="19713" y="5413"/>
                  <a:pt x="19976" y="5828"/>
                </a:cubicBezTo>
                <a:cubicBezTo>
                  <a:pt x="20376" y="6459"/>
                  <a:pt x="19831" y="7653"/>
                  <a:pt x="18518" y="9023"/>
                </a:cubicBezTo>
                <a:cubicBezTo>
                  <a:pt x="18136" y="9422"/>
                  <a:pt x="17702" y="9826"/>
                  <a:pt x="17221" y="10229"/>
                </a:cubicBezTo>
                <a:cubicBezTo>
                  <a:pt x="16488" y="9658"/>
                  <a:pt x="15673" y="9095"/>
                  <a:pt x="14798" y="8553"/>
                </a:cubicBezTo>
                <a:cubicBezTo>
                  <a:pt x="14720" y="7591"/>
                  <a:pt x="14590" y="6665"/>
                  <a:pt x="14415" y="5801"/>
                </a:cubicBezTo>
                <a:cubicBezTo>
                  <a:pt x="15842" y="5394"/>
                  <a:pt x="17082" y="5197"/>
                  <a:pt x="18035" y="5197"/>
                </a:cubicBezTo>
                <a:close/>
                <a:moveTo>
                  <a:pt x="7532" y="6078"/>
                </a:moveTo>
                <a:cubicBezTo>
                  <a:pt x="8148" y="6281"/>
                  <a:pt x="8794" y="6520"/>
                  <a:pt x="9461" y="6795"/>
                </a:cubicBezTo>
                <a:cubicBezTo>
                  <a:pt x="9088" y="6975"/>
                  <a:pt x="8715" y="7162"/>
                  <a:pt x="8343" y="7358"/>
                </a:cubicBezTo>
                <a:cubicBezTo>
                  <a:pt x="7971" y="7553"/>
                  <a:pt x="7605" y="7754"/>
                  <a:pt x="7248" y="7958"/>
                </a:cubicBezTo>
                <a:cubicBezTo>
                  <a:pt x="7320" y="7295"/>
                  <a:pt x="7416" y="6666"/>
                  <a:pt x="7532" y="6078"/>
                </a:cubicBezTo>
                <a:close/>
                <a:moveTo>
                  <a:pt x="13516" y="6078"/>
                </a:moveTo>
                <a:cubicBezTo>
                  <a:pt x="13632" y="6666"/>
                  <a:pt x="13728" y="7295"/>
                  <a:pt x="13800" y="7958"/>
                </a:cubicBezTo>
                <a:cubicBezTo>
                  <a:pt x="13443" y="7754"/>
                  <a:pt x="13078" y="7553"/>
                  <a:pt x="12706" y="7358"/>
                </a:cubicBezTo>
                <a:cubicBezTo>
                  <a:pt x="12335" y="7162"/>
                  <a:pt x="11962" y="6975"/>
                  <a:pt x="11589" y="6795"/>
                </a:cubicBezTo>
                <a:cubicBezTo>
                  <a:pt x="12256" y="6520"/>
                  <a:pt x="12900" y="6281"/>
                  <a:pt x="13516" y="6078"/>
                </a:cubicBezTo>
                <a:close/>
                <a:moveTo>
                  <a:pt x="10524" y="7258"/>
                </a:moveTo>
                <a:cubicBezTo>
                  <a:pt x="11084" y="7514"/>
                  <a:pt x="11656" y="7793"/>
                  <a:pt x="12236" y="8099"/>
                </a:cubicBezTo>
                <a:cubicBezTo>
                  <a:pt x="12807" y="8399"/>
                  <a:pt x="13361" y="8709"/>
                  <a:pt x="13892" y="9029"/>
                </a:cubicBezTo>
                <a:cubicBezTo>
                  <a:pt x="13929" y="9598"/>
                  <a:pt x="13948" y="10189"/>
                  <a:pt x="13948" y="10799"/>
                </a:cubicBezTo>
                <a:cubicBezTo>
                  <a:pt x="13948" y="11410"/>
                  <a:pt x="13927" y="12000"/>
                  <a:pt x="13890" y="12570"/>
                </a:cubicBezTo>
                <a:cubicBezTo>
                  <a:pt x="13359" y="12889"/>
                  <a:pt x="12806" y="13201"/>
                  <a:pt x="12236" y="13501"/>
                </a:cubicBezTo>
                <a:cubicBezTo>
                  <a:pt x="11655" y="13807"/>
                  <a:pt x="11084" y="14087"/>
                  <a:pt x="10524" y="14342"/>
                </a:cubicBezTo>
                <a:cubicBezTo>
                  <a:pt x="9964" y="14087"/>
                  <a:pt x="9393" y="13807"/>
                  <a:pt x="8812" y="13501"/>
                </a:cubicBezTo>
                <a:cubicBezTo>
                  <a:pt x="8241" y="13201"/>
                  <a:pt x="7689" y="12891"/>
                  <a:pt x="7158" y="12571"/>
                </a:cubicBezTo>
                <a:cubicBezTo>
                  <a:pt x="7121" y="12002"/>
                  <a:pt x="7100" y="11410"/>
                  <a:pt x="7100" y="10799"/>
                </a:cubicBezTo>
                <a:cubicBezTo>
                  <a:pt x="7100" y="10189"/>
                  <a:pt x="7121" y="9598"/>
                  <a:pt x="7158" y="9029"/>
                </a:cubicBezTo>
                <a:cubicBezTo>
                  <a:pt x="7689" y="8709"/>
                  <a:pt x="8241" y="8399"/>
                  <a:pt x="8812" y="8099"/>
                </a:cubicBezTo>
                <a:cubicBezTo>
                  <a:pt x="9393" y="7793"/>
                  <a:pt x="9964" y="7514"/>
                  <a:pt x="10524" y="7258"/>
                </a:cubicBezTo>
                <a:close/>
                <a:moveTo>
                  <a:pt x="10524" y="9608"/>
                </a:moveTo>
                <a:cubicBezTo>
                  <a:pt x="10189" y="9608"/>
                  <a:pt x="9855" y="9724"/>
                  <a:pt x="9600" y="9957"/>
                </a:cubicBezTo>
                <a:cubicBezTo>
                  <a:pt x="9089" y="10422"/>
                  <a:pt x="9089" y="11178"/>
                  <a:pt x="9600" y="11643"/>
                </a:cubicBezTo>
                <a:cubicBezTo>
                  <a:pt x="10110" y="12108"/>
                  <a:pt x="10938" y="12108"/>
                  <a:pt x="11448" y="11643"/>
                </a:cubicBezTo>
                <a:cubicBezTo>
                  <a:pt x="11959" y="11178"/>
                  <a:pt x="11959" y="10422"/>
                  <a:pt x="11448" y="9957"/>
                </a:cubicBezTo>
                <a:cubicBezTo>
                  <a:pt x="11193" y="9724"/>
                  <a:pt x="10859" y="9608"/>
                  <a:pt x="10524" y="9608"/>
                </a:cubicBezTo>
                <a:close/>
                <a:moveTo>
                  <a:pt x="6185" y="9638"/>
                </a:moveTo>
                <a:cubicBezTo>
                  <a:pt x="6169" y="10021"/>
                  <a:pt x="6161" y="10408"/>
                  <a:pt x="6161" y="10799"/>
                </a:cubicBezTo>
                <a:cubicBezTo>
                  <a:pt x="6161" y="11190"/>
                  <a:pt x="6169" y="11579"/>
                  <a:pt x="6185" y="11962"/>
                </a:cubicBezTo>
                <a:cubicBezTo>
                  <a:pt x="5601" y="11581"/>
                  <a:pt x="5050" y="11191"/>
                  <a:pt x="4540" y="10799"/>
                </a:cubicBezTo>
                <a:cubicBezTo>
                  <a:pt x="5050" y="10407"/>
                  <a:pt x="5601" y="10019"/>
                  <a:pt x="6185" y="9638"/>
                </a:cubicBezTo>
                <a:close/>
                <a:moveTo>
                  <a:pt x="14863" y="9638"/>
                </a:moveTo>
                <a:cubicBezTo>
                  <a:pt x="15447" y="10019"/>
                  <a:pt x="15998" y="10407"/>
                  <a:pt x="16508" y="10799"/>
                </a:cubicBezTo>
                <a:cubicBezTo>
                  <a:pt x="15998" y="11191"/>
                  <a:pt x="15447" y="11581"/>
                  <a:pt x="14863" y="11962"/>
                </a:cubicBezTo>
                <a:cubicBezTo>
                  <a:pt x="14879" y="11579"/>
                  <a:pt x="14887" y="11190"/>
                  <a:pt x="14887" y="10799"/>
                </a:cubicBezTo>
                <a:cubicBezTo>
                  <a:pt x="14887" y="10408"/>
                  <a:pt x="14879" y="10021"/>
                  <a:pt x="14863" y="9638"/>
                </a:cubicBezTo>
                <a:close/>
                <a:moveTo>
                  <a:pt x="3828" y="11371"/>
                </a:moveTo>
                <a:cubicBezTo>
                  <a:pt x="4562" y="11942"/>
                  <a:pt x="5377" y="12505"/>
                  <a:pt x="6252" y="13047"/>
                </a:cubicBezTo>
                <a:cubicBezTo>
                  <a:pt x="6330" y="14009"/>
                  <a:pt x="6458" y="14933"/>
                  <a:pt x="6633" y="15797"/>
                </a:cubicBezTo>
                <a:cubicBezTo>
                  <a:pt x="5206" y="16204"/>
                  <a:pt x="3968" y="16403"/>
                  <a:pt x="3015" y="16403"/>
                </a:cubicBezTo>
                <a:cubicBezTo>
                  <a:pt x="2020" y="16403"/>
                  <a:pt x="1335" y="16187"/>
                  <a:pt x="1072" y="15772"/>
                </a:cubicBezTo>
                <a:cubicBezTo>
                  <a:pt x="672" y="15141"/>
                  <a:pt x="1217" y="13947"/>
                  <a:pt x="2530" y="12577"/>
                </a:cubicBezTo>
                <a:cubicBezTo>
                  <a:pt x="2912" y="12178"/>
                  <a:pt x="3348" y="11774"/>
                  <a:pt x="3828" y="11371"/>
                </a:cubicBezTo>
                <a:close/>
                <a:moveTo>
                  <a:pt x="17220" y="11371"/>
                </a:moveTo>
                <a:cubicBezTo>
                  <a:pt x="17700" y="11774"/>
                  <a:pt x="18136" y="12178"/>
                  <a:pt x="18518" y="12577"/>
                </a:cubicBezTo>
                <a:cubicBezTo>
                  <a:pt x="19831" y="13947"/>
                  <a:pt x="20376" y="15141"/>
                  <a:pt x="19976" y="15772"/>
                </a:cubicBezTo>
                <a:cubicBezTo>
                  <a:pt x="19713" y="16187"/>
                  <a:pt x="19030" y="16403"/>
                  <a:pt x="18035" y="16403"/>
                </a:cubicBezTo>
                <a:cubicBezTo>
                  <a:pt x="17082" y="16403"/>
                  <a:pt x="15842" y="16204"/>
                  <a:pt x="14415" y="15797"/>
                </a:cubicBezTo>
                <a:cubicBezTo>
                  <a:pt x="14590" y="14933"/>
                  <a:pt x="14718" y="14009"/>
                  <a:pt x="14796" y="13047"/>
                </a:cubicBezTo>
                <a:cubicBezTo>
                  <a:pt x="15671" y="12505"/>
                  <a:pt x="16486" y="11942"/>
                  <a:pt x="17220" y="11371"/>
                </a:cubicBezTo>
                <a:close/>
                <a:moveTo>
                  <a:pt x="7248" y="13642"/>
                </a:moveTo>
                <a:cubicBezTo>
                  <a:pt x="7605" y="13846"/>
                  <a:pt x="7971" y="14047"/>
                  <a:pt x="8343" y="14242"/>
                </a:cubicBezTo>
                <a:cubicBezTo>
                  <a:pt x="8715" y="14438"/>
                  <a:pt x="9088" y="14625"/>
                  <a:pt x="9461" y="14805"/>
                </a:cubicBezTo>
                <a:cubicBezTo>
                  <a:pt x="8794" y="15080"/>
                  <a:pt x="8148" y="15319"/>
                  <a:pt x="7532" y="15522"/>
                </a:cubicBezTo>
                <a:cubicBezTo>
                  <a:pt x="7416" y="14934"/>
                  <a:pt x="7320" y="14305"/>
                  <a:pt x="7248" y="13642"/>
                </a:cubicBezTo>
                <a:close/>
                <a:moveTo>
                  <a:pt x="13800" y="13642"/>
                </a:moveTo>
                <a:cubicBezTo>
                  <a:pt x="13728" y="14305"/>
                  <a:pt x="13632" y="14934"/>
                  <a:pt x="13516" y="15522"/>
                </a:cubicBezTo>
                <a:cubicBezTo>
                  <a:pt x="12900" y="15319"/>
                  <a:pt x="12256" y="15080"/>
                  <a:pt x="11589" y="14805"/>
                </a:cubicBezTo>
                <a:cubicBezTo>
                  <a:pt x="11962" y="14625"/>
                  <a:pt x="12335" y="14438"/>
                  <a:pt x="12706" y="14242"/>
                </a:cubicBezTo>
                <a:cubicBezTo>
                  <a:pt x="13078" y="14047"/>
                  <a:pt x="13443" y="13846"/>
                  <a:pt x="13800" y="13642"/>
                </a:cubicBezTo>
                <a:close/>
                <a:moveTo>
                  <a:pt x="10524" y="15294"/>
                </a:moveTo>
                <a:cubicBezTo>
                  <a:pt x="11478" y="15713"/>
                  <a:pt x="12420" y="16075"/>
                  <a:pt x="13329" y="16369"/>
                </a:cubicBezTo>
                <a:cubicBezTo>
                  <a:pt x="12661" y="19087"/>
                  <a:pt x="11556" y="20744"/>
                  <a:pt x="10524" y="20744"/>
                </a:cubicBezTo>
                <a:cubicBezTo>
                  <a:pt x="9492" y="20744"/>
                  <a:pt x="8386" y="19087"/>
                  <a:pt x="7719" y="16369"/>
                </a:cubicBezTo>
                <a:cubicBezTo>
                  <a:pt x="8628" y="16075"/>
                  <a:pt x="9571" y="15713"/>
                  <a:pt x="10524" y="15294"/>
                </a:cubicBezTo>
                <a:close/>
              </a:path>
            </a:pathLst>
          </a:custGeom>
          <a:solidFill>
            <a:srgbClr val="F392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51" name="alibaba-com-logo.png" descr="alibaba-com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39913" y="843186"/>
            <a:ext cx="3000905" cy="3000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0" dist="0" dir="0">
              <a:srgbClr val="000000">
                <a:alpha val="75000"/>
              </a:srgbClr>
            </a:outerShdw>
          </a:effectLst>
        </p:spPr>
      </p:pic>
      <p:sp>
        <p:nvSpPr>
          <p:cNvPr id="652" name="Rechthoek"/>
          <p:cNvSpPr/>
          <p:nvPr/>
        </p:nvSpPr>
        <p:spPr>
          <a:xfrm>
            <a:off x="15861838" y="3254414"/>
            <a:ext cx="1957055" cy="3000904"/>
          </a:xfrm>
          <a:prstGeom prst="rect">
            <a:avLst/>
          </a:prstGeom>
          <a:solidFill>
            <a:srgbClr val="F292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3" name="Rechthoek"/>
          <p:cNvSpPr/>
          <p:nvPr/>
        </p:nvSpPr>
        <p:spPr>
          <a:xfrm>
            <a:off x="14276964" y="5158397"/>
            <a:ext cx="1588544" cy="1094847"/>
          </a:xfrm>
          <a:prstGeom prst="rect">
            <a:avLst/>
          </a:prstGeom>
          <a:solidFill>
            <a:srgbClr val="F292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4" name="Rechthoek"/>
          <p:cNvSpPr/>
          <p:nvPr/>
        </p:nvSpPr>
        <p:spPr>
          <a:xfrm>
            <a:off x="17820656" y="5571404"/>
            <a:ext cx="1588544" cy="681840"/>
          </a:xfrm>
          <a:prstGeom prst="rect">
            <a:avLst/>
          </a:prstGeom>
          <a:solidFill>
            <a:srgbClr val="F292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5" name="2"/>
          <p:cNvSpPr txBox="1"/>
          <p:nvPr/>
        </p:nvSpPr>
        <p:spPr>
          <a:xfrm>
            <a:off x="14908165" y="5425595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56" name="Lijn"/>
          <p:cNvSpPr/>
          <p:nvPr/>
        </p:nvSpPr>
        <p:spPr>
          <a:xfrm flipV="1">
            <a:off x="17832826" y="5010699"/>
            <a:ext cx="4" cy="124648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7" name="Lijn"/>
          <p:cNvSpPr/>
          <p:nvPr/>
        </p:nvSpPr>
        <p:spPr>
          <a:xfrm flipV="1">
            <a:off x="15848449" y="4572548"/>
            <a:ext cx="4" cy="169128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8" name="3"/>
          <p:cNvSpPr txBox="1"/>
          <p:nvPr/>
        </p:nvSpPr>
        <p:spPr>
          <a:xfrm>
            <a:off x="18469511" y="5675626"/>
            <a:ext cx="290831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659" name="1"/>
          <p:cNvSpPr txBox="1"/>
          <p:nvPr/>
        </p:nvSpPr>
        <p:spPr>
          <a:xfrm>
            <a:off x="16536071" y="4177207"/>
            <a:ext cx="608585" cy="115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60" name="Cirkel"/>
          <p:cNvSpPr/>
          <p:nvPr/>
        </p:nvSpPr>
        <p:spPr>
          <a:xfrm>
            <a:off x="16483513" y="9951717"/>
            <a:ext cx="713709" cy="711629"/>
          </a:xfrm>
          <a:prstGeom prst="ellipse">
            <a:avLst/>
          </a:prstGeom>
          <a:solidFill>
            <a:srgbClr val="3D314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3D314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1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4" t="0" r="13185" b="39887"/>
          <a:stretch>
            <a:fillRect/>
          </a:stretch>
        </p:blipFill>
        <p:spPr>
          <a:xfrm>
            <a:off x="16596683" y="10070792"/>
            <a:ext cx="487559" cy="4733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263;p5"/>
          <p:cNvGrpSpPr/>
          <p:nvPr/>
        </p:nvGrpSpPr>
        <p:grpSpPr>
          <a:xfrm>
            <a:off x="-69029" y="-55955"/>
            <a:ext cx="24522061" cy="16782016"/>
            <a:chOff x="0" y="1"/>
            <a:chExt cx="24522060" cy="16782015"/>
          </a:xfrm>
        </p:grpSpPr>
        <p:sp>
          <p:nvSpPr>
            <p:cNvPr id="665" name="Google Shape;264;p5"/>
            <p:cNvSpPr/>
            <p:nvPr/>
          </p:nvSpPr>
          <p:spPr>
            <a:xfrm>
              <a:off x="0" y="1"/>
              <a:ext cx="24522061" cy="13835616"/>
            </a:xfrm>
            <a:prstGeom prst="rect">
              <a:avLst/>
            </a:prstGeom>
            <a:solidFill>
              <a:srgbClr val="32253A">
                <a:alpha val="941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ctr">
              <a:noAutofit/>
            </a:bodyPr>
            <a:lstStyle/>
            <a:p>
              <a:pPr defTabSz="1109609">
                <a:defRPr sz="2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  <p:grpSp>
          <p:nvGrpSpPr>
            <p:cNvPr id="668" name="Google Shape;265;p5"/>
            <p:cNvGrpSpPr/>
            <p:nvPr/>
          </p:nvGrpSpPr>
          <p:grpSpPr>
            <a:xfrm>
              <a:off x="0" y="13937215"/>
              <a:ext cx="24522061" cy="2844803"/>
              <a:chOff x="0" y="0"/>
              <a:chExt cx="24522060" cy="2844801"/>
            </a:xfrm>
          </p:grpSpPr>
          <p:sp>
            <p:nvSpPr>
              <p:cNvPr id="666" name="Rectangle"/>
              <p:cNvSpPr/>
              <p:nvPr/>
            </p:nvSpPr>
            <p:spPr>
              <a:xfrm>
                <a:off x="0" y="0"/>
                <a:ext cx="24522060" cy="28448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algn="l" defTabSz="1109609">
                  <a:defRPr sz="1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67" name="Text"/>
              <p:cNvSpPr txBox="1"/>
              <p:nvPr/>
            </p:nvSpPr>
            <p:spPr>
              <a:xfrm>
                <a:off x="0" y="-1"/>
                <a:ext cx="24522061" cy="2623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l" defTabSz="1109609">
                  <a:defRPr b="1" sz="4400">
                    <a:latin typeface="Arial"/>
                    <a:ea typeface="Arial"/>
                    <a:cs typeface="Arial"/>
                    <a:sym typeface="Arial"/>
                  </a:defRPr>
                </a:pPr>
                <a:br/>
                <a:br/>
                <a:br/>
              </a:p>
            </p:txBody>
          </p:sp>
        </p:grpSp>
      </p:grpSp>
      <p:pic>
        <p:nvPicPr>
          <p:cNvPr id="670" name="Google Shape;266;p5" descr="Google Shape;266;p5"/>
          <p:cNvPicPr>
            <a:picLocks noChangeAspect="1"/>
          </p:cNvPicPr>
          <p:nvPr/>
        </p:nvPicPr>
        <p:blipFill>
          <a:blip r:embed="rId2">
            <a:extLst/>
          </a:blip>
          <a:srcRect l="23143" t="0" r="13186" b="39887"/>
          <a:stretch>
            <a:fillRect/>
          </a:stretch>
        </p:blipFill>
        <p:spPr>
          <a:xfrm>
            <a:off x="23475113" y="12824528"/>
            <a:ext cx="606010" cy="5883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19100" dist="0" dir="0">
              <a:srgbClr val="000000">
                <a:alpha val="74901"/>
              </a:srgbClr>
            </a:outerShdw>
          </a:effectLst>
        </p:spPr>
      </p:pic>
      <p:sp>
        <p:nvSpPr>
          <p:cNvPr id="671" name="Google Shape;267;p5"/>
          <p:cNvSpPr/>
          <p:nvPr/>
        </p:nvSpPr>
        <p:spPr>
          <a:xfrm>
            <a:off x="1192500" y="2410486"/>
            <a:ext cx="10343264" cy="8713916"/>
          </a:xfrm>
          <a:prstGeom prst="roundRect">
            <a:avLst>
              <a:gd name="adj" fmla="val 10890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342900" dist="0" dir="0">
              <a:srgbClr val="000000"/>
            </a:outerShdw>
          </a:effectLst>
        </p:spPr>
        <p:txBody>
          <a:bodyPr lIns="55453" tIns="55453" rIns="55453" bIns="55453" anchor="ctr"/>
          <a:lstStyle/>
          <a:p>
            <a:pPr defTabSz="1109609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672" name="Google Shape;268;p5"/>
          <p:cNvSpPr/>
          <p:nvPr/>
        </p:nvSpPr>
        <p:spPr>
          <a:xfrm>
            <a:off x="12848237" y="2410486"/>
            <a:ext cx="10343264" cy="8713916"/>
          </a:xfrm>
          <a:prstGeom prst="roundRect">
            <a:avLst>
              <a:gd name="adj" fmla="val 10890"/>
            </a:avLst>
          </a:prstGeom>
          <a:solidFill>
            <a:srgbClr val="FFFFFF"/>
          </a:solidFill>
          <a:ln w="50800">
            <a:solidFill>
              <a:srgbClr val="F39231"/>
            </a:solidFill>
            <a:miter lim="400000"/>
          </a:ln>
          <a:effectLst>
            <a:outerShdw sx="100000" sy="100000" kx="0" ky="0" algn="b" rotWithShape="0" blurRad="342900" dist="0" dir="0">
              <a:srgbClr val="000000"/>
            </a:outerShdw>
          </a:effectLst>
        </p:spPr>
        <p:txBody>
          <a:bodyPr lIns="55453" tIns="55453" rIns="55453" bIns="55453" anchor="ctr"/>
          <a:lstStyle/>
          <a:p>
            <a:pPr defTabSz="1109609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graphicFrame>
        <p:nvGraphicFramePr>
          <p:cNvPr id="673" name="Google Shape;269;p5"/>
          <p:cNvGraphicFramePr/>
          <p:nvPr/>
        </p:nvGraphicFramePr>
        <p:xfrm>
          <a:off x="2595504" y="3769033"/>
          <a:ext cx="7935029" cy="692375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674" name="Google Shape;270;p5"/>
          <p:cNvSpPr txBox="1"/>
          <p:nvPr/>
        </p:nvSpPr>
        <p:spPr>
          <a:xfrm rot="16200000">
            <a:off x="-664515" y="6779880"/>
            <a:ext cx="5630597" cy="72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50" tIns="121850" rIns="121850" bIns="121850">
            <a:spAutoFit/>
          </a:bodyPr>
          <a:lstStyle>
            <a:lvl1pPr defTabSz="1109609">
              <a:defRPr b="1" sz="3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ANNUAL GMV (billion)</a:t>
            </a:r>
          </a:p>
        </p:txBody>
      </p:sp>
      <p:graphicFrame>
        <p:nvGraphicFramePr>
          <p:cNvPr id="675" name="Google Shape;271;p5"/>
          <p:cNvGraphicFramePr/>
          <p:nvPr/>
        </p:nvGraphicFramePr>
        <p:xfrm>
          <a:off x="14895850" y="3769033"/>
          <a:ext cx="7184107" cy="692375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grpSp>
        <p:nvGrpSpPr>
          <p:cNvPr id="678" name="Google Shape;272;p5"/>
          <p:cNvGrpSpPr/>
          <p:nvPr/>
        </p:nvGrpSpPr>
        <p:grpSpPr>
          <a:xfrm>
            <a:off x="17883513" y="2872095"/>
            <a:ext cx="1584122" cy="885906"/>
            <a:chOff x="0" y="0"/>
            <a:chExt cx="1584121" cy="885904"/>
          </a:xfrm>
        </p:grpSpPr>
        <p:sp>
          <p:nvSpPr>
            <p:cNvPr id="676" name="Rectangle"/>
            <p:cNvSpPr/>
            <p:nvPr/>
          </p:nvSpPr>
          <p:spPr>
            <a:xfrm>
              <a:off x="-1" y="-1"/>
              <a:ext cx="1584123" cy="885906"/>
            </a:xfrm>
            <a:prstGeom prst="rect">
              <a:avLst/>
            </a:prstGeom>
            <a:solidFill>
              <a:srgbClr val="01A9F5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ctr">
              <a:noAutofit/>
            </a:bodyPr>
            <a:lstStyle/>
            <a:p>
              <a:pPr defTabSz="1109609">
                <a:defRPr sz="1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77" name="B2C"/>
            <p:cNvSpPr txBox="1"/>
            <p:nvPr/>
          </p:nvSpPr>
          <p:spPr>
            <a:xfrm>
              <a:off x="-1" y="219686"/>
              <a:ext cx="1584123" cy="446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109609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B2C</a:t>
              </a:r>
            </a:p>
          </p:txBody>
        </p:sp>
      </p:grpSp>
      <p:grpSp>
        <p:nvGrpSpPr>
          <p:cNvPr id="681" name="Google Shape;273;p5"/>
          <p:cNvGrpSpPr/>
          <p:nvPr/>
        </p:nvGrpSpPr>
        <p:grpSpPr>
          <a:xfrm>
            <a:off x="20076765" y="2872095"/>
            <a:ext cx="1584123" cy="885906"/>
            <a:chOff x="0" y="0"/>
            <a:chExt cx="1584122" cy="885904"/>
          </a:xfrm>
        </p:grpSpPr>
        <p:sp>
          <p:nvSpPr>
            <p:cNvPr id="679" name="Rectangle"/>
            <p:cNvSpPr/>
            <p:nvPr/>
          </p:nvSpPr>
          <p:spPr>
            <a:xfrm>
              <a:off x="0" y="-1"/>
              <a:ext cx="1584123" cy="885906"/>
            </a:xfrm>
            <a:prstGeom prst="rect">
              <a:avLst/>
            </a:prstGeom>
            <a:solidFill>
              <a:srgbClr val="31253A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ctr">
              <a:noAutofit/>
            </a:bodyPr>
            <a:lstStyle/>
            <a:p>
              <a:pPr defTabSz="1109609">
                <a:defRPr sz="1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80" name="B2B"/>
            <p:cNvSpPr txBox="1"/>
            <p:nvPr/>
          </p:nvSpPr>
          <p:spPr>
            <a:xfrm>
              <a:off x="0" y="219686"/>
              <a:ext cx="1584123" cy="446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109609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B2B</a:t>
              </a:r>
            </a:p>
          </p:txBody>
        </p:sp>
      </p:grpSp>
      <p:sp>
        <p:nvSpPr>
          <p:cNvPr id="682" name="Google Shape;274;p5"/>
          <p:cNvSpPr txBox="1"/>
          <p:nvPr/>
        </p:nvSpPr>
        <p:spPr>
          <a:xfrm rot="16200000">
            <a:off x="11217862" y="6779881"/>
            <a:ext cx="5928781" cy="72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50" tIns="121850" rIns="121850" bIns="121850">
            <a:spAutoFit/>
          </a:bodyPr>
          <a:lstStyle>
            <a:lvl1pPr defTabSz="1109609">
              <a:defRPr b="1" sz="3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ANNUAL GMV (billion)</a:t>
            </a:r>
          </a:p>
        </p:txBody>
      </p:sp>
      <p:sp>
        <p:nvSpPr>
          <p:cNvPr id="683" name="Google Shape;275;p5"/>
          <p:cNvSpPr/>
          <p:nvPr/>
        </p:nvSpPr>
        <p:spPr>
          <a:xfrm>
            <a:off x="10153877" y="12037074"/>
            <a:ext cx="3200369" cy="1072088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5453" tIns="55453" rIns="55453" bIns="55453" anchor="ctr"/>
          <a:lstStyle/>
          <a:p>
            <a:pPr defTabSz="1109609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pic>
        <p:nvPicPr>
          <p:cNvPr id="684" name="Google Shape;276;p5" descr="Google Shape;276;p5"/>
          <p:cNvPicPr>
            <a:picLocks noChangeAspect="1"/>
          </p:cNvPicPr>
          <p:nvPr/>
        </p:nvPicPr>
        <p:blipFill>
          <a:blip r:embed="rId5">
            <a:extLst/>
          </a:blip>
          <a:srcRect l="0" t="28794" r="0" b="29843"/>
          <a:stretch>
            <a:fillRect/>
          </a:stretch>
        </p:blipFill>
        <p:spPr>
          <a:xfrm>
            <a:off x="10243355" y="11948238"/>
            <a:ext cx="3021310" cy="1249651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Google Shape;277;p5"/>
          <p:cNvSpPr txBox="1"/>
          <p:nvPr/>
        </p:nvSpPr>
        <p:spPr>
          <a:xfrm>
            <a:off x="2339242" y="2812228"/>
            <a:ext cx="8894434" cy="586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75" tIns="34175" rIns="34175" bIns="34175">
            <a:spAutoFit/>
          </a:bodyPr>
          <a:lstStyle>
            <a:lvl1pPr algn="l" defTabSz="1109609">
              <a:defRPr b="1" sz="3600">
                <a:solidFill>
                  <a:srgbClr val="3C324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E-COMMERCE IS INEVITABLE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Picture Placeholder 25" descr="Picture Placeholder 25"/>
          <p:cNvPicPr>
            <a:picLocks noChangeAspect="1"/>
          </p:cNvPicPr>
          <p:nvPr/>
        </p:nvPicPr>
        <p:blipFill>
          <a:blip r:embed="rId3">
            <a:extLst/>
          </a:blip>
          <a:srcRect l="40770" t="0" r="40770" b="0"/>
          <a:stretch>
            <a:fillRect/>
          </a:stretch>
        </p:blipFill>
        <p:spPr>
          <a:xfrm>
            <a:off x="6349" y="-1"/>
            <a:ext cx="379747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Google Shape;310;p3"/>
          <p:cNvSpPr txBox="1"/>
          <p:nvPr/>
        </p:nvSpPr>
        <p:spPr>
          <a:xfrm>
            <a:off x="4545851" y="910217"/>
            <a:ext cx="14168865" cy="9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algn="l" defTabSz="2438339">
              <a:defRPr b="1" sz="5800">
                <a:solidFill>
                  <a:srgbClr val="202224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B2B BUYERS PREFER E-COMMERCE</a:t>
            </a:r>
          </a:p>
        </p:txBody>
      </p:sp>
      <p:sp>
        <p:nvSpPr>
          <p:cNvPr id="689" name="Google Shape;308;p3"/>
          <p:cNvSpPr/>
          <p:nvPr/>
        </p:nvSpPr>
        <p:spPr>
          <a:xfrm>
            <a:off x="3700383" y="0"/>
            <a:ext cx="231927" cy="13716000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tIns="91439" bIns="91439" anchor="ctr"/>
          <a:lstStyle/>
          <a:p>
            <a:pPr defTabSz="2438339">
              <a:defRPr sz="3200">
                <a:solidFill>
                  <a:srgbClr val="32253A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0" name="Oval 9"/>
          <p:cNvSpPr/>
          <p:nvPr/>
        </p:nvSpPr>
        <p:spPr>
          <a:xfrm>
            <a:off x="17964951" y="1242696"/>
            <a:ext cx="230246" cy="230246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1" name="Straight Connector 19"/>
          <p:cNvSpPr/>
          <p:nvPr/>
        </p:nvSpPr>
        <p:spPr>
          <a:xfrm>
            <a:off x="4581807" y="1827720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2" name="Alioth logo.ai" descr="Alioth logo.ai"/>
          <p:cNvPicPr>
            <a:picLocks noChangeAspect="1"/>
          </p:cNvPicPr>
          <p:nvPr/>
        </p:nvPicPr>
        <p:blipFill>
          <a:blip r:embed="rId4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17.png" descr="image1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13456" y="12605016"/>
            <a:ext cx="2618642" cy="837435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5" name="Schermafbeelding 2021-09-26 om 12.40.01.png" descr="Schermafbeelding 2021-09-26 om 12.40.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41577" y="3248715"/>
            <a:ext cx="11962673" cy="7975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310;p3"/>
          <p:cNvSpPr txBox="1"/>
          <p:nvPr/>
        </p:nvSpPr>
        <p:spPr>
          <a:xfrm>
            <a:off x="6868286" y="7501052"/>
            <a:ext cx="2913104" cy="11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36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Faster delivery</a:t>
            </a:r>
          </a:p>
        </p:txBody>
      </p:sp>
      <p:sp>
        <p:nvSpPr>
          <p:cNvPr id="700" name="Google Shape;310;p3"/>
          <p:cNvSpPr txBox="1"/>
          <p:nvPr/>
        </p:nvSpPr>
        <p:spPr>
          <a:xfrm>
            <a:off x="11767284" y="7501052"/>
            <a:ext cx="3360144" cy="11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36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Product Availability</a:t>
            </a:r>
          </a:p>
        </p:txBody>
      </p:sp>
      <p:sp>
        <p:nvSpPr>
          <p:cNvPr id="701" name="Google Shape;310;p3"/>
          <p:cNvSpPr txBox="1"/>
          <p:nvPr/>
        </p:nvSpPr>
        <p:spPr>
          <a:xfrm>
            <a:off x="16155832" y="7501052"/>
            <a:ext cx="2515211" cy="11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36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Price</a:t>
            </a:r>
          </a:p>
        </p:txBody>
      </p:sp>
      <p:sp>
        <p:nvSpPr>
          <p:cNvPr id="702" name="Google Shape;310;p3"/>
          <p:cNvSpPr txBox="1"/>
          <p:nvPr/>
        </p:nvSpPr>
        <p:spPr>
          <a:xfrm>
            <a:off x="19940079" y="7501049"/>
            <a:ext cx="2913103" cy="11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36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Supplier Reputation</a:t>
            </a:r>
          </a:p>
        </p:txBody>
      </p:sp>
      <p:sp>
        <p:nvSpPr>
          <p:cNvPr id="703" name="Google Shape;310;p3"/>
          <p:cNvSpPr txBox="1"/>
          <p:nvPr/>
        </p:nvSpPr>
        <p:spPr>
          <a:xfrm>
            <a:off x="7588994" y="4638558"/>
            <a:ext cx="14815433" cy="6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36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"Most important factors for B2B buyers when shopping online"</a:t>
            </a:r>
          </a:p>
        </p:txBody>
      </p:sp>
      <p:sp>
        <p:nvSpPr>
          <p:cNvPr id="704" name="Google Shape;332;p5"/>
          <p:cNvSpPr txBox="1"/>
          <p:nvPr/>
        </p:nvSpPr>
        <p:spPr>
          <a:xfrm>
            <a:off x="6104951" y="879044"/>
            <a:ext cx="5552034" cy="9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algn="l" defTabSz="2438339">
              <a:defRPr b="1" sz="5800">
                <a:solidFill>
                  <a:srgbClr val="202224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EU POTENTIAL</a:t>
            </a:r>
          </a:p>
        </p:txBody>
      </p:sp>
      <p:sp>
        <p:nvSpPr>
          <p:cNvPr id="705" name="Oval 9"/>
          <p:cNvSpPr/>
          <p:nvPr/>
        </p:nvSpPr>
        <p:spPr>
          <a:xfrm>
            <a:off x="11728608" y="1211523"/>
            <a:ext cx="230246" cy="230246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6" name="Straight Connector 19"/>
          <p:cNvSpPr/>
          <p:nvPr/>
        </p:nvSpPr>
        <p:spPr>
          <a:xfrm>
            <a:off x="6173641" y="1823296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07" name="Picture Placeholder 66" descr="Picture Placeholder 66"/>
          <p:cNvPicPr>
            <a:picLocks noChangeAspect="1"/>
          </p:cNvPicPr>
          <p:nvPr/>
        </p:nvPicPr>
        <p:blipFill>
          <a:blip r:embed="rId2">
            <a:extLst/>
          </a:blip>
          <a:srcRect l="6578" t="0" r="43724" b="0"/>
          <a:stretch>
            <a:fillRect/>
          </a:stretch>
        </p:blipFill>
        <p:spPr>
          <a:xfrm>
            <a:off x="-6189" y="3036"/>
            <a:ext cx="5129392" cy="13745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313;p3" descr="Google Shape;313;p3"/>
          <p:cNvPicPr>
            <a:picLocks noChangeAspect="1"/>
          </p:cNvPicPr>
          <p:nvPr/>
        </p:nvPicPr>
        <p:blipFill>
          <a:blip r:embed="rId4">
            <a:extLst/>
          </a:blip>
          <a:srcRect l="0" t="28795" r="0" b="29844"/>
          <a:stretch>
            <a:fillRect/>
          </a:stretch>
        </p:blipFill>
        <p:spPr>
          <a:xfrm>
            <a:off x="12653082" y="12398854"/>
            <a:ext cx="3021307" cy="1249649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1" name="Google Shape;308;p3"/>
          <p:cNvSpPr/>
          <p:nvPr/>
        </p:nvSpPr>
        <p:spPr>
          <a:xfrm>
            <a:off x="5028335" y="-15238"/>
            <a:ext cx="231927" cy="13716001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tIns="91439" bIns="91439" anchor="ctr"/>
          <a:lstStyle/>
          <a:p>
            <a:pPr defTabSz="2438339">
              <a:defRPr sz="3200">
                <a:solidFill>
                  <a:srgbClr val="32253A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2" name="Google Shape;310;p3"/>
          <p:cNvSpPr txBox="1"/>
          <p:nvPr/>
        </p:nvSpPr>
        <p:spPr>
          <a:xfrm>
            <a:off x="6920412" y="6178116"/>
            <a:ext cx="2913103" cy="156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8400">
                <a:solidFill>
                  <a:srgbClr val="F2A04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39%</a:t>
            </a:r>
          </a:p>
        </p:txBody>
      </p:sp>
      <p:sp>
        <p:nvSpPr>
          <p:cNvPr id="713" name="Google Shape;310;p3"/>
          <p:cNvSpPr txBox="1"/>
          <p:nvPr/>
        </p:nvSpPr>
        <p:spPr>
          <a:xfrm>
            <a:off x="11526653" y="6296684"/>
            <a:ext cx="3360144" cy="13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7400">
                <a:solidFill>
                  <a:srgbClr val="F2A04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38%</a:t>
            </a:r>
          </a:p>
        </p:txBody>
      </p:sp>
      <p:sp>
        <p:nvSpPr>
          <p:cNvPr id="714" name="Google Shape;310;p3"/>
          <p:cNvSpPr txBox="1"/>
          <p:nvPr/>
        </p:nvSpPr>
        <p:spPr>
          <a:xfrm>
            <a:off x="15956886" y="6385584"/>
            <a:ext cx="2913103" cy="12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6400">
                <a:solidFill>
                  <a:srgbClr val="F2A04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32%</a:t>
            </a:r>
          </a:p>
        </p:txBody>
      </p:sp>
      <p:sp>
        <p:nvSpPr>
          <p:cNvPr id="715" name="Google Shape;310;p3"/>
          <p:cNvSpPr txBox="1"/>
          <p:nvPr/>
        </p:nvSpPr>
        <p:spPr>
          <a:xfrm>
            <a:off x="19940079" y="6525284"/>
            <a:ext cx="2913103" cy="9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99" tIns="34199" rIns="34199" bIns="34199">
            <a:spAutoFit/>
          </a:bodyPr>
          <a:lstStyle>
            <a:lvl1pPr defTabSz="2438339">
              <a:defRPr sz="4800">
                <a:solidFill>
                  <a:srgbClr val="F2A04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25%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Rechthoek"/>
          <p:cNvSpPr/>
          <p:nvPr/>
        </p:nvSpPr>
        <p:spPr>
          <a:xfrm>
            <a:off x="-69030" y="-59808"/>
            <a:ext cx="24522060" cy="13835616"/>
          </a:xfrm>
          <a:prstGeom prst="rect">
            <a:avLst/>
          </a:prstGeom>
          <a:solidFill>
            <a:srgbClr val="32253A">
              <a:alpha val="944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18" name="Alioth logo.ai" descr="Alioth logo.ai"/>
          <p:cNvPicPr>
            <a:picLocks noChangeAspect="1"/>
          </p:cNvPicPr>
          <p:nvPr/>
        </p:nvPicPr>
        <p:blipFill>
          <a:blip r:embed="rId3">
            <a:extLst/>
          </a:blip>
          <a:srcRect l="23143" t="0" r="13186" b="39887"/>
          <a:stretch>
            <a:fillRect/>
          </a:stretch>
        </p:blipFill>
        <p:spPr>
          <a:xfrm>
            <a:off x="23475111" y="12820677"/>
            <a:ext cx="606012" cy="588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719" name="WHY DOES ALIOTH BELIEVE IN ALIBABA.COM?"/>
          <p:cNvSpPr txBox="1"/>
          <p:nvPr/>
        </p:nvSpPr>
        <p:spPr>
          <a:xfrm>
            <a:off x="5470716" y="6464297"/>
            <a:ext cx="1344256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500">
                <a:solidFill>
                  <a:srgbClr val="FFFFFF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WHAT IS ALIBABA.COM?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9DA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roup"/>
          <p:cNvGrpSpPr/>
          <p:nvPr/>
        </p:nvGrpSpPr>
        <p:grpSpPr>
          <a:xfrm>
            <a:off x="2278996" y="9986447"/>
            <a:ext cx="3832001" cy="3558540"/>
            <a:chOff x="0" y="0"/>
            <a:chExt cx="3832000" cy="3558538"/>
          </a:xfrm>
        </p:grpSpPr>
        <p:sp>
          <p:nvSpPr>
            <p:cNvPr id="723" name="World Mercator"/>
            <p:cNvSpPr/>
            <p:nvPr/>
          </p:nvSpPr>
          <p:spPr>
            <a:xfrm>
              <a:off x="193762" y="0"/>
              <a:ext cx="3638239" cy="281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57" y="0"/>
                  </a:moveTo>
                  <a:lnTo>
                    <a:pt x="8249" y="69"/>
                  </a:lnTo>
                  <a:lnTo>
                    <a:pt x="8175" y="309"/>
                  </a:lnTo>
                  <a:lnTo>
                    <a:pt x="7968" y="281"/>
                  </a:lnTo>
                  <a:lnTo>
                    <a:pt x="7776" y="646"/>
                  </a:lnTo>
                  <a:lnTo>
                    <a:pt x="7766" y="887"/>
                  </a:lnTo>
                  <a:lnTo>
                    <a:pt x="7904" y="1183"/>
                  </a:lnTo>
                  <a:lnTo>
                    <a:pt x="7782" y="1011"/>
                  </a:lnTo>
                  <a:lnTo>
                    <a:pt x="7703" y="962"/>
                  </a:lnTo>
                  <a:lnTo>
                    <a:pt x="7563" y="756"/>
                  </a:lnTo>
                  <a:lnTo>
                    <a:pt x="7410" y="1059"/>
                  </a:lnTo>
                  <a:lnTo>
                    <a:pt x="7345" y="887"/>
                  </a:lnTo>
                  <a:lnTo>
                    <a:pt x="7164" y="893"/>
                  </a:lnTo>
                  <a:lnTo>
                    <a:pt x="6984" y="984"/>
                  </a:lnTo>
                  <a:lnTo>
                    <a:pt x="6845" y="1121"/>
                  </a:lnTo>
                  <a:lnTo>
                    <a:pt x="6871" y="1355"/>
                  </a:lnTo>
                  <a:lnTo>
                    <a:pt x="6787" y="1409"/>
                  </a:lnTo>
                  <a:lnTo>
                    <a:pt x="6586" y="1740"/>
                  </a:lnTo>
                  <a:lnTo>
                    <a:pt x="6532" y="1918"/>
                  </a:lnTo>
                  <a:lnTo>
                    <a:pt x="6692" y="2068"/>
                  </a:lnTo>
                  <a:lnTo>
                    <a:pt x="6670" y="2221"/>
                  </a:lnTo>
                  <a:lnTo>
                    <a:pt x="6458" y="2412"/>
                  </a:lnTo>
                  <a:lnTo>
                    <a:pt x="6233" y="2599"/>
                  </a:lnTo>
                  <a:lnTo>
                    <a:pt x="6223" y="2742"/>
                  </a:lnTo>
                  <a:lnTo>
                    <a:pt x="6356" y="2893"/>
                  </a:lnTo>
                  <a:lnTo>
                    <a:pt x="6605" y="2983"/>
                  </a:lnTo>
                  <a:lnTo>
                    <a:pt x="6489" y="2996"/>
                  </a:lnTo>
                  <a:lnTo>
                    <a:pt x="6335" y="3107"/>
                  </a:lnTo>
                  <a:lnTo>
                    <a:pt x="6436" y="3314"/>
                  </a:lnTo>
                  <a:lnTo>
                    <a:pt x="6506" y="3417"/>
                  </a:lnTo>
                  <a:lnTo>
                    <a:pt x="6649" y="3389"/>
                  </a:lnTo>
                  <a:lnTo>
                    <a:pt x="6803" y="3374"/>
                  </a:lnTo>
                  <a:lnTo>
                    <a:pt x="6925" y="3402"/>
                  </a:lnTo>
                  <a:lnTo>
                    <a:pt x="7084" y="3580"/>
                  </a:lnTo>
                  <a:lnTo>
                    <a:pt x="7084" y="3705"/>
                  </a:lnTo>
                  <a:lnTo>
                    <a:pt x="7159" y="3814"/>
                  </a:lnTo>
                  <a:lnTo>
                    <a:pt x="7229" y="4110"/>
                  </a:lnTo>
                  <a:lnTo>
                    <a:pt x="7277" y="4289"/>
                  </a:lnTo>
                  <a:lnTo>
                    <a:pt x="7309" y="4385"/>
                  </a:lnTo>
                  <a:lnTo>
                    <a:pt x="7244" y="4611"/>
                  </a:lnTo>
                  <a:lnTo>
                    <a:pt x="7292" y="4673"/>
                  </a:lnTo>
                  <a:lnTo>
                    <a:pt x="7350" y="4639"/>
                  </a:lnTo>
                  <a:lnTo>
                    <a:pt x="7403" y="4722"/>
                  </a:lnTo>
                  <a:lnTo>
                    <a:pt x="7505" y="4866"/>
                  </a:lnTo>
                  <a:lnTo>
                    <a:pt x="7383" y="4804"/>
                  </a:lnTo>
                  <a:lnTo>
                    <a:pt x="7330" y="4810"/>
                  </a:lnTo>
                  <a:lnTo>
                    <a:pt x="7309" y="4929"/>
                  </a:lnTo>
                  <a:lnTo>
                    <a:pt x="7314" y="5079"/>
                  </a:lnTo>
                  <a:lnTo>
                    <a:pt x="7383" y="5148"/>
                  </a:lnTo>
                  <a:lnTo>
                    <a:pt x="7437" y="5120"/>
                  </a:lnTo>
                  <a:lnTo>
                    <a:pt x="7468" y="5085"/>
                  </a:lnTo>
                  <a:lnTo>
                    <a:pt x="7536" y="5010"/>
                  </a:lnTo>
                  <a:lnTo>
                    <a:pt x="7521" y="5176"/>
                  </a:lnTo>
                  <a:lnTo>
                    <a:pt x="7500" y="5264"/>
                  </a:lnTo>
                  <a:lnTo>
                    <a:pt x="7410" y="5341"/>
                  </a:lnTo>
                  <a:lnTo>
                    <a:pt x="7357" y="5573"/>
                  </a:lnTo>
                  <a:lnTo>
                    <a:pt x="7393" y="5642"/>
                  </a:lnTo>
                  <a:lnTo>
                    <a:pt x="7372" y="5779"/>
                  </a:lnTo>
                  <a:lnTo>
                    <a:pt x="7452" y="5951"/>
                  </a:lnTo>
                  <a:lnTo>
                    <a:pt x="7463" y="6110"/>
                  </a:lnTo>
                  <a:lnTo>
                    <a:pt x="7490" y="6219"/>
                  </a:lnTo>
                  <a:lnTo>
                    <a:pt x="7590" y="6425"/>
                  </a:lnTo>
                  <a:lnTo>
                    <a:pt x="7633" y="6584"/>
                  </a:lnTo>
                  <a:lnTo>
                    <a:pt x="7686" y="6666"/>
                  </a:lnTo>
                  <a:lnTo>
                    <a:pt x="7802" y="6672"/>
                  </a:lnTo>
                  <a:lnTo>
                    <a:pt x="7889" y="6797"/>
                  </a:lnTo>
                  <a:lnTo>
                    <a:pt x="7973" y="6784"/>
                  </a:lnTo>
                  <a:lnTo>
                    <a:pt x="8000" y="6638"/>
                  </a:lnTo>
                  <a:lnTo>
                    <a:pt x="8027" y="6509"/>
                  </a:lnTo>
                  <a:lnTo>
                    <a:pt x="8005" y="6378"/>
                  </a:lnTo>
                  <a:lnTo>
                    <a:pt x="8101" y="6247"/>
                  </a:lnTo>
                  <a:lnTo>
                    <a:pt x="8128" y="6138"/>
                  </a:lnTo>
                  <a:lnTo>
                    <a:pt x="8133" y="6013"/>
                  </a:lnTo>
                  <a:lnTo>
                    <a:pt x="8181" y="5904"/>
                  </a:lnTo>
                  <a:lnTo>
                    <a:pt x="8266" y="5856"/>
                  </a:lnTo>
                  <a:lnTo>
                    <a:pt x="8341" y="5813"/>
                  </a:lnTo>
                  <a:lnTo>
                    <a:pt x="8382" y="5807"/>
                  </a:lnTo>
                  <a:lnTo>
                    <a:pt x="8505" y="5676"/>
                  </a:lnTo>
                  <a:lnTo>
                    <a:pt x="8590" y="5470"/>
                  </a:lnTo>
                  <a:lnTo>
                    <a:pt x="8648" y="5388"/>
                  </a:lnTo>
                  <a:lnTo>
                    <a:pt x="8713" y="5388"/>
                  </a:lnTo>
                  <a:lnTo>
                    <a:pt x="8883" y="5319"/>
                  </a:lnTo>
                  <a:lnTo>
                    <a:pt x="9042" y="5154"/>
                  </a:lnTo>
                  <a:lnTo>
                    <a:pt x="9202" y="4969"/>
                  </a:lnTo>
                  <a:lnTo>
                    <a:pt x="9117" y="4954"/>
                  </a:lnTo>
                  <a:lnTo>
                    <a:pt x="8967" y="4941"/>
                  </a:lnTo>
                  <a:lnTo>
                    <a:pt x="9032" y="4826"/>
                  </a:lnTo>
                  <a:lnTo>
                    <a:pt x="9016" y="4667"/>
                  </a:lnTo>
                  <a:lnTo>
                    <a:pt x="9085" y="4804"/>
                  </a:lnTo>
                  <a:lnTo>
                    <a:pt x="9132" y="4886"/>
                  </a:lnTo>
                  <a:lnTo>
                    <a:pt x="9233" y="4845"/>
                  </a:lnTo>
                  <a:lnTo>
                    <a:pt x="9212" y="4660"/>
                  </a:lnTo>
                  <a:lnTo>
                    <a:pt x="9139" y="4508"/>
                  </a:lnTo>
                  <a:lnTo>
                    <a:pt x="9059" y="4448"/>
                  </a:lnTo>
                  <a:lnTo>
                    <a:pt x="9085" y="4385"/>
                  </a:lnTo>
                  <a:lnTo>
                    <a:pt x="9202" y="4488"/>
                  </a:lnTo>
                  <a:lnTo>
                    <a:pt x="9202" y="4379"/>
                  </a:lnTo>
                  <a:lnTo>
                    <a:pt x="9127" y="4198"/>
                  </a:lnTo>
                  <a:lnTo>
                    <a:pt x="9212" y="4198"/>
                  </a:lnTo>
                  <a:lnTo>
                    <a:pt x="9292" y="4158"/>
                  </a:lnTo>
                  <a:lnTo>
                    <a:pt x="9313" y="4061"/>
                  </a:lnTo>
                  <a:lnTo>
                    <a:pt x="9245" y="3951"/>
                  </a:lnTo>
                  <a:lnTo>
                    <a:pt x="9371" y="3932"/>
                  </a:lnTo>
                  <a:lnTo>
                    <a:pt x="9298" y="3683"/>
                  </a:lnTo>
                  <a:lnTo>
                    <a:pt x="9361" y="3664"/>
                  </a:lnTo>
                  <a:lnTo>
                    <a:pt x="9345" y="3402"/>
                  </a:lnTo>
                  <a:lnTo>
                    <a:pt x="9238" y="3230"/>
                  </a:lnTo>
                  <a:lnTo>
                    <a:pt x="9335" y="3127"/>
                  </a:lnTo>
                  <a:lnTo>
                    <a:pt x="9425" y="3114"/>
                  </a:lnTo>
                  <a:lnTo>
                    <a:pt x="9356" y="2886"/>
                  </a:lnTo>
                  <a:lnTo>
                    <a:pt x="9356" y="2480"/>
                  </a:lnTo>
                  <a:lnTo>
                    <a:pt x="9398" y="2221"/>
                  </a:lnTo>
                  <a:lnTo>
                    <a:pt x="9468" y="1911"/>
                  </a:lnTo>
                  <a:lnTo>
                    <a:pt x="9335" y="1890"/>
                  </a:lnTo>
                  <a:lnTo>
                    <a:pt x="9521" y="1815"/>
                  </a:lnTo>
                  <a:lnTo>
                    <a:pt x="9553" y="1712"/>
                  </a:lnTo>
                  <a:lnTo>
                    <a:pt x="9792" y="1368"/>
                  </a:lnTo>
                  <a:lnTo>
                    <a:pt x="9760" y="1149"/>
                  </a:lnTo>
                  <a:lnTo>
                    <a:pt x="9584" y="1046"/>
                  </a:lnTo>
                  <a:lnTo>
                    <a:pt x="9298" y="1252"/>
                  </a:lnTo>
                  <a:lnTo>
                    <a:pt x="9154" y="1437"/>
                  </a:lnTo>
                  <a:lnTo>
                    <a:pt x="9218" y="1140"/>
                  </a:lnTo>
                  <a:lnTo>
                    <a:pt x="9165" y="949"/>
                  </a:lnTo>
                  <a:lnTo>
                    <a:pt x="9052" y="1115"/>
                  </a:lnTo>
                  <a:lnTo>
                    <a:pt x="8878" y="928"/>
                  </a:lnTo>
                  <a:lnTo>
                    <a:pt x="8670" y="990"/>
                  </a:lnTo>
                  <a:lnTo>
                    <a:pt x="8643" y="887"/>
                  </a:lnTo>
                  <a:lnTo>
                    <a:pt x="8957" y="840"/>
                  </a:lnTo>
                  <a:lnTo>
                    <a:pt x="9180" y="812"/>
                  </a:lnTo>
                  <a:lnTo>
                    <a:pt x="9287" y="584"/>
                  </a:lnTo>
                  <a:lnTo>
                    <a:pt x="8919" y="90"/>
                  </a:lnTo>
                  <a:lnTo>
                    <a:pt x="8457" y="0"/>
                  </a:lnTo>
                  <a:close/>
                  <a:moveTo>
                    <a:pt x="6255" y="275"/>
                  </a:moveTo>
                  <a:lnTo>
                    <a:pt x="6085" y="378"/>
                  </a:lnTo>
                  <a:lnTo>
                    <a:pt x="6054" y="316"/>
                  </a:lnTo>
                  <a:lnTo>
                    <a:pt x="5877" y="337"/>
                  </a:lnTo>
                  <a:lnTo>
                    <a:pt x="5771" y="406"/>
                  </a:lnTo>
                  <a:lnTo>
                    <a:pt x="5691" y="509"/>
                  </a:lnTo>
                  <a:lnTo>
                    <a:pt x="5648" y="825"/>
                  </a:lnTo>
                  <a:lnTo>
                    <a:pt x="5585" y="659"/>
                  </a:lnTo>
                  <a:lnTo>
                    <a:pt x="5515" y="634"/>
                  </a:lnTo>
                  <a:lnTo>
                    <a:pt x="5425" y="846"/>
                  </a:lnTo>
                  <a:lnTo>
                    <a:pt x="5314" y="934"/>
                  </a:lnTo>
                  <a:lnTo>
                    <a:pt x="5244" y="956"/>
                  </a:lnTo>
                  <a:lnTo>
                    <a:pt x="5159" y="1059"/>
                  </a:lnTo>
                  <a:lnTo>
                    <a:pt x="5169" y="1237"/>
                  </a:lnTo>
                  <a:lnTo>
                    <a:pt x="5239" y="1381"/>
                  </a:lnTo>
                  <a:lnTo>
                    <a:pt x="5287" y="1581"/>
                  </a:lnTo>
                  <a:lnTo>
                    <a:pt x="5394" y="1740"/>
                  </a:lnTo>
                  <a:lnTo>
                    <a:pt x="5595" y="1712"/>
                  </a:lnTo>
                  <a:lnTo>
                    <a:pt x="5728" y="1759"/>
                  </a:lnTo>
                  <a:lnTo>
                    <a:pt x="5638" y="1924"/>
                  </a:lnTo>
                  <a:lnTo>
                    <a:pt x="5590" y="1877"/>
                  </a:lnTo>
                  <a:lnTo>
                    <a:pt x="5430" y="1855"/>
                  </a:lnTo>
                  <a:lnTo>
                    <a:pt x="5457" y="2083"/>
                  </a:lnTo>
                  <a:lnTo>
                    <a:pt x="5537" y="2240"/>
                  </a:lnTo>
                  <a:lnTo>
                    <a:pt x="5522" y="2386"/>
                  </a:lnTo>
                  <a:lnTo>
                    <a:pt x="5415" y="2474"/>
                  </a:lnTo>
                  <a:lnTo>
                    <a:pt x="5372" y="2626"/>
                  </a:lnTo>
                  <a:lnTo>
                    <a:pt x="5462" y="2695"/>
                  </a:lnTo>
                  <a:lnTo>
                    <a:pt x="5542" y="2921"/>
                  </a:lnTo>
                  <a:lnTo>
                    <a:pt x="5389" y="2770"/>
                  </a:lnTo>
                  <a:lnTo>
                    <a:pt x="5351" y="2798"/>
                  </a:lnTo>
                  <a:lnTo>
                    <a:pt x="5382" y="3052"/>
                  </a:lnTo>
                  <a:lnTo>
                    <a:pt x="5271" y="3127"/>
                  </a:lnTo>
                  <a:lnTo>
                    <a:pt x="5282" y="3286"/>
                  </a:lnTo>
                  <a:lnTo>
                    <a:pt x="5394" y="3299"/>
                  </a:lnTo>
                  <a:lnTo>
                    <a:pt x="5479" y="3339"/>
                  </a:lnTo>
                  <a:lnTo>
                    <a:pt x="5648" y="3286"/>
                  </a:lnTo>
                  <a:lnTo>
                    <a:pt x="5803" y="3374"/>
                  </a:lnTo>
                  <a:lnTo>
                    <a:pt x="5957" y="3183"/>
                  </a:lnTo>
                  <a:lnTo>
                    <a:pt x="5957" y="3099"/>
                  </a:lnTo>
                  <a:lnTo>
                    <a:pt x="5856" y="3114"/>
                  </a:lnTo>
                  <a:lnTo>
                    <a:pt x="5851" y="3039"/>
                  </a:lnTo>
                  <a:lnTo>
                    <a:pt x="5931" y="2936"/>
                  </a:lnTo>
                  <a:lnTo>
                    <a:pt x="5957" y="2798"/>
                  </a:lnTo>
                  <a:lnTo>
                    <a:pt x="6047" y="2695"/>
                  </a:lnTo>
                  <a:lnTo>
                    <a:pt x="6100" y="2564"/>
                  </a:lnTo>
                  <a:lnTo>
                    <a:pt x="6054" y="2371"/>
                  </a:lnTo>
                  <a:lnTo>
                    <a:pt x="6095" y="2302"/>
                  </a:lnTo>
                  <a:lnTo>
                    <a:pt x="6015" y="2255"/>
                  </a:lnTo>
                  <a:lnTo>
                    <a:pt x="6192" y="2206"/>
                  </a:lnTo>
                  <a:lnTo>
                    <a:pt x="6228" y="2124"/>
                  </a:lnTo>
                  <a:lnTo>
                    <a:pt x="6351" y="2055"/>
                  </a:lnTo>
                  <a:lnTo>
                    <a:pt x="6446" y="1690"/>
                  </a:lnTo>
                  <a:lnTo>
                    <a:pt x="6542" y="1561"/>
                  </a:lnTo>
                  <a:lnTo>
                    <a:pt x="6680" y="1258"/>
                  </a:lnTo>
                  <a:lnTo>
                    <a:pt x="6552" y="1265"/>
                  </a:lnTo>
                  <a:lnTo>
                    <a:pt x="6605" y="1149"/>
                  </a:lnTo>
                  <a:lnTo>
                    <a:pt x="6750" y="1037"/>
                  </a:lnTo>
                  <a:lnTo>
                    <a:pt x="6893" y="797"/>
                  </a:lnTo>
                  <a:lnTo>
                    <a:pt x="6893" y="646"/>
                  </a:lnTo>
                  <a:lnTo>
                    <a:pt x="6787" y="481"/>
                  </a:lnTo>
                  <a:lnTo>
                    <a:pt x="6659" y="406"/>
                  </a:lnTo>
                  <a:lnTo>
                    <a:pt x="6506" y="359"/>
                  </a:lnTo>
                  <a:lnTo>
                    <a:pt x="6378" y="316"/>
                  </a:lnTo>
                  <a:lnTo>
                    <a:pt x="6255" y="275"/>
                  </a:lnTo>
                  <a:close/>
                  <a:moveTo>
                    <a:pt x="5111" y="1381"/>
                  </a:moveTo>
                  <a:lnTo>
                    <a:pt x="4973" y="1409"/>
                  </a:lnTo>
                  <a:lnTo>
                    <a:pt x="5000" y="1518"/>
                  </a:lnTo>
                  <a:lnTo>
                    <a:pt x="4942" y="1553"/>
                  </a:lnTo>
                  <a:lnTo>
                    <a:pt x="4898" y="1699"/>
                  </a:lnTo>
                  <a:lnTo>
                    <a:pt x="4862" y="1896"/>
                  </a:lnTo>
                  <a:lnTo>
                    <a:pt x="4898" y="2096"/>
                  </a:lnTo>
                  <a:lnTo>
                    <a:pt x="4963" y="2233"/>
                  </a:lnTo>
                  <a:lnTo>
                    <a:pt x="5070" y="2227"/>
                  </a:lnTo>
                  <a:lnTo>
                    <a:pt x="5021" y="2337"/>
                  </a:lnTo>
                  <a:lnTo>
                    <a:pt x="5021" y="2480"/>
                  </a:lnTo>
                  <a:lnTo>
                    <a:pt x="5085" y="2633"/>
                  </a:lnTo>
                  <a:lnTo>
                    <a:pt x="5203" y="2680"/>
                  </a:lnTo>
                  <a:lnTo>
                    <a:pt x="5309" y="2652"/>
                  </a:lnTo>
                  <a:lnTo>
                    <a:pt x="5415" y="2364"/>
                  </a:lnTo>
                  <a:lnTo>
                    <a:pt x="5495" y="2248"/>
                  </a:lnTo>
                  <a:lnTo>
                    <a:pt x="5425" y="2111"/>
                  </a:lnTo>
                  <a:lnTo>
                    <a:pt x="5377" y="1828"/>
                  </a:lnTo>
                  <a:lnTo>
                    <a:pt x="5282" y="1740"/>
                  </a:lnTo>
                  <a:lnTo>
                    <a:pt x="5186" y="1643"/>
                  </a:lnTo>
                  <a:lnTo>
                    <a:pt x="5111" y="1381"/>
                  </a:lnTo>
                  <a:close/>
                  <a:moveTo>
                    <a:pt x="16107" y="1389"/>
                  </a:moveTo>
                  <a:lnTo>
                    <a:pt x="15979" y="1499"/>
                  </a:lnTo>
                  <a:lnTo>
                    <a:pt x="15824" y="1815"/>
                  </a:lnTo>
                  <a:lnTo>
                    <a:pt x="15904" y="1905"/>
                  </a:lnTo>
                  <a:lnTo>
                    <a:pt x="15952" y="2214"/>
                  </a:lnTo>
                  <a:lnTo>
                    <a:pt x="16047" y="2364"/>
                  </a:lnTo>
                  <a:lnTo>
                    <a:pt x="16213" y="2474"/>
                  </a:lnTo>
                  <a:lnTo>
                    <a:pt x="16334" y="2427"/>
                  </a:lnTo>
                  <a:lnTo>
                    <a:pt x="16351" y="2062"/>
                  </a:lnTo>
                  <a:lnTo>
                    <a:pt x="16218" y="1630"/>
                  </a:lnTo>
                  <a:lnTo>
                    <a:pt x="16107" y="1389"/>
                  </a:lnTo>
                  <a:close/>
                  <a:moveTo>
                    <a:pt x="13425" y="1546"/>
                  </a:moveTo>
                  <a:lnTo>
                    <a:pt x="13372" y="1630"/>
                  </a:lnTo>
                  <a:lnTo>
                    <a:pt x="13334" y="1740"/>
                  </a:lnTo>
                  <a:lnTo>
                    <a:pt x="13324" y="1615"/>
                  </a:lnTo>
                  <a:lnTo>
                    <a:pt x="13234" y="1621"/>
                  </a:lnTo>
                  <a:lnTo>
                    <a:pt x="13121" y="1705"/>
                  </a:lnTo>
                  <a:lnTo>
                    <a:pt x="13249" y="1718"/>
                  </a:lnTo>
                  <a:lnTo>
                    <a:pt x="13218" y="1855"/>
                  </a:lnTo>
                  <a:lnTo>
                    <a:pt x="13281" y="1965"/>
                  </a:lnTo>
                  <a:lnTo>
                    <a:pt x="13351" y="1890"/>
                  </a:lnTo>
                  <a:lnTo>
                    <a:pt x="13356" y="1815"/>
                  </a:lnTo>
                  <a:lnTo>
                    <a:pt x="13409" y="1780"/>
                  </a:lnTo>
                  <a:lnTo>
                    <a:pt x="13489" y="1724"/>
                  </a:lnTo>
                  <a:lnTo>
                    <a:pt x="13510" y="1649"/>
                  </a:lnTo>
                  <a:lnTo>
                    <a:pt x="13425" y="1546"/>
                  </a:lnTo>
                  <a:close/>
                  <a:moveTo>
                    <a:pt x="11840" y="1671"/>
                  </a:moveTo>
                  <a:lnTo>
                    <a:pt x="11782" y="1808"/>
                  </a:lnTo>
                  <a:lnTo>
                    <a:pt x="11697" y="1699"/>
                  </a:lnTo>
                  <a:lnTo>
                    <a:pt x="11516" y="1828"/>
                  </a:lnTo>
                  <a:lnTo>
                    <a:pt x="11579" y="2027"/>
                  </a:lnTo>
                  <a:lnTo>
                    <a:pt x="11665" y="2034"/>
                  </a:lnTo>
                  <a:lnTo>
                    <a:pt x="11675" y="2152"/>
                  </a:lnTo>
                  <a:lnTo>
                    <a:pt x="11845" y="2221"/>
                  </a:lnTo>
                  <a:lnTo>
                    <a:pt x="12016" y="2171"/>
                  </a:lnTo>
                  <a:lnTo>
                    <a:pt x="12106" y="1946"/>
                  </a:lnTo>
                  <a:lnTo>
                    <a:pt x="11989" y="1787"/>
                  </a:lnTo>
                  <a:lnTo>
                    <a:pt x="11840" y="1671"/>
                  </a:lnTo>
                  <a:close/>
                  <a:moveTo>
                    <a:pt x="11494" y="1946"/>
                  </a:moveTo>
                  <a:lnTo>
                    <a:pt x="11409" y="1959"/>
                  </a:lnTo>
                  <a:lnTo>
                    <a:pt x="11388" y="2111"/>
                  </a:lnTo>
                  <a:lnTo>
                    <a:pt x="11303" y="2111"/>
                  </a:lnTo>
                  <a:lnTo>
                    <a:pt x="11271" y="1965"/>
                  </a:lnTo>
                  <a:lnTo>
                    <a:pt x="11112" y="2117"/>
                  </a:lnTo>
                  <a:lnTo>
                    <a:pt x="11160" y="2433"/>
                  </a:lnTo>
                  <a:lnTo>
                    <a:pt x="11271" y="2749"/>
                  </a:lnTo>
                  <a:lnTo>
                    <a:pt x="11361" y="2852"/>
                  </a:lnTo>
                  <a:lnTo>
                    <a:pt x="11308" y="2976"/>
                  </a:lnTo>
                  <a:lnTo>
                    <a:pt x="11431" y="3183"/>
                  </a:lnTo>
                  <a:lnTo>
                    <a:pt x="11506" y="3176"/>
                  </a:lnTo>
                  <a:lnTo>
                    <a:pt x="11532" y="2886"/>
                  </a:lnTo>
                  <a:lnTo>
                    <a:pt x="11585" y="2824"/>
                  </a:lnTo>
                  <a:lnTo>
                    <a:pt x="11617" y="2549"/>
                  </a:lnTo>
                  <a:lnTo>
                    <a:pt x="11760" y="2399"/>
                  </a:lnTo>
                  <a:lnTo>
                    <a:pt x="11569" y="2096"/>
                  </a:lnTo>
                  <a:lnTo>
                    <a:pt x="11494" y="1946"/>
                  </a:lnTo>
                  <a:close/>
                  <a:moveTo>
                    <a:pt x="16462" y="2240"/>
                  </a:moveTo>
                  <a:lnTo>
                    <a:pt x="16414" y="2289"/>
                  </a:lnTo>
                  <a:lnTo>
                    <a:pt x="16308" y="2790"/>
                  </a:lnTo>
                  <a:lnTo>
                    <a:pt x="16638" y="2646"/>
                  </a:lnTo>
                  <a:lnTo>
                    <a:pt x="16653" y="2495"/>
                  </a:lnTo>
                  <a:lnTo>
                    <a:pt x="16505" y="2268"/>
                  </a:lnTo>
                  <a:lnTo>
                    <a:pt x="16462" y="2240"/>
                  </a:lnTo>
                  <a:close/>
                  <a:moveTo>
                    <a:pt x="4345" y="2261"/>
                  </a:moveTo>
                  <a:lnTo>
                    <a:pt x="4352" y="2412"/>
                  </a:lnTo>
                  <a:lnTo>
                    <a:pt x="4420" y="2508"/>
                  </a:lnTo>
                  <a:lnTo>
                    <a:pt x="4367" y="2618"/>
                  </a:lnTo>
                  <a:lnTo>
                    <a:pt x="4495" y="2633"/>
                  </a:lnTo>
                  <a:lnTo>
                    <a:pt x="4591" y="2755"/>
                  </a:lnTo>
                  <a:lnTo>
                    <a:pt x="4686" y="2790"/>
                  </a:lnTo>
                  <a:lnTo>
                    <a:pt x="4664" y="2639"/>
                  </a:lnTo>
                  <a:lnTo>
                    <a:pt x="4618" y="2461"/>
                  </a:lnTo>
                  <a:lnTo>
                    <a:pt x="4463" y="2317"/>
                  </a:lnTo>
                  <a:lnTo>
                    <a:pt x="4345" y="2261"/>
                  </a:lnTo>
                  <a:close/>
                  <a:moveTo>
                    <a:pt x="4744" y="2433"/>
                  </a:moveTo>
                  <a:lnTo>
                    <a:pt x="4751" y="2592"/>
                  </a:lnTo>
                  <a:lnTo>
                    <a:pt x="4777" y="2730"/>
                  </a:lnTo>
                  <a:lnTo>
                    <a:pt x="4824" y="2811"/>
                  </a:lnTo>
                  <a:lnTo>
                    <a:pt x="4910" y="2742"/>
                  </a:lnTo>
                  <a:lnTo>
                    <a:pt x="4925" y="2605"/>
                  </a:lnTo>
                  <a:lnTo>
                    <a:pt x="4857" y="2474"/>
                  </a:lnTo>
                  <a:lnTo>
                    <a:pt x="4824" y="2446"/>
                  </a:lnTo>
                  <a:lnTo>
                    <a:pt x="4744" y="2433"/>
                  </a:lnTo>
                  <a:close/>
                  <a:moveTo>
                    <a:pt x="3994" y="2440"/>
                  </a:moveTo>
                  <a:lnTo>
                    <a:pt x="3936" y="2558"/>
                  </a:lnTo>
                  <a:lnTo>
                    <a:pt x="3936" y="2611"/>
                  </a:lnTo>
                  <a:lnTo>
                    <a:pt x="4032" y="2611"/>
                  </a:lnTo>
                  <a:lnTo>
                    <a:pt x="4101" y="2536"/>
                  </a:lnTo>
                  <a:lnTo>
                    <a:pt x="4026" y="2461"/>
                  </a:lnTo>
                  <a:lnTo>
                    <a:pt x="3994" y="2440"/>
                  </a:lnTo>
                  <a:close/>
                  <a:moveTo>
                    <a:pt x="11840" y="2592"/>
                  </a:moveTo>
                  <a:lnTo>
                    <a:pt x="11718" y="2667"/>
                  </a:lnTo>
                  <a:lnTo>
                    <a:pt x="11755" y="2783"/>
                  </a:lnTo>
                  <a:lnTo>
                    <a:pt x="11712" y="2873"/>
                  </a:lnTo>
                  <a:lnTo>
                    <a:pt x="11818" y="2955"/>
                  </a:lnTo>
                  <a:lnTo>
                    <a:pt x="11946" y="2811"/>
                  </a:lnTo>
                  <a:lnTo>
                    <a:pt x="11861" y="2730"/>
                  </a:lnTo>
                  <a:lnTo>
                    <a:pt x="11840" y="2592"/>
                  </a:lnTo>
                  <a:close/>
                  <a:moveTo>
                    <a:pt x="4011" y="2702"/>
                  </a:moveTo>
                  <a:lnTo>
                    <a:pt x="3926" y="2742"/>
                  </a:lnTo>
                  <a:lnTo>
                    <a:pt x="3878" y="2858"/>
                  </a:lnTo>
                  <a:lnTo>
                    <a:pt x="3963" y="2970"/>
                  </a:lnTo>
                  <a:lnTo>
                    <a:pt x="4074" y="2867"/>
                  </a:lnTo>
                  <a:lnTo>
                    <a:pt x="4091" y="2764"/>
                  </a:lnTo>
                  <a:lnTo>
                    <a:pt x="4011" y="2702"/>
                  </a:lnTo>
                  <a:close/>
                  <a:moveTo>
                    <a:pt x="4877" y="2818"/>
                  </a:moveTo>
                  <a:lnTo>
                    <a:pt x="4888" y="2921"/>
                  </a:lnTo>
                  <a:lnTo>
                    <a:pt x="5000" y="2942"/>
                  </a:lnTo>
                  <a:lnTo>
                    <a:pt x="5026" y="2927"/>
                  </a:lnTo>
                  <a:lnTo>
                    <a:pt x="5031" y="2893"/>
                  </a:lnTo>
                  <a:lnTo>
                    <a:pt x="4995" y="2824"/>
                  </a:lnTo>
                  <a:lnTo>
                    <a:pt x="4877" y="2818"/>
                  </a:lnTo>
                  <a:close/>
                  <a:moveTo>
                    <a:pt x="3723" y="2886"/>
                  </a:moveTo>
                  <a:lnTo>
                    <a:pt x="3643" y="2942"/>
                  </a:lnTo>
                  <a:lnTo>
                    <a:pt x="3554" y="2936"/>
                  </a:lnTo>
                  <a:lnTo>
                    <a:pt x="3431" y="3155"/>
                  </a:lnTo>
                  <a:lnTo>
                    <a:pt x="3334" y="3395"/>
                  </a:lnTo>
                  <a:lnTo>
                    <a:pt x="3414" y="3464"/>
                  </a:lnTo>
                  <a:lnTo>
                    <a:pt x="3506" y="3417"/>
                  </a:lnTo>
                  <a:lnTo>
                    <a:pt x="3612" y="3279"/>
                  </a:lnTo>
                  <a:lnTo>
                    <a:pt x="3670" y="3264"/>
                  </a:lnTo>
                  <a:lnTo>
                    <a:pt x="3713" y="3148"/>
                  </a:lnTo>
                  <a:lnTo>
                    <a:pt x="3723" y="2886"/>
                  </a:lnTo>
                  <a:close/>
                  <a:moveTo>
                    <a:pt x="16632" y="2949"/>
                  </a:moveTo>
                  <a:lnTo>
                    <a:pt x="16494" y="3092"/>
                  </a:lnTo>
                  <a:lnTo>
                    <a:pt x="16441" y="3236"/>
                  </a:lnTo>
                  <a:lnTo>
                    <a:pt x="16426" y="3374"/>
                  </a:lnTo>
                  <a:lnTo>
                    <a:pt x="16319" y="3367"/>
                  </a:lnTo>
                  <a:lnTo>
                    <a:pt x="16186" y="3533"/>
                  </a:lnTo>
                  <a:lnTo>
                    <a:pt x="16138" y="3464"/>
                  </a:lnTo>
                  <a:lnTo>
                    <a:pt x="15984" y="3492"/>
                  </a:lnTo>
                  <a:lnTo>
                    <a:pt x="15962" y="3574"/>
                  </a:lnTo>
                  <a:lnTo>
                    <a:pt x="15807" y="3614"/>
                  </a:lnTo>
                  <a:lnTo>
                    <a:pt x="15696" y="3767"/>
                  </a:lnTo>
                  <a:lnTo>
                    <a:pt x="15628" y="3773"/>
                  </a:lnTo>
                  <a:lnTo>
                    <a:pt x="15558" y="3958"/>
                  </a:lnTo>
                  <a:lnTo>
                    <a:pt x="15606" y="4104"/>
                  </a:lnTo>
                  <a:lnTo>
                    <a:pt x="15478" y="4138"/>
                  </a:lnTo>
                  <a:lnTo>
                    <a:pt x="15340" y="4123"/>
                  </a:lnTo>
                  <a:lnTo>
                    <a:pt x="15239" y="4179"/>
                  </a:lnTo>
                  <a:lnTo>
                    <a:pt x="15244" y="4454"/>
                  </a:lnTo>
                  <a:lnTo>
                    <a:pt x="15297" y="4660"/>
                  </a:lnTo>
                  <a:lnTo>
                    <a:pt x="15191" y="4523"/>
                  </a:lnTo>
                  <a:lnTo>
                    <a:pt x="15069" y="4536"/>
                  </a:lnTo>
                  <a:lnTo>
                    <a:pt x="14973" y="4632"/>
                  </a:lnTo>
                  <a:lnTo>
                    <a:pt x="14999" y="4804"/>
                  </a:lnTo>
                  <a:lnTo>
                    <a:pt x="14936" y="4763"/>
                  </a:lnTo>
                  <a:lnTo>
                    <a:pt x="14956" y="4529"/>
                  </a:lnTo>
                  <a:lnTo>
                    <a:pt x="14925" y="4392"/>
                  </a:lnTo>
                  <a:lnTo>
                    <a:pt x="14898" y="4398"/>
                  </a:lnTo>
                  <a:lnTo>
                    <a:pt x="14915" y="4576"/>
                  </a:lnTo>
                  <a:lnTo>
                    <a:pt x="14808" y="4742"/>
                  </a:lnTo>
                  <a:lnTo>
                    <a:pt x="14883" y="4935"/>
                  </a:lnTo>
                  <a:lnTo>
                    <a:pt x="14835" y="5154"/>
                  </a:lnTo>
                  <a:lnTo>
                    <a:pt x="14850" y="5272"/>
                  </a:lnTo>
                  <a:lnTo>
                    <a:pt x="14915" y="5292"/>
                  </a:lnTo>
                  <a:lnTo>
                    <a:pt x="14888" y="5429"/>
                  </a:lnTo>
                  <a:lnTo>
                    <a:pt x="14920" y="5547"/>
                  </a:lnTo>
                  <a:lnTo>
                    <a:pt x="14872" y="5642"/>
                  </a:lnTo>
                  <a:lnTo>
                    <a:pt x="14857" y="5738"/>
                  </a:lnTo>
                  <a:lnTo>
                    <a:pt x="14792" y="5788"/>
                  </a:lnTo>
                  <a:lnTo>
                    <a:pt x="14770" y="5856"/>
                  </a:lnTo>
                  <a:lnTo>
                    <a:pt x="14702" y="5828"/>
                  </a:lnTo>
                  <a:lnTo>
                    <a:pt x="14813" y="5554"/>
                  </a:lnTo>
                  <a:lnTo>
                    <a:pt x="14840" y="5416"/>
                  </a:lnTo>
                  <a:lnTo>
                    <a:pt x="14777" y="5285"/>
                  </a:lnTo>
                  <a:lnTo>
                    <a:pt x="14787" y="4989"/>
                  </a:lnTo>
                  <a:lnTo>
                    <a:pt x="14765" y="4832"/>
                  </a:lnTo>
                  <a:lnTo>
                    <a:pt x="14729" y="4757"/>
                  </a:lnTo>
                  <a:lnTo>
                    <a:pt x="14782" y="4557"/>
                  </a:lnTo>
                  <a:lnTo>
                    <a:pt x="14770" y="4420"/>
                  </a:lnTo>
                  <a:lnTo>
                    <a:pt x="14617" y="4351"/>
                  </a:lnTo>
                  <a:lnTo>
                    <a:pt x="14574" y="4398"/>
                  </a:lnTo>
                  <a:lnTo>
                    <a:pt x="14537" y="4626"/>
                  </a:lnTo>
                  <a:lnTo>
                    <a:pt x="14431" y="4838"/>
                  </a:lnTo>
                  <a:lnTo>
                    <a:pt x="14431" y="4914"/>
                  </a:lnTo>
                  <a:lnTo>
                    <a:pt x="14463" y="5085"/>
                  </a:lnTo>
                  <a:lnTo>
                    <a:pt x="14441" y="5188"/>
                  </a:lnTo>
                  <a:lnTo>
                    <a:pt x="14511" y="5210"/>
                  </a:lnTo>
                  <a:lnTo>
                    <a:pt x="14511" y="5257"/>
                  </a:lnTo>
                  <a:lnTo>
                    <a:pt x="14569" y="5367"/>
                  </a:lnTo>
                  <a:lnTo>
                    <a:pt x="14531" y="5478"/>
                  </a:lnTo>
                  <a:lnTo>
                    <a:pt x="14318" y="5244"/>
                  </a:lnTo>
                  <a:lnTo>
                    <a:pt x="14238" y="5176"/>
                  </a:lnTo>
                  <a:lnTo>
                    <a:pt x="14069" y="5107"/>
                  </a:lnTo>
                  <a:lnTo>
                    <a:pt x="14037" y="5176"/>
                  </a:lnTo>
                  <a:lnTo>
                    <a:pt x="14095" y="5298"/>
                  </a:lnTo>
                  <a:lnTo>
                    <a:pt x="14032" y="5435"/>
                  </a:lnTo>
                  <a:lnTo>
                    <a:pt x="13962" y="5313"/>
                  </a:lnTo>
                  <a:lnTo>
                    <a:pt x="13878" y="5395"/>
                  </a:lnTo>
                  <a:lnTo>
                    <a:pt x="13766" y="5401"/>
                  </a:lnTo>
                  <a:lnTo>
                    <a:pt x="13723" y="5470"/>
                  </a:lnTo>
                  <a:lnTo>
                    <a:pt x="13648" y="5450"/>
                  </a:lnTo>
                  <a:lnTo>
                    <a:pt x="13706" y="5326"/>
                  </a:lnTo>
                  <a:lnTo>
                    <a:pt x="13665" y="5319"/>
                  </a:lnTo>
                  <a:lnTo>
                    <a:pt x="13462" y="5498"/>
                  </a:lnTo>
                  <a:lnTo>
                    <a:pt x="13341" y="5594"/>
                  </a:lnTo>
                  <a:lnTo>
                    <a:pt x="13324" y="5719"/>
                  </a:lnTo>
                  <a:lnTo>
                    <a:pt x="13234" y="5760"/>
                  </a:lnTo>
                  <a:lnTo>
                    <a:pt x="13186" y="5691"/>
                  </a:lnTo>
                  <a:lnTo>
                    <a:pt x="13186" y="5581"/>
                  </a:lnTo>
                  <a:lnTo>
                    <a:pt x="13261" y="5554"/>
                  </a:lnTo>
                  <a:lnTo>
                    <a:pt x="13228" y="5444"/>
                  </a:lnTo>
                  <a:lnTo>
                    <a:pt x="13063" y="5375"/>
                  </a:lnTo>
                  <a:lnTo>
                    <a:pt x="13106" y="5498"/>
                  </a:lnTo>
                  <a:lnTo>
                    <a:pt x="13080" y="5616"/>
                  </a:lnTo>
                  <a:lnTo>
                    <a:pt x="13128" y="5732"/>
                  </a:lnTo>
                  <a:lnTo>
                    <a:pt x="13095" y="5863"/>
                  </a:lnTo>
                  <a:lnTo>
                    <a:pt x="13041" y="5794"/>
                  </a:lnTo>
                  <a:lnTo>
                    <a:pt x="12988" y="5779"/>
                  </a:lnTo>
                  <a:lnTo>
                    <a:pt x="12850" y="5959"/>
                  </a:lnTo>
                  <a:lnTo>
                    <a:pt x="12889" y="6088"/>
                  </a:lnTo>
                  <a:lnTo>
                    <a:pt x="12840" y="6131"/>
                  </a:lnTo>
                  <a:lnTo>
                    <a:pt x="12696" y="6020"/>
                  </a:lnTo>
                  <a:lnTo>
                    <a:pt x="12659" y="6082"/>
                  </a:lnTo>
                  <a:lnTo>
                    <a:pt x="12696" y="6157"/>
                  </a:lnTo>
                  <a:lnTo>
                    <a:pt x="12691" y="6241"/>
                  </a:lnTo>
                  <a:lnTo>
                    <a:pt x="12643" y="6200"/>
                  </a:lnTo>
                  <a:lnTo>
                    <a:pt x="12569" y="6144"/>
                  </a:lnTo>
                  <a:lnTo>
                    <a:pt x="12563" y="5876"/>
                  </a:lnTo>
                  <a:lnTo>
                    <a:pt x="12468" y="5738"/>
                  </a:lnTo>
                  <a:lnTo>
                    <a:pt x="12510" y="5710"/>
                  </a:lnTo>
                  <a:lnTo>
                    <a:pt x="12771" y="5856"/>
                  </a:lnTo>
                  <a:lnTo>
                    <a:pt x="12867" y="5807"/>
                  </a:lnTo>
                  <a:lnTo>
                    <a:pt x="12930" y="5710"/>
                  </a:lnTo>
                  <a:lnTo>
                    <a:pt x="12925" y="5581"/>
                  </a:lnTo>
                  <a:lnTo>
                    <a:pt x="12882" y="5485"/>
                  </a:lnTo>
                  <a:lnTo>
                    <a:pt x="12664" y="5251"/>
                  </a:lnTo>
                  <a:lnTo>
                    <a:pt x="12505" y="5203"/>
                  </a:lnTo>
                  <a:lnTo>
                    <a:pt x="12410" y="5072"/>
                  </a:lnTo>
                  <a:lnTo>
                    <a:pt x="12350" y="5148"/>
                  </a:lnTo>
                  <a:lnTo>
                    <a:pt x="12287" y="5010"/>
                  </a:lnTo>
                  <a:lnTo>
                    <a:pt x="12362" y="4948"/>
                  </a:lnTo>
                  <a:lnTo>
                    <a:pt x="12180" y="4783"/>
                  </a:lnTo>
                  <a:lnTo>
                    <a:pt x="12074" y="4832"/>
                  </a:lnTo>
                  <a:lnTo>
                    <a:pt x="11968" y="4826"/>
                  </a:lnTo>
                  <a:lnTo>
                    <a:pt x="11878" y="5010"/>
                  </a:lnTo>
                  <a:lnTo>
                    <a:pt x="11782" y="4997"/>
                  </a:lnTo>
                  <a:lnTo>
                    <a:pt x="11654" y="5092"/>
                  </a:lnTo>
                  <a:lnTo>
                    <a:pt x="11494" y="5360"/>
                  </a:lnTo>
                  <a:lnTo>
                    <a:pt x="11399" y="5513"/>
                  </a:lnTo>
                  <a:lnTo>
                    <a:pt x="11260" y="5882"/>
                  </a:lnTo>
                  <a:lnTo>
                    <a:pt x="11153" y="6131"/>
                  </a:lnTo>
                  <a:lnTo>
                    <a:pt x="11037" y="6309"/>
                  </a:lnTo>
                  <a:lnTo>
                    <a:pt x="10882" y="6447"/>
                  </a:lnTo>
                  <a:lnTo>
                    <a:pt x="10829" y="6550"/>
                  </a:lnTo>
                  <a:lnTo>
                    <a:pt x="10846" y="6907"/>
                  </a:lnTo>
                  <a:lnTo>
                    <a:pt x="10867" y="7065"/>
                  </a:lnTo>
                  <a:lnTo>
                    <a:pt x="10947" y="7141"/>
                  </a:lnTo>
                  <a:lnTo>
                    <a:pt x="11027" y="7106"/>
                  </a:lnTo>
                  <a:lnTo>
                    <a:pt x="11143" y="6934"/>
                  </a:lnTo>
                  <a:lnTo>
                    <a:pt x="11180" y="7025"/>
                  </a:lnTo>
                  <a:lnTo>
                    <a:pt x="11223" y="7222"/>
                  </a:lnTo>
                  <a:lnTo>
                    <a:pt x="11271" y="7381"/>
                  </a:lnTo>
                  <a:lnTo>
                    <a:pt x="11286" y="7506"/>
                  </a:lnTo>
                  <a:lnTo>
                    <a:pt x="11356" y="7497"/>
                  </a:lnTo>
                  <a:lnTo>
                    <a:pt x="11388" y="7394"/>
                  </a:lnTo>
                  <a:lnTo>
                    <a:pt x="11457" y="7409"/>
                  </a:lnTo>
                  <a:lnTo>
                    <a:pt x="11489" y="7278"/>
                  </a:lnTo>
                  <a:lnTo>
                    <a:pt x="11511" y="7038"/>
                  </a:lnTo>
                  <a:lnTo>
                    <a:pt x="11569" y="7003"/>
                  </a:lnTo>
                  <a:lnTo>
                    <a:pt x="11622" y="6838"/>
                  </a:lnTo>
                  <a:lnTo>
                    <a:pt x="11569" y="6756"/>
                  </a:lnTo>
                  <a:lnTo>
                    <a:pt x="11526" y="6647"/>
                  </a:lnTo>
                  <a:lnTo>
                    <a:pt x="11569" y="6419"/>
                  </a:lnTo>
                  <a:lnTo>
                    <a:pt x="11680" y="6275"/>
                  </a:lnTo>
                  <a:lnTo>
                    <a:pt x="11772" y="6138"/>
                  </a:lnTo>
                  <a:lnTo>
                    <a:pt x="11760" y="6028"/>
                  </a:lnTo>
                  <a:lnTo>
                    <a:pt x="11818" y="5904"/>
                  </a:lnTo>
                  <a:lnTo>
                    <a:pt x="11919" y="5848"/>
                  </a:lnTo>
                  <a:lnTo>
                    <a:pt x="11999" y="5938"/>
                  </a:lnTo>
                  <a:lnTo>
                    <a:pt x="12004" y="6013"/>
                  </a:lnTo>
                  <a:lnTo>
                    <a:pt x="11968" y="6047"/>
                  </a:lnTo>
                  <a:lnTo>
                    <a:pt x="11835" y="6234"/>
                  </a:lnTo>
                  <a:lnTo>
                    <a:pt x="11782" y="6337"/>
                  </a:lnTo>
                  <a:lnTo>
                    <a:pt x="11755" y="6432"/>
                  </a:lnTo>
                  <a:lnTo>
                    <a:pt x="11782" y="6578"/>
                  </a:lnTo>
                  <a:lnTo>
                    <a:pt x="11772" y="6728"/>
                  </a:lnTo>
                  <a:lnTo>
                    <a:pt x="11830" y="6776"/>
                  </a:lnTo>
                  <a:lnTo>
                    <a:pt x="11861" y="6859"/>
                  </a:lnTo>
                  <a:lnTo>
                    <a:pt x="11958" y="6825"/>
                  </a:lnTo>
                  <a:lnTo>
                    <a:pt x="12057" y="6769"/>
                  </a:lnTo>
                  <a:lnTo>
                    <a:pt x="12164" y="6756"/>
                  </a:lnTo>
                  <a:lnTo>
                    <a:pt x="12224" y="6831"/>
                  </a:lnTo>
                  <a:lnTo>
                    <a:pt x="12159" y="6913"/>
                  </a:lnTo>
                  <a:lnTo>
                    <a:pt x="12101" y="6922"/>
                  </a:lnTo>
                  <a:lnTo>
                    <a:pt x="12037" y="6894"/>
                  </a:lnTo>
                  <a:lnTo>
                    <a:pt x="11963" y="6913"/>
                  </a:lnTo>
                  <a:lnTo>
                    <a:pt x="11888" y="6956"/>
                  </a:lnTo>
                  <a:lnTo>
                    <a:pt x="11893" y="7038"/>
                  </a:lnTo>
                  <a:lnTo>
                    <a:pt x="11931" y="7085"/>
                  </a:lnTo>
                  <a:lnTo>
                    <a:pt x="11951" y="7065"/>
                  </a:lnTo>
                  <a:lnTo>
                    <a:pt x="11946" y="7147"/>
                  </a:lnTo>
                  <a:lnTo>
                    <a:pt x="11936" y="7257"/>
                  </a:lnTo>
                  <a:lnTo>
                    <a:pt x="11888" y="7257"/>
                  </a:lnTo>
                  <a:lnTo>
                    <a:pt x="11840" y="7153"/>
                  </a:lnTo>
                  <a:lnTo>
                    <a:pt x="11787" y="7203"/>
                  </a:lnTo>
                  <a:lnTo>
                    <a:pt x="11760" y="7291"/>
                  </a:lnTo>
                  <a:lnTo>
                    <a:pt x="11760" y="7394"/>
                  </a:lnTo>
                  <a:lnTo>
                    <a:pt x="11772" y="7506"/>
                  </a:lnTo>
                  <a:lnTo>
                    <a:pt x="11692" y="7546"/>
                  </a:lnTo>
                  <a:lnTo>
                    <a:pt x="11680" y="7600"/>
                  </a:lnTo>
                  <a:lnTo>
                    <a:pt x="11622" y="7600"/>
                  </a:lnTo>
                  <a:lnTo>
                    <a:pt x="11617" y="7566"/>
                  </a:lnTo>
                  <a:lnTo>
                    <a:pt x="11559" y="7546"/>
                  </a:lnTo>
                  <a:lnTo>
                    <a:pt x="11484" y="7587"/>
                  </a:lnTo>
                  <a:lnTo>
                    <a:pt x="11393" y="7650"/>
                  </a:lnTo>
                  <a:lnTo>
                    <a:pt x="11356" y="7684"/>
                  </a:lnTo>
                  <a:lnTo>
                    <a:pt x="11329" y="7643"/>
                  </a:lnTo>
                  <a:lnTo>
                    <a:pt x="11266" y="7594"/>
                  </a:lnTo>
                  <a:lnTo>
                    <a:pt x="11233" y="7628"/>
                  </a:lnTo>
                  <a:lnTo>
                    <a:pt x="11175" y="7656"/>
                  </a:lnTo>
                  <a:lnTo>
                    <a:pt x="11175" y="7609"/>
                  </a:lnTo>
                  <a:lnTo>
                    <a:pt x="11117" y="7581"/>
                  </a:lnTo>
                  <a:lnTo>
                    <a:pt x="11117" y="7531"/>
                  </a:lnTo>
                  <a:lnTo>
                    <a:pt x="11100" y="7471"/>
                  </a:lnTo>
                  <a:lnTo>
                    <a:pt x="11143" y="7375"/>
                  </a:lnTo>
                  <a:lnTo>
                    <a:pt x="11160" y="7388"/>
                  </a:lnTo>
                  <a:lnTo>
                    <a:pt x="11175" y="7340"/>
                  </a:lnTo>
                  <a:lnTo>
                    <a:pt x="11143" y="7319"/>
                  </a:lnTo>
                  <a:lnTo>
                    <a:pt x="11138" y="7278"/>
                  </a:lnTo>
                  <a:lnTo>
                    <a:pt x="11153" y="7231"/>
                  </a:lnTo>
                  <a:lnTo>
                    <a:pt x="11153" y="7162"/>
                  </a:lnTo>
                  <a:lnTo>
                    <a:pt x="11107" y="7203"/>
                  </a:lnTo>
                  <a:lnTo>
                    <a:pt x="11085" y="7244"/>
                  </a:lnTo>
                  <a:lnTo>
                    <a:pt x="11032" y="7250"/>
                  </a:lnTo>
                  <a:lnTo>
                    <a:pt x="11015" y="7291"/>
                  </a:lnTo>
                  <a:lnTo>
                    <a:pt x="11005" y="7325"/>
                  </a:lnTo>
                  <a:lnTo>
                    <a:pt x="11005" y="7463"/>
                  </a:lnTo>
                  <a:lnTo>
                    <a:pt x="11027" y="7540"/>
                  </a:lnTo>
                  <a:lnTo>
                    <a:pt x="11032" y="7615"/>
                  </a:lnTo>
                  <a:lnTo>
                    <a:pt x="11047" y="7662"/>
                  </a:lnTo>
                  <a:lnTo>
                    <a:pt x="11010" y="7725"/>
                  </a:lnTo>
                  <a:lnTo>
                    <a:pt x="11000" y="7697"/>
                  </a:lnTo>
                  <a:lnTo>
                    <a:pt x="10952" y="7703"/>
                  </a:lnTo>
                  <a:lnTo>
                    <a:pt x="10940" y="7731"/>
                  </a:lnTo>
                  <a:lnTo>
                    <a:pt x="10894" y="7725"/>
                  </a:lnTo>
                  <a:lnTo>
                    <a:pt x="10814" y="7781"/>
                  </a:lnTo>
                  <a:lnTo>
                    <a:pt x="10761" y="7959"/>
                  </a:lnTo>
                  <a:lnTo>
                    <a:pt x="10728" y="7993"/>
                  </a:lnTo>
                  <a:lnTo>
                    <a:pt x="10681" y="8012"/>
                  </a:lnTo>
                  <a:lnTo>
                    <a:pt x="10628" y="8040"/>
                  </a:lnTo>
                  <a:lnTo>
                    <a:pt x="10611" y="8137"/>
                  </a:lnTo>
                  <a:lnTo>
                    <a:pt x="10473" y="8227"/>
                  </a:lnTo>
                  <a:lnTo>
                    <a:pt x="10420" y="8178"/>
                  </a:lnTo>
                  <a:lnTo>
                    <a:pt x="10435" y="8309"/>
                  </a:lnTo>
                  <a:lnTo>
                    <a:pt x="10340" y="8281"/>
                  </a:lnTo>
                  <a:lnTo>
                    <a:pt x="10266" y="8309"/>
                  </a:lnTo>
                  <a:lnTo>
                    <a:pt x="10271" y="8390"/>
                  </a:lnTo>
                  <a:lnTo>
                    <a:pt x="10362" y="8433"/>
                  </a:lnTo>
                  <a:lnTo>
                    <a:pt x="10404" y="8487"/>
                  </a:lnTo>
                  <a:lnTo>
                    <a:pt x="10462" y="8605"/>
                  </a:lnTo>
                  <a:lnTo>
                    <a:pt x="10452" y="8818"/>
                  </a:lnTo>
                  <a:lnTo>
                    <a:pt x="10420" y="8880"/>
                  </a:lnTo>
                  <a:lnTo>
                    <a:pt x="10324" y="8880"/>
                  </a:lnTo>
                  <a:lnTo>
                    <a:pt x="10276" y="8887"/>
                  </a:lnTo>
                  <a:lnTo>
                    <a:pt x="10212" y="8865"/>
                  </a:lnTo>
                  <a:lnTo>
                    <a:pt x="10133" y="8865"/>
                  </a:lnTo>
                  <a:lnTo>
                    <a:pt x="10063" y="8846"/>
                  </a:lnTo>
                  <a:lnTo>
                    <a:pt x="9978" y="8921"/>
                  </a:lnTo>
                  <a:lnTo>
                    <a:pt x="10000" y="8962"/>
                  </a:lnTo>
                  <a:lnTo>
                    <a:pt x="9995" y="9037"/>
                  </a:lnTo>
                  <a:lnTo>
                    <a:pt x="9995" y="9071"/>
                  </a:lnTo>
                  <a:lnTo>
                    <a:pt x="10005" y="9106"/>
                  </a:lnTo>
                  <a:lnTo>
                    <a:pt x="10005" y="9146"/>
                  </a:lnTo>
                  <a:lnTo>
                    <a:pt x="9995" y="9209"/>
                  </a:lnTo>
                  <a:lnTo>
                    <a:pt x="9990" y="9249"/>
                  </a:lnTo>
                  <a:lnTo>
                    <a:pt x="9968" y="9284"/>
                  </a:lnTo>
                  <a:lnTo>
                    <a:pt x="9963" y="9346"/>
                  </a:lnTo>
                  <a:lnTo>
                    <a:pt x="9978" y="9380"/>
                  </a:lnTo>
                  <a:lnTo>
                    <a:pt x="10005" y="9387"/>
                  </a:lnTo>
                  <a:lnTo>
                    <a:pt x="10010" y="9449"/>
                  </a:lnTo>
                  <a:lnTo>
                    <a:pt x="10000" y="9524"/>
                  </a:lnTo>
                  <a:lnTo>
                    <a:pt x="10031" y="9511"/>
                  </a:lnTo>
                  <a:lnTo>
                    <a:pt x="10063" y="9524"/>
                  </a:lnTo>
                  <a:lnTo>
                    <a:pt x="10084" y="9499"/>
                  </a:lnTo>
                  <a:lnTo>
                    <a:pt x="10138" y="9511"/>
                  </a:lnTo>
                  <a:lnTo>
                    <a:pt x="10154" y="9567"/>
                  </a:lnTo>
                  <a:lnTo>
                    <a:pt x="10171" y="9593"/>
                  </a:lnTo>
                  <a:lnTo>
                    <a:pt x="10149" y="9593"/>
                  </a:lnTo>
                  <a:lnTo>
                    <a:pt x="10133" y="9649"/>
                  </a:lnTo>
                  <a:lnTo>
                    <a:pt x="10096" y="9746"/>
                  </a:lnTo>
                  <a:lnTo>
                    <a:pt x="10053" y="9780"/>
                  </a:lnTo>
                  <a:lnTo>
                    <a:pt x="9995" y="9821"/>
                  </a:lnTo>
                  <a:lnTo>
                    <a:pt x="9956" y="9883"/>
                  </a:lnTo>
                  <a:lnTo>
                    <a:pt x="9951" y="9930"/>
                  </a:lnTo>
                  <a:lnTo>
                    <a:pt x="9930" y="10005"/>
                  </a:lnTo>
                  <a:lnTo>
                    <a:pt x="9946" y="10117"/>
                  </a:lnTo>
                  <a:lnTo>
                    <a:pt x="9898" y="10186"/>
                  </a:lnTo>
                  <a:lnTo>
                    <a:pt x="9867" y="10205"/>
                  </a:lnTo>
                  <a:lnTo>
                    <a:pt x="9818" y="10261"/>
                  </a:lnTo>
                  <a:lnTo>
                    <a:pt x="9765" y="10267"/>
                  </a:lnTo>
                  <a:lnTo>
                    <a:pt x="9734" y="10302"/>
                  </a:lnTo>
                  <a:lnTo>
                    <a:pt x="9697" y="10392"/>
                  </a:lnTo>
                  <a:lnTo>
                    <a:pt x="9659" y="10418"/>
                  </a:lnTo>
                  <a:lnTo>
                    <a:pt x="9637" y="10474"/>
                  </a:lnTo>
                  <a:lnTo>
                    <a:pt x="9637" y="10514"/>
                  </a:lnTo>
                  <a:lnTo>
                    <a:pt x="9622" y="10564"/>
                  </a:lnTo>
                  <a:lnTo>
                    <a:pt x="9601" y="10577"/>
                  </a:lnTo>
                  <a:lnTo>
                    <a:pt x="9569" y="10632"/>
                  </a:lnTo>
                  <a:lnTo>
                    <a:pt x="9548" y="10686"/>
                  </a:lnTo>
                  <a:lnTo>
                    <a:pt x="9553" y="10714"/>
                  </a:lnTo>
                  <a:lnTo>
                    <a:pt x="9531" y="10755"/>
                  </a:lnTo>
                  <a:lnTo>
                    <a:pt x="9511" y="10776"/>
                  </a:lnTo>
                  <a:lnTo>
                    <a:pt x="9504" y="10811"/>
                  </a:lnTo>
                  <a:lnTo>
                    <a:pt x="9504" y="10845"/>
                  </a:lnTo>
                  <a:lnTo>
                    <a:pt x="9538" y="10879"/>
                  </a:lnTo>
                  <a:lnTo>
                    <a:pt x="9553" y="10920"/>
                  </a:lnTo>
                  <a:lnTo>
                    <a:pt x="9548" y="10961"/>
                  </a:lnTo>
                  <a:lnTo>
                    <a:pt x="9553" y="11002"/>
                  </a:lnTo>
                  <a:lnTo>
                    <a:pt x="9558" y="11079"/>
                  </a:lnTo>
                  <a:lnTo>
                    <a:pt x="9553" y="11154"/>
                  </a:lnTo>
                  <a:lnTo>
                    <a:pt x="9538" y="11195"/>
                  </a:lnTo>
                  <a:lnTo>
                    <a:pt x="9543" y="11236"/>
                  </a:lnTo>
                  <a:lnTo>
                    <a:pt x="9526" y="11277"/>
                  </a:lnTo>
                  <a:lnTo>
                    <a:pt x="9499" y="11333"/>
                  </a:lnTo>
                  <a:lnTo>
                    <a:pt x="9473" y="11345"/>
                  </a:lnTo>
                  <a:lnTo>
                    <a:pt x="9499" y="11373"/>
                  </a:lnTo>
                  <a:lnTo>
                    <a:pt x="9526" y="11436"/>
                  </a:lnTo>
                  <a:lnTo>
                    <a:pt x="9521" y="11470"/>
                  </a:lnTo>
                  <a:lnTo>
                    <a:pt x="9531" y="11532"/>
                  </a:lnTo>
                  <a:lnTo>
                    <a:pt x="9538" y="11545"/>
                  </a:lnTo>
                  <a:lnTo>
                    <a:pt x="9553" y="11560"/>
                  </a:lnTo>
                  <a:lnTo>
                    <a:pt x="9553" y="11573"/>
                  </a:lnTo>
                  <a:lnTo>
                    <a:pt x="9569" y="11595"/>
                  </a:lnTo>
                  <a:lnTo>
                    <a:pt x="9596" y="11601"/>
                  </a:lnTo>
                  <a:lnTo>
                    <a:pt x="9627" y="11635"/>
                  </a:lnTo>
                  <a:lnTo>
                    <a:pt x="9644" y="11648"/>
                  </a:lnTo>
                  <a:lnTo>
                    <a:pt x="9654" y="11663"/>
                  </a:lnTo>
                  <a:lnTo>
                    <a:pt x="9659" y="11698"/>
                  </a:lnTo>
                  <a:lnTo>
                    <a:pt x="9676" y="11711"/>
                  </a:lnTo>
                  <a:lnTo>
                    <a:pt x="9690" y="11717"/>
                  </a:lnTo>
                  <a:lnTo>
                    <a:pt x="9712" y="11745"/>
                  </a:lnTo>
                  <a:lnTo>
                    <a:pt x="9739" y="11792"/>
                  </a:lnTo>
                  <a:lnTo>
                    <a:pt x="9744" y="11848"/>
                  </a:lnTo>
                  <a:lnTo>
                    <a:pt x="9755" y="11876"/>
                  </a:lnTo>
                  <a:lnTo>
                    <a:pt x="9787" y="11917"/>
                  </a:lnTo>
                  <a:lnTo>
                    <a:pt x="9830" y="11945"/>
                  </a:lnTo>
                  <a:lnTo>
                    <a:pt x="9845" y="11951"/>
                  </a:lnTo>
                  <a:lnTo>
                    <a:pt x="9883" y="11998"/>
                  </a:lnTo>
                  <a:lnTo>
                    <a:pt x="9930" y="12041"/>
                  </a:lnTo>
                  <a:lnTo>
                    <a:pt x="9983" y="12095"/>
                  </a:lnTo>
                  <a:lnTo>
                    <a:pt x="10043" y="12129"/>
                  </a:lnTo>
                  <a:lnTo>
                    <a:pt x="10058" y="12129"/>
                  </a:lnTo>
                  <a:lnTo>
                    <a:pt x="10069" y="12129"/>
                  </a:lnTo>
                  <a:lnTo>
                    <a:pt x="10128" y="12101"/>
                  </a:lnTo>
                  <a:lnTo>
                    <a:pt x="10169" y="12082"/>
                  </a:lnTo>
                  <a:lnTo>
                    <a:pt x="10239" y="12067"/>
                  </a:lnTo>
                  <a:lnTo>
                    <a:pt x="10276" y="12067"/>
                  </a:lnTo>
                  <a:lnTo>
                    <a:pt x="10319" y="12082"/>
                  </a:lnTo>
                  <a:lnTo>
                    <a:pt x="10345" y="12082"/>
                  </a:lnTo>
                  <a:lnTo>
                    <a:pt x="10399" y="12101"/>
                  </a:lnTo>
                  <a:lnTo>
                    <a:pt x="10452" y="12082"/>
                  </a:lnTo>
                  <a:lnTo>
                    <a:pt x="10483" y="12054"/>
                  </a:lnTo>
                  <a:lnTo>
                    <a:pt x="10575" y="12013"/>
                  </a:lnTo>
                  <a:lnTo>
                    <a:pt x="10621" y="11998"/>
                  </a:lnTo>
                  <a:lnTo>
                    <a:pt x="10670" y="11992"/>
                  </a:lnTo>
                  <a:lnTo>
                    <a:pt x="10723" y="11992"/>
                  </a:lnTo>
                  <a:lnTo>
                    <a:pt x="10766" y="11992"/>
                  </a:lnTo>
                  <a:lnTo>
                    <a:pt x="10807" y="12041"/>
                  </a:lnTo>
                  <a:lnTo>
                    <a:pt x="10829" y="12095"/>
                  </a:lnTo>
                  <a:lnTo>
                    <a:pt x="10861" y="12144"/>
                  </a:lnTo>
                  <a:lnTo>
                    <a:pt x="10909" y="12144"/>
                  </a:lnTo>
                  <a:lnTo>
                    <a:pt x="10930" y="12129"/>
                  </a:lnTo>
                  <a:lnTo>
                    <a:pt x="10952" y="12136"/>
                  </a:lnTo>
                  <a:lnTo>
                    <a:pt x="11010" y="12110"/>
                  </a:lnTo>
                  <a:lnTo>
                    <a:pt x="11010" y="12129"/>
                  </a:lnTo>
                  <a:lnTo>
                    <a:pt x="11027" y="12144"/>
                  </a:lnTo>
                  <a:lnTo>
                    <a:pt x="11037" y="12179"/>
                  </a:lnTo>
                  <a:lnTo>
                    <a:pt x="11063" y="12192"/>
                  </a:lnTo>
                  <a:lnTo>
                    <a:pt x="11085" y="12239"/>
                  </a:lnTo>
                  <a:lnTo>
                    <a:pt x="11073" y="12301"/>
                  </a:lnTo>
                  <a:lnTo>
                    <a:pt x="11053" y="12385"/>
                  </a:lnTo>
                  <a:lnTo>
                    <a:pt x="11063" y="12398"/>
                  </a:lnTo>
                  <a:lnTo>
                    <a:pt x="11053" y="12454"/>
                  </a:lnTo>
                  <a:lnTo>
                    <a:pt x="11037" y="12507"/>
                  </a:lnTo>
                  <a:lnTo>
                    <a:pt x="11027" y="12529"/>
                  </a:lnTo>
                  <a:lnTo>
                    <a:pt x="11027" y="12557"/>
                  </a:lnTo>
                  <a:lnTo>
                    <a:pt x="11063" y="12632"/>
                  </a:lnTo>
                  <a:lnTo>
                    <a:pt x="11100" y="12694"/>
                  </a:lnTo>
                  <a:lnTo>
                    <a:pt x="11160" y="12769"/>
                  </a:lnTo>
                  <a:lnTo>
                    <a:pt x="11206" y="12851"/>
                  </a:lnTo>
                  <a:lnTo>
                    <a:pt x="11223" y="12907"/>
                  </a:lnTo>
                  <a:lnTo>
                    <a:pt x="11233" y="12926"/>
                  </a:lnTo>
                  <a:lnTo>
                    <a:pt x="11228" y="12941"/>
                  </a:lnTo>
                  <a:lnTo>
                    <a:pt x="11255" y="12988"/>
                  </a:lnTo>
                  <a:lnTo>
                    <a:pt x="11266" y="13038"/>
                  </a:lnTo>
                  <a:lnTo>
                    <a:pt x="11281" y="13113"/>
                  </a:lnTo>
                  <a:lnTo>
                    <a:pt x="11266" y="13141"/>
                  </a:lnTo>
                  <a:lnTo>
                    <a:pt x="11260" y="13154"/>
                  </a:lnTo>
                  <a:lnTo>
                    <a:pt x="11276" y="13201"/>
                  </a:lnTo>
                  <a:lnTo>
                    <a:pt x="11293" y="13250"/>
                  </a:lnTo>
                  <a:lnTo>
                    <a:pt x="11308" y="13278"/>
                  </a:lnTo>
                  <a:lnTo>
                    <a:pt x="11313" y="13319"/>
                  </a:lnTo>
                  <a:lnTo>
                    <a:pt x="11308" y="13373"/>
                  </a:lnTo>
                  <a:lnTo>
                    <a:pt x="11286" y="13407"/>
                  </a:lnTo>
                  <a:lnTo>
                    <a:pt x="11255" y="13457"/>
                  </a:lnTo>
                  <a:lnTo>
                    <a:pt x="11240" y="13491"/>
                  </a:lnTo>
                  <a:lnTo>
                    <a:pt x="11218" y="13560"/>
                  </a:lnTo>
                  <a:lnTo>
                    <a:pt x="11213" y="13594"/>
                  </a:lnTo>
                  <a:lnTo>
                    <a:pt x="11191" y="13663"/>
                  </a:lnTo>
                  <a:lnTo>
                    <a:pt x="11180" y="13731"/>
                  </a:lnTo>
                  <a:lnTo>
                    <a:pt x="11186" y="13779"/>
                  </a:lnTo>
                  <a:lnTo>
                    <a:pt x="11191" y="13841"/>
                  </a:lnTo>
                  <a:lnTo>
                    <a:pt x="11240" y="13916"/>
                  </a:lnTo>
                  <a:lnTo>
                    <a:pt x="11250" y="13965"/>
                  </a:lnTo>
                  <a:lnTo>
                    <a:pt x="11281" y="14060"/>
                  </a:lnTo>
                  <a:lnTo>
                    <a:pt x="11313" y="14129"/>
                  </a:lnTo>
                  <a:lnTo>
                    <a:pt x="11334" y="14163"/>
                  </a:lnTo>
                  <a:lnTo>
                    <a:pt x="11339" y="14206"/>
                  </a:lnTo>
                  <a:lnTo>
                    <a:pt x="11339" y="14300"/>
                  </a:lnTo>
                  <a:lnTo>
                    <a:pt x="11361" y="14425"/>
                  </a:lnTo>
                  <a:lnTo>
                    <a:pt x="11378" y="14487"/>
                  </a:lnTo>
                  <a:lnTo>
                    <a:pt x="11388" y="14569"/>
                  </a:lnTo>
                  <a:lnTo>
                    <a:pt x="11409" y="14631"/>
                  </a:lnTo>
                  <a:lnTo>
                    <a:pt x="11452" y="14693"/>
                  </a:lnTo>
                  <a:lnTo>
                    <a:pt x="11494" y="14803"/>
                  </a:lnTo>
                  <a:lnTo>
                    <a:pt x="11526" y="14878"/>
                  </a:lnTo>
                  <a:lnTo>
                    <a:pt x="11564" y="14962"/>
                  </a:lnTo>
                  <a:lnTo>
                    <a:pt x="11564" y="15031"/>
                  </a:lnTo>
                  <a:lnTo>
                    <a:pt x="11542" y="15044"/>
                  </a:lnTo>
                  <a:lnTo>
                    <a:pt x="11564" y="15106"/>
                  </a:lnTo>
                  <a:lnTo>
                    <a:pt x="11564" y="15160"/>
                  </a:lnTo>
                  <a:lnTo>
                    <a:pt x="11569" y="15187"/>
                  </a:lnTo>
                  <a:lnTo>
                    <a:pt x="11574" y="15175"/>
                  </a:lnTo>
                  <a:lnTo>
                    <a:pt x="11600" y="15215"/>
                  </a:lnTo>
                  <a:lnTo>
                    <a:pt x="11622" y="15215"/>
                  </a:lnTo>
                  <a:lnTo>
                    <a:pt x="11649" y="15250"/>
                  </a:lnTo>
                  <a:lnTo>
                    <a:pt x="11675" y="15250"/>
                  </a:lnTo>
                  <a:lnTo>
                    <a:pt x="11712" y="15215"/>
                  </a:lnTo>
                  <a:lnTo>
                    <a:pt x="11760" y="15202"/>
                  </a:lnTo>
                  <a:lnTo>
                    <a:pt x="11818" y="15168"/>
                  </a:lnTo>
                  <a:lnTo>
                    <a:pt x="11845" y="15175"/>
                  </a:lnTo>
                  <a:lnTo>
                    <a:pt x="11883" y="15160"/>
                  </a:lnTo>
                  <a:lnTo>
                    <a:pt x="11946" y="15181"/>
                  </a:lnTo>
                  <a:lnTo>
                    <a:pt x="11973" y="15160"/>
                  </a:lnTo>
                  <a:lnTo>
                    <a:pt x="12011" y="15175"/>
                  </a:lnTo>
                  <a:lnTo>
                    <a:pt x="12016" y="15147"/>
                  </a:lnTo>
                  <a:lnTo>
                    <a:pt x="12047" y="15140"/>
                  </a:lnTo>
                  <a:lnTo>
                    <a:pt x="12106" y="15106"/>
                  </a:lnTo>
                  <a:lnTo>
                    <a:pt x="12149" y="15065"/>
                  </a:lnTo>
                  <a:lnTo>
                    <a:pt x="12190" y="15009"/>
                  </a:lnTo>
                  <a:lnTo>
                    <a:pt x="12255" y="14919"/>
                  </a:lnTo>
                  <a:lnTo>
                    <a:pt x="12287" y="14859"/>
                  </a:lnTo>
                  <a:lnTo>
                    <a:pt x="12303" y="14816"/>
                  </a:lnTo>
                  <a:lnTo>
                    <a:pt x="12330" y="14775"/>
                  </a:lnTo>
                  <a:lnTo>
                    <a:pt x="12340" y="14762"/>
                  </a:lnTo>
                  <a:lnTo>
                    <a:pt x="12377" y="14721"/>
                  </a:lnTo>
                  <a:lnTo>
                    <a:pt x="12393" y="14678"/>
                  </a:lnTo>
                  <a:lnTo>
                    <a:pt x="12398" y="14610"/>
                  </a:lnTo>
                  <a:lnTo>
                    <a:pt x="12415" y="14550"/>
                  </a:lnTo>
                  <a:lnTo>
                    <a:pt x="12420" y="14507"/>
                  </a:lnTo>
                  <a:lnTo>
                    <a:pt x="12403" y="14500"/>
                  </a:lnTo>
                  <a:lnTo>
                    <a:pt x="12398" y="14466"/>
                  </a:lnTo>
                  <a:lnTo>
                    <a:pt x="12425" y="14438"/>
                  </a:lnTo>
                  <a:lnTo>
                    <a:pt x="12495" y="14391"/>
                  </a:lnTo>
                  <a:lnTo>
                    <a:pt x="12543" y="14363"/>
                  </a:lnTo>
                  <a:lnTo>
                    <a:pt x="12569" y="14335"/>
                  </a:lnTo>
                  <a:lnTo>
                    <a:pt x="12579" y="14300"/>
                  </a:lnTo>
                  <a:lnTo>
                    <a:pt x="12563" y="14288"/>
                  </a:lnTo>
                  <a:lnTo>
                    <a:pt x="12574" y="14247"/>
                  </a:lnTo>
                  <a:lnTo>
                    <a:pt x="12574" y="14163"/>
                  </a:lnTo>
                  <a:lnTo>
                    <a:pt x="12563" y="14172"/>
                  </a:lnTo>
                  <a:lnTo>
                    <a:pt x="12563" y="14144"/>
                  </a:lnTo>
                  <a:lnTo>
                    <a:pt x="12553" y="14094"/>
                  </a:lnTo>
                  <a:lnTo>
                    <a:pt x="12526" y="14034"/>
                  </a:lnTo>
                  <a:lnTo>
                    <a:pt x="12531" y="13978"/>
                  </a:lnTo>
                  <a:lnTo>
                    <a:pt x="12558" y="13957"/>
                  </a:lnTo>
                  <a:lnTo>
                    <a:pt x="12601" y="13903"/>
                  </a:lnTo>
                  <a:lnTo>
                    <a:pt x="12623" y="13888"/>
                  </a:lnTo>
                  <a:lnTo>
                    <a:pt x="12686" y="13807"/>
                  </a:lnTo>
                  <a:lnTo>
                    <a:pt x="12756" y="13772"/>
                  </a:lnTo>
                  <a:lnTo>
                    <a:pt x="12809" y="13744"/>
                  </a:lnTo>
                  <a:lnTo>
                    <a:pt x="12845" y="13697"/>
                  </a:lnTo>
                  <a:lnTo>
                    <a:pt x="12867" y="13641"/>
                  </a:lnTo>
                  <a:lnTo>
                    <a:pt x="12882" y="13588"/>
                  </a:lnTo>
                  <a:lnTo>
                    <a:pt x="12872" y="13545"/>
                  </a:lnTo>
                  <a:lnTo>
                    <a:pt x="12872" y="13422"/>
                  </a:lnTo>
                  <a:lnTo>
                    <a:pt x="12867" y="13353"/>
                  </a:lnTo>
                  <a:lnTo>
                    <a:pt x="12867" y="13278"/>
                  </a:lnTo>
                  <a:lnTo>
                    <a:pt x="12855" y="13244"/>
                  </a:lnTo>
                  <a:lnTo>
                    <a:pt x="12835" y="13229"/>
                  </a:lnTo>
                  <a:lnTo>
                    <a:pt x="12809" y="13154"/>
                  </a:lnTo>
                  <a:lnTo>
                    <a:pt x="12787" y="13106"/>
                  </a:lnTo>
                  <a:lnTo>
                    <a:pt x="12792" y="13072"/>
                  </a:lnTo>
                  <a:lnTo>
                    <a:pt x="12787" y="13051"/>
                  </a:lnTo>
                  <a:lnTo>
                    <a:pt x="12802" y="13003"/>
                  </a:lnTo>
                  <a:lnTo>
                    <a:pt x="12802" y="12982"/>
                  </a:lnTo>
                  <a:lnTo>
                    <a:pt x="12766" y="12954"/>
                  </a:lnTo>
                  <a:lnTo>
                    <a:pt x="12761" y="12913"/>
                  </a:lnTo>
                  <a:lnTo>
                    <a:pt x="12787" y="12823"/>
                  </a:lnTo>
                  <a:lnTo>
                    <a:pt x="12809" y="12797"/>
                  </a:lnTo>
                  <a:lnTo>
                    <a:pt x="12819" y="12748"/>
                  </a:lnTo>
                  <a:lnTo>
                    <a:pt x="12840" y="12720"/>
                  </a:lnTo>
                  <a:lnTo>
                    <a:pt x="12850" y="12666"/>
                  </a:lnTo>
                  <a:lnTo>
                    <a:pt x="12872" y="12660"/>
                  </a:lnTo>
                  <a:lnTo>
                    <a:pt x="12889" y="12625"/>
                  </a:lnTo>
                  <a:lnTo>
                    <a:pt x="12930" y="12597"/>
                  </a:lnTo>
                  <a:lnTo>
                    <a:pt x="12942" y="12576"/>
                  </a:lnTo>
                  <a:lnTo>
                    <a:pt x="12957" y="12535"/>
                  </a:lnTo>
                  <a:lnTo>
                    <a:pt x="13022" y="12445"/>
                  </a:lnTo>
                  <a:lnTo>
                    <a:pt x="13075" y="12391"/>
                  </a:lnTo>
                  <a:lnTo>
                    <a:pt x="13159" y="12316"/>
                  </a:lnTo>
                  <a:lnTo>
                    <a:pt x="13218" y="12254"/>
                  </a:lnTo>
                  <a:lnTo>
                    <a:pt x="13287" y="12151"/>
                  </a:lnTo>
                  <a:lnTo>
                    <a:pt x="13334" y="12067"/>
                  </a:lnTo>
                  <a:lnTo>
                    <a:pt x="13382" y="11958"/>
                  </a:lnTo>
                  <a:lnTo>
                    <a:pt x="13420" y="11861"/>
                  </a:lnTo>
                  <a:lnTo>
                    <a:pt x="13447" y="11779"/>
                  </a:lnTo>
                  <a:lnTo>
                    <a:pt x="13462" y="11698"/>
                  </a:lnTo>
                  <a:lnTo>
                    <a:pt x="13474" y="11670"/>
                  </a:lnTo>
                  <a:lnTo>
                    <a:pt x="13474" y="11629"/>
                  </a:lnTo>
                  <a:lnTo>
                    <a:pt x="13479" y="11586"/>
                  </a:lnTo>
                  <a:lnTo>
                    <a:pt x="13479" y="11567"/>
                  </a:lnTo>
                  <a:lnTo>
                    <a:pt x="13457" y="11567"/>
                  </a:lnTo>
                  <a:lnTo>
                    <a:pt x="13430" y="11595"/>
                  </a:lnTo>
                  <a:lnTo>
                    <a:pt x="13399" y="11601"/>
                  </a:lnTo>
                  <a:lnTo>
                    <a:pt x="13372" y="11614"/>
                  </a:lnTo>
                  <a:lnTo>
                    <a:pt x="13351" y="11614"/>
                  </a:lnTo>
                  <a:lnTo>
                    <a:pt x="13319" y="11614"/>
                  </a:lnTo>
                  <a:lnTo>
                    <a:pt x="13297" y="11629"/>
                  </a:lnTo>
                  <a:lnTo>
                    <a:pt x="13271" y="11635"/>
                  </a:lnTo>
                  <a:lnTo>
                    <a:pt x="13218" y="11655"/>
                  </a:lnTo>
                  <a:lnTo>
                    <a:pt x="13154" y="11663"/>
                  </a:lnTo>
                  <a:lnTo>
                    <a:pt x="13101" y="11683"/>
                  </a:lnTo>
                  <a:lnTo>
                    <a:pt x="13075" y="11683"/>
                  </a:lnTo>
                  <a:lnTo>
                    <a:pt x="13048" y="11648"/>
                  </a:lnTo>
                  <a:lnTo>
                    <a:pt x="13036" y="11614"/>
                  </a:lnTo>
                  <a:lnTo>
                    <a:pt x="13015" y="11601"/>
                  </a:lnTo>
                  <a:lnTo>
                    <a:pt x="12988" y="11580"/>
                  </a:lnTo>
                  <a:lnTo>
                    <a:pt x="13022" y="11560"/>
                  </a:lnTo>
                  <a:lnTo>
                    <a:pt x="13022" y="11526"/>
                  </a:lnTo>
                  <a:lnTo>
                    <a:pt x="13005" y="11504"/>
                  </a:lnTo>
                  <a:lnTo>
                    <a:pt x="12978" y="11483"/>
                  </a:lnTo>
                  <a:lnTo>
                    <a:pt x="12962" y="11457"/>
                  </a:lnTo>
                  <a:lnTo>
                    <a:pt x="12930" y="11414"/>
                  </a:lnTo>
                  <a:lnTo>
                    <a:pt x="12898" y="11373"/>
                  </a:lnTo>
                  <a:lnTo>
                    <a:pt x="12819" y="11298"/>
                  </a:lnTo>
                  <a:lnTo>
                    <a:pt x="12787" y="11257"/>
                  </a:lnTo>
                  <a:lnTo>
                    <a:pt x="12771" y="11189"/>
                  </a:lnTo>
                  <a:lnTo>
                    <a:pt x="12739" y="11099"/>
                  </a:lnTo>
                  <a:lnTo>
                    <a:pt x="12707" y="11071"/>
                  </a:lnTo>
                  <a:lnTo>
                    <a:pt x="12686" y="11051"/>
                  </a:lnTo>
                  <a:lnTo>
                    <a:pt x="12664" y="10955"/>
                  </a:lnTo>
                  <a:lnTo>
                    <a:pt x="12654" y="10873"/>
                  </a:lnTo>
                  <a:lnTo>
                    <a:pt x="12664" y="10858"/>
                  </a:lnTo>
                  <a:lnTo>
                    <a:pt x="12643" y="10776"/>
                  </a:lnTo>
                  <a:lnTo>
                    <a:pt x="12633" y="10761"/>
                  </a:lnTo>
                  <a:lnTo>
                    <a:pt x="12563" y="10686"/>
                  </a:lnTo>
                  <a:lnTo>
                    <a:pt x="12563" y="10632"/>
                  </a:lnTo>
                  <a:lnTo>
                    <a:pt x="12574" y="10617"/>
                  </a:lnTo>
                  <a:lnTo>
                    <a:pt x="12521" y="10529"/>
                  </a:lnTo>
                  <a:lnTo>
                    <a:pt x="12500" y="10480"/>
                  </a:lnTo>
                  <a:lnTo>
                    <a:pt x="12478" y="10433"/>
                  </a:lnTo>
                  <a:lnTo>
                    <a:pt x="12436" y="10302"/>
                  </a:lnTo>
                  <a:lnTo>
                    <a:pt x="12398" y="10220"/>
                  </a:lnTo>
                  <a:lnTo>
                    <a:pt x="12372" y="10130"/>
                  </a:lnTo>
                  <a:lnTo>
                    <a:pt x="12377" y="10124"/>
                  </a:lnTo>
                  <a:lnTo>
                    <a:pt x="12420" y="10246"/>
                  </a:lnTo>
                  <a:lnTo>
                    <a:pt x="12446" y="10289"/>
                  </a:lnTo>
                  <a:lnTo>
                    <a:pt x="12468" y="10315"/>
                  </a:lnTo>
                  <a:lnTo>
                    <a:pt x="12483" y="10302"/>
                  </a:lnTo>
                  <a:lnTo>
                    <a:pt x="12500" y="10261"/>
                  </a:lnTo>
                  <a:lnTo>
                    <a:pt x="12510" y="10199"/>
                  </a:lnTo>
                  <a:lnTo>
                    <a:pt x="12526" y="10164"/>
                  </a:lnTo>
                  <a:lnTo>
                    <a:pt x="12526" y="10177"/>
                  </a:lnTo>
                  <a:lnTo>
                    <a:pt x="12521" y="10212"/>
                  </a:lnTo>
                  <a:lnTo>
                    <a:pt x="12521" y="10239"/>
                  </a:lnTo>
                  <a:lnTo>
                    <a:pt x="12510" y="10289"/>
                  </a:lnTo>
                  <a:lnTo>
                    <a:pt x="12536" y="10289"/>
                  </a:lnTo>
                  <a:lnTo>
                    <a:pt x="12569" y="10343"/>
                  </a:lnTo>
                  <a:lnTo>
                    <a:pt x="12606" y="10411"/>
                  </a:lnTo>
                  <a:lnTo>
                    <a:pt x="12628" y="10474"/>
                  </a:lnTo>
                  <a:lnTo>
                    <a:pt x="12643" y="10495"/>
                  </a:lnTo>
                  <a:lnTo>
                    <a:pt x="12659" y="10536"/>
                  </a:lnTo>
                  <a:lnTo>
                    <a:pt x="12654" y="10555"/>
                  </a:lnTo>
                  <a:lnTo>
                    <a:pt x="12676" y="10605"/>
                  </a:lnTo>
                  <a:lnTo>
                    <a:pt x="12707" y="10617"/>
                  </a:lnTo>
                  <a:lnTo>
                    <a:pt x="12734" y="10652"/>
                  </a:lnTo>
                  <a:lnTo>
                    <a:pt x="12766" y="10742"/>
                  </a:lnTo>
                  <a:lnTo>
                    <a:pt x="12766" y="10789"/>
                  </a:lnTo>
                  <a:lnTo>
                    <a:pt x="12771" y="10845"/>
                  </a:lnTo>
                  <a:lnTo>
                    <a:pt x="12809" y="10920"/>
                  </a:lnTo>
                  <a:lnTo>
                    <a:pt x="12835" y="10933"/>
                  </a:lnTo>
                  <a:lnTo>
                    <a:pt x="12877" y="10989"/>
                  </a:lnTo>
                  <a:lnTo>
                    <a:pt x="12894" y="11051"/>
                  </a:lnTo>
                  <a:lnTo>
                    <a:pt x="12925" y="11120"/>
                  </a:lnTo>
                  <a:lnTo>
                    <a:pt x="12957" y="11148"/>
                  </a:lnTo>
                  <a:lnTo>
                    <a:pt x="12962" y="11182"/>
                  </a:lnTo>
                  <a:lnTo>
                    <a:pt x="12978" y="11202"/>
                  </a:lnTo>
                  <a:lnTo>
                    <a:pt x="12983" y="11236"/>
                  </a:lnTo>
                  <a:lnTo>
                    <a:pt x="12983" y="11270"/>
                  </a:lnTo>
                  <a:lnTo>
                    <a:pt x="12978" y="11285"/>
                  </a:lnTo>
                  <a:lnTo>
                    <a:pt x="12983" y="11320"/>
                  </a:lnTo>
                  <a:lnTo>
                    <a:pt x="12973" y="11326"/>
                  </a:lnTo>
                  <a:lnTo>
                    <a:pt x="12988" y="11361"/>
                  </a:lnTo>
                  <a:lnTo>
                    <a:pt x="13000" y="11414"/>
                  </a:lnTo>
                  <a:lnTo>
                    <a:pt x="13010" y="11436"/>
                  </a:lnTo>
                  <a:lnTo>
                    <a:pt x="13010" y="11476"/>
                  </a:lnTo>
                  <a:lnTo>
                    <a:pt x="13026" y="11526"/>
                  </a:lnTo>
                  <a:lnTo>
                    <a:pt x="13068" y="11532"/>
                  </a:lnTo>
                  <a:lnTo>
                    <a:pt x="13090" y="11517"/>
                  </a:lnTo>
                  <a:lnTo>
                    <a:pt x="13116" y="11517"/>
                  </a:lnTo>
                  <a:lnTo>
                    <a:pt x="13128" y="11498"/>
                  </a:lnTo>
                  <a:lnTo>
                    <a:pt x="13143" y="11492"/>
                  </a:lnTo>
                  <a:lnTo>
                    <a:pt x="13154" y="11470"/>
                  </a:lnTo>
                  <a:lnTo>
                    <a:pt x="13169" y="11464"/>
                  </a:lnTo>
                  <a:lnTo>
                    <a:pt x="13218" y="11457"/>
                  </a:lnTo>
                  <a:lnTo>
                    <a:pt x="13254" y="11442"/>
                  </a:lnTo>
                  <a:lnTo>
                    <a:pt x="13287" y="11408"/>
                  </a:lnTo>
                  <a:lnTo>
                    <a:pt x="13302" y="11414"/>
                  </a:lnTo>
                  <a:lnTo>
                    <a:pt x="13329" y="11408"/>
                  </a:lnTo>
                  <a:lnTo>
                    <a:pt x="13382" y="11354"/>
                  </a:lnTo>
                  <a:lnTo>
                    <a:pt x="13479" y="11320"/>
                  </a:lnTo>
                  <a:lnTo>
                    <a:pt x="13537" y="11285"/>
                  </a:lnTo>
                  <a:lnTo>
                    <a:pt x="13537" y="11257"/>
                  </a:lnTo>
                  <a:lnTo>
                    <a:pt x="13547" y="11223"/>
                  </a:lnTo>
                  <a:lnTo>
                    <a:pt x="13590" y="11202"/>
                  </a:lnTo>
                  <a:lnTo>
                    <a:pt x="13617" y="11195"/>
                  </a:lnTo>
                  <a:lnTo>
                    <a:pt x="13653" y="11167"/>
                  </a:lnTo>
                  <a:lnTo>
                    <a:pt x="13686" y="11174"/>
                  </a:lnTo>
                  <a:lnTo>
                    <a:pt x="13713" y="11154"/>
                  </a:lnTo>
                  <a:lnTo>
                    <a:pt x="13713" y="11120"/>
                  </a:lnTo>
                  <a:lnTo>
                    <a:pt x="13733" y="11099"/>
                  </a:lnTo>
                  <a:lnTo>
                    <a:pt x="13771" y="11099"/>
                  </a:lnTo>
                  <a:lnTo>
                    <a:pt x="13786" y="11086"/>
                  </a:lnTo>
                  <a:lnTo>
                    <a:pt x="13793" y="11045"/>
                  </a:lnTo>
                  <a:lnTo>
                    <a:pt x="13829" y="11017"/>
                  </a:lnTo>
                  <a:lnTo>
                    <a:pt x="13856" y="11017"/>
                  </a:lnTo>
                  <a:lnTo>
                    <a:pt x="13861" y="11010"/>
                  </a:lnTo>
                  <a:lnTo>
                    <a:pt x="13856" y="10955"/>
                  </a:lnTo>
                  <a:lnTo>
                    <a:pt x="13866" y="10914"/>
                  </a:lnTo>
                  <a:lnTo>
                    <a:pt x="13878" y="10892"/>
                  </a:lnTo>
                  <a:lnTo>
                    <a:pt x="13904" y="10899"/>
                  </a:lnTo>
                  <a:lnTo>
                    <a:pt x="13926" y="10845"/>
                  </a:lnTo>
                  <a:lnTo>
                    <a:pt x="13952" y="10817"/>
                  </a:lnTo>
                  <a:lnTo>
                    <a:pt x="13962" y="10796"/>
                  </a:lnTo>
                  <a:lnTo>
                    <a:pt x="13984" y="10748"/>
                  </a:lnTo>
                  <a:lnTo>
                    <a:pt x="13984" y="10727"/>
                  </a:lnTo>
                  <a:lnTo>
                    <a:pt x="13962" y="10721"/>
                  </a:lnTo>
                  <a:lnTo>
                    <a:pt x="13946" y="10693"/>
                  </a:lnTo>
                  <a:lnTo>
                    <a:pt x="13919" y="10645"/>
                  </a:lnTo>
                  <a:lnTo>
                    <a:pt x="13887" y="10632"/>
                  </a:lnTo>
                  <a:lnTo>
                    <a:pt x="13846" y="10617"/>
                  </a:lnTo>
                  <a:lnTo>
                    <a:pt x="13813" y="10590"/>
                  </a:lnTo>
                  <a:lnTo>
                    <a:pt x="13786" y="10536"/>
                  </a:lnTo>
                  <a:lnTo>
                    <a:pt x="13781" y="10467"/>
                  </a:lnTo>
                  <a:lnTo>
                    <a:pt x="13786" y="10452"/>
                  </a:lnTo>
                  <a:lnTo>
                    <a:pt x="13793" y="10418"/>
                  </a:lnTo>
                  <a:lnTo>
                    <a:pt x="13786" y="10411"/>
                  </a:lnTo>
                  <a:lnTo>
                    <a:pt x="13771" y="10439"/>
                  </a:lnTo>
                  <a:lnTo>
                    <a:pt x="13733" y="10486"/>
                  </a:lnTo>
                  <a:lnTo>
                    <a:pt x="13691" y="10542"/>
                  </a:lnTo>
                  <a:lnTo>
                    <a:pt x="13648" y="10598"/>
                  </a:lnTo>
                  <a:lnTo>
                    <a:pt x="13612" y="10598"/>
                  </a:lnTo>
                  <a:lnTo>
                    <a:pt x="13563" y="10598"/>
                  </a:lnTo>
                  <a:lnTo>
                    <a:pt x="13515" y="10611"/>
                  </a:lnTo>
                  <a:lnTo>
                    <a:pt x="13515" y="10590"/>
                  </a:lnTo>
                  <a:lnTo>
                    <a:pt x="13505" y="10598"/>
                  </a:lnTo>
                  <a:lnTo>
                    <a:pt x="13494" y="10564"/>
                  </a:lnTo>
                  <a:lnTo>
                    <a:pt x="13505" y="10514"/>
                  </a:lnTo>
                  <a:lnTo>
                    <a:pt x="13505" y="10467"/>
                  </a:lnTo>
                  <a:lnTo>
                    <a:pt x="13489" y="10439"/>
                  </a:lnTo>
                  <a:lnTo>
                    <a:pt x="13474" y="10446"/>
                  </a:lnTo>
                  <a:lnTo>
                    <a:pt x="13457" y="10486"/>
                  </a:lnTo>
                  <a:lnTo>
                    <a:pt x="13462" y="10549"/>
                  </a:lnTo>
                  <a:lnTo>
                    <a:pt x="13452" y="10529"/>
                  </a:lnTo>
                  <a:lnTo>
                    <a:pt x="13447" y="10501"/>
                  </a:lnTo>
                  <a:lnTo>
                    <a:pt x="13430" y="10480"/>
                  </a:lnTo>
                  <a:lnTo>
                    <a:pt x="13425" y="10452"/>
                  </a:lnTo>
                  <a:lnTo>
                    <a:pt x="13430" y="10426"/>
                  </a:lnTo>
                  <a:lnTo>
                    <a:pt x="13425" y="10392"/>
                  </a:lnTo>
                  <a:lnTo>
                    <a:pt x="13387" y="10358"/>
                  </a:lnTo>
                  <a:lnTo>
                    <a:pt x="13377" y="10330"/>
                  </a:lnTo>
                  <a:lnTo>
                    <a:pt x="13351" y="10308"/>
                  </a:lnTo>
                  <a:lnTo>
                    <a:pt x="13329" y="10233"/>
                  </a:lnTo>
                  <a:lnTo>
                    <a:pt x="13307" y="10171"/>
                  </a:lnTo>
                  <a:lnTo>
                    <a:pt x="13314" y="10151"/>
                  </a:lnTo>
                  <a:lnTo>
                    <a:pt x="13302" y="10108"/>
                  </a:lnTo>
                  <a:lnTo>
                    <a:pt x="13341" y="10117"/>
                  </a:lnTo>
                  <a:lnTo>
                    <a:pt x="13361" y="10083"/>
                  </a:lnTo>
                  <a:lnTo>
                    <a:pt x="13399" y="10108"/>
                  </a:lnTo>
                  <a:lnTo>
                    <a:pt x="13430" y="10096"/>
                  </a:lnTo>
                  <a:lnTo>
                    <a:pt x="13479" y="10220"/>
                  </a:lnTo>
                  <a:lnTo>
                    <a:pt x="13515" y="10302"/>
                  </a:lnTo>
                  <a:lnTo>
                    <a:pt x="13573" y="10330"/>
                  </a:lnTo>
                  <a:lnTo>
                    <a:pt x="13633" y="10392"/>
                  </a:lnTo>
                  <a:lnTo>
                    <a:pt x="13701" y="10418"/>
                  </a:lnTo>
                  <a:lnTo>
                    <a:pt x="13760" y="10377"/>
                  </a:lnTo>
                  <a:lnTo>
                    <a:pt x="13803" y="10364"/>
                  </a:lnTo>
                  <a:lnTo>
                    <a:pt x="13829" y="10377"/>
                  </a:lnTo>
                  <a:lnTo>
                    <a:pt x="13856" y="10480"/>
                  </a:lnTo>
                  <a:lnTo>
                    <a:pt x="13919" y="10495"/>
                  </a:lnTo>
                  <a:lnTo>
                    <a:pt x="13984" y="10514"/>
                  </a:lnTo>
                  <a:lnTo>
                    <a:pt x="14095" y="10542"/>
                  </a:lnTo>
                  <a:lnTo>
                    <a:pt x="14175" y="10529"/>
                  </a:lnTo>
                  <a:lnTo>
                    <a:pt x="14271" y="10529"/>
                  </a:lnTo>
                  <a:lnTo>
                    <a:pt x="14378" y="10514"/>
                  </a:lnTo>
                  <a:lnTo>
                    <a:pt x="14419" y="10577"/>
                  </a:lnTo>
                  <a:lnTo>
                    <a:pt x="14436" y="10639"/>
                  </a:lnTo>
                  <a:lnTo>
                    <a:pt x="14478" y="10658"/>
                  </a:lnTo>
                  <a:lnTo>
                    <a:pt x="14547" y="10727"/>
                  </a:lnTo>
                  <a:lnTo>
                    <a:pt x="14564" y="10761"/>
                  </a:lnTo>
                  <a:lnTo>
                    <a:pt x="14537" y="10789"/>
                  </a:lnTo>
                  <a:lnTo>
                    <a:pt x="14611" y="10886"/>
                  </a:lnTo>
                  <a:lnTo>
                    <a:pt x="14654" y="10892"/>
                  </a:lnTo>
                  <a:lnTo>
                    <a:pt x="14739" y="10845"/>
                  </a:lnTo>
                  <a:lnTo>
                    <a:pt x="14750" y="10920"/>
                  </a:lnTo>
                  <a:lnTo>
                    <a:pt x="14750" y="11017"/>
                  </a:lnTo>
                  <a:lnTo>
                    <a:pt x="14765" y="11120"/>
                  </a:lnTo>
                  <a:lnTo>
                    <a:pt x="14792" y="11270"/>
                  </a:lnTo>
                  <a:lnTo>
                    <a:pt x="14845" y="11380"/>
                  </a:lnTo>
                  <a:lnTo>
                    <a:pt x="14857" y="11429"/>
                  </a:lnTo>
                  <a:lnTo>
                    <a:pt x="14872" y="11526"/>
                  </a:lnTo>
                  <a:lnTo>
                    <a:pt x="14903" y="11601"/>
                  </a:lnTo>
                  <a:lnTo>
                    <a:pt x="14925" y="11635"/>
                  </a:lnTo>
                  <a:lnTo>
                    <a:pt x="14946" y="11711"/>
                  </a:lnTo>
                  <a:lnTo>
                    <a:pt x="14973" y="11814"/>
                  </a:lnTo>
                  <a:lnTo>
                    <a:pt x="15026" y="11882"/>
                  </a:lnTo>
                  <a:lnTo>
                    <a:pt x="15048" y="11861"/>
                  </a:lnTo>
                  <a:lnTo>
                    <a:pt x="15069" y="11814"/>
                  </a:lnTo>
                  <a:lnTo>
                    <a:pt x="15122" y="11792"/>
                  </a:lnTo>
                  <a:lnTo>
                    <a:pt x="15106" y="11766"/>
                  </a:lnTo>
                  <a:lnTo>
                    <a:pt x="15132" y="11711"/>
                  </a:lnTo>
                  <a:lnTo>
                    <a:pt x="15164" y="11704"/>
                  </a:lnTo>
                  <a:lnTo>
                    <a:pt x="15164" y="11573"/>
                  </a:lnTo>
                  <a:lnTo>
                    <a:pt x="15191" y="11498"/>
                  </a:lnTo>
                  <a:lnTo>
                    <a:pt x="15186" y="11436"/>
                  </a:lnTo>
                  <a:lnTo>
                    <a:pt x="15176" y="11333"/>
                  </a:lnTo>
                  <a:lnTo>
                    <a:pt x="15191" y="11270"/>
                  </a:lnTo>
                  <a:lnTo>
                    <a:pt x="15217" y="11264"/>
                  </a:lnTo>
                  <a:lnTo>
                    <a:pt x="15270" y="11236"/>
                  </a:lnTo>
                  <a:lnTo>
                    <a:pt x="15297" y="11217"/>
                  </a:lnTo>
                  <a:lnTo>
                    <a:pt x="15297" y="11182"/>
                  </a:lnTo>
                  <a:lnTo>
                    <a:pt x="15355" y="11133"/>
                  </a:lnTo>
                  <a:lnTo>
                    <a:pt x="15398" y="11086"/>
                  </a:lnTo>
                  <a:lnTo>
                    <a:pt x="15462" y="10989"/>
                  </a:lnTo>
                  <a:lnTo>
                    <a:pt x="15548" y="10933"/>
                  </a:lnTo>
                  <a:lnTo>
                    <a:pt x="15580" y="10886"/>
                  </a:lnTo>
                  <a:lnTo>
                    <a:pt x="15575" y="10824"/>
                  </a:lnTo>
                  <a:lnTo>
                    <a:pt x="15648" y="10811"/>
                  </a:lnTo>
                  <a:lnTo>
                    <a:pt x="15686" y="10811"/>
                  </a:lnTo>
                  <a:lnTo>
                    <a:pt x="15696" y="10783"/>
                  </a:lnTo>
                  <a:lnTo>
                    <a:pt x="15718" y="10789"/>
                  </a:lnTo>
                  <a:lnTo>
                    <a:pt x="15734" y="10796"/>
                  </a:lnTo>
                  <a:lnTo>
                    <a:pt x="15744" y="10783"/>
                  </a:lnTo>
                  <a:lnTo>
                    <a:pt x="15771" y="10796"/>
                  </a:lnTo>
                  <a:lnTo>
                    <a:pt x="15787" y="10748"/>
                  </a:lnTo>
                  <a:lnTo>
                    <a:pt x="15781" y="10714"/>
                  </a:lnTo>
                  <a:lnTo>
                    <a:pt x="15834" y="10714"/>
                  </a:lnTo>
                  <a:lnTo>
                    <a:pt x="15860" y="10761"/>
                  </a:lnTo>
                  <a:lnTo>
                    <a:pt x="15872" y="10804"/>
                  </a:lnTo>
                  <a:lnTo>
                    <a:pt x="15877" y="10845"/>
                  </a:lnTo>
                  <a:lnTo>
                    <a:pt x="15894" y="10886"/>
                  </a:lnTo>
                  <a:lnTo>
                    <a:pt x="15935" y="10948"/>
                  </a:lnTo>
                  <a:lnTo>
                    <a:pt x="15967" y="10955"/>
                  </a:lnTo>
                  <a:lnTo>
                    <a:pt x="15962" y="10983"/>
                  </a:lnTo>
                  <a:lnTo>
                    <a:pt x="16010" y="11071"/>
                  </a:lnTo>
                  <a:lnTo>
                    <a:pt x="16020" y="11148"/>
                  </a:lnTo>
                  <a:lnTo>
                    <a:pt x="16000" y="11242"/>
                  </a:lnTo>
                  <a:lnTo>
                    <a:pt x="16037" y="11264"/>
                  </a:lnTo>
                  <a:lnTo>
                    <a:pt x="16068" y="11230"/>
                  </a:lnTo>
                  <a:lnTo>
                    <a:pt x="16133" y="11174"/>
                  </a:lnTo>
                  <a:lnTo>
                    <a:pt x="16170" y="11133"/>
                  </a:lnTo>
                  <a:lnTo>
                    <a:pt x="16196" y="11195"/>
                  </a:lnTo>
                  <a:lnTo>
                    <a:pt x="16206" y="11292"/>
                  </a:lnTo>
                  <a:lnTo>
                    <a:pt x="16228" y="11380"/>
                  </a:lnTo>
                  <a:lnTo>
                    <a:pt x="16249" y="11423"/>
                  </a:lnTo>
                  <a:lnTo>
                    <a:pt x="16244" y="11504"/>
                  </a:lnTo>
                  <a:lnTo>
                    <a:pt x="16266" y="11552"/>
                  </a:lnTo>
                  <a:lnTo>
                    <a:pt x="16249" y="11614"/>
                  </a:lnTo>
                  <a:lnTo>
                    <a:pt x="16254" y="11670"/>
                  </a:lnTo>
                  <a:lnTo>
                    <a:pt x="16239" y="11745"/>
                  </a:lnTo>
                  <a:lnTo>
                    <a:pt x="16233" y="11792"/>
                  </a:lnTo>
                  <a:lnTo>
                    <a:pt x="16244" y="11835"/>
                  </a:lnTo>
                  <a:lnTo>
                    <a:pt x="16254" y="11792"/>
                  </a:lnTo>
                  <a:lnTo>
                    <a:pt x="16281" y="11827"/>
                  </a:lnTo>
                  <a:lnTo>
                    <a:pt x="16313" y="11869"/>
                  </a:lnTo>
                  <a:lnTo>
                    <a:pt x="16324" y="11904"/>
                  </a:lnTo>
                  <a:lnTo>
                    <a:pt x="16346" y="11930"/>
                  </a:lnTo>
                  <a:lnTo>
                    <a:pt x="16356" y="11964"/>
                  </a:lnTo>
                  <a:lnTo>
                    <a:pt x="16351" y="12020"/>
                  </a:lnTo>
                  <a:lnTo>
                    <a:pt x="16372" y="12061"/>
                  </a:lnTo>
                  <a:lnTo>
                    <a:pt x="16382" y="12123"/>
                  </a:lnTo>
                  <a:lnTo>
                    <a:pt x="16414" y="12170"/>
                  </a:lnTo>
                  <a:lnTo>
                    <a:pt x="16419" y="12213"/>
                  </a:lnTo>
                  <a:lnTo>
                    <a:pt x="16489" y="12273"/>
                  </a:lnTo>
                  <a:lnTo>
                    <a:pt x="16542" y="12329"/>
                  </a:lnTo>
                  <a:lnTo>
                    <a:pt x="16585" y="12323"/>
                  </a:lnTo>
                  <a:lnTo>
                    <a:pt x="16585" y="12295"/>
                  </a:lnTo>
                  <a:lnTo>
                    <a:pt x="16564" y="12226"/>
                  </a:lnTo>
                  <a:lnTo>
                    <a:pt x="16542" y="12204"/>
                  </a:lnTo>
                  <a:lnTo>
                    <a:pt x="16537" y="12164"/>
                  </a:lnTo>
                  <a:lnTo>
                    <a:pt x="16532" y="12136"/>
                  </a:lnTo>
                  <a:lnTo>
                    <a:pt x="16537" y="12101"/>
                  </a:lnTo>
                  <a:lnTo>
                    <a:pt x="16532" y="12054"/>
                  </a:lnTo>
                  <a:lnTo>
                    <a:pt x="16505" y="12007"/>
                  </a:lnTo>
                  <a:lnTo>
                    <a:pt x="16472" y="11958"/>
                  </a:lnTo>
                  <a:lnTo>
                    <a:pt x="16457" y="11951"/>
                  </a:lnTo>
                  <a:lnTo>
                    <a:pt x="16426" y="11910"/>
                  </a:lnTo>
                  <a:lnTo>
                    <a:pt x="16387" y="11904"/>
                  </a:lnTo>
                  <a:lnTo>
                    <a:pt x="16356" y="11861"/>
                  </a:lnTo>
                  <a:lnTo>
                    <a:pt x="16346" y="11792"/>
                  </a:lnTo>
                  <a:lnTo>
                    <a:pt x="16324" y="11723"/>
                  </a:lnTo>
                  <a:lnTo>
                    <a:pt x="16286" y="11723"/>
                  </a:lnTo>
                  <a:lnTo>
                    <a:pt x="16281" y="11670"/>
                  </a:lnTo>
                  <a:lnTo>
                    <a:pt x="16303" y="11601"/>
                  </a:lnTo>
                  <a:lnTo>
                    <a:pt x="16334" y="11492"/>
                  </a:lnTo>
                  <a:lnTo>
                    <a:pt x="16339" y="11408"/>
                  </a:lnTo>
                  <a:lnTo>
                    <a:pt x="16392" y="11408"/>
                  </a:lnTo>
                  <a:lnTo>
                    <a:pt x="16382" y="11470"/>
                  </a:lnTo>
                  <a:lnTo>
                    <a:pt x="16431" y="11470"/>
                  </a:lnTo>
                  <a:lnTo>
                    <a:pt x="16484" y="11504"/>
                  </a:lnTo>
                  <a:lnTo>
                    <a:pt x="16515" y="11586"/>
                  </a:lnTo>
                  <a:lnTo>
                    <a:pt x="16537" y="11629"/>
                  </a:lnTo>
                  <a:lnTo>
                    <a:pt x="16585" y="11642"/>
                  </a:lnTo>
                  <a:lnTo>
                    <a:pt x="16627" y="11683"/>
                  </a:lnTo>
                  <a:lnTo>
                    <a:pt x="16612" y="11732"/>
                  </a:lnTo>
                  <a:lnTo>
                    <a:pt x="16632" y="11779"/>
                  </a:lnTo>
                  <a:lnTo>
                    <a:pt x="16707" y="11711"/>
                  </a:lnTo>
                  <a:lnTo>
                    <a:pt x="16755" y="11648"/>
                  </a:lnTo>
                  <a:lnTo>
                    <a:pt x="16825" y="11601"/>
                  </a:lnTo>
                  <a:lnTo>
                    <a:pt x="16871" y="11552"/>
                  </a:lnTo>
                  <a:lnTo>
                    <a:pt x="16878" y="11414"/>
                  </a:lnTo>
                  <a:lnTo>
                    <a:pt x="16851" y="11270"/>
                  </a:lnTo>
                  <a:lnTo>
                    <a:pt x="16813" y="11208"/>
                  </a:lnTo>
                  <a:lnTo>
                    <a:pt x="16760" y="11161"/>
                  </a:lnTo>
                  <a:lnTo>
                    <a:pt x="16707" y="11058"/>
                  </a:lnTo>
                  <a:lnTo>
                    <a:pt x="16665" y="10976"/>
                  </a:lnTo>
                  <a:lnTo>
                    <a:pt x="16675" y="10920"/>
                  </a:lnTo>
                  <a:lnTo>
                    <a:pt x="16723" y="10845"/>
                  </a:lnTo>
                  <a:lnTo>
                    <a:pt x="16803" y="10776"/>
                  </a:lnTo>
                  <a:lnTo>
                    <a:pt x="16830" y="10761"/>
                  </a:lnTo>
                  <a:lnTo>
                    <a:pt x="16909" y="10789"/>
                  </a:lnTo>
                  <a:lnTo>
                    <a:pt x="16893" y="10824"/>
                  </a:lnTo>
                  <a:lnTo>
                    <a:pt x="16909" y="10879"/>
                  </a:lnTo>
                  <a:lnTo>
                    <a:pt x="16941" y="10873"/>
                  </a:lnTo>
                  <a:lnTo>
                    <a:pt x="16963" y="10789"/>
                  </a:lnTo>
                  <a:lnTo>
                    <a:pt x="17026" y="10776"/>
                  </a:lnTo>
                  <a:lnTo>
                    <a:pt x="17105" y="10736"/>
                  </a:lnTo>
                  <a:lnTo>
                    <a:pt x="17137" y="10693"/>
                  </a:lnTo>
                  <a:lnTo>
                    <a:pt x="17159" y="10721"/>
                  </a:lnTo>
                  <a:lnTo>
                    <a:pt x="17197" y="10686"/>
                  </a:lnTo>
                  <a:lnTo>
                    <a:pt x="17260" y="10680"/>
                  </a:lnTo>
                  <a:lnTo>
                    <a:pt x="17340" y="10611"/>
                  </a:lnTo>
                  <a:lnTo>
                    <a:pt x="17420" y="10536"/>
                  </a:lnTo>
                  <a:lnTo>
                    <a:pt x="17473" y="10439"/>
                  </a:lnTo>
                  <a:lnTo>
                    <a:pt x="17521" y="10330"/>
                  </a:lnTo>
                  <a:lnTo>
                    <a:pt x="17563" y="10239"/>
                  </a:lnTo>
                  <a:lnTo>
                    <a:pt x="17596" y="10233"/>
                  </a:lnTo>
                  <a:lnTo>
                    <a:pt x="17611" y="10164"/>
                  </a:lnTo>
                  <a:lnTo>
                    <a:pt x="17622" y="10096"/>
                  </a:lnTo>
                  <a:lnTo>
                    <a:pt x="17589" y="10068"/>
                  </a:lnTo>
                  <a:lnTo>
                    <a:pt x="17574" y="10020"/>
                  </a:lnTo>
                  <a:lnTo>
                    <a:pt x="17611" y="9999"/>
                  </a:lnTo>
                  <a:lnTo>
                    <a:pt x="17611" y="9937"/>
                  </a:lnTo>
                  <a:lnTo>
                    <a:pt x="17574" y="9868"/>
                  </a:lnTo>
                  <a:lnTo>
                    <a:pt x="17536" y="9786"/>
                  </a:lnTo>
                  <a:lnTo>
                    <a:pt x="17516" y="9696"/>
                  </a:lnTo>
                  <a:lnTo>
                    <a:pt x="17451" y="9649"/>
                  </a:lnTo>
                  <a:lnTo>
                    <a:pt x="17483" y="9587"/>
                  </a:lnTo>
                  <a:lnTo>
                    <a:pt x="17543" y="9539"/>
                  </a:lnTo>
                  <a:lnTo>
                    <a:pt x="17569" y="9490"/>
                  </a:lnTo>
                  <a:lnTo>
                    <a:pt x="17654" y="9464"/>
                  </a:lnTo>
                  <a:lnTo>
                    <a:pt x="17642" y="9415"/>
                  </a:lnTo>
                  <a:lnTo>
                    <a:pt x="17606" y="9415"/>
                  </a:lnTo>
                  <a:lnTo>
                    <a:pt x="17553" y="9380"/>
                  </a:lnTo>
                  <a:lnTo>
                    <a:pt x="17489" y="9449"/>
                  </a:lnTo>
                  <a:lnTo>
                    <a:pt x="17441" y="9421"/>
                  </a:lnTo>
                  <a:lnTo>
                    <a:pt x="17441" y="9380"/>
                  </a:lnTo>
                  <a:lnTo>
                    <a:pt x="17393" y="9368"/>
                  </a:lnTo>
                  <a:lnTo>
                    <a:pt x="17361" y="9305"/>
                  </a:lnTo>
                  <a:lnTo>
                    <a:pt x="17393" y="9258"/>
                  </a:lnTo>
                  <a:lnTo>
                    <a:pt x="17451" y="9249"/>
                  </a:lnTo>
                  <a:lnTo>
                    <a:pt x="17489" y="9189"/>
                  </a:lnTo>
                  <a:lnTo>
                    <a:pt x="17553" y="9121"/>
                  </a:lnTo>
                  <a:lnTo>
                    <a:pt x="17606" y="9086"/>
                  </a:lnTo>
                  <a:lnTo>
                    <a:pt x="17637" y="9140"/>
                  </a:lnTo>
                  <a:lnTo>
                    <a:pt x="17589" y="9209"/>
                  </a:lnTo>
                  <a:lnTo>
                    <a:pt x="17601" y="9249"/>
                  </a:lnTo>
                  <a:lnTo>
                    <a:pt x="17569" y="9299"/>
                  </a:lnTo>
                  <a:lnTo>
                    <a:pt x="17632" y="9271"/>
                  </a:lnTo>
                  <a:lnTo>
                    <a:pt x="17659" y="9196"/>
                  </a:lnTo>
                  <a:lnTo>
                    <a:pt x="17739" y="9168"/>
                  </a:lnTo>
                  <a:lnTo>
                    <a:pt x="17765" y="9196"/>
                  </a:lnTo>
                  <a:lnTo>
                    <a:pt x="17797" y="9209"/>
                  </a:lnTo>
                  <a:lnTo>
                    <a:pt x="17802" y="9224"/>
                  </a:lnTo>
                  <a:lnTo>
                    <a:pt x="17787" y="9277"/>
                  </a:lnTo>
                  <a:lnTo>
                    <a:pt x="17792" y="9299"/>
                  </a:lnTo>
                  <a:lnTo>
                    <a:pt x="17775" y="9312"/>
                  </a:lnTo>
                  <a:lnTo>
                    <a:pt x="17760" y="9353"/>
                  </a:lnTo>
                  <a:lnTo>
                    <a:pt x="17775" y="9368"/>
                  </a:lnTo>
                  <a:lnTo>
                    <a:pt x="17792" y="9374"/>
                  </a:lnTo>
                  <a:lnTo>
                    <a:pt x="17792" y="9396"/>
                  </a:lnTo>
                  <a:lnTo>
                    <a:pt x="17809" y="9387"/>
                  </a:lnTo>
                  <a:lnTo>
                    <a:pt x="17814" y="9368"/>
                  </a:lnTo>
                  <a:lnTo>
                    <a:pt x="17840" y="9387"/>
                  </a:lnTo>
                  <a:lnTo>
                    <a:pt x="17882" y="9471"/>
                  </a:lnTo>
                  <a:lnTo>
                    <a:pt x="17840" y="9484"/>
                  </a:lnTo>
                  <a:lnTo>
                    <a:pt x="17867" y="9580"/>
                  </a:lnTo>
                  <a:lnTo>
                    <a:pt x="17855" y="9649"/>
                  </a:lnTo>
                  <a:lnTo>
                    <a:pt x="17862" y="9696"/>
                  </a:lnTo>
                  <a:lnTo>
                    <a:pt x="17915" y="9690"/>
                  </a:lnTo>
                  <a:lnTo>
                    <a:pt x="17961" y="9649"/>
                  </a:lnTo>
                  <a:lnTo>
                    <a:pt x="18015" y="9627"/>
                  </a:lnTo>
                  <a:lnTo>
                    <a:pt x="18036" y="9580"/>
                  </a:lnTo>
                  <a:lnTo>
                    <a:pt x="18036" y="9471"/>
                  </a:lnTo>
                  <a:lnTo>
                    <a:pt x="18021" y="9408"/>
                  </a:lnTo>
                  <a:lnTo>
                    <a:pt x="17973" y="9299"/>
                  </a:lnTo>
                  <a:lnTo>
                    <a:pt x="17942" y="9258"/>
                  </a:lnTo>
                  <a:lnTo>
                    <a:pt x="17920" y="9243"/>
                  </a:lnTo>
                  <a:lnTo>
                    <a:pt x="17925" y="9230"/>
                  </a:lnTo>
                  <a:lnTo>
                    <a:pt x="17925" y="9189"/>
                  </a:lnTo>
                  <a:lnTo>
                    <a:pt x="17952" y="9161"/>
                  </a:lnTo>
                  <a:lnTo>
                    <a:pt x="17988" y="9146"/>
                  </a:lnTo>
                  <a:lnTo>
                    <a:pt x="18010" y="9121"/>
                  </a:lnTo>
                  <a:lnTo>
                    <a:pt x="18021" y="9099"/>
                  </a:lnTo>
                  <a:lnTo>
                    <a:pt x="18053" y="9078"/>
                  </a:lnTo>
                  <a:lnTo>
                    <a:pt x="18053" y="9009"/>
                  </a:lnTo>
                  <a:lnTo>
                    <a:pt x="18068" y="8975"/>
                  </a:lnTo>
                  <a:lnTo>
                    <a:pt x="18094" y="8940"/>
                  </a:lnTo>
                  <a:lnTo>
                    <a:pt x="18116" y="8949"/>
                  </a:lnTo>
                  <a:lnTo>
                    <a:pt x="18128" y="8914"/>
                  </a:lnTo>
                  <a:lnTo>
                    <a:pt x="18207" y="8837"/>
                  </a:lnTo>
                  <a:lnTo>
                    <a:pt x="18244" y="8887"/>
                  </a:lnTo>
                  <a:lnTo>
                    <a:pt x="18281" y="8887"/>
                  </a:lnTo>
                  <a:lnTo>
                    <a:pt x="18360" y="8824"/>
                  </a:lnTo>
                  <a:lnTo>
                    <a:pt x="18399" y="8762"/>
                  </a:lnTo>
                  <a:lnTo>
                    <a:pt x="18478" y="8640"/>
                  </a:lnTo>
                  <a:lnTo>
                    <a:pt x="18558" y="8515"/>
                  </a:lnTo>
                  <a:lnTo>
                    <a:pt x="18580" y="8440"/>
                  </a:lnTo>
                  <a:lnTo>
                    <a:pt x="18670" y="8274"/>
                  </a:lnTo>
                  <a:lnTo>
                    <a:pt x="18696" y="8090"/>
                  </a:lnTo>
                  <a:lnTo>
                    <a:pt x="18701" y="7944"/>
                  </a:lnTo>
                  <a:lnTo>
                    <a:pt x="18749" y="7821"/>
                  </a:lnTo>
                  <a:lnTo>
                    <a:pt x="18749" y="7718"/>
                  </a:lnTo>
                  <a:lnTo>
                    <a:pt x="18665" y="7581"/>
                  </a:lnTo>
                  <a:lnTo>
                    <a:pt x="18600" y="7574"/>
                  </a:lnTo>
                  <a:lnTo>
                    <a:pt x="18563" y="7635"/>
                  </a:lnTo>
                  <a:lnTo>
                    <a:pt x="18505" y="7609"/>
                  </a:lnTo>
                  <a:lnTo>
                    <a:pt x="18478" y="7525"/>
                  </a:lnTo>
                  <a:lnTo>
                    <a:pt x="18387" y="7512"/>
                  </a:lnTo>
                  <a:lnTo>
                    <a:pt x="18611" y="7196"/>
                  </a:lnTo>
                  <a:lnTo>
                    <a:pt x="18803" y="6922"/>
                  </a:lnTo>
                  <a:lnTo>
                    <a:pt x="18994" y="6879"/>
                  </a:lnTo>
                  <a:lnTo>
                    <a:pt x="19175" y="6907"/>
                  </a:lnTo>
                  <a:lnTo>
                    <a:pt x="19250" y="6831"/>
                  </a:lnTo>
                  <a:lnTo>
                    <a:pt x="19339" y="6853"/>
                  </a:lnTo>
                  <a:lnTo>
                    <a:pt x="19334" y="6956"/>
                  </a:lnTo>
                  <a:lnTo>
                    <a:pt x="19424" y="6941"/>
                  </a:lnTo>
                  <a:lnTo>
                    <a:pt x="19552" y="6900"/>
                  </a:lnTo>
                  <a:lnTo>
                    <a:pt x="19504" y="6810"/>
                  </a:lnTo>
                  <a:lnTo>
                    <a:pt x="19649" y="6556"/>
                  </a:lnTo>
                  <a:lnTo>
                    <a:pt x="19797" y="6501"/>
                  </a:lnTo>
                  <a:lnTo>
                    <a:pt x="19845" y="6694"/>
                  </a:lnTo>
                  <a:lnTo>
                    <a:pt x="19994" y="6522"/>
                  </a:lnTo>
                  <a:lnTo>
                    <a:pt x="20031" y="6391"/>
                  </a:lnTo>
                  <a:lnTo>
                    <a:pt x="20101" y="6378"/>
                  </a:lnTo>
                  <a:lnTo>
                    <a:pt x="20053" y="6604"/>
                  </a:lnTo>
                  <a:lnTo>
                    <a:pt x="19946" y="6728"/>
                  </a:lnTo>
                  <a:lnTo>
                    <a:pt x="19845" y="6879"/>
                  </a:lnTo>
                  <a:lnTo>
                    <a:pt x="19738" y="7065"/>
                  </a:lnTo>
                  <a:lnTo>
                    <a:pt x="19649" y="7100"/>
                  </a:lnTo>
                  <a:lnTo>
                    <a:pt x="19644" y="7169"/>
                  </a:lnTo>
                  <a:lnTo>
                    <a:pt x="19595" y="7250"/>
                  </a:lnTo>
                  <a:lnTo>
                    <a:pt x="19569" y="7437"/>
                  </a:lnTo>
                  <a:lnTo>
                    <a:pt x="19600" y="7725"/>
                  </a:lnTo>
                  <a:lnTo>
                    <a:pt x="19627" y="7903"/>
                  </a:lnTo>
                  <a:lnTo>
                    <a:pt x="19649" y="7987"/>
                  </a:lnTo>
                  <a:lnTo>
                    <a:pt x="19733" y="7875"/>
                  </a:lnTo>
                  <a:lnTo>
                    <a:pt x="19750" y="7753"/>
                  </a:lnTo>
                  <a:lnTo>
                    <a:pt x="19835" y="7725"/>
                  </a:lnTo>
                  <a:lnTo>
                    <a:pt x="19856" y="7581"/>
                  </a:lnTo>
                  <a:lnTo>
                    <a:pt x="19956" y="7512"/>
                  </a:lnTo>
                  <a:lnTo>
                    <a:pt x="19930" y="7456"/>
                  </a:lnTo>
                  <a:lnTo>
                    <a:pt x="19956" y="7347"/>
                  </a:lnTo>
                  <a:lnTo>
                    <a:pt x="20009" y="7340"/>
                  </a:lnTo>
                  <a:lnTo>
                    <a:pt x="20016" y="7141"/>
                  </a:lnTo>
                  <a:lnTo>
                    <a:pt x="19951" y="7106"/>
                  </a:lnTo>
                  <a:lnTo>
                    <a:pt x="19951" y="7050"/>
                  </a:lnTo>
                  <a:lnTo>
                    <a:pt x="20021" y="6913"/>
                  </a:lnTo>
                  <a:lnTo>
                    <a:pt x="20043" y="6818"/>
                  </a:lnTo>
                  <a:lnTo>
                    <a:pt x="20122" y="6838"/>
                  </a:lnTo>
                  <a:lnTo>
                    <a:pt x="20180" y="6776"/>
                  </a:lnTo>
                  <a:lnTo>
                    <a:pt x="20207" y="6831"/>
                  </a:lnTo>
                  <a:lnTo>
                    <a:pt x="20362" y="6715"/>
                  </a:lnTo>
                  <a:lnTo>
                    <a:pt x="20446" y="6818"/>
                  </a:lnTo>
                  <a:lnTo>
                    <a:pt x="20468" y="6750"/>
                  </a:lnTo>
                  <a:lnTo>
                    <a:pt x="20553" y="6653"/>
                  </a:lnTo>
                  <a:lnTo>
                    <a:pt x="20643" y="6544"/>
                  </a:lnTo>
                  <a:lnTo>
                    <a:pt x="20696" y="6522"/>
                  </a:lnTo>
                  <a:lnTo>
                    <a:pt x="20860" y="6398"/>
                  </a:lnTo>
                  <a:lnTo>
                    <a:pt x="20967" y="6432"/>
                  </a:lnTo>
                  <a:lnTo>
                    <a:pt x="20983" y="6391"/>
                  </a:lnTo>
                  <a:lnTo>
                    <a:pt x="20978" y="6322"/>
                  </a:lnTo>
                  <a:lnTo>
                    <a:pt x="20952" y="6275"/>
                  </a:lnTo>
                  <a:lnTo>
                    <a:pt x="20914" y="6138"/>
                  </a:lnTo>
                  <a:lnTo>
                    <a:pt x="20860" y="6047"/>
                  </a:lnTo>
                  <a:lnTo>
                    <a:pt x="20935" y="6063"/>
                  </a:lnTo>
                  <a:lnTo>
                    <a:pt x="21010" y="5985"/>
                  </a:lnTo>
                  <a:lnTo>
                    <a:pt x="21042" y="5910"/>
                  </a:lnTo>
                  <a:lnTo>
                    <a:pt x="21015" y="5824"/>
                  </a:lnTo>
                  <a:lnTo>
                    <a:pt x="21015" y="5822"/>
                  </a:lnTo>
                  <a:lnTo>
                    <a:pt x="21017" y="5822"/>
                  </a:lnTo>
                  <a:lnTo>
                    <a:pt x="21085" y="5779"/>
                  </a:lnTo>
                  <a:lnTo>
                    <a:pt x="21073" y="5848"/>
                  </a:lnTo>
                  <a:lnTo>
                    <a:pt x="21106" y="5910"/>
                  </a:lnTo>
                  <a:lnTo>
                    <a:pt x="21174" y="5891"/>
                  </a:lnTo>
                  <a:lnTo>
                    <a:pt x="21233" y="5916"/>
                  </a:lnTo>
                  <a:lnTo>
                    <a:pt x="21244" y="6000"/>
                  </a:lnTo>
                  <a:lnTo>
                    <a:pt x="21324" y="6047"/>
                  </a:lnTo>
                  <a:lnTo>
                    <a:pt x="21366" y="6110"/>
                  </a:lnTo>
                  <a:lnTo>
                    <a:pt x="21419" y="6116"/>
                  </a:lnTo>
                  <a:lnTo>
                    <a:pt x="21445" y="6075"/>
                  </a:lnTo>
                  <a:lnTo>
                    <a:pt x="21445" y="5904"/>
                  </a:lnTo>
                  <a:lnTo>
                    <a:pt x="21542" y="5882"/>
                  </a:lnTo>
                  <a:lnTo>
                    <a:pt x="21600" y="5807"/>
                  </a:lnTo>
                  <a:lnTo>
                    <a:pt x="21484" y="5629"/>
                  </a:lnTo>
                  <a:lnTo>
                    <a:pt x="21329" y="5601"/>
                  </a:lnTo>
                  <a:lnTo>
                    <a:pt x="21339" y="5738"/>
                  </a:lnTo>
                  <a:lnTo>
                    <a:pt x="21302" y="5691"/>
                  </a:lnTo>
                  <a:lnTo>
                    <a:pt x="21307" y="5573"/>
                  </a:lnTo>
                  <a:lnTo>
                    <a:pt x="21153" y="5375"/>
                  </a:lnTo>
                  <a:lnTo>
                    <a:pt x="21037" y="5246"/>
                  </a:lnTo>
                  <a:lnTo>
                    <a:pt x="21037" y="5244"/>
                  </a:lnTo>
                  <a:lnTo>
                    <a:pt x="20957" y="5154"/>
                  </a:lnTo>
                  <a:lnTo>
                    <a:pt x="20787" y="5051"/>
                  </a:lnTo>
                  <a:lnTo>
                    <a:pt x="20664" y="5066"/>
                  </a:lnTo>
                  <a:lnTo>
                    <a:pt x="20478" y="5004"/>
                  </a:lnTo>
                  <a:lnTo>
                    <a:pt x="20451" y="5100"/>
                  </a:lnTo>
                  <a:lnTo>
                    <a:pt x="20500" y="5238"/>
                  </a:lnTo>
                  <a:lnTo>
                    <a:pt x="20425" y="5307"/>
                  </a:lnTo>
                  <a:lnTo>
                    <a:pt x="20323" y="5120"/>
                  </a:lnTo>
                  <a:lnTo>
                    <a:pt x="20212" y="5141"/>
                  </a:lnTo>
                  <a:lnTo>
                    <a:pt x="20101" y="5100"/>
                  </a:lnTo>
                  <a:lnTo>
                    <a:pt x="19999" y="5107"/>
                  </a:lnTo>
                  <a:lnTo>
                    <a:pt x="19920" y="5148"/>
                  </a:lnTo>
                  <a:lnTo>
                    <a:pt x="19845" y="5085"/>
                  </a:lnTo>
                  <a:lnTo>
                    <a:pt x="19850" y="4920"/>
                  </a:lnTo>
                  <a:lnTo>
                    <a:pt x="19803" y="4826"/>
                  </a:lnTo>
                  <a:lnTo>
                    <a:pt x="19685" y="4783"/>
                  </a:lnTo>
                  <a:lnTo>
                    <a:pt x="19451" y="4826"/>
                  </a:lnTo>
                  <a:lnTo>
                    <a:pt x="19298" y="4645"/>
                  </a:lnTo>
                  <a:lnTo>
                    <a:pt x="19250" y="4501"/>
                  </a:lnTo>
                  <a:lnTo>
                    <a:pt x="18723" y="4336"/>
                  </a:lnTo>
                  <a:lnTo>
                    <a:pt x="18648" y="4448"/>
                  </a:lnTo>
                  <a:lnTo>
                    <a:pt x="18691" y="4673"/>
                  </a:lnTo>
                  <a:lnTo>
                    <a:pt x="18595" y="4639"/>
                  </a:lnTo>
                  <a:lnTo>
                    <a:pt x="18553" y="4707"/>
                  </a:lnTo>
                  <a:lnTo>
                    <a:pt x="18440" y="4632"/>
                  </a:lnTo>
                  <a:lnTo>
                    <a:pt x="18340" y="4695"/>
                  </a:lnTo>
                  <a:lnTo>
                    <a:pt x="18244" y="4585"/>
                  </a:lnTo>
                  <a:lnTo>
                    <a:pt x="18186" y="4832"/>
                  </a:lnTo>
                  <a:lnTo>
                    <a:pt x="18094" y="4735"/>
                  </a:lnTo>
                  <a:lnTo>
                    <a:pt x="18021" y="4551"/>
                  </a:lnTo>
                  <a:lnTo>
                    <a:pt x="18053" y="4448"/>
                  </a:lnTo>
                  <a:lnTo>
                    <a:pt x="18026" y="4282"/>
                  </a:lnTo>
                  <a:lnTo>
                    <a:pt x="17930" y="4145"/>
                  </a:lnTo>
                  <a:lnTo>
                    <a:pt x="17835" y="4145"/>
                  </a:lnTo>
                  <a:lnTo>
                    <a:pt x="17712" y="4095"/>
                  </a:lnTo>
                  <a:lnTo>
                    <a:pt x="17707" y="4295"/>
                  </a:lnTo>
                  <a:lnTo>
                    <a:pt x="17463" y="4254"/>
                  </a:lnTo>
                  <a:lnTo>
                    <a:pt x="17446" y="4130"/>
                  </a:lnTo>
                  <a:lnTo>
                    <a:pt x="17260" y="4089"/>
                  </a:lnTo>
                  <a:lnTo>
                    <a:pt x="17164" y="4130"/>
                  </a:lnTo>
                  <a:lnTo>
                    <a:pt x="17137" y="4198"/>
                  </a:lnTo>
                  <a:lnTo>
                    <a:pt x="17105" y="4027"/>
                  </a:lnTo>
                  <a:lnTo>
                    <a:pt x="17052" y="4076"/>
                  </a:lnTo>
                  <a:lnTo>
                    <a:pt x="16968" y="4007"/>
                  </a:lnTo>
                  <a:lnTo>
                    <a:pt x="16893" y="3967"/>
                  </a:lnTo>
                  <a:lnTo>
                    <a:pt x="16936" y="3883"/>
                  </a:lnTo>
                  <a:lnTo>
                    <a:pt x="17091" y="3726"/>
                  </a:lnTo>
                  <a:lnTo>
                    <a:pt x="17154" y="3636"/>
                  </a:lnTo>
                  <a:lnTo>
                    <a:pt x="17207" y="3554"/>
                  </a:lnTo>
                  <a:lnTo>
                    <a:pt x="17159" y="3436"/>
                  </a:lnTo>
                  <a:lnTo>
                    <a:pt x="17026" y="3279"/>
                  </a:lnTo>
                  <a:lnTo>
                    <a:pt x="16856" y="3271"/>
                  </a:lnTo>
                  <a:lnTo>
                    <a:pt x="16803" y="3354"/>
                  </a:lnTo>
                  <a:lnTo>
                    <a:pt x="16786" y="3189"/>
                  </a:lnTo>
                  <a:lnTo>
                    <a:pt x="16653" y="3142"/>
                  </a:lnTo>
                  <a:lnTo>
                    <a:pt x="16733" y="3058"/>
                  </a:lnTo>
                  <a:lnTo>
                    <a:pt x="16632" y="2949"/>
                  </a:lnTo>
                  <a:close/>
                  <a:moveTo>
                    <a:pt x="4857" y="3052"/>
                  </a:moveTo>
                  <a:lnTo>
                    <a:pt x="4835" y="3189"/>
                  </a:lnTo>
                  <a:lnTo>
                    <a:pt x="4903" y="3292"/>
                  </a:lnTo>
                  <a:lnTo>
                    <a:pt x="5021" y="3333"/>
                  </a:lnTo>
                  <a:lnTo>
                    <a:pt x="5080" y="3470"/>
                  </a:lnTo>
                  <a:lnTo>
                    <a:pt x="5090" y="3623"/>
                  </a:lnTo>
                  <a:lnTo>
                    <a:pt x="5111" y="3780"/>
                  </a:lnTo>
                  <a:lnTo>
                    <a:pt x="5266" y="3870"/>
                  </a:lnTo>
                  <a:lnTo>
                    <a:pt x="5356" y="3904"/>
                  </a:lnTo>
                  <a:lnTo>
                    <a:pt x="5479" y="3904"/>
                  </a:lnTo>
                  <a:lnTo>
                    <a:pt x="5643" y="3855"/>
                  </a:lnTo>
                  <a:lnTo>
                    <a:pt x="5723" y="3889"/>
                  </a:lnTo>
                  <a:lnTo>
                    <a:pt x="5808" y="3829"/>
                  </a:lnTo>
                  <a:lnTo>
                    <a:pt x="5846" y="3752"/>
                  </a:lnTo>
                  <a:lnTo>
                    <a:pt x="5829" y="3636"/>
                  </a:lnTo>
                  <a:lnTo>
                    <a:pt x="5771" y="3520"/>
                  </a:lnTo>
                  <a:lnTo>
                    <a:pt x="5675" y="3498"/>
                  </a:lnTo>
                  <a:lnTo>
                    <a:pt x="5553" y="3526"/>
                  </a:lnTo>
                  <a:lnTo>
                    <a:pt x="5462" y="3589"/>
                  </a:lnTo>
                  <a:lnTo>
                    <a:pt x="5377" y="3567"/>
                  </a:lnTo>
                  <a:lnTo>
                    <a:pt x="5297" y="3554"/>
                  </a:lnTo>
                  <a:lnTo>
                    <a:pt x="5261" y="3477"/>
                  </a:lnTo>
                  <a:lnTo>
                    <a:pt x="5196" y="3408"/>
                  </a:lnTo>
                  <a:lnTo>
                    <a:pt x="5208" y="3292"/>
                  </a:lnTo>
                  <a:lnTo>
                    <a:pt x="5159" y="3183"/>
                  </a:lnTo>
                  <a:lnTo>
                    <a:pt x="5043" y="3183"/>
                  </a:lnTo>
                  <a:lnTo>
                    <a:pt x="4978" y="3080"/>
                  </a:lnTo>
                  <a:lnTo>
                    <a:pt x="4857" y="3052"/>
                  </a:lnTo>
                  <a:close/>
                  <a:moveTo>
                    <a:pt x="14484" y="3127"/>
                  </a:moveTo>
                  <a:lnTo>
                    <a:pt x="14366" y="3176"/>
                  </a:lnTo>
                  <a:lnTo>
                    <a:pt x="14271" y="3292"/>
                  </a:lnTo>
                  <a:lnTo>
                    <a:pt x="14074" y="3354"/>
                  </a:lnTo>
                  <a:lnTo>
                    <a:pt x="13883" y="3554"/>
                  </a:lnTo>
                  <a:lnTo>
                    <a:pt x="13750" y="3711"/>
                  </a:lnTo>
                  <a:lnTo>
                    <a:pt x="13766" y="3842"/>
                  </a:lnTo>
                  <a:lnTo>
                    <a:pt x="13627" y="4082"/>
                  </a:lnTo>
                  <a:lnTo>
                    <a:pt x="13680" y="4117"/>
                  </a:lnTo>
                  <a:lnTo>
                    <a:pt x="13563" y="4336"/>
                  </a:lnTo>
                  <a:lnTo>
                    <a:pt x="13568" y="4473"/>
                  </a:lnTo>
                  <a:lnTo>
                    <a:pt x="13505" y="4529"/>
                  </a:lnTo>
                  <a:lnTo>
                    <a:pt x="13515" y="4660"/>
                  </a:lnTo>
                  <a:lnTo>
                    <a:pt x="13622" y="4722"/>
                  </a:lnTo>
                  <a:lnTo>
                    <a:pt x="13638" y="4826"/>
                  </a:lnTo>
                  <a:lnTo>
                    <a:pt x="13829" y="4851"/>
                  </a:lnTo>
                  <a:lnTo>
                    <a:pt x="13861" y="4832"/>
                  </a:lnTo>
                  <a:lnTo>
                    <a:pt x="13750" y="4639"/>
                  </a:lnTo>
                  <a:lnTo>
                    <a:pt x="13740" y="4439"/>
                  </a:lnTo>
                  <a:lnTo>
                    <a:pt x="13829" y="4192"/>
                  </a:lnTo>
                  <a:lnTo>
                    <a:pt x="13919" y="3932"/>
                  </a:lnTo>
                  <a:lnTo>
                    <a:pt x="14100" y="3657"/>
                  </a:lnTo>
                  <a:lnTo>
                    <a:pt x="14276" y="3511"/>
                  </a:lnTo>
                  <a:lnTo>
                    <a:pt x="14484" y="3361"/>
                  </a:lnTo>
                  <a:lnTo>
                    <a:pt x="14521" y="3258"/>
                  </a:lnTo>
                  <a:lnTo>
                    <a:pt x="14484" y="3127"/>
                  </a:lnTo>
                  <a:close/>
                  <a:moveTo>
                    <a:pt x="4106" y="3176"/>
                  </a:moveTo>
                  <a:lnTo>
                    <a:pt x="4052" y="3299"/>
                  </a:lnTo>
                  <a:lnTo>
                    <a:pt x="4139" y="3595"/>
                  </a:lnTo>
                  <a:lnTo>
                    <a:pt x="4037" y="3567"/>
                  </a:lnTo>
                  <a:lnTo>
                    <a:pt x="3931" y="3389"/>
                  </a:lnTo>
                  <a:lnTo>
                    <a:pt x="3766" y="3279"/>
                  </a:lnTo>
                  <a:lnTo>
                    <a:pt x="3713" y="3367"/>
                  </a:lnTo>
                  <a:lnTo>
                    <a:pt x="3634" y="3670"/>
                  </a:lnTo>
                  <a:lnTo>
                    <a:pt x="3713" y="3717"/>
                  </a:lnTo>
                  <a:lnTo>
                    <a:pt x="3979" y="3683"/>
                  </a:lnTo>
                  <a:lnTo>
                    <a:pt x="3856" y="3814"/>
                  </a:lnTo>
                  <a:lnTo>
                    <a:pt x="3866" y="3904"/>
                  </a:lnTo>
                  <a:lnTo>
                    <a:pt x="3953" y="3898"/>
                  </a:lnTo>
                  <a:lnTo>
                    <a:pt x="4101" y="3773"/>
                  </a:lnTo>
                  <a:lnTo>
                    <a:pt x="4298" y="3732"/>
                  </a:lnTo>
                  <a:lnTo>
                    <a:pt x="4335" y="3589"/>
                  </a:lnTo>
                  <a:lnTo>
                    <a:pt x="4325" y="3443"/>
                  </a:lnTo>
                  <a:lnTo>
                    <a:pt x="4260" y="3430"/>
                  </a:lnTo>
                  <a:lnTo>
                    <a:pt x="4212" y="3477"/>
                  </a:lnTo>
                  <a:lnTo>
                    <a:pt x="4185" y="3367"/>
                  </a:lnTo>
                  <a:lnTo>
                    <a:pt x="4170" y="3217"/>
                  </a:lnTo>
                  <a:lnTo>
                    <a:pt x="4106" y="3176"/>
                  </a:lnTo>
                  <a:close/>
                  <a:moveTo>
                    <a:pt x="4755" y="3202"/>
                  </a:moveTo>
                  <a:lnTo>
                    <a:pt x="4751" y="3245"/>
                  </a:lnTo>
                  <a:lnTo>
                    <a:pt x="4671" y="3223"/>
                  </a:lnTo>
                  <a:lnTo>
                    <a:pt x="4579" y="3333"/>
                  </a:lnTo>
                  <a:lnTo>
                    <a:pt x="4516" y="3327"/>
                  </a:lnTo>
                  <a:lnTo>
                    <a:pt x="4521" y="3567"/>
                  </a:lnTo>
                  <a:lnTo>
                    <a:pt x="4618" y="3539"/>
                  </a:lnTo>
                  <a:lnTo>
                    <a:pt x="4618" y="3717"/>
                  </a:lnTo>
                  <a:lnTo>
                    <a:pt x="4681" y="3760"/>
                  </a:lnTo>
                  <a:lnTo>
                    <a:pt x="4777" y="3732"/>
                  </a:lnTo>
                  <a:lnTo>
                    <a:pt x="4804" y="3511"/>
                  </a:lnTo>
                  <a:lnTo>
                    <a:pt x="4797" y="3354"/>
                  </a:lnTo>
                  <a:lnTo>
                    <a:pt x="4755" y="3202"/>
                  </a:lnTo>
                  <a:close/>
                  <a:moveTo>
                    <a:pt x="18606" y="3389"/>
                  </a:moveTo>
                  <a:lnTo>
                    <a:pt x="18532" y="3451"/>
                  </a:lnTo>
                  <a:lnTo>
                    <a:pt x="18500" y="3657"/>
                  </a:lnTo>
                  <a:lnTo>
                    <a:pt x="18616" y="3842"/>
                  </a:lnTo>
                  <a:lnTo>
                    <a:pt x="18713" y="3780"/>
                  </a:lnTo>
                  <a:lnTo>
                    <a:pt x="18926" y="3786"/>
                  </a:lnTo>
                  <a:lnTo>
                    <a:pt x="18972" y="3567"/>
                  </a:lnTo>
                  <a:lnTo>
                    <a:pt x="18759" y="3402"/>
                  </a:lnTo>
                  <a:lnTo>
                    <a:pt x="18606" y="3389"/>
                  </a:lnTo>
                  <a:close/>
                  <a:moveTo>
                    <a:pt x="4968" y="3539"/>
                  </a:moveTo>
                  <a:lnTo>
                    <a:pt x="4883" y="3623"/>
                  </a:lnTo>
                  <a:lnTo>
                    <a:pt x="4850" y="3752"/>
                  </a:lnTo>
                  <a:lnTo>
                    <a:pt x="4925" y="3829"/>
                  </a:lnTo>
                  <a:lnTo>
                    <a:pt x="5010" y="3848"/>
                  </a:lnTo>
                  <a:lnTo>
                    <a:pt x="5043" y="3739"/>
                  </a:lnTo>
                  <a:lnTo>
                    <a:pt x="5021" y="3642"/>
                  </a:lnTo>
                  <a:lnTo>
                    <a:pt x="4968" y="3539"/>
                  </a:lnTo>
                  <a:close/>
                  <a:moveTo>
                    <a:pt x="19047" y="3589"/>
                  </a:moveTo>
                  <a:lnTo>
                    <a:pt x="19032" y="3683"/>
                  </a:lnTo>
                  <a:lnTo>
                    <a:pt x="19143" y="3795"/>
                  </a:lnTo>
                  <a:lnTo>
                    <a:pt x="19233" y="3820"/>
                  </a:lnTo>
                  <a:lnTo>
                    <a:pt x="19303" y="3711"/>
                  </a:lnTo>
                  <a:lnTo>
                    <a:pt x="19153" y="3629"/>
                  </a:lnTo>
                  <a:lnTo>
                    <a:pt x="19047" y="3589"/>
                  </a:lnTo>
                  <a:close/>
                  <a:moveTo>
                    <a:pt x="3409" y="3889"/>
                  </a:moveTo>
                  <a:lnTo>
                    <a:pt x="3213" y="3932"/>
                  </a:lnTo>
                  <a:lnTo>
                    <a:pt x="3271" y="4104"/>
                  </a:lnTo>
                  <a:lnTo>
                    <a:pt x="3218" y="4276"/>
                  </a:lnTo>
                  <a:lnTo>
                    <a:pt x="3175" y="4482"/>
                  </a:lnTo>
                  <a:lnTo>
                    <a:pt x="3155" y="4564"/>
                  </a:lnTo>
                  <a:lnTo>
                    <a:pt x="3288" y="4688"/>
                  </a:lnTo>
                  <a:lnTo>
                    <a:pt x="3319" y="4791"/>
                  </a:lnTo>
                  <a:lnTo>
                    <a:pt x="3474" y="4673"/>
                  </a:lnTo>
                  <a:lnTo>
                    <a:pt x="3474" y="4576"/>
                  </a:lnTo>
                  <a:lnTo>
                    <a:pt x="3547" y="4405"/>
                  </a:lnTo>
                  <a:lnTo>
                    <a:pt x="3687" y="4220"/>
                  </a:lnTo>
                  <a:lnTo>
                    <a:pt x="3760" y="4158"/>
                  </a:lnTo>
                  <a:lnTo>
                    <a:pt x="3697" y="4042"/>
                  </a:lnTo>
                  <a:lnTo>
                    <a:pt x="3643" y="3967"/>
                  </a:lnTo>
                  <a:lnTo>
                    <a:pt x="3494" y="3951"/>
                  </a:lnTo>
                  <a:lnTo>
                    <a:pt x="3409" y="3889"/>
                  </a:lnTo>
                  <a:close/>
                  <a:moveTo>
                    <a:pt x="4990" y="3979"/>
                  </a:moveTo>
                  <a:lnTo>
                    <a:pt x="4930" y="4055"/>
                  </a:lnTo>
                  <a:lnTo>
                    <a:pt x="4898" y="4164"/>
                  </a:lnTo>
                  <a:lnTo>
                    <a:pt x="4898" y="4295"/>
                  </a:lnTo>
                  <a:lnTo>
                    <a:pt x="4937" y="4516"/>
                  </a:lnTo>
                  <a:lnTo>
                    <a:pt x="5000" y="4523"/>
                  </a:lnTo>
                  <a:lnTo>
                    <a:pt x="5063" y="4336"/>
                  </a:lnTo>
                  <a:lnTo>
                    <a:pt x="5133" y="4289"/>
                  </a:lnTo>
                  <a:lnTo>
                    <a:pt x="5223" y="4055"/>
                  </a:lnTo>
                  <a:lnTo>
                    <a:pt x="5111" y="3986"/>
                  </a:lnTo>
                  <a:lnTo>
                    <a:pt x="4990" y="3979"/>
                  </a:lnTo>
                  <a:close/>
                  <a:moveTo>
                    <a:pt x="4649" y="4055"/>
                  </a:moveTo>
                  <a:lnTo>
                    <a:pt x="4579" y="4186"/>
                  </a:lnTo>
                  <a:lnTo>
                    <a:pt x="4644" y="4357"/>
                  </a:lnTo>
                  <a:lnTo>
                    <a:pt x="4521" y="4323"/>
                  </a:lnTo>
                  <a:lnTo>
                    <a:pt x="4521" y="4405"/>
                  </a:lnTo>
                  <a:lnTo>
                    <a:pt x="4664" y="4598"/>
                  </a:lnTo>
                  <a:lnTo>
                    <a:pt x="4707" y="4688"/>
                  </a:lnTo>
                  <a:lnTo>
                    <a:pt x="4760" y="4707"/>
                  </a:lnTo>
                  <a:lnTo>
                    <a:pt x="4857" y="4611"/>
                  </a:lnTo>
                  <a:lnTo>
                    <a:pt x="4867" y="4392"/>
                  </a:lnTo>
                  <a:lnTo>
                    <a:pt x="4782" y="4282"/>
                  </a:lnTo>
                  <a:lnTo>
                    <a:pt x="4835" y="4158"/>
                  </a:lnTo>
                  <a:lnTo>
                    <a:pt x="4819" y="4082"/>
                  </a:lnTo>
                  <a:lnTo>
                    <a:pt x="4717" y="4117"/>
                  </a:lnTo>
                  <a:lnTo>
                    <a:pt x="4649" y="4055"/>
                  </a:lnTo>
                  <a:close/>
                  <a:moveTo>
                    <a:pt x="18798" y="4055"/>
                  </a:moveTo>
                  <a:lnTo>
                    <a:pt x="18723" y="4076"/>
                  </a:lnTo>
                  <a:lnTo>
                    <a:pt x="18670" y="4186"/>
                  </a:lnTo>
                  <a:lnTo>
                    <a:pt x="18680" y="4198"/>
                  </a:lnTo>
                  <a:lnTo>
                    <a:pt x="18798" y="4226"/>
                  </a:lnTo>
                  <a:lnTo>
                    <a:pt x="18887" y="4226"/>
                  </a:lnTo>
                  <a:lnTo>
                    <a:pt x="18877" y="4158"/>
                  </a:lnTo>
                  <a:lnTo>
                    <a:pt x="18798" y="4055"/>
                  </a:lnTo>
                  <a:close/>
                  <a:moveTo>
                    <a:pt x="5495" y="4070"/>
                  </a:moveTo>
                  <a:lnTo>
                    <a:pt x="5346" y="4138"/>
                  </a:lnTo>
                  <a:lnTo>
                    <a:pt x="5282" y="4248"/>
                  </a:lnTo>
                  <a:lnTo>
                    <a:pt x="5239" y="4473"/>
                  </a:lnTo>
                  <a:lnTo>
                    <a:pt x="5256" y="4714"/>
                  </a:lnTo>
                  <a:lnTo>
                    <a:pt x="5341" y="4714"/>
                  </a:lnTo>
                  <a:lnTo>
                    <a:pt x="5282" y="4826"/>
                  </a:lnTo>
                  <a:lnTo>
                    <a:pt x="5329" y="4901"/>
                  </a:lnTo>
                  <a:lnTo>
                    <a:pt x="5420" y="4935"/>
                  </a:lnTo>
                  <a:lnTo>
                    <a:pt x="5548" y="5004"/>
                  </a:lnTo>
                  <a:lnTo>
                    <a:pt x="5761" y="5051"/>
                  </a:lnTo>
                  <a:lnTo>
                    <a:pt x="5867" y="5023"/>
                  </a:lnTo>
                  <a:lnTo>
                    <a:pt x="5894" y="4954"/>
                  </a:lnTo>
                  <a:lnTo>
                    <a:pt x="5941" y="5032"/>
                  </a:lnTo>
                  <a:lnTo>
                    <a:pt x="5994" y="5045"/>
                  </a:lnTo>
                  <a:lnTo>
                    <a:pt x="6054" y="5176"/>
                  </a:lnTo>
                  <a:lnTo>
                    <a:pt x="6015" y="5229"/>
                  </a:lnTo>
                  <a:lnTo>
                    <a:pt x="6138" y="5307"/>
                  </a:lnTo>
                  <a:lnTo>
                    <a:pt x="6223" y="5401"/>
                  </a:lnTo>
                  <a:lnTo>
                    <a:pt x="6250" y="5470"/>
                  </a:lnTo>
                  <a:lnTo>
                    <a:pt x="6266" y="5560"/>
                  </a:lnTo>
                  <a:lnTo>
                    <a:pt x="6187" y="5745"/>
                  </a:lnTo>
                  <a:lnTo>
                    <a:pt x="6170" y="5835"/>
                  </a:lnTo>
                  <a:lnTo>
                    <a:pt x="6187" y="5904"/>
                  </a:lnTo>
                  <a:lnTo>
                    <a:pt x="6069" y="5925"/>
                  </a:lnTo>
                  <a:lnTo>
                    <a:pt x="5957" y="5925"/>
                  </a:lnTo>
                  <a:lnTo>
                    <a:pt x="5921" y="6063"/>
                  </a:lnTo>
                  <a:lnTo>
                    <a:pt x="5967" y="6116"/>
                  </a:lnTo>
                  <a:lnTo>
                    <a:pt x="6138" y="6088"/>
                  </a:lnTo>
                  <a:lnTo>
                    <a:pt x="6138" y="6041"/>
                  </a:lnTo>
                  <a:lnTo>
                    <a:pt x="6223" y="6123"/>
                  </a:lnTo>
                  <a:lnTo>
                    <a:pt x="6308" y="6213"/>
                  </a:lnTo>
                  <a:lnTo>
                    <a:pt x="6286" y="6260"/>
                  </a:lnTo>
                  <a:lnTo>
                    <a:pt x="6356" y="6344"/>
                  </a:lnTo>
                  <a:lnTo>
                    <a:pt x="6484" y="6440"/>
                  </a:lnTo>
                  <a:lnTo>
                    <a:pt x="6644" y="6501"/>
                  </a:lnTo>
                  <a:lnTo>
                    <a:pt x="6632" y="6447"/>
                  </a:lnTo>
                  <a:lnTo>
                    <a:pt x="6574" y="6344"/>
                  </a:lnTo>
                  <a:lnTo>
                    <a:pt x="6489" y="6200"/>
                  </a:lnTo>
                  <a:lnTo>
                    <a:pt x="6639" y="6337"/>
                  </a:lnTo>
                  <a:lnTo>
                    <a:pt x="6707" y="6378"/>
                  </a:lnTo>
                  <a:lnTo>
                    <a:pt x="6728" y="6260"/>
                  </a:lnTo>
                  <a:lnTo>
                    <a:pt x="6692" y="6088"/>
                  </a:lnTo>
                  <a:lnTo>
                    <a:pt x="6670" y="6047"/>
                  </a:lnTo>
                  <a:lnTo>
                    <a:pt x="6591" y="5966"/>
                  </a:lnTo>
                  <a:lnTo>
                    <a:pt x="6526" y="5856"/>
                  </a:lnTo>
                  <a:lnTo>
                    <a:pt x="6532" y="5753"/>
                  </a:lnTo>
                  <a:lnTo>
                    <a:pt x="6612" y="5732"/>
                  </a:lnTo>
                  <a:lnTo>
                    <a:pt x="6702" y="5904"/>
                  </a:lnTo>
                  <a:lnTo>
                    <a:pt x="6772" y="5985"/>
                  </a:lnTo>
                  <a:lnTo>
                    <a:pt x="6878" y="5773"/>
                  </a:lnTo>
                  <a:lnTo>
                    <a:pt x="6893" y="5635"/>
                  </a:lnTo>
                  <a:lnTo>
                    <a:pt x="6803" y="5629"/>
                  </a:lnTo>
                  <a:lnTo>
                    <a:pt x="6719" y="5444"/>
                  </a:lnTo>
                  <a:lnTo>
                    <a:pt x="6627" y="5401"/>
                  </a:lnTo>
                  <a:lnTo>
                    <a:pt x="6489" y="5272"/>
                  </a:lnTo>
                  <a:lnTo>
                    <a:pt x="6596" y="5169"/>
                  </a:lnTo>
                  <a:lnTo>
                    <a:pt x="6542" y="4969"/>
                  </a:lnTo>
                  <a:lnTo>
                    <a:pt x="6489" y="4879"/>
                  </a:lnTo>
                  <a:lnTo>
                    <a:pt x="6346" y="4791"/>
                  </a:lnTo>
                  <a:lnTo>
                    <a:pt x="6286" y="4639"/>
                  </a:lnTo>
                  <a:lnTo>
                    <a:pt x="6180" y="4695"/>
                  </a:lnTo>
                  <a:lnTo>
                    <a:pt x="6170" y="4591"/>
                  </a:lnTo>
                  <a:lnTo>
                    <a:pt x="6090" y="4473"/>
                  </a:lnTo>
                  <a:lnTo>
                    <a:pt x="5962" y="4344"/>
                  </a:lnTo>
                  <a:lnTo>
                    <a:pt x="5904" y="4448"/>
                  </a:lnTo>
                  <a:lnTo>
                    <a:pt x="5793" y="4516"/>
                  </a:lnTo>
                  <a:lnTo>
                    <a:pt x="5798" y="4351"/>
                  </a:lnTo>
                  <a:lnTo>
                    <a:pt x="5701" y="4082"/>
                  </a:lnTo>
                  <a:lnTo>
                    <a:pt x="5553" y="4192"/>
                  </a:lnTo>
                  <a:lnTo>
                    <a:pt x="5500" y="4398"/>
                  </a:lnTo>
                  <a:lnTo>
                    <a:pt x="5452" y="4241"/>
                  </a:lnTo>
                  <a:lnTo>
                    <a:pt x="5495" y="4070"/>
                  </a:lnTo>
                  <a:close/>
                  <a:moveTo>
                    <a:pt x="5814" y="4082"/>
                  </a:moveTo>
                  <a:lnTo>
                    <a:pt x="5788" y="4095"/>
                  </a:lnTo>
                  <a:lnTo>
                    <a:pt x="5781" y="4192"/>
                  </a:lnTo>
                  <a:lnTo>
                    <a:pt x="5846" y="4329"/>
                  </a:lnTo>
                  <a:lnTo>
                    <a:pt x="5867" y="4344"/>
                  </a:lnTo>
                  <a:lnTo>
                    <a:pt x="5931" y="4310"/>
                  </a:lnTo>
                  <a:lnTo>
                    <a:pt x="5989" y="4317"/>
                  </a:lnTo>
                  <a:lnTo>
                    <a:pt x="6054" y="4323"/>
                  </a:lnTo>
                  <a:lnTo>
                    <a:pt x="6047" y="4254"/>
                  </a:lnTo>
                  <a:lnTo>
                    <a:pt x="5947" y="4110"/>
                  </a:lnTo>
                  <a:lnTo>
                    <a:pt x="5814" y="4082"/>
                  </a:lnTo>
                  <a:close/>
                  <a:moveTo>
                    <a:pt x="4362" y="4110"/>
                  </a:moveTo>
                  <a:lnTo>
                    <a:pt x="4282" y="4123"/>
                  </a:lnTo>
                  <a:lnTo>
                    <a:pt x="4260" y="4158"/>
                  </a:lnTo>
                  <a:lnTo>
                    <a:pt x="4352" y="4344"/>
                  </a:lnTo>
                  <a:lnTo>
                    <a:pt x="4405" y="4173"/>
                  </a:lnTo>
                  <a:lnTo>
                    <a:pt x="4362" y="4110"/>
                  </a:lnTo>
                  <a:close/>
                  <a:moveTo>
                    <a:pt x="3781" y="4198"/>
                  </a:moveTo>
                  <a:lnTo>
                    <a:pt x="3622" y="4357"/>
                  </a:lnTo>
                  <a:lnTo>
                    <a:pt x="3585" y="4454"/>
                  </a:lnTo>
                  <a:lnTo>
                    <a:pt x="3537" y="4639"/>
                  </a:lnTo>
                  <a:lnTo>
                    <a:pt x="3639" y="4701"/>
                  </a:lnTo>
                  <a:lnTo>
                    <a:pt x="3728" y="4695"/>
                  </a:lnTo>
                  <a:lnTo>
                    <a:pt x="3590" y="4791"/>
                  </a:lnTo>
                  <a:lnTo>
                    <a:pt x="3622" y="4873"/>
                  </a:lnTo>
                  <a:lnTo>
                    <a:pt x="3707" y="4879"/>
                  </a:lnTo>
                  <a:lnTo>
                    <a:pt x="3830" y="4860"/>
                  </a:lnTo>
                  <a:lnTo>
                    <a:pt x="3941" y="4914"/>
                  </a:lnTo>
                  <a:lnTo>
                    <a:pt x="3866" y="4954"/>
                  </a:lnTo>
                  <a:lnTo>
                    <a:pt x="3781" y="4941"/>
                  </a:lnTo>
                  <a:lnTo>
                    <a:pt x="3692" y="4982"/>
                  </a:lnTo>
                  <a:lnTo>
                    <a:pt x="3653" y="5004"/>
                  </a:lnTo>
                  <a:lnTo>
                    <a:pt x="3728" y="5176"/>
                  </a:lnTo>
                  <a:lnTo>
                    <a:pt x="3776" y="5148"/>
                  </a:lnTo>
                  <a:lnTo>
                    <a:pt x="3856" y="5210"/>
                  </a:lnTo>
                  <a:lnTo>
                    <a:pt x="3888" y="5307"/>
                  </a:lnTo>
                  <a:lnTo>
                    <a:pt x="3968" y="5292"/>
                  </a:lnTo>
                  <a:lnTo>
                    <a:pt x="4144" y="5257"/>
                  </a:lnTo>
                  <a:lnTo>
                    <a:pt x="4250" y="5182"/>
                  </a:lnTo>
                  <a:lnTo>
                    <a:pt x="4318" y="5176"/>
                  </a:lnTo>
                  <a:lnTo>
                    <a:pt x="4420" y="5229"/>
                  </a:lnTo>
                  <a:lnTo>
                    <a:pt x="4526" y="5264"/>
                  </a:lnTo>
                  <a:lnTo>
                    <a:pt x="4543" y="5182"/>
                  </a:lnTo>
                  <a:lnTo>
                    <a:pt x="4505" y="5100"/>
                  </a:lnTo>
                  <a:lnTo>
                    <a:pt x="4606" y="5085"/>
                  </a:lnTo>
                  <a:lnTo>
                    <a:pt x="4611" y="4989"/>
                  </a:lnTo>
                  <a:lnTo>
                    <a:pt x="4505" y="4886"/>
                  </a:lnTo>
                  <a:lnTo>
                    <a:pt x="4405" y="4770"/>
                  </a:lnTo>
                  <a:lnTo>
                    <a:pt x="4388" y="4604"/>
                  </a:lnTo>
                  <a:lnTo>
                    <a:pt x="4352" y="4364"/>
                  </a:lnTo>
                  <a:lnTo>
                    <a:pt x="4287" y="4261"/>
                  </a:lnTo>
                  <a:lnTo>
                    <a:pt x="4229" y="4220"/>
                  </a:lnTo>
                  <a:lnTo>
                    <a:pt x="4175" y="4254"/>
                  </a:lnTo>
                  <a:lnTo>
                    <a:pt x="4219" y="4516"/>
                  </a:lnTo>
                  <a:lnTo>
                    <a:pt x="4192" y="4619"/>
                  </a:lnTo>
                  <a:lnTo>
                    <a:pt x="4144" y="4370"/>
                  </a:lnTo>
                  <a:lnTo>
                    <a:pt x="4091" y="4289"/>
                  </a:lnTo>
                  <a:lnTo>
                    <a:pt x="4021" y="4420"/>
                  </a:lnTo>
                  <a:lnTo>
                    <a:pt x="3941" y="4289"/>
                  </a:lnTo>
                  <a:lnTo>
                    <a:pt x="3813" y="4370"/>
                  </a:lnTo>
                  <a:lnTo>
                    <a:pt x="3840" y="4248"/>
                  </a:lnTo>
                  <a:lnTo>
                    <a:pt x="3781" y="4198"/>
                  </a:lnTo>
                  <a:close/>
                  <a:moveTo>
                    <a:pt x="4947" y="4551"/>
                  </a:moveTo>
                  <a:lnTo>
                    <a:pt x="4877" y="4722"/>
                  </a:lnTo>
                  <a:lnTo>
                    <a:pt x="4872" y="4976"/>
                  </a:lnTo>
                  <a:lnTo>
                    <a:pt x="4942" y="5066"/>
                  </a:lnTo>
                  <a:lnTo>
                    <a:pt x="5005" y="5195"/>
                  </a:lnTo>
                  <a:lnTo>
                    <a:pt x="4978" y="5401"/>
                  </a:lnTo>
                  <a:lnTo>
                    <a:pt x="4930" y="5395"/>
                  </a:lnTo>
                  <a:lnTo>
                    <a:pt x="4893" y="5554"/>
                  </a:lnTo>
                  <a:lnTo>
                    <a:pt x="4893" y="5367"/>
                  </a:lnTo>
                  <a:lnTo>
                    <a:pt x="4804" y="5298"/>
                  </a:lnTo>
                  <a:lnTo>
                    <a:pt x="4751" y="5332"/>
                  </a:lnTo>
                  <a:lnTo>
                    <a:pt x="4760" y="5457"/>
                  </a:lnTo>
                  <a:lnTo>
                    <a:pt x="4676" y="5457"/>
                  </a:lnTo>
                  <a:lnTo>
                    <a:pt x="4584" y="5485"/>
                  </a:lnTo>
                  <a:lnTo>
                    <a:pt x="4478" y="5395"/>
                  </a:lnTo>
                  <a:lnTo>
                    <a:pt x="4415" y="5410"/>
                  </a:lnTo>
                  <a:lnTo>
                    <a:pt x="4357" y="5298"/>
                  </a:lnTo>
                  <a:lnTo>
                    <a:pt x="4308" y="5251"/>
                  </a:lnTo>
                  <a:lnTo>
                    <a:pt x="4260" y="5272"/>
                  </a:lnTo>
                  <a:lnTo>
                    <a:pt x="4192" y="5285"/>
                  </a:lnTo>
                  <a:lnTo>
                    <a:pt x="4154" y="5354"/>
                  </a:lnTo>
                  <a:lnTo>
                    <a:pt x="4212" y="5435"/>
                  </a:lnTo>
                  <a:lnTo>
                    <a:pt x="4149" y="5539"/>
                  </a:lnTo>
                  <a:lnTo>
                    <a:pt x="4086" y="5423"/>
                  </a:lnTo>
                  <a:lnTo>
                    <a:pt x="4037" y="5457"/>
                  </a:lnTo>
                  <a:lnTo>
                    <a:pt x="3878" y="5478"/>
                  </a:lnTo>
                  <a:lnTo>
                    <a:pt x="3776" y="5435"/>
                  </a:lnTo>
                  <a:lnTo>
                    <a:pt x="3856" y="5332"/>
                  </a:lnTo>
                  <a:lnTo>
                    <a:pt x="3776" y="5229"/>
                  </a:lnTo>
                  <a:lnTo>
                    <a:pt x="3718" y="5244"/>
                  </a:lnTo>
                  <a:lnTo>
                    <a:pt x="3639" y="5210"/>
                  </a:lnTo>
                  <a:lnTo>
                    <a:pt x="3506" y="5126"/>
                  </a:lnTo>
                  <a:lnTo>
                    <a:pt x="3414" y="5038"/>
                  </a:lnTo>
                  <a:lnTo>
                    <a:pt x="3346" y="5023"/>
                  </a:lnTo>
                  <a:lnTo>
                    <a:pt x="3319" y="5092"/>
                  </a:lnTo>
                  <a:lnTo>
                    <a:pt x="3250" y="5126"/>
                  </a:lnTo>
                  <a:lnTo>
                    <a:pt x="3240" y="4963"/>
                  </a:lnTo>
                  <a:lnTo>
                    <a:pt x="3165" y="5107"/>
                  </a:lnTo>
                  <a:lnTo>
                    <a:pt x="3063" y="4914"/>
                  </a:lnTo>
                  <a:lnTo>
                    <a:pt x="3027" y="4886"/>
                  </a:lnTo>
                  <a:lnTo>
                    <a:pt x="3010" y="4989"/>
                  </a:lnTo>
                  <a:lnTo>
                    <a:pt x="2969" y="5045"/>
                  </a:lnTo>
                  <a:lnTo>
                    <a:pt x="2930" y="4948"/>
                  </a:lnTo>
                  <a:lnTo>
                    <a:pt x="2836" y="5004"/>
                  </a:lnTo>
                  <a:lnTo>
                    <a:pt x="2744" y="5100"/>
                  </a:lnTo>
                  <a:lnTo>
                    <a:pt x="2659" y="5079"/>
                  </a:lnTo>
                  <a:lnTo>
                    <a:pt x="2590" y="5141"/>
                  </a:lnTo>
                  <a:lnTo>
                    <a:pt x="2536" y="5229"/>
                  </a:lnTo>
                  <a:lnTo>
                    <a:pt x="2473" y="5210"/>
                  </a:lnTo>
                  <a:lnTo>
                    <a:pt x="2384" y="5107"/>
                  </a:lnTo>
                  <a:lnTo>
                    <a:pt x="2277" y="5057"/>
                  </a:lnTo>
                  <a:lnTo>
                    <a:pt x="2212" y="5023"/>
                  </a:lnTo>
                  <a:lnTo>
                    <a:pt x="2123" y="4963"/>
                  </a:lnTo>
                  <a:lnTo>
                    <a:pt x="2048" y="4997"/>
                  </a:lnTo>
                  <a:lnTo>
                    <a:pt x="2000" y="4969"/>
                  </a:lnTo>
                  <a:lnTo>
                    <a:pt x="1888" y="4948"/>
                  </a:lnTo>
                  <a:lnTo>
                    <a:pt x="1765" y="4879"/>
                  </a:lnTo>
                  <a:lnTo>
                    <a:pt x="1707" y="4901"/>
                  </a:lnTo>
                  <a:lnTo>
                    <a:pt x="1617" y="4860"/>
                  </a:lnTo>
                  <a:lnTo>
                    <a:pt x="1622" y="4810"/>
                  </a:lnTo>
                  <a:lnTo>
                    <a:pt x="1521" y="4798"/>
                  </a:lnTo>
                  <a:lnTo>
                    <a:pt x="1494" y="4838"/>
                  </a:lnTo>
                  <a:lnTo>
                    <a:pt x="1453" y="4735"/>
                  </a:lnTo>
                  <a:lnTo>
                    <a:pt x="1366" y="4688"/>
                  </a:lnTo>
                  <a:lnTo>
                    <a:pt x="1277" y="4810"/>
                  </a:lnTo>
                  <a:lnTo>
                    <a:pt x="1223" y="4798"/>
                  </a:lnTo>
                  <a:lnTo>
                    <a:pt x="1112" y="4894"/>
                  </a:lnTo>
                  <a:lnTo>
                    <a:pt x="1054" y="4920"/>
                  </a:lnTo>
                  <a:lnTo>
                    <a:pt x="994" y="5023"/>
                  </a:lnTo>
                  <a:lnTo>
                    <a:pt x="979" y="5135"/>
                  </a:lnTo>
                  <a:lnTo>
                    <a:pt x="904" y="5229"/>
                  </a:lnTo>
                  <a:lnTo>
                    <a:pt x="803" y="5238"/>
                  </a:lnTo>
                  <a:lnTo>
                    <a:pt x="771" y="5341"/>
                  </a:lnTo>
                  <a:lnTo>
                    <a:pt x="851" y="5410"/>
                  </a:lnTo>
                  <a:lnTo>
                    <a:pt x="904" y="5491"/>
                  </a:lnTo>
                  <a:lnTo>
                    <a:pt x="947" y="5588"/>
                  </a:lnTo>
                  <a:lnTo>
                    <a:pt x="1021" y="5663"/>
                  </a:lnTo>
                  <a:lnTo>
                    <a:pt x="1069" y="5779"/>
                  </a:lnTo>
                  <a:lnTo>
                    <a:pt x="941" y="5788"/>
                  </a:lnTo>
                  <a:lnTo>
                    <a:pt x="952" y="5691"/>
                  </a:lnTo>
                  <a:lnTo>
                    <a:pt x="904" y="5691"/>
                  </a:lnTo>
                  <a:lnTo>
                    <a:pt x="771" y="5788"/>
                  </a:lnTo>
                  <a:lnTo>
                    <a:pt x="691" y="5863"/>
                  </a:lnTo>
                  <a:lnTo>
                    <a:pt x="766" y="5966"/>
                  </a:lnTo>
                  <a:lnTo>
                    <a:pt x="793" y="6041"/>
                  </a:lnTo>
                  <a:lnTo>
                    <a:pt x="878" y="6082"/>
                  </a:lnTo>
                  <a:lnTo>
                    <a:pt x="957" y="6063"/>
                  </a:lnTo>
                  <a:lnTo>
                    <a:pt x="1006" y="6097"/>
                  </a:lnTo>
                  <a:lnTo>
                    <a:pt x="1021" y="6063"/>
                  </a:lnTo>
                  <a:lnTo>
                    <a:pt x="1085" y="6020"/>
                  </a:lnTo>
                  <a:lnTo>
                    <a:pt x="1122" y="6020"/>
                  </a:lnTo>
                  <a:lnTo>
                    <a:pt x="1074" y="6088"/>
                  </a:lnTo>
                  <a:lnTo>
                    <a:pt x="1112" y="6116"/>
                  </a:lnTo>
                  <a:lnTo>
                    <a:pt x="1122" y="6200"/>
                  </a:lnTo>
                  <a:lnTo>
                    <a:pt x="1074" y="6247"/>
                  </a:lnTo>
                  <a:lnTo>
                    <a:pt x="1032" y="6234"/>
                  </a:lnTo>
                  <a:lnTo>
                    <a:pt x="984" y="6316"/>
                  </a:lnTo>
                  <a:lnTo>
                    <a:pt x="947" y="6288"/>
                  </a:lnTo>
                  <a:lnTo>
                    <a:pt x="899" y="6303"/>
                  </a:lnTo>
                  <a:lnTo>
                    <a:pt x="878" y="6385"/>
                  </a:lnTo>
                  <a:lnTo>
                    <a:pt x="829" y="6481"/>
                  </a:lnTo>
                  <a:lnTo>
                    <a:pt x="808" y="6569"/>
                  </a:lnTo>
                  <a:lnTo>
                    <a:pt x="851" y="6638"/>
                  </a:lnTo>
                  <a:lnTo>
                    <a:pt x="851" y="6722"/>
                  </a:lnTo>
                  <a:lnTo>
                    <a:pt x="894" y="6763"/>
                  </a:lnTo>
                  <a:lnTo>
                    <a:pt x="941" y="6831"/>
                  </a:lnTo>
                  <a:lnTo>
                    <a:pt x="1016" y="6803"/>
                  </a:lnTo>
                  <a:lnTo>
                    <a:pt x="1054" y="6853"/>
                  </a:lnTo>
                  <a:lnTo>
                    <a:pt x="1047" y="6907"/>
                  </a:lnTo>
                  <a:lnTo>
                    <a:pt x="1047" y="6997"/>
                  </a:lnTo>
                  <a:lnTo>
                    <a:pt x="1085" y="6997"/>
                  </a:lnTo>
                  <a:lnTo>
                    <a:pt x="1144" y="6941"/>
                  </a:lnTo>
                  <a:lnTo>
                    <a:pt x="1165" y="7010"/>
                  </a:lnTo>
                  <a:lnTo>
                    <a:pt x="1180" y="6962"/>
                  </a:lnTo>
                  <a:lnTo>
                    <a:pt x="1218" y="7031"/>
                  </a:lnTo>
                  <a:lnTo>
                    <a:pt x="1250" y="6982"/>
                  </a:lnTo>
                  <a:lnTo>
                    <a:pt x="1272" y="7003"/>
                  </a:lnTo>
                  <a:lnTo>
                    <a:pt x="1340" y="6962"/>
                  </a:lnTo>
                  <a:lnTo>
                    <a:pt x="1308" y="7044"/>
                  </a:lnTo>
                  <a:lnTo>
                    <a:pt x="1298" y="7153"/>
                  </a:lnTo>
                  <a:lnTo>
                    <a:pt x="1255" y="7203"/>
                  </a:lnTo>
                  <a:lnTo>
                    <a:pt x="1240" y="7231"/>
                  </a:lnTo>
                  <a:lnTo>
                    <a:pt x="1160" y="7312"/>
                  </a:lnTo>
                  <a:lnTo>
                    <a:pt x="1134" y="7368"/>
                  </a:lnTo>
                  <a:lnTo>
                    <a:pt x="1059" y="7381"/>
                  </a:lnTo>
                  <a:lnTo>
                    <a:pt x="1001" y="7456"/>
                  </a:lnTo>
                  <a:lnTo>
                    <a:pt x="941" y="7497"/>
                  </a:lnTo>
                  <a:lnTo>
                    <a:pt x="878" y="7559"/>
                  </a:lnTo>
                  <a:lnTo>
                    <a:pt x="888" y="7581"/>
                  </a:lnTo>
                  <a:lnTo>
                    <a:pt x="984" y="7546"/>
                  </a:lnTo>
                  <a:lnTo>
                    <a:pt x="1032" y="7497"/>
                  </a:lnTo>
                  <a:lnTo>
                    <a:pt x="1095" y="7456"/>
                  </a:lnTo>
                  <a:lnTo>
                    <a:pt x="1149" y="7415"/>
                  </a:lnTo>
                  <a:lnTo>
                    <a:pt x="1187" y="7428"/>
                  </a:lnTo>
                  <a:lnTo>
                    <a:pt x="1255" y="7368"/>
                  </a:lnTo>
                  <a:lnTo>
                    <a:pt x="1277" y="7306"/>
                  </a:lnTo>
                  <a:lnTo>
                    <a:pt x="1366" y="7237"/>
                  </a:lnTo>
                  <a:lnTo>
                    <a:pt x="1383" y="7175"/>
                  </a:lnTo>
                  <a:lnTo>
                    <a:pt x="1441" y="7134"/>
                  </a:lnTo>
                  <a:lnTo>
                    <a:pt x="1499" y="7072"/>
                  </a:lnTo>
                  <a:lnTo>
                    <a:pt x="1559" y="6969"/>
                  </a:lnTo>
                  <a:lnTo>
                    <a:pt x="1516" y="6900"/>
                  </a:lnTo>
                  <a:lnTo>
                    <a:pt x="1596" y="6791"/>
                  </a:lnTo>
                  <a:lnTo>
                    <a:pt x="1639" y="6687"/>
                  </a:lnTo>
                  <a:lnTo>
                    <a:pt x="1712" y="6604"/>
                  </a:lnTo>
                  <a:lnTo>
                    <a:pt x="1729" y="6638"/>
                  </a:lnTo>
                  <a:lnTo>
                    <a:pt x="1666" y="6687"/>
                  </a:lnTo>
                  <a:lnTo>
                    <a:pt x="1639" y="6838"/>
                  </a:lnTo>
                  <a:lnTo>
                    <a:pt x="1649" y="6928"/>
                  </a:lnTo>
                  <a:lnTo>
                    <a:pt x="1712" y="6894"/>
                  </a:lnTo>
                  <a:lnTo>
                    <a:pt x="1765" y="6844"/>
                  </a:lnTo>
                  <a:lnTo>
                    <a:pt x="1830" y="6810"/>
                  </a:lnTo>
                  <a:lnTo>
                    <a:pt x="1867" y="6803"/>
                  </a:lnTo>
                  <a:lnTo>
                    <a:pt x="1852" y="6700"/>
                  </a:lnTo>
                  <a:lnTo>
                    <a:pt x="1915" y="6666"/>
                  </a:lnTo>
                  <a:lnTo>
                    <a:pt x="1990" y="6728"/>
                  </a:lnTo>
                  <a:lnTo>
                    <a:pt x="2101" y="6803"/>
                  </a:lnTo>
                  <a:lnTo>
                    <a:pt x="2181" y="6791"/>
                  </a:lnTo>
                  <a:lnTo>
                    <a:pt x="2282" y="6838"/>
                  </a:lnTo>
                  <a:lnTo>
                    <a:pt x="2340" y="6872"/>
                  </a:lnTo>
                  <a:lnTo>
                    <a:pt x="2463" y="7025"/>
                  </a:lnTo>
                  <a:lnTo>
                    <a:pt x="2531" y="7065"/>
                  </a:lnTo>
                  <a:lnTo>
                    <a:pt x="2623" y="7065"/>
                  </a:lnTo>
                  <a:lnTo>
                    <a:pt x="2681" y="7078"/>
                  </a:lnTo>
                  <a:lnTo>
                    <a:pt x="2708" y="7209"/>
                  </a:lnTo>
                  <a:lnTo>
                    <a:pt x="2787" y="7319"/>
                  </a:lnTo>
                  <a:lnTo>
                    <a:pt x="2802" y="7437"/>
                  </a:lnTo>
                  <a:lnTo>
                    <a:pt x="2851" y="7478"/>
                  </a:lnTo>
                  <a:lnTo>
                    <a:pt x="2882" y="7525"/>
                  </a:lnTo>
                  <a:lnTo>
                    <a:pt x="2889" y="7594"/>
                  </a:lnTo>
                  <a:lnTo>
                    <a:pt x="2957" y="7690"/>
                  </a:lnTo>
                  <a:lnTo>
                    <a:pt x="2969" y="7787"/>
                  </a:lnTo>
                  <a:lnTo>
                    <a:pt x="3042" y="7841"/>
                  </a:lnTo>
                  <a:lnTo>
                    <a:pt x="3032" y="7918"/>
                  </a:lnTo>
                  <a:lnTo>
                    <a:pt x="3063" y="8021"/>
                  </a:lnTo>
                  <a:lnTo>
                    <a:pt x="3170" y="8075"/>
                  </a:lnTo>
                  <a:lnTo>
                    <a:pt x="3213" y="8124"/>
                  </a:lnTo>
                  <a:lnTo>
                    <a:pt x="3324" y="8234"/>
                  </a:lnTo>
                  <a:lnTo>
                    <a:pt x="3334" y="8234"/>
                  </a:lnTo>
                  <a:lnTo>
                    <a:pt x="3356" y="8330"/>
                  </a:lnTo>
                  <a:lnTo>
                    <a:pt x="3361" y="8418"/>
                  </a:lnTo>
                  <a:lnTo>
                    <a:pt x="3351" y="8453"/>
                  </a:lnTo>
                  <a:lnTo>
                    <a:pt x="3319" y="8343"/>
                  </a:lnTo>
                  <a:lnTo>
                    <a:pt x="3235" y="8309"/>
                  </a:lnTo>
                  <a:lnTo>
                    <a:pt x="3228" y="8330"/>
                  </a:lnTo>
                  <a:lnTo>
                    <a:pt x="3245" y="8384"/>
                  </a:lnTo>
                  <a:lnTo>
                    <a:pt x="3261" y="8474"/>
                  </a:lnTo>
                  <a:lnTo>
                    <a:pt x="3271" y="8625"/>
                  </a:lnTo>
                  <a:lnTo>
                    <a:pt x="3261" y="8811"/>
                  </a:lnTo>
                  <a:lnTo>
                    <a:pt x="3235" y="8914"/>
                  </a:lnTo>
                  <a:lnTo>
                    <a:pt x="3255" y="8990"/>
                  </a:lnTo>
                  <a:lnTo>
                    <a:pt x="3255" y="9071"/>
                  </a:lnTo>
                  <a:lnTo>
                    <a:pt x="3245" y="9155"/>
                  </a:lnTo>
                  <a:lnTo>
                    <a:pt x="3276" y="9209"/>
                  </a:lnTo>
                  <a:lnTo>
                    <a:pt x="3281" y="9292"/>
                  </a:lnTo>
                  <a:lnTo>
                    <a:pt x="3329" y="9368"/>
                  </a:lnTo>
                  <a:lnTo>
                    <a:pt x="3351" y="9402"/>
                  </a:lnTo>
                  <a:lnTo>
                    <a:pt x="3351" y="9421"/>
                  </a:lnTo>
                  <a:lnTo>
                    <a:pt x="3399" y="9552"/>
                  </a:lnTo>
                  <a:lnTo>
                    <a:pt x="3457" y="9649"/>
                  </a:lnTo>
                  <a:lnTo>
                    <a:pt x="3462" y="9696"/>
                  </a:lnTo>
                  <a:lnTo>
                    <a:pt x="3479" y="9711"/>
                  </a:lnTo>
                  <a:lnTo>
                    <a:pt x="3532" y="9718"/>
                  </a:lnTo>
                  <a:lnTo>
                    <a:pt x="3554" y="9746"/>
                  </a:lnTo>
                  <a:lnTo>
                    <a:pt x="3585" y="9752"/>
                  </a:lnTo>
                  <a:lnTo>
                    <a:pt x="3590" y="9773"/>
                  </a:lnTo>
                  <a:lnTo>
                    <a:pt x="3622" y="9786"/>
                  </a:lnTo>
                  <a:lnTo>
                    <a:pt x="3660" y="9842"/>
                  </a:lnTo>
                  <a:lnTo>
                    <a:pt x="3670" y="9883"/>
                  </a:lnTo>
                  <a:lnTo>
                    <a:pt x="3692" y="9965"/>
                  </a:lnTo>
                  <a:lnTo>
                    <a:pt x="3718" y="10033"/>
                  </a:lnTo>
                  <a:lnTo>
                    <a:pt x="3740" y="10089"/>
                  </a:lnTo>
                  <a:lnTo>
                    <a:pt x="3760" y="10143"/>
                  </a:lnTo>
                  <a:lnTo>
                    <a:pt x="3798" y="10171"/>
                  </a:lnTo>
                  <a:lnTo>
                    <a:pt x="3840" y="10233"/>
                  </a:lnTo>
                  <a:lnTo>
                    <a:pt x="3840" y="10267"/>
                  </a:lnTo>
                  <a:lnTo>
                    <a:pt x="3820" y="10302"/>
                  </a:lnTo>
                  <a:lnTo>
                    <a:pt x="3793" y="10295"/>
                  </a:lnTo>
                  <a:lnTo>
                    <a:pt x="3786" y="10302"/>
                  </a:lnTo>
                  <a:lnTo>
                    <a:pt x="3825" y="10349"/>
                  </a:lnTo>
                  <a:lnTo>
                    <a:pt x="3856" y="10370"/>
                  </a:lnTo>
                  <a:lnTo>
                    <a:pt x="3873" y="10392"/>
                  </a:lnTo>
                  <a:lnTo>
                    <a:pt x="3883" y="10383"/>
                  </a:lnTo>
                  <a:lnTo>
                    <a:pt x="3919" y="10418"/>
                  </a:lnTo>
                  <a:lnTo>
                    <a:pt x="3946" y="10446"/>
                  </a:lnTo>
                  <a:lnTo>
                    <a:pt x="3958" y="10486"/>
                  </a:lnTo>
                  <a:lnTo>
                    <a:pt x="3958" y="10549"/>
                  </a:lnTo>
                  <a:lnTo>
                    <a:pt x="3984" y="10570"/>
                  </a:lnTo>
                  <a:lnTo>
                    <a:pt x="4026" y="10611"/>
                  </a:lnTo>
                  <a:lnTo>
                    <a:pt x="4064" y="10658"/>
                  </a:lnTo>
                  <a:lnTo>
                    <a:pt x="4079" y="10708"/>
                  </a:lnTo>
                  <a:lnTo>
                    <a:pt x="4091" y="10708"/>
                  </a:lnTo>
                  <a:lnTo>
                    <a:pt x="4117" y="10680"/>
                  </a:lnTo>
                  <a:lnTo>
                    <a:pt x="4117" y="10667"/>
                  </a:lnTo>
                  <a:lnTo>
                    <a:pt x="4096" y="10624"/>
                  </a:lnTo>
                  <a:lnTo>
                    <a:pt x="4074" y="10590"/>
                  </a:lnTo>
                  <a:lnTo>
                    <a:pt x="4047" y="10590"/>
                  </a:lnTo>
                  <a:lnTo>
                    <a:pt x="4042" y="10542"/>
                  </a:lnTo>
                  <a:lnTo>
                    <a:pt x="4026" y="10508"/>
                  </a:lnTo>
                  <a:lnTo>
                    <a:pt x="4011" y="10467"/>
                  </a:lnTo>
                  <a:lnTo>
                    <a:pt x="3989" y="10392"/>
                  </a:lnTo>
                  <a:lnTo>
                    <a:pt x="3953" y="10349"/>
                  </a:lnTo>
                  <a:lnTo>
                    <a:pt x="3941" y="10315"/>
                  </a:lnTo>
                  <a:lnTo>
                    <a:pt x="3919" y="10295"/>
                  </a:lnTo>
                  <a:lnTo>
                    <a:pt x="3909" y="10239"/>
                  </a:lnTo>
                  <a:lnTo>
                    <a:pt x="3899" y="10239"/>
                  </a:lnTo>
                  <a:lnTo>
                    <a:pt x="3893" y="10212"/>
                  </a:lnTo>
                  <a:lnTo>
                    <a:pt x="3883" y="10205"/>
                  </a:lnTo>
                  <a:lnTo>
                    <a:pt x="3873" y="10186"/>
                  </a:lnTo>
                  <a:lnTo>
                    <a:pt x="3830" y="10130"/>
                  </a:lnTo>
                  <a:lnTo>
                    <a:pt x="3808" y="10096"/>
                  </a:lnTo>
                  <a:lnTo>
                    <a:pt x="3803" y="10027"/>
                  </a:lnTo>
                  <a:lnTo>
                    <a:pt x="3798" y="9986"/>
                  </a:lnTo>
                  <a:lnTo>
                    <a:pt x="3803" y="9952"/>
                  </a:lnTo>
                  <a:lnTo>
                    <a:pt x="3840" y="9971"/>
                  </a:lnTo>
                  <a:lnTo>
                    <a:pt x="3856" y="9971"/>
                  </a:lnTo>
                  <a:lnTo>
                    <a:pt x="3899" y="10005"/>
                  </a:lnTo>
                  <a:lnTo>
                    <a:pt x="3899" y="10040"/>
                  </a:lnTo>
                  <a:lnTo>
                    <a:pt x="3919" y="10102"/>
                  </a:lnTo>
                  <a:lnTo>
                    <a:pt x="3953" y="10171"/>
                  </a:lnTo>
                  <a:lnTo>
                    <a:pt x="3953" y="10199"/>
                  </a:lnTo>
                  <a:lnTo>
                    <a:pt x="3979" y="10239"/>
                  </a:lnTo>
                  <a:lnTo>
                    <a:pt x="4016" y="10280"/>
                  </a:lnTo>
                  <a:lnTo>
                    <a:pt x="4047" y="10289"/>
                  </a:lnTo>
                  <a:lnTo>
                    <a:pt x="4059" y="10349"/>
                  </a:lnTo>
                  <a:lnTo>
                    <a:pt x="4096" y="10392"/>
                  </a:lnTo>
                  <a:lnTo>
                    <a:pt x="4127" y="10411"/>
                  </a:lnTo>
                  <a:lnTo>
                    <a:pt x="4117" y="10461"/>
                  </a:lnTo>
                  <a:lnTo>
                    <a:pt x="4127" y="10480"/>
                  </a:lnTo>
                  <a:lnTo>
                    <a:pt x="4175" y="10514"/>
                  </a:lnTo>
                  <a:lnTo>
                    <a:pt x="4207" y="10570"/>
                  </a:lnTo>
                  <a:lnTo>
                    <a:pt x="4265" y="10632"/>
                  </a:lnTo>
                  <a:lnTo>
                    <a:pt x="4313" y="10714"/>
                  </a:lnTo>
                  <a:lnTo>
                    <a:pt x="4335" y="10755"/>
                  </a:lnTo>
                  <a:lnTo>
                    <a:pt x="4340" y="10783"/>
                  </a:lnTo>
                  <a:lnTo>
                    <a:pt x="4362" y="10824"/>
                  </a:lnTo>
                  <a:lnTo>
                    <a:pt x="4362" y="10852"/>
                  </a:lnTo>
                  <a:lnTo>
                    <a:pt x="4345" y="10873"/>
                  </a:lnTo>
                  <a:lnTo>
                    <a:pt x="4352" y="10892"/>
                  </a:lnTo>
                  <a:lnTo>
                    <a:pt x="4335" y="10899"/>
                  </a:lnTo>
                  <a:lnTo>
                    <a:pt x="4345" y="10942"/>
                  </a:lnTo>
                  <a:lnTo>
                    <a:pt x="4378" y="10989"/>
                  </a:lnTo>
                  <a:lnTo>
                    <a:pt x="4436" y="11036"/>
                  </a:lnTo>
                  <a:lnTo>
                    <a:pt x="4463" y="11071"/>
                  </a:lnTo>
                  <a:lnTo>
                    <a:pt x="4521" y="11099"/>
                  </a:lnTo>
                  <a:lnTo>
                    <a:pt x="4553" y="11099"/>
                  </a:lnTo>
                  <a:lnTo>
                    <a:pt x="4569" y="11120"/>
                  </a:lnTo>
                  <a:lnTo>
                    <a:pt x="4618" y="11161"/>
                  </a:lnTo>
                  <a:lnTo>
                    <a:pt x="4686" y="11195"/>
                  </a:lnTo>
                  <a:lnTo>
                    <a:pt x="4729" y="11208"/>
                  </a:lnTo>
                  <a:lnTo>
                    <a:pt x="4782" y="11242"/>
                  </a:lnTo>
                  <a:lnTo>
                    <a:pt x="4824" y="11257"/>
                  </a:lnTo>
                  <a:lnTo>
                    <a:pt x="4867" y="11277"/>
                  </a:lnTo>
                  <a:lnTo>
                    <a:pt x="4898" y="11270"/>
                  </a:lnTo>
                  <a:lnTo>
                    <a:pt x="4947" y="11242"/>
                  </a:lnTo>
                  <a:lnTo>
                    <a:pt x="4978" y="11236"/>
                  </a:lnTo>
                  <a:lnTo>
                    <a:pt x="5026" y="11257"/>
                  </a:lnTo>
                  <a:lnTo>
                    <a:pt x="5053" y="11277"/>
                  </a:lnTo>
                  <a:lnTo>
                    <a:pt x="5123" y="11367"/>
                  </a:lnTo>
                  <a:lnTo>
                    <a:pt x="5154" y="11395"/>
                  </a:lnTo>
                  <a:lnTo>
                    <a:pt x="5181" y="11414"/>
                  </a:lnTo>
                  <a:lnTo>
                    <a:pt x="5218" y="11414"/>
                  </a:lnTo>
                  <a:lnTo>
                    <a:pt x="5244" y="11429"/>
                  </a:lnTo>
                  <a:lnTo>
                    <a:pt x="5261" y="11442"/>
                  </a:lnTo>
                  <a:lnTo>
                    <a:pt x="5292" y="11449"/>
                  </a:lnTo>
                  <a:lnTo>
                    <a:pt x="5319" y="11464"/>
                  </a:lnTo>
                  <a:lnTo>
                    <a:pt x="5341" y="11470"/>
                  </a:lnTo>
                  <a:lnTo>
                    <a:pt x="5372" y="11470"/>
                  </a:lnTo>
                  <a:lnTo>
                    <a:pt x="5377" y="11457"/>
                  </a:lnTo>
                  <a:lnTo>
                    <a:pt x="5399" y="11464"/>
                  </a:lnTo>
                  <a:lnTo>
                    <a:pt x="5409" y="11483"/>
                  </a:lnTo>
                  <a:lnTo>
                    <a:pt x="5404" y="11492"/>
                  </a:lnTo>
                  <a:lnTo>
                    <a:pt x="5394" y="11476"/>
                  </a:lnTo>
                  <a:lnTo>
                    <a:pt x="5389" y="11492"/>
                  </a:lnTo>
                  <a:lnTo>
                    <a:pt x="5415" y="11526"/>
                  </a:lnTo>
                  <a:lnTo>
                    <a:pt x="5442" y="11545"/>
                  </a:lnTo>
                  <a:lnTo>
                    <a:pt x="5452" y="11573"/>
                  </a:lnTo>
                  <a:lnTo>
                    <a:pt x="5479" y="11607"/>
                  </a:lnTo>
                  <a:lnTo>
                    <a:pt x="5500" y="11629"/>
                  </a:lnTo>
                  <a:lnTo>
                    <a:pt x="5489" y="11642"/>
                  </a:lnTo>
                  <a:lnTo>
                    <a:pt x="5505" y="11655"/>
                  </a:lnTo>
                  <a:lnTo>
                    <a:pt x="5495" y="11676"/>
                  </a:lnTo>
                  <a:lnTo>
                    <a:pt x="5495" y="11704"/>
                  </a:lnTo>
                  <a:lnTo>
                    <a:pt x="5505" y="11717"/>
                  </a:lnTo>
                  <a:lnTo>
                    <a:pt x="5522" y="11723"/>
                  </a:lnTo>
                  <a:lnTo>
                    <a:pt x="5537" y="11745"/>
                  </a:lnTo>
                  <a:lnTo>
                    <a:pt x="5548" y="11732"/>
                  </a:lnTo>
                  <a:lnTo>
                    <a:pt x="5542" y="11704"/>
                  </a:lnTo>
                  <a:lnTo>
                    <a:pt x="5558" y="11717"/>
                  </a:lnTo>
                  <a:lnTo>
                    <a:pt x="5563" y="11745"/>
                  </a:lnTo>
                  <a:lnTo>
                    <a:pt x="5585" y="11751"/>
                  </a:lnTo>
                  <a:lnTo>
                    <a:pt x="5607" y="11766"/>
                  </a:lnTo>
                  <a:lnTo>
                    <a:pt x="5621" y="11786"/>
                  </a:lnTo>
                  <a:lnTo>
                    <a:pt x="5621" y="11801"/>
                  </a:lnTo>
                  <a:lnTo>
                    <a:pt x="5616" y="11814"/>
                  </a:lnTo>
                  <a:lnTo>
                    <a:pt x="5628" y="11827"/>
                  </a:lnTo>
                  <a:lnTo>
                    <a:pt x="5660" y="11848"/>
                  </a:lnTo>
                  <a:lnTo>
                    <a:pt x="5670" y="11861"/>
                  </a:lnTo>
                  <a:lnTo>
                    <a:pt x="5670" y="11842"/>
                  </a:lnTo>
                  <a:lnTo>
                    <a:pt x="5696" y="11842"/>
                  </a:lnTo>
                  <a:lnTo>
                    <a:pt x="5713" y="11848"/>
                  </a:lnTo>
                  <a:lnTo>
                    <a:pt x="5735" y="11854"/>
                  </a:lnTo>
                  <a:lnTo>
                    <a:pt x="5744" y="11889"/>
                  </a:lnTo>
                  <a:lnTo>
                    <a:pt x="5766" y="11889"/>
                  </a:lnTo>
                  <a:lnTo>
                    <a:pt x="5771" y="11876"/>
                  </a:lnTo>
                  <a:lnTo>
                    <a:pt x="5781" y="11923"/>
                  </a:lnTo>
                  <a:lnTo>
                    <a:pt x="5808" y="11917"/>
                  </a:lnTo>
                  <a:lnTo>
                    <a:pt x="5819" y="11910"/>
                  </a:lnTo>
                  <a:lnTo>
                    <a:pt x="5834" y="11895"/>
                  </a:lnTo>
                  <a:lnTo>
                    <a:pt x="5808" y="11854"/>
                  </a:lnTo>
                  <a:lnTo>
                    <a:pt x="5814" y="11842"/>
                  </a:lnTo>
                  <a:lnTo>
                    <a:pt x="5824" y="11842"/>
                  </a:lnTo>
                  <a:lnTo>
                    <a:pt x="5851" y="11820"/>
                  </a:lnTo>
                  <a:lnTo>
                    <a:pt x="5861" y="11792"/>
                  </a:lnTo>
                  <a:lnTo>
                    <a:pt x="5887" y="11786"/>
                  </a:lnTo>
                  <a:lnTo>
                    <a:pt x="5914" y="11807"/>
                  </a:lnTo>
                  <a:lnTo>
                    <a:pt x="5926" y="11835"/>
                  </a:lnTo>
                  <a:lnTo>
                    <a:pt x="5941" y="11842"/>
                  </a:lnTo>
                  <a:lnTo>
                    <a:pt x="5926" y="11861"/>
                  </a:lnTo>
                  <a:lnTo>
                    <a:pt x="5941" y="11904"/>
                  </a:lnTo>
                  <a:lnTo>
                    <a:pt x="5957" y="11923"/>
                  </a:lnTo>
                  <a:lnTo>
                    <a:pt x="5984" y="11964"/>
                  </a:lnTo>
                  <a:lnTo>
                    <a:pt x="5989" y="12026"/>
                  </a:lnTo>
                  <a:lnTo>
                    <a:pt x="5979" y="12048"/>
                  </a:lnTo>
                  <a:lnTo>
                    <a:pt x="5989" y="12116"/>
                  </a:lnTo>
                  <a:lnTo>
                    <a:pt x="5979" y="12157"/>
                  </a:lnTo>
                  <a:lnTo>
                    <a:pt x="6000" y="12179"/>
                  </a:lnTo>
                  <a:lnTo>
                    <a:pt x="5979" y="12220"/>
                  </a:lnTo>
                  <a:lnTo>
                    <a:pt x="5957" y="12260"/>
                  </a:lnTo>
                  <a:lnTo>
                    <a:pt x="5926" y="12267"/>
                  </a:lnTo>
                  <a:lnTo>
                    <a:pt x="5914" y="12295"/>
                  </a:lnTo>
                  <a:lnTo>
                    <a:pt x="5914" y="12335"/>
                  </a:lnTo>
                  <a:lnTo>
                    <a:pt x="5894" y="12335"/>
                  </a:lnTo>
                  <a:lnTo>
                    <a:pt x="5899" y="12363"/>
                  </a:lnTo>
                  <a:lnTo>
                    <a:pt x="5861" y="12391"/>
                  </a:lnTo>
                  <a:lnTo>
                    <a:pt x="5829" y="12404"/>
                  </a:lnTo>
                  <a:lnTo>
                    <a:pt x="5834" y="12439"/>
                  </a:lnTo>
                  <a:lnTo>
                    <a:pt x="5814" y="12488"/>
                  </a:lnTo>
                  <a:lnTo>
                    <a:pt x="5803" y="12535"/>
                  </a:lnTo>
                  <a:lnTo>
                    <a:pt x="5781" y="12542"/>
                  </a:lnTo>
                  <a:lnTo>
                    <a:pt x="5793" y="12610"/>
                  </a:lnTo>
                  <a:lnTo>
                    <a:pt x="5776" y="12632"/>
                  </a:lnTo>
                  <a:lnTo>
                    <a:pt x="5814" y="12666"/>
                  </a:lnTo>
                  <a:lnTo>
                    <a:pt x="5834" y="12632"/>
                  </a:lnTo>
                  <a:lnTo>
                    <a:pt x="5846" y="12666"/>
                  </a:lnTo>
                  <a:lnTo>
                    <a:pt x="5819" y="12720"/>
                  </a:lnTo>
                  <a:lnTo>
                    <a:pt x="5771" y="12769"/>
                  </a:lnTo>
                  <a:lnTo>
                    <a:pt x="5749" y="12823"/>
                  </a:lnTo>
                  <a:lnTo>
                    <a:pt x="5781" y="12892"/>
                  </a:lnTo>
                  <a:lnTo>
                    <a:pt x="5761" y="12926"/>
                  </a:lnTo>
                  <a:lnTo>
                    <a:pt x="5803" y="12954"/>
                  </a:lnTo>
                  <a:lnTo>
                    <a:pt x="5851" y="13003"/>
                  </a:lnTo>
                  <a:lnTo>
                    <a:pt x="5867" y="13064"/>
                  </a:lnTo>
                  <a:lnTo>
                    <a:pt x="5887" y="13098"/>
                  </a:lnTo>
                  <a:lnTo>
                    <a:pt x="5947" y="13250"/>
                  </a:lnTo>
                  <a:lnTo>
                    <a:pt x="6005" y="13388"/>
                  </a:lnTo>
                  <a:lnTo>
                    <a:pt x="6054" y="13491"/>
                  </a:lnTo>
                  <a:lnTo>
                    <a:pt x="6042" y="13510"/>
                  </a:lnTo>
                  <a:lnTo>
                    <a:pt x="6069" y="13572"/>
                  </a:lnTo>
                  <a:lnTo>
                    <a:pt x="6112" y="13622"/>
                  </a:lnTo>
                  <a:lnTo>
                    <a:pt x="6218" y="13710"/>
                  </a:lnTo>
                  <a:lnTo>
                    <a:pt x="6335" y="13785"/>
                  </a:lnTo>
                  <a:lnTo>
                    <a:pt x="6340" y="13819"/>
                  </a:lnTo>
                  <a:lnTo>
                    <a:pt x="6399" y="13862"/>
                  </a:lnTo>
                  <a:lnTo>
                    <a:pt x="6409" y="13978"/>
                  </a:lnTo>
                  <a:lnTo>
                    <a:pt x="6414" y="14109"/>
                  </a:lnTo>
                  <a:lnTo>
                    <a:pt x="6393" y="14288"/>
                  </a:lnTo>
                  <a:lnTo>
                    <a:pt x="6378" y="14459"/>
                  </a:lnTo>
                  <a:lnTo>
                    <a:pt x="6366" y="14625"/>
                  </a:lnTo>
                  <a:lnTo>
                    <a:pt x="6330" y="14728"/>
                  </a:lnTo>
                  <a:lnTo>
                    <a:pt x="6340" y="14831"/>
                  </a:lnTo>
                  <a:lnTo>
                    <a:pt x="6320" y="14906"/>
                  </a:lnTo>
                  <a:lnTo>
                    <a:pt x="6335" y="15037"/>
                  </a:lnTo>
                  <a:lnTo>
                    <a:pt x="6308" y="15168"/>
                  </a:lnTo>
                  <a:lnTo>
                    <a:pt x="6271" y="15318"/>
                  </a:lnTo>
                  <a:lnTo>
                    <a:pt x="6233" y="15469"/>
                  </a:lnTo>
                  <a:lnTo>
                    <a:pt x="6207" y="15469"/>
                  </a:lnTo>
                  <a:lnTo>
                    <a:pt x="6213" y="15580"/>
                  </a:lnTo>
                  <a:lnTo>
                    <a:pt x="6228" y="15668"/>
                  </a:lnTo>
                  <a:lnTo>
                    <a:pt x="6202" y="15737"/>
                  </a:lnTo>
                  <a:lnTo>
                    <a:pt x="6187" y="15924"/>
                  </a:lnTo>
                  <a:lnTo>
                    <a:pt x="6165" y="16068"/>
                  </a:lnTo>
                  <a:lnTo>
                    <a:pt x="6202" y="16081"/>
                  </a:lnTo>
                  <a:lnTo>
                    <a:pt x="6218" y="15958"/>
                  </a:lnTo>
                  <a:lnTo>
                    <a:pt x="6260" y="15978"/>
                  </a:lnTo>
                  <a:lnTo>
                    <a:pt x="6228" y="16199"/>
                  </a:lnTo>
                  <a:lnTo>
                    <a:pt x="6165" y="16156"/>
                  </a:lnTo>
                  <a:lnTo>
                    <a:pt x="6143" y="16336"/>
                  </a:lnTo>
                  <a:lnTo>
                    <a:pt x="6090" y="16431"/>
                  </a:lnTo>
                  <a:lnTo>
                    <a:pt x="6175" y="16465"/>
                  </a:lnTo>
                  <a:lnTo>
                    <a:pt x="6117" y="16549"/>
                  </a:lnTo>
                  <a:lnTo>
                    <a:pt x="6090" y="16659"/>
                  </a:lnTo>
                  <a:lnTo>
                    <a:pt x="6100" y="16858"/>
                  </a:lnTo>
                  <a:lnTo>
                    <a:pt x="6127" y="16933"/>
                  </a:lnTo>
                  <a:lnTo>
                    <a:pt x="6112" y="17002"/>
                  </a:lnTo>
                  <a:lnTo>
                    <a:pt x="6127" y="17084"/>
                  </a:lnTo>
                  <a:lnTo>
                    <a:pt x="6202" y="17152"/>
                  </a:lnTo>
                  <a:lnTo>
                    <a:pt x="6271" y="17243"/>
                  </a:lnTo>
                  <a:lnTo>
                    <a:pt x="6335" y="17283"/>
                  </a:lnTo>
                  <a:lnTo>
                    <a:pt x="6361" y="17277"/>
                  </a:lnTo>
                  <a:lnTo>
                    <a:pt x="6366" y="17161"/>
                  </a:lnTo>
                  <a:lnTo>
                    <a:pt x="6419" y="17118"/>
                  </a:lnTo>
                  <a:lnTo>
                    <a:pt x="6453" y="17084"/>
                  </a:lnTo>
                  <a:lnTo>
                    <a:pt x="6499" y="17084"/>
                  </a:lnTo>
                  <a:lnTo>
                    <a:pt x="6526" y="17092"/>
                  </a:lnTo>
                  <a:lnTo>
                    <a:pt x="6489" y="17024"/>
                  </a:lnTo>
                  <a:lnTo>
                    <a:pt x="6468" y="16899"/>
                  </a:lnTo>
                  <a:lnTo>
                    <a:pt x="6494" y="16843"/>
                  </a:lnTo>
                  <a:lnTo>
                    <a:pt x="6547" y="16796"/>
                  </a:lnTo>
                  <a:lnTo>
                    <a:pt x="6586" y="16659"/>
                  </a:lnTo>
                  <a:lnTo>
                    <a:pt x="6654" y="16596"/>
                  </a:lnTo>
                  <a:lnTo>
                    <a:pt x="6670" y="16493"/>
                  </a:lnTo>
                  <a:lnTo>
                    <a:pt x="6617" y="16474"/>
                  </a:lnTo>
                  <a:lnTo>
                    <a:pt x="6559" y="16390"/>
                  </a:lnTo>
                  <a:lnTo>
                    <a:pt x="6574" y="16315"/>
                  </a:lnTo>
                  <a:lnTo>
                    <a:pt x="6622" y="16259"/>
                  </a:lnTo>
                  <a:lnTo>
                    <a:pt x="6675" y="16259"/>
                  </a:lnTo>
                  <a:lnTo>
                    <a:pt x="6692" y="16199"/>
                  </a:lnTo>
                  <a:lnTo>
                    <a:pt x="6702" y="16096"/>
                  </a:lnTo>
                  <a:lnTo>
                    <a:pt x="6745" y="16034"/>
                  </a:lnTo>
                  <a:lnTo>
                    <a:pt x="6798" y="15999"/>
                  </a:lnTo>
                  <a:lnTo>
                    <a:pt x="6782" y="15943"/>
                  </a:lnTo>
                  <a:lnTo>
                    <a:pt x="6750" y="15978"/>
                  </a:lnTo>
                  <a:lnTo>
                    <a:pt x="6712" y="15950"/>
                  </a:lnTo>
                  <a:lnTo>
                    <a:pt x="6702" y="15847"/>
                  </a:lnTo>
                  <a:lnTo>
                    <a:pt x="6724" y="15821"/>
                  </a:lnTo>
                  <a:lnTo>
                    <a:pt x="6782" y="15862"/>
                  </a:lnTo>
                  <a:lnTo>
                    <a:pt x="6840" y="15847"/>
                  </a:lnTo>
                  <a:lnTo>
                    <a:pt x="6878" y="15812"/>
                  </a:lnTo>
                  <a:lnTo>
                    <a:pt x="6866" y="15759"/>
                  </a:lnTo>
                  <a:lnTo>
                    <a:pt x="6878" y="15690"/>
                  </a:lnTo>
                  <a:lnTo>
                    <a:pt x="6866" y="15628"/>
                  </a:lnTo>
                  <a:lnTo>
                    <a:pt x="6931" y="15641"/>
                  </a:lnTo>
                  <a:lnTo>
                    <a:pt x="7048" y="15621"/>
                  </a:lnTo>
                  <a:lnTo>
                    <a:pt x="7132" y="15565"/>
                  </a:lnTo>
                  <a:lnTo>
                    <a:pt x="7191" y="15449"/>
                  </a:lnTo>
                  <a:lnTo>
                    <a:pt x="7191" y="15400"/>
                  </a:lnTo>
                  <a:lnTo>
                    <a:pt x="7154" y="15359"/>
                  </a:lnTo>
                  <a:lnTo>
                    <a:pt x="7164" y="15297"/>
                  </a:lnTo>
                  <a:lnTo>
                    <a:pt x="7091" y="15215"/>
                  </a:lnTo>
                  <a:lnTo>
                    <a:pt x="7096" y="15168"/>
                  </a:lnTo>
                  <a:lnTo>
                    <a:pt x="7127" y="15222"/>
                  </a:lnTo>
                  <a:lnTo>
                    <a:pt x="7171" y="15215"/>
                  </a:lnTo>
                  <a:lnTo>
                    <a:pt x="7224" y="15256"/>
                  </a:lnTo>
                  <a:lnTo>
                    <a:pt x="7255" y="15250"/>
                  </a:lnTo>
                  <a:lnTo>
                    <a:pt x="7297" y="15263"/>
                  </a:lnTo>
                  <a:lnTo>
                    <a:pt x="7362" y="15215"/>
                  </a:lnTo>
                  <a:lnTo>
                    <a:pt x="7388" y="15160"/>
                  </a:lnTo>
                  <a:lnTo>
                    <a:pt x="7425" y="15106"/>
                  </a:lnTo>
                  <a:lnTo>
                    <a:pt x="7452" y="15022"/>
                  </a:lnTo>
                  <a:lnTo>
                    <a:pt x="7495" y="14981"/>
                  </a:lnTo>
                  <a:lnTo>
                    <a:pt x="7543" y="14913"/>
                  </a:lnTo>
                  <a:lnTo>
                    <a:pt x="7611" y="14756"/>
                  </a:lnTo>
                  <a:lnTo>
                    <a:pt x="7649" y="14713"/>
                  </a:lnTo>
                  <a:lnTo>
                    <a:pt x="7664" y="14666"/>
                  </a:lnTo>
                  <a:lnTo>
                    <a:pt x="7676" y="14584"/>
                  </a:lnTo>
                  <a:lnTo>
                    <a:pt x="7664" y="14535"/>
                  </a:lnTo>
                  <a:lnTo>
                    <a:pt x="7676" y="14472"/>
                  </a:lnTo>
                  <a:lnTo>
                    <a:pt x="7722" y="14391"/>
                  </a:lnTo>
                  <a:lnTo>
                    <a:pt x="7792" y="14328"/>
                  </a:lnTo>
                  <a:lnTo>
                    <a:pt x="7855" y="14300"/>
                  </a:lnTo>
                  <a:lnTo>
                    <a:pt x="7899" y="14266"/>
                  </a:lnTo>
                  <a:lnTo>
                    <a:pt x="7988" y="14232"/>
                  </a:lnTo>
                  <a:lnTo>
                    <a:pt x="8053" y="14232"/>
                  </a:lnTo>
                  <a:lnTo>
                    <a:pt x="8068" y="14185"/>
                  </a:lnTo>
                  <a:lnTo>
                    <a:pt x="8116" y="14150"/>
                  </a:lnTo>
                  <a:lnTo>
                    <a:pt x="8121" y="14069"/>
                  </a:lnTo>
                  <a:lnTo>
                    <a:pt x="8181" y="13965"/>
                  </a:lnTo>
                  <a:lnTo>
                    <a:pt x="8191" y="13854"/>
                  </a:lnTo>
                  <a:lnTo>
                    <a:pt x="8213" y="13828"/>
                  </a:lnTo>
                  <a:lnTo>
                    <a:pt x="8218" y="13772"/>
                  </a:lnTo>
                  <a:lnTo>
                    <a:pt x="8234" y="13656"/>
                  </a:lnTo>
                  <a:lnTo>
                    <a:pt x="8228" y="13510"/>
                  </a:lnTo>
                  <a:lnTo>
                    <a:pt x="8244" y="13450"/>
                  </a:lnTo>
                  <a:lnTo>
                    <a:pt x="8261" y="13450"/>
                  </a:lnTo>
                  <a:lnTo>
                    <a:pt x="8303" y="13388"/>
                  </a:lnTo>
                  <a:lnTo>
                    <a:pt x="8341" y="13298"/>
                  </a:lnTo>
                  <a:lnTo>
                    <a:pt x="8426" y="13195"/>
                  </a:lnTo>
                  <a:lnTo>
                    <a:pt x="8452" y="13141"/>
                  </a:lnTo>
                  <a:lnTo>
                    <a:pt x="8479" y="13016"/>
                  </a:lnTo>
                  <a:lnTo>
                    <a:pt x="8467" y="12969"/>
                  </a:lnTo>
                  <a:lnTo>
                    <a:pt x="8447" y="12879"/>
                  </a:lnTo>
                  <a:lnTo>
                    <a:pt x="8426" y="12851"/>
                  </a:lnTo>
                  <a:lnTo>
                    <a:pt x="8377" y="12851"/>
                  </a:lnTo>
                  <a:lnTo>
                    <a:pt x="8329" y="12823"/>
                  </a:lnTo>
                  <a:lnTo>
                    <a:pt x="8254" y="12741"/>
                  </a:lnTo>
                  <a:lnTo>
                    <a:pt x="8170" y="12679"/>
                  </a:lnTo>
                  <a:lnTo>
                    <a:pt x="8085" y="12686"/>
                  </a:lnTo>
                  <a:lnTo>
                    <a:pt x="7968" y="12645"/>
                  </a:lnTo>
                  <a:lnTo>
                    <a:pt x="7904" y="12666"/>
                  </a:lnTo>
                  <a:lnTo>
                    <a:pt x="7909" y="12625"/>
                  </a:lnTo>
                  <a:lnTo>
                    <a:pt x="7882" y="12582"/>
                  </a:lnTo>
                  <a:lnTo>
                    <a:pt x="7787" y="12535"/>
                  </a:lnTo>
                  <a:lnTo>
                    <a:pt x="7713" y="12507"/>
                  </a:lnTo>
                  <a:lnTo>
                    <a:pt x="7669" y="12557"/>
                  </a:lnTo>
                  <a:lnTo>
                    <a:pt x="7664" y="12479"/>
                  </a:lnTo>
                  <a:lnTo>
                    <a:pt x="7563" y="12473"/>
                  </a:lnTo>
                  <a:lnTo>
                    <a:pt x="7543" y="12445"/>
                  </a:lnTo>
                  <a:lnTo>
                    <a:pt x="7590" y="12385"/>
                  </a:lnTo>
                  <a:lnTo>
                    <a:pt x="7585" y="12335"/>
                  </a:lnTo>
                  <a:lnTo>
                    <a:pt x="7558" y="12323"/>
                  </a:lnTo>
                  <a:lnTo>
                    <a:pt x="7521" y="12192"/>
                  </a:lnTo>
                  <a:lnTo>
                    <a:pt x="7510" y="12151"/>
                  </a:lnTo>
                  <a:lnTo>
                    <a:pt x="7490" y="12157"/>
                  </a:lnTo>
                  <a:lnTo>
                    <a:pt x="7478" y="12123"/>
                  </a:lnTo>
                  <a:lnTo>
                    <a:pt x="7420" y="12061"/>
                  </a:lnTo>
                  <a:lnTo>
                    <a:pt x="7372" y="12041"/>
                  </a:lnTo>
                  <a:lnTo>
                    <a:pt x="7357" y="12033"/>
                  </a:lnTo>
                  <a:lnTo>
                    <a:pt x="7292" y="12013"/>
                  </a:lnTo>
                  <a:lnTo>
                    <a:pt x="7244" y="12020"/>
                  </a:lnTo>
                  <a:lnTo>
                    <a:pt x="7239" y="12033"/>
                  </a:lnTo>
                  <a:lnTo>
                    <a:pt x="7171" y="12020"/>
                  </a:lnTo>
                  <a:lnTo>
                    <a:pt x="7144" y="11992"/>
                  </a:lnTo>
                  <a:lnTo>
                    <a:pt x="7111" y="11951"/>
                  </a:lnTo>
                  <a:lnTo>
                    <a:pt x="7091" y="11951"/>
                  </a:lnTo>
                  <a:lnTo>
                    <a:pt x="7091" y="11917"/>
                  </a:lnTo>
                  <a:lnTo>
                    <a:pt x="7053" y="11861"/>
                  </a:lnTo>
                  <a:lnTo>
                    <a:pt x="7016" y="11835"/>
                  </a:lnTo>
                  <a:lnTo>
                    <a:pt x="6994" y="11820"/>
                  </a:lnTo>
                  <a:lnTo>
                    <a:pt x="6963" y="11820"/>
                  </a:lnTo>
                  <a:lnTo>
                    <a:pt x="6951" y="11758"/>
                  </a:lnTo>
                  <a:lnTo>
                    <a:pt x="6910" y="11723"/>
                  </a:lnTo>
                  <a:lnTo>
                    <a:pt x="6861" y="11717"/>
                  </a:lnTo>
                  <a:lnTo>
                    <a:pt x="6840" y="11683"/>
                  </a:lnTo>
                  <a:lnTo>
                    <a:pt x="6893" y="11655"/>
                  </a:lnTo>
                  <a:lnTo>
                    <a:pt x="6825" y="11663"/>
                  </a:lnTo>
                  <a:lnTo>
                    <a:pt x="6750" y="11663"/>
                  </a:lnTo>
                  <a:lnTo>
                    <a:pt x="6750" y="11683"/>
                  </a:lnTo>
                  <a:lnTo>
                    <a:pt x="6719" y="11704"/>
                  </a:lnTo>
                  <a:lnTo>
                    <a:pt x="6670" y="11698"/>
                  </a:lnTo>
                  <a:lnTo>
                    <a:pt x="6639" y="11663"/>
                  </a:lnTo>
                  <a:lnTo>
                    <a:pt x="6574" y="11670"/>
                  </a:lnTo>
                  <a:lnTo>
                    <a:pt x="6521" y="11670"/>
                  </a:lnTo>
                  <a:lnTo>
                    <a:pt x="6521" y="11642"/>
                  </a:lnTo>
                  <a:lnTo>
                    <a:pt x="6484" y="11601"/>
                  </a:lnTo>
                  <a:lnTo>
                    <a:pt x="6441" y="11601"/>
                  </a:lnTo>
                  <a:lnTo>
                    <a:pt x="6419" y="11545"/>
                  </a:lnTo>
                  <a:lnTo>
                    <a:pt x="6399" y="11573"/>
                  </a:lnTo>
                  <a:lnTo>
                    <a:pt x="6409" y="11607"/>
                  </a:lnTo>
                  <a:lnTo>
                    <a:pt x="6335" y="11642"/>
                  </a:lnTo>
                  <a:lnTo>
                    <a:pt x="6340" y="11698"/>
                  </a:lnTo>
                  <a:lnTo>
                    <a:pt x="6356" y="11723"/>
                  </a:lnTo>
                  <a:lnTo>
                    <a:pt x="6346" y="11779"/>
                  </a:lnTo>
                  <a:lnTo>
                    <a:pt x="6320" y="11786"/>
                  </a:lnTo>
                  <a:lnTo>
                    <a:pt x="6298" y="11723"/>
                  </a:lnTo>
                  <a:lnTo>
                    <a:pt x="6325" y="11676"/>
                  </a:lnTo>
                  <a:lnTo>
                    <a:pt x="6325" y="11642"/>
                  </a:lnTo>
                  <a:lnTo>
                    <a:pt x="6303" y="11607"/>
                  </a:lnTo>
                  <a:lnTo>
                    <a:pt x="6340" y="11595"/>
                  </a:lnTo>
                  <a:lnTo>
                    <a:pt x="6340" y="11580"/>
                  </a:lnTo>
                  <a:lnTo>
                    <a:pt x="6351" y="11552"/>
                  </a:lnTo>
                  <a:lnTo>
                    <a:pt x="6335" y="11532"/>
                  </a:lnTo>
                  <a:lnTo>
                    <a:pt x="6313" y="11526"/>
                  </a:lnTo>
                  <a:lnTo>
                    <a:pt x="6286" y="11567"/>
                  </a:lnTo>
                  <a:lnTo>
                    <a:pt x="6266" y="11580"/>
                  </a:lnTo>
                  <a:lnTo>
                    <a:pt x="6218" y="11620"/>
                  </a:lnTo>
                  <a:lnTo>
                    <a:pt x="6175" y="11614"/>
                  </a:lnTo>
                  <a:lnTo>
                    <a:pt x="6170" y="11629"/>
                  </a:lnTo>
                  <a:lnTo>
                    <a:pt x="6133" y="11629"/>
                  </a:lnTo>
                  <a:lnTo>
                    <a:pt x="6100" y="11663"/>
                  </a:lnTo>
                  <a:lnTo>
                    <a:pt x="6090" y="11732"/>
                  </a:lnTo>
                  <a:lnTo>
                    <a:pt x="6085" y="11751"/>
                  </a:lnTo>
                  <a:lnTo>
                    <a:pt x="6064" y="11766"/>
                  </a:lnTo>
                  <a:lnTo>
                    <a:pt x="6020" y="11814"/>
                  </a:lnTo>
                  <a:lnTo>
                    <a:pt x="5989" y="11814"/>
                  </a:lnTo>
                  <a:lnTo>
                    <a:pt x="5967" y="11792"/>
                  </a:lnTo>
                  <a:lnTo>
                    <a:pt x="5947" y="11773"/>
                  </a:lnTo>
                  <a:lnTo>
                    <a:pt x="5921" y="11758"/>
                  </a:lnTo>
                  <a:lnTo>
                    <a:pt x="5887" y="11751"/>
                  </a:lnTo>
                  <a:lnTo>
                    <a:pt x="5894" y="11745"/>
                  </a:lnTo>
                  <a:lnTo>
                    <a:pt x="5861" y="11745"/>
                  </a:lnTo>
                  <a:lnTo>
                    <a:pt x="5841" y="11766"/>
                  </a:lnTo>
                  <a:lnTo>
                    <a:pt x="5803" y="11779"/>
                  </a:lnTo>
                  <a:lnTo>
                    <a:pt x="5781" y="11801"/>
                  </a:lnTo>
                  <a:lnTo>
                    <a:pt x="5749" y="11807"/>
                  </a:lnTo>
                  <a:lnTo>
                    <a:pt x="5735" y="11786"/>
                  </a:lnTo>
                  <a:lnTo>
                    <a:pt x="5728" y="11792"/>
                  </a:lnTo>
                  <a:lnTo>
                    <a:pt x="5708" y="11786"/>
                  </a:lnTo>
                  <a:lnTo>
                    <a:pt x="5708" y="11773"/>
                  </a:lnTo>
                  <a:lnTo>
                    <a:pt x="5686" y="11745"/>
                  </a:lnTo>
                  <a:lnTo>
                    <a:pt x="5660" y="11711"/>
                  </a:lnTo>
                  <a:lnTo>
                    <a:pt x="5638" y="11683"/>
                  </a:lnTo>
                  <a:lnTo>
                    <a:pt x="5621" y="11642"/>
                  </a:lnTo>
                  <a:lnTo>
                    <a:pt x="5612" y="11629"/>
                  </a:lnTo>
                  <a:lnTo>
                    <a:pt x="5612" y="11607"/>
                  </a:lnTo>
                  <a:lnTo>
                    <a:pt x="5621" y="11586"/>
                  </a:lnTo>
                  <a:lnTo>
                    <a:pt x="5616" y="11567"/>
                  </a:lnTo>
                  <a:lnTo>
                    <a:pt x="5621" y="11539"/>
                  </a:lnTo>
                  <a:lnTo>
                    <a:pt x="5633" y="11526"/>
                  </a:lnTo>
                  <a:lnTo>
                    <a:pt x="5633" y="11492"/>
                  </a:lnTo>
                  <a:lnTo>
                    <a:pt x="5628" y="11476"/>
                  </a:lnTo>
                  <a:lnTo>
                    <a:pt x="5628" y="11442"/>
                  </a:lnTo>
                  <a:lnTo>
                    <a:pt x="5633" y="11408"/>
                  </a:lnTo>
                  <a:lnTo>
                    <a:pt x="5648" y="11380"/>
                  </a:lnTo>
                  <a:lnTo>
                    <a:pt x="5643" y="11354"/>
                  </a:lnTo>
                  <a:lnTo>
                    <a:pt x="5643" y="11339"/>
                  </a:lnTo>
                  <a:lnTo>
                    <a:pt x="5648" y="11326"/>
                  </a:lnTo>
                  <a:lnTo>
                    <a:pt x="5638" y="11305"/>
                  </a:lnTo>
                  <a:lnTo>
                    <a:pt x="5616" y="11298"/>
                  </a:lnTo>
                  <a:lnTo>
                    <a:pt x="5595" y="11277"/>
                  </a:lnTo>
                  <a:lnTo>
                    <a:pt x="5580" y="11264"/>
                  </a:lnTo>
                  <a:lnTo>
                    <a:pt x="5568" y="11264"/>
                  </a:lnTo>
                  <a:lnTo>
                    <a:pt x="5542" y="11251"/>
                  </a:lnTo>
                  <a:lnTo>
                    <a:pt x="5532" y="11257"/>
                  </a:lnTo>
                  <a:lnTo>
                    <a:pt x="5515" y="11257"/>
                  </a:lnTo>
                  <a:lnTo>
                    <a:pt x="5505" y="11257"/>
                  </a:lnTo>
                  <a:lnTo>
                    <a:pt x="5484" y="11251"/>
                  </a:lnTo>
                  <a:lnTo>
                    <a:pt x="5479" y="11257"/>
                  </a:lnTo>
                  <a:lnTo>
                    <a:pt x="5457" y="11270"/>
                  </a:lnTo>
                  <a:lnTo>
                    <a:pt x="5430" y="11270"/>
                  </a:lnTo>
                  <a:lnTo>
                    <a:pt x="5404" y="11264"/>
                  </a:lnTo>
                  <a:lnTo>
                    <a:pt x="5394" y="11264"/>
                  </a:lnTo>
                  <a:lnTo>
                    <a:pt x="5389" y="11264"/>
                  </a:lnTo>
                  <a:lnTo>
                    <a:pt x="5372" y="11264"/>
                  </a:lnTo>
                  <a:lnTo>
                    <a:pt x="5362" y="11277"/>
                  </a:lnTo>
                  <a:lnTo>
                    <a:pt x="5356" y="11270"/>
                  </a:lnTo>
                  <a:lnTo>
                    <a:pt x="5336" y="11264"/>
                  </a:lnTo>
                  <a:lnTo>
                    <a:pt x="5336" y="11270"/>
                  </a:lnTo>
                  <a:lnTo>
                    <a:pt x="5314" y="11257"/>
                  </a:lnTo>
                  <a:lnTo>
                    <a:pt x="5324" y="11230"/>
                  </a:lnTo>
                  <a:lnTo>
                    <a:pt x="5336" y="11230"/>
                  </a:lnTo>
                  <a:lnTo>
                    <a:pt x="5346" y="11208"/>
                  </a:lnTo>
                  <a:lnTo>
                    <a:pt x="5356" y="11167"/>
                  </a:lnTo>
                  <a:lnTo>
                    <a:pt x="5351" y="11161"/>
                  </a:lnTo>
                  <a:lnTo>
                    <a:pt x="5356" y="11133"/>
                  </a:lnTo>
                  <a:lnTo>
                    <a:pt x="5351" y="11120"/>
                  </a:lnTo>
                  <a:lnTo>
                    <a:pt x="5362" y="11086"/>
                  </a:lnTo>
                  <a:lnTo>
                    <a:pt x="5362" y="11064"/>
                  </a:lnTo>
                  <a:lnTo>
                    <a:pt x="5351" y="11064"/>
                  </a:lnTo>
                  <a:lnTo>
                    <a:pt x="5351" y="11058"/>
                  </a:lnTo>
                  <a:lnTo>
                    <a:pt x="5362" y="11051"/>
                  </a:lnTo>
                  <a:lnTo>
                    <a:pt x="5377" y="11071"/>
                  </a:lnTo>
                  <a:lnTo>
                    <a:pt x="5394" y="11010"/>
                  </a:lnTo>
                  <a:lnTo>
                    <a:pt x="5399" y="10976"/>
                  </a:lnTo>
                  <a:lnTo>
                    <a:pt x="5389" y="10961"/>
                  </a:lnTo>
                  <a:lnTo>
                    <a:pt x="5404" y="10914"/>
                  </a:lnTo>
                  <a:lnTo>
                    <a:pt x="5435" y="10864"/>
                  </a:lnTo>
                  <a:lnTo>
                    <a:pt x="5435" y="10830"/>
                  </a:lnTo>
                  <a:lnTo>
                    <a:pt x="5425" y="10811"/>
                  </a:lnTo>
                  <a:lnTo>
                    <a:pt x="5389" y="10817"/>
                  </a:lnTo>
                  <a:lnTo>
                    <a:pt x="5336" y="10817"/>
                  </a:lnTo>
                  <a:lnTo>
                    <a:pt x="5276" y="10839"/>
                  </a:lnTo>
                  <a:lnTo>
                    <a:pt x="5234" y="10858"/>
                  </a:lnTo>
                  <a:lnTo>
                    <a:pt x="5223" y="10879"/>
                  </a:lnTo>
                  <a:lnTo>
                    <a:pt x="5218" y="10948"/>
                  </a:lnTo>
                  <a:lnTo>
                    <a:pt x="5208" y="10995"/>
                  </a:lnTo>
                  <a:lnTo>
                    <a:pt x="5169" y="11023"/>
                  </a:lnTo>
                  <a:lnTo>
                    <a:pt x="5133" y="11036"/>
                  </a:lnTo>
                  <a:lnTo>
                    <a:pt x="5090" y="11051"/>
                  </a:lnTo>
                  <a:lnTo>
                    <a:pt x="5043" y="11058"/>
                  </a:lnTo>
                  <a:lnTo>
                    <a:pt x="4995" y="11086"/>
                  </a:lnTo>
                  <a:lnTo>
                    <a:pt x="4968" y="11051"/>
                  </a:lnTo>
                  <a:lnTo>
                    <a:pt x="4903" y="11030"/>
                  </a:lnTo>
                  <a:lnTo>
                    <a:pt x="4883" y="10989"/>
                  </a:lnTo>
                  <a:lnTo>
                    <a:pt x="4872" y="10948"/>
                  </a:lnTo>
                  <a:lnTo>
                    <a:pt x="4830" y="10886"/>
                  </a:lnTo>
                  <a:lnTo>
                    <a:pt x="4819" y="10824"/>
                  </a:lnTo>
                  <a:lnTo>
                    <a:pt x="4804" y="10783"/>
                  </a:lnTo>
                  <a:lnTo>
                    <a:pt x="4792" y="10742"/>
                  </a:lnTo>
                  <a:lnTo>
                    <a:pt x="4797" y="10701"/>
                  </a:lnTo>
                  <a:lnTo>
                    <a:pt x="4804" y="10590"/>
                  </a:lnTo>
                  <a:lnTo>
                    <a:pt x="4814" y="10529"/>
                  </a:lnTo>
                  <a:lnTo>
                    <a:pt x="4835" y="10461"/>
                  </a:lnTo>
                  <a:lnTo>
                    <a:pt x="4824" y="10433"/>
                  </a:lnTo>
                  <a:lnTo>
                    <a:pt x="4819" y="10392"/>
                  </a:lnTo>
                  <a:lnTo>
                    <a:pt x="4819" y="10330"/>
                  </a:lnTo>
                  <a:lnTo>
                    <a:pt x="4835" y="10295"/>
                  </a:lnTo>
                  <a:lnTo>
                    <a:pt x="4867" y="10255"/>
                  </a:lnTo>
                  <a:lnTo>
                    <a:pt x="4925" y="10212"/>
                  </a:lnTo>
                  <a:lnTo>
                    <a:pt x="4978" y="10151"/>
                  </a:lnTo>
                  <a:lnTo>
                    <a:pt x="5026" y="10130"/>
                  </a:lnTo>
                  <a:lnTo>
                    <a:pt x="5063" y="10124"/>
                  </a:lnTo>
                  <a:lnTo>
                    <a:pt x="5106" y="10143"/>
                  </a:lnTo>
                  <a:lnTo>
                    <a:pt x="5154" y="10136"/>
                  </a:lnTo>
                  <a:lnTo>
                    <a:pt x="5203" y="10177"/>
                  </a:lnTo>
                  <a:lnTo>
                    <a:pt x="5244" y="10186"/>
                  </a:lnTo>
                  <a:lnTo>
                    <a:pt x="5266" y="10164"/>
                  </a:lnTo>
                  <a:lnTo>
                    <a:pt x="5287" y="10177"/>
                  </a:lnTo>
                  <a:lnTo>
                    <a:pt x="5297" y="10171"/>
                  </a:lnTo>
                  <a:lnTo>
                    <a:pt x="5282" y="10151"/>
                  </a:lnTo>
                  <a:lnTo>
                    <a:pt x="5287" y="10117"/>
                  </a:lnTo>
                  <a:lnTo>
                    <a:pt x="5276" y="10089"/>
                  </a:lnTo>
                  <a:lnTo>
                    <a:pt x="5297" y="10083"/>
                  </a:lnTo>
                  <a:lnTo>
                    <a:pt x="5346" y="10074"/>
                  </a:lnTo>
                  <a:lnTo>
                    <a:pt x="5394" y="10083"/>
                  </a:lnTo>
                  <a:lnTo>
                    <a:pt x="5462" y="10074"/>
                  </a:lnTo>
                  <a:lnTo>
                    <a:pt x="5500" y="10096"/>
                  </a:lnTo>
                  <a:lnTo>
                    <a:pt x="5527" y="10136"/>
                  </a:lnTo>
                  <a:lnTo>
                    <a:pt x="5537" y="10136"/>
                  </a:lnTo>
                  <a:lnTo>
                    <a:pt x="5595" y="10096"/>
                  </a:lnTo>
                  <a:lnTo>
                    <a:pt x="5616" y="10108"/>
                  </a:lnTo>
                  <a:lnTo>
                    <a:pt x="5665" y="10186"/>
                  </a:lnTo>
                  <a:lnTo>
                    <a:pt x="5681" y="10233"/>
                  </a:lnTo>
                  <a:lnTo>
                    <a:pt x="5670" y="10289"/>
                  </a:lnTo>
                  <a:lnTo>
                    <a:pt x="5675" y="10323"/>
                  </a:lnTo>
                  <a:lnTo>
                    <a:pt x="5701" y="10383"/>
                  </a:lnTo>
                  <a:lnTo>
                    <a:pt x="5735" y="10461"/>
                  </a:lnTo>
                  <a:lnTo>
                    <a:pt x="5754" y="10474"/>
                  </a:lnTo>
                  <a:lnTo>
                    <a:pt x="5766" y="10514"/>
                  </a:lnTo>
                  <a:lnTo>
                    <a:pt x="5793" y="10521"/>
                  </a:lnTo>
                  <a:lnTo>
                    <a:pt x="5814" y="10514"/>
                  </a:lnTo>
                  <a:lnTo>
                    <a:pt x="5824" y="10461"/>
                  </a:lnTo>
                  <a:lnTo>
                    <a:pt x="5829" y="10433"/>
                  </a:lnTo>
                  <a:lnTo>
                    <a:pt x="5829" y="10370"/>
                  </a:lnTo>
                  <a:lnTo>
                    <a:pt x="5803" y="10274"/>
                  </a:lnTo>
                  <a:lnTo>
                    <a:pt x="5803" y="10239"/>
                  </a:lnTo>
                  <a:lnTo>
                    <a:pt x="5776" y="10177"/>
                  </a:lnTo>
                  <a:lnTo>
                    <a:pt x="5761" y="10102"/>
                  </a:lnTo>
                  <a:lnTo>
                    <a:pt x="5749" y="10040"/>
                  </a:lnTo>
                  <a:lnTo>
                    <a:pt x="5754" y="9980"/>
                  </a:lnTo>
                  <a:lnTo>
                    <a:pt x="5781" y="9930"/>
                  </a:lnTo>
                  <a:lnTo>
                    <a:pt x="5819" y="9889"/>
                  </a:lnTo>
                  <a:lnTo>
                    <a:pt x="5882" y="9827"/>
                  </a:lnTo>
                  <a:lnTo>
                    <a:pt x="5887" y="9799"/>
                  </a:lnTo>
                  <a:lnTo>
                    <a:pt x="5921" y="9765"/>
                  </a:lnTo>
                  <a:lnTo>
                    <a:pt x="5947" y="9758"/>
                  </a:lnTo>
                  <a:lnTo>
                    <a:pt x="5984" y="9705"/>
                  </a:lnTo>
                  <a:lnTo>
                    <a:pt x="6047" y="9677"/>
                  </a:lnTo>
                  <a:lnTo>
                    <a:pt x="6085" y="9608"/>
                  </a:lnTo>
                  <a:lnTo>
                    <a:pt x="6074" y="9518"/>
                  </a:lnTo>
                  <a:lnTo>
                    <a:pt x="6069" y="9484"/>
                  </a:lnTo>
                  <a:lnTo>
                    <a:pt x="6054" y="9477"/>
                  </a:lnTo>
                  <a:lnTo>
                    <a:pt x="6054" y="9387"/>
                  </a:lnTo>
                  <a:lnTo>
                    <a:pt x="6010" y="9361"/>
                  </a:lnTo>
                  <a:lnTo>
                    <a:pt x="6047" y="9374"/>
                  </a:lnTo>
                  <a:lnTo>
                    <a:pt x="6037" y="9312"/>
                  </a:lnTo>
                  <a:lnTo>
                    <a:pt x="6047" y="9271"/>
                  </a:lnTo>
                  <a:lnTo>
                    <a:pt x="6054" y="9353"/>
                  </a:lnTo>
                  <a:lnTo>
                    <a:pt x="6085" y="9387"/>
                  </a:lnTo>
                  <a:lnTo>
                    <a:pt x="6064" y="9449"/>
                  </a:lnTo>
                  <a:lnTo>
                    <a:pt x="6069" y="9456"/>
                  </a:lnTo>
                  <a:lnTo>
                    <a:pt x="6107" y="9380"/>
                  </a:lnTo>
                  <a:lnTo>
                    <a:pt x="6122" y="9340"/>
                  </a:lnTo>
                  <a:lnTo>
                    <a:pt x="6122" y="9305"/>
                  </a:lnTo>
                  <a:lnTo>
                    <a:pt x="6107" y="9292"/>
                  </a:lnTo>
                  <a:lnTo>
                    <a:pt x="6095" y="9237"/>
                  </a:lnTo>
                  <a:lnTo>
                    <a:pt x="6117" y="9265"/>
                  </a:lnTo>
                  <a:lnTo>
                    <a:pt x="6127" y="9265"/>
                  </a:lnTo>
                  <a:lnTo>
                    <a:pt x="6133" y="9292"/>
                  </a:lnTo>
                  <a:lnTo>
                    <a:pt x="6175" y="9215"/>
                  </a:lnTo>
                  <a:lnTo>
                    <a:pt x="6187" y="9146"/>
                  </a:lnTo>
                  <a:lnTo>
                    <a:pt x="6170" y="9140"/>
                  </a:lnTo>
                  <a:lnTo>
                    <a:pt x="6187" y="9112"/>
                  </a:lnTo>
                  <a:lnTo>
                    <a:pt x="6187" y="9127"/>
                  </a:lnTo>
                  <a:lnTo>
                    <a:pt x="6223" y="9127"/>
                  </a:lnTo>
                  <a:lnTo>
                    <a:pt x="6303" y="9099"/>
                  </a:lnTo>
                  <a:lnTo>
                    <a:pt x="6286" y="9078"/>
                  </a:lnTo>
                  <a:lnTo>
                    <a:pt x="6202" y="9099"/>
                  </a:lnTo>
                  <a:lnTo>
                    <a:pt x="6250" y="9065"/>
                  </a:lnTo>
                  <a:lnTo>
                    <a:pt x="6281" y="9065"/>
                  </a:lnTo>
                  <a:lnTo>
                    <a:pt x="6308" y="9058"/>
                  </a:lnTo>
                  <a:lnTo>
                    <a:pt x="6351" y="9037"/>
                  </a:lnTo>
                  <a:lnTo>
                    <a:pt x="6383" y="9043"/>
                  </a:lnTo>
                  <a:lnTo>
                    <a:pt x="6419" y="9024"/>
                  </a:lnTo>
                  <a:lnTo>
                    <a:pt x="6426" y="8996"/>
                  </a:lnTo>
                  <a:lnTo>
                    <a:pt x="6409" y="8975"/>
                  </a:lnTo>
                  <a:lnTo>
                    <a:pt x="6414" y="9009"/>
                  </a:lnTo>
                  <a:lnTo>
                    <a:pt x="6388" y="9009"/>
                  </a:lnTo>
                  <a:lnTo>
                    <a:pt x="6373" y="8955"/>
                  </a:lnTo>
                  <a:lnTo>
                    <a:pt x="6373" y="8899"/>
                  </a:lnTo>
                  <a:lnTo>
                    <a:pt x="6378" y="8887"/>
                  </a:lnTo>
                  <a:lnTo>
                    <a:pt x="6409" y="8818"/>
                  </a:lnTo>
                  <a:lnTo>
                    <a:pt x="6473" y="8783"/>
                  </a:lnTo>
                  <a:lnTo>
                    <a:pt x="6532" y="8749"/>
                  </a:lnTo>
                  <a:lnTo>
                    <a:pt x="6596" y="8700"/>
                  </a:lnTo>
                  <a:lnTo>
                    <a:pt x="6586" y="8665"/>
                  </a:lnTo>
                  <a:lnTo>
                    <a:pt x="6649" y="8652"/>
                  </a:lnTo>
                  <a:lnTo>
                    <a:pt x="6745" y="8646"/>
                  </a:lnTo>
                  <a:lnTo>
                    <a:pt x="6644" y="8734"/>
                  </a:lnTo>
                  <a:lnTo>
                    <a:pt x="6644" y="8824"/>
                  </a:lnTo>
                  <a:lnTo>
                    <a:pt x="6692" y="8831"/>
                  </a:lnTo>
                  <a:lnTo>
                    <a:pt x="6755" y="8756"/>
                  </a:lnTo>
                  <a:lnTo>
                    <a:pt x="6813" y="8715"/>
                  </a:lnTo>
                  <a:lnTo>
                    <a:pt x="6941" y="8652"/>
                  </a:lnTo>
                  <a:lnTo>
                    <a:pt x="7016" y="8577"/>
                  </a:lnTo>
                  <a:lnTo>
                    <a:pt x="6973" y="8543"/>
                  </a:lnTo>
                  <a:lnTo>
                    <a:pt x="6973" y="8459"/>
                  </a:lnTo>
                  <a:lnTo>
                    <a:pt x="6915" y="8584"/>
                  </a:lnTo>
                  <a:lnTo>
                    <a:pt x="6818" y="8597"/>
                  </a:lnTo>
                  <a:lnTo>
                    <a:pt x="6738" y="8543"/>
                  </a:lnTo>
                  <a:lnTo>
                    <a:pt x="6724" y="8459"/>
                  </a:lnTo>
                  <a:lnTo>
                    <a:pt x="6702" y="8343"/>
                  </a:lnTo>
                  <a:lnTo>
                    <a:pt x="6760" y="8268"/>
                  </a:lnTo>
                  <a:lnTo>
                    <a:pt x="6707" y="8212"/>
                  </a:lnTo>
                  <a:lnTo>
                    <a:pt x="6617" y="8219"/>
                  </a:lnTo>
                  <a:lnTo>
                    <a:pt x="6494" y="8315"/>
                  </a:lnTo>
                  <a:lnTo>
                    <a:pt x="6404" y="8459"/>
                  </a:lnTo>
                  <a:lnTo>
                    <a:pt x="6356" y="8481"/>
                  </a:lnTo>
                  <a:lnTo>
                    <a:pt x="6419" y="8378"/>
                  </a:lnTo>
                  <a:lnTo>
                    <a:pt x="6506" y="8227"/>
                  </a:lnTo>
                  <a:lnTo>
                    <a:pt x="6579" y="8178"/>
                  </a:lnTo>
                  <a:lnTo>
                    <a:pt x="6627" y="8096"/>
                  </a:lnTo>
                  <a:lnTo>
                    <a:pt x="6692" y="8090"/>
                  </a:lnTo>
                  <a:lnTo>
                    <a:pt x="6777" y="8090"/>
                  </a:lnTo>
                  <a:lnTo>
                    <a:pt x="6898" y="8109"/>
                  </a:lnTo>
                  <a:lnTo>
                    <a:pt x="6999" y="8096"/>
                  </a:lnTo>
                  <a:lnTo>
                    <a:pt x="7074" y="7993"/>
                  </a:lnTo>
                  <a:lnTo>
                    <a:pt x="7171" y="7952"/>
                  </a:lnTo>
                  <a:lnTo>
                    <a:pt x="7212" y="7909"/>
                  </a:lnTo>
                  <a:lnTo>
                    <a:pt x="7255" y="7862"/>
                  </a:lnTo>
                  <a:lnTo>
                    <a:pt x="7250" y="7725"/>
                  </a:lnTo>
                  <a:lnTo>
                    <a:pt x="7229" y="7677"/>
                  </a:lnTo>
                  <a:lnTo>
                    <a:pt x="7181" y="7662"/>
                  </a:lnTo>
                  <a:lnTo>
                    <a:pt x="7159" y="7553"/>
                  </a:lnTo>
                  <a:lnTo>
                    <a:pt x="7122" y="7512"/>
                  </a:lnTo>
                  <a:lnTo>
                    <a:pt x="7026" y="7478"/>
                  </a:lnTo>
                  <a:lnTo>
                    <a:pt x="6973" y="7403"/>
                  </a:lnTo>
                  <a:lnTo>
                    <a:pt x="6898" y="7325"/>
                  </a:lnTo>
                  <a:lnTo>
                    <a:pt x="6920" y="7237"/>
                  </a:lnTo>
                  <a:lnTo>
                    <a:pt x="6856" y="7072"/>
                  </a:lnTo>
                  <a:lnTo>
                    <a:pt x="6782" y="6887"/>
                  </a:lnTo>
                  <a:lnTo>
                    <a:pt x="6733" y="6750"/>
                  </a:lnTo>
                  <a:lnTo>
                    <a:pt x="6697" y="6818"/>
                  </a:lnTo>
                  <a:lnTo>
                    <a:pt x="6639" y="6982"/>
                  </a:lnTo>
                  <a:lnTo>
                    <a:pt x="6552" y="7065"/>
                  </a:lnTo>
                  <a:lnTo>
                    <a:pt x="6516" y="6975"/>
                  </a:lnTo>
                  <a:lnTo>
                    <a:pt x="6458" y="6956"/>
                  </a:lnTo>
                  <a:lnTo>
                    <a:pt x="6441" y="6769"/>
                  </a:lnTo>
                  <a:lnTo>
                    <a:pt x="6441" y="6638"/>
                  </a:lnTo>
                  <a:lnTo>
                    <a:pt x="6340" y="6625"/>
                  </a:lnTo>
                  <a:lnTo>
                    <a:pt x="6320" y="6563"/>
                  </a:lnTo>
                  <a:lnTo>
                    <a:pt x="6250" y="6475"/>
                  </a:lnTo>
                  <a:lnTo>
                    <a:pt x="6197" y="6419"/>
                  </a:lnTo>
                  <a:lnTo>
                    <a:pt x="6143" y="6460"/>
                  </a:lnTo>
                  <a:lnTo>
                    <a:pt x="6085" y="6447"/>
                  </a:lnTo>
                  <a:lnTo>
                    <a:pt x="5984" y="6398"/>
                  </a:lnTo>
                  <a:lnTo>
                    <a:pt x="5947" y="6440"/>
                  </a:lnTo>
                  <a:lnTo>
                    <a:pt x="5962" y="6687"/>
                  </a:lnTo>
                  <a:lnTo>
                    <a:pt x="5989" y="6825"/>
                  </a:lnTo>
                  <a:lnTo>
                    <a:pt x="5921" y="6975"/>
                  </a:lnTo>
                  <a:lnTo>
                    <a:pt x="5994" y="7085"/>
                  </a:lnTo>
                  <a:lnTo>
                    <a:pt x="6032" y="7203"/>
                  </a:lnTo>
                  <a:lnTo>
                    <a:pt x="6037" y="7300"/>
                  </a:lnTo>
                  <a:lnTo>
                    <a:pt x="6005" y="7388"/>
                  </a:lnTo>
                  <a:lnTo>
                    <a:pt x="5936" y="7484"/>
                  </a:lnTo>
                  <a:lnTo>
                    <a:pt x="5846" y="7546"/>
                  </a:lnTo>
                  <a:lnTo>
                    <a:pt x="5887" y="7615"/>
                  </a:lnTo>
                  <a:lnTo>
                    <a:pt x="5914" y="7815"/>
                  </a:lnTo>
                  <a:lnTo>
                    <a:pt x="5882" y="7937"/>
                  </a:lnTo>
                  <a:lnTo>
                    <a:pt x="5841" y="7978"/>
                  </a:lnTo>
                  <a:lnTo>
                    <a:pt x="5754" y="7862"/>
                  </a:lnTo>
                  <a:lnTo>
                    <a:pt x="5713" y="7725"/>
                  </a:lnTo>
                  <a:lnTo>
                    <a:pt x="5691" y="7594"/>
                  </a:lnTo>
                  <a:lnTo>
                    <a:pt x="5701" y="7484"/>
                  </a:lnTo>
                  <a:lnTo>
                    <a:pt x="5638" y="7471"/>
                  </a:lnTo>
                  <a:lnTo>
                    <a:pt x="5542" y="7463"/>
                  </a:lnTo>
                  <a:lnTo>
                    <a:pt x="5479" y="7409"/>
                  </a:lnTo>
                  <a:lnTo>
                    <a:pt x="5409" y="7368"/>
                  </a:lnTo>
                  <a:lnTo>
                    <a:pt x="5367" y="7306"/>
                  </a:lnTo>
                  <a:lnTo>
                    <a:pt x="5309" y="7250"/>
                  </a:lnTo>
                  <a:lnTo>
                    <a:pt x="5196" y="7196"/>
                  </a:lnTo>
                  <a:lnTo>
                    <a:pt x="5116" y="7222"/>
                  </a:lnTo>
                  <a:lnTo>
                    <a:pt x="5090" y="7113"/>
                  </a:lnTo>
                  <a:lnTo>
                    <a:pt x="5063" y="6982"/>
                  </a:lnTo>
                  <a:lnTo>
                    <a:pt x="4978" y="6956"/>
                  </a:lnTo>
                  <a:lnTo>
                    <a:pt x="4978" y="6784"/>
                  </a:lnTo>
                  <a:lnTo>
                    <a:pt x="5005" y="6666"/>
                  </a:lnTo>
                  <a:lnTo>
                    <a:pt x="5070" y="6488"/>
                  </a:lnTo>
                  <a:lnTo>
                    <a:pt x="5138" y="6357"/>
                  </a:lnTo>
                  <a:lnTo>
                    <a:pt x="5208" y="6337"/>
                  </a:lnTo>
                  <a:lnTo>
                    <a:pt x="5208" y="6226"/>
                  </a:lnTo>
                  <a:lnTo>
                    <a:pt x="5256" y="6151"/>
                  </a:lnTo>
                  <a:lnTo>
                    <a:pt x="5341" y="6144"/>
                  </a:lnTo>
                  <a:lnTo>
                    <a:pt x="5409" y="6020"/>
                  </a:lnTo>
                  <a:lnTo>
                    <a:pt x="5425" y="5944"/>
                  </a:lnTo>
                  <a:lnTo>
                    <a:pt x="5479" y="5794"/>
                  </a:lnTo>
                  <a:lnTo>
                    <a:pt x="5500" y="5697"/>
                  </a:lnTo>
                  <a:lnTo>
                    <a:pt x="5558" y="5753"/>
                  </a:lnTo>
                  <a:lnTo>
                    <a:pt x="5638" y="5725"/>
                  </a:lnTo>
                  <a:lnTo>
                    <a:pt x="5754" y="5588"/>
                  </a:lnTo>
                  <a:lnTo>
                    <a:pt x="5761" y="5498"/>
                  </a:lnTo>
                  <a:lnTo>
                    <a:pt x="5718" y="5388"/>
                  </a:lnTo>
                  <a:lnTo>
                    <a:pt x="5766" y="5279"/>
                  </a:lnTo>
                  <a:lnTo>
                    <a:pt x="5761" y="5176"/>
                  </a:lnTo>
                  <a:lnTo>
                    <a:pt x="5681" y="5072"/>
                  </a:lnTo>
                  <a:lnTo>
                    <a:pt x="5595" y="5038"/>
                  </a:lnTo>
                  <a:lnTo>
                    <a:pt x="5510" y="5017"/>
                  </a:lnTo>
                  <a:lnTo>
                    <a:pt x="5510" y="5257"/>
                  </a:lnTo>
                  <a:lnTo>
                    <a:pt x="5469" y="5429"/>
                  </a:lnTo>
                  <a:lnTo>
                    <a:pt x="5404" y="5573"/>
                  </a:lnTo>
                  <a:lnTo>
                    <a:pt x="5351" y="5444"/>
                  </a:lnTo>
                  <a:lnTo>
                    <a:pt x="5367" y="5292"/>
                  </a:lnTo>
                  <a:lnTo>
                    <a:pt x="5297" y="5154"/>
                  </a:lnTo>
                  <a:lnTo>
                    <a:pt x="5218" y="5319"/>
                  </a:lnTo>
                  <a:lnTo>
                    <a:pt x="5218" y="5107"/>
                  </a:lnTo>
                  <a:lnTo>
                    <a:pt x="5111" y="5057"/>
                  </a:lnTo>
                  <a:lnTo>
                    <a:pt x="5164" y="4954"/>
                  </a:lnTo>
                  <a:lnTo>
                    <a:pt x="5085" y="4695"/>
                  </a:lnTo>
                  <a:lnTo>
                    <a:pt x="5026" y="4591"/>
                  </a:lnTo>
                  <a:lnTo>
                    <a:pt x="4947" y="4551"/>
                  </a:lnTo>
                  <a:close/>
                  <a:moveTo>
                    <a:pt x="21015" y="4639"/>
                  </a:moveTo>
                  <a:lnTo>
                    <a:pt x="21010" y="4645"/>
                  </a:lnTo>
                  <a:lnTo>
                    <a:pt x="20935" y="4748"/>
                  </a:lnTo>
                  <a:lnTo>
                    <a:pt x="20947" y="4817"/>
                  </a:lnTo>
                  <a:lnTo>
                    <a:pt x="21010" y="4804"/>
                  </a:lnTo>
                  <a:lnTo>
                    <a:pt x="21085" y="4791"/>
                  </a:lnTo>
                  <a:lnTo>
                    <a:pt x="21148" y="4735"/>
                  </a:lnTo>
                  <a:lnTo>
                    <a:pt x="21153" y="4707"/>
                  </a:lnTo>
                  <a:lnTo>
                    <a:pt x="21068" y="4639"/>
                  </a:lnTo>
                  <a:lnTo>
                    <a:pt x="21015" y="4639"/>
                  </a:lnTo>
                  <a:close/>
                  <a:moveTo>
                    <a:pt x="4770" y="4963"/>
                  </a:moveTo>
                  <a:lnTo>
                    <a:pt x="4729" y="5057"/>
                  </a:lnTo>
                  <a:lnTo>
                    <a:pt x="4681" y="5126"/>
                  </a:lnTo>
                  <a:lnTo>
                    <a:pt x="4760" y="5223"/>
                  </a:lnTo>
                  <a:lnTo>
                    <a:pt x="4809" y="5195"/>
                  </a:lnTo>
                  <a:lnTo>
                    <a:pt x="4883" y="5257"/>
                  </a:lnTo>
                  <a:lnTo>
                    <a:pt x="4920" y="5188"/>
                  </a:lnTo>
                  <a:lnTo>
                    <a:pt x="4888" y="5107"/>
                  </a:lnTo>
                  <a:lnTo>
                    <a:pt x="4867" y="5066"/>
                  </a:lnTo>
                  <a:lnTo>
                    <a:pt x="4835" y="5023"/>
                  </a:lnTo>
                  <a:lnTo>
                    <a:pt x="4770" y="4963"/>
                  </a:lnTo>
                  <a:close/>
                  <a:moveTo>
                    <a:pt x="6074" y="5354"/>
                  </a:moveTo>
                  <a:lnTo>
                    <a:pt x="6020" y="5388"/>
                  </a:lnTo>
                  <a:lnTo>
                    <a:pt x="5994" y="5498"/>
                  </a:lnTo>
                  <a:lnTo>
                    <a:pt x="6010" y="5594"/>
                  </a:lnTo>
                  <a:lnTo>
                    <a:pt x="6074" y="5581"/>
                  </a:lnTo>
                  <a:lnTo>
                    <a:pt x="6112" y="5526"/>
                  </a:lnTo>
                  <a:lnTo>
                    <a:pt x="6122" y="5498"/>
                  </a:lnTo>
                  <a:lnTo>
                    <a:pt x="6122" y="5416"/>
                  </a:lnTo>
                  <a:lnTo>
                    <a:pt x="6074" y="5354"/>
                  </a:lnTo>
                  <a:close/>
                  <a:moveTo>
                    <a:pt x="9558" y="5704"/>
                  </a:moveTo>
                  <a:lnTo>
                    <a:pt x="9463" y="5801"/>
                  </a:lnTo>
                  <a:lnTo>
                    <a:pt x="9393" y="5753"/>
                  </a:lnTo>
                  <a:lnTo>
                    <a:pt x="9303" y="5848"/>
                  </a:lnTo>
                  <a:lnTo>
                    <a:pt x="9212" y="5725"/>
                  </a:lnTo>
                  <a:lnTo>
                    <a:pt x="9122" y="5753"/>
                  </a:lnTo>
                  <a:lnTo>
                    <a:pt x="9085" y="5869"/>
                  </a:lnTo>
                  <a:lnTo>
                    <a:pt x="9207" y="5916"/>
                  </a:lnTo>
                  <a:lnTo>
                    <a:pt x="9207" y="5966"/>
                  </a:lnTo>
                  <a:lnTo>
                    <a:pt x="9105" y="6000"/>
                  </a:lnTo>
                  <a:lnTo>
                    <a:pt x="9233" y="6088"/>
                  </a:lnTo>
                  <a:lnTo>
                    <a:pt x="9175" y="6166"/>
                  </a:lnTo>
                  <a:lnTo>
                    <a:pt x="9340" y="6219"/>
                  </a:lnTo>
                  <a:lnTo>
                    <a:pt x="9415" y="6241"/>
                  </a:lnTo>
                  <a:lnTo>
                    <a:pt x="9468" y="6213"/>
                  </a:lnTo>
                  <a:lnTo>
                    <a:pt x="9632" y="6097"/>
                  </a:lnTo>
                  <a:lnTo>
                    <a:pt x="9707" y="5959"/>
                  </a:lnTo>
                  <a:lnTo>
                    <a:pt x="9644" y="5835"/>
                  </a:lnTo>
                  <a:lnTo>
                    <a:pt x="9659" y="5719"/>
                  </a:lnTo>
                  <a:lnTo>
                    <a:pt x="9558" y="5704"/>
                  </a:lnTo>
                  <a:close/>
                  <a:moveTo>
                    <a:pt x="5489" y="5848"/>
                  </a:moveTo>
                  <a:lnTo>
                    <a:pt x="5474" y="6013"/>
                  </a:lnTo>
                  <a:lnTo>
                    <a:pt x="5462" y="6151"/>
                  </a:lnTo>
                  <a:lnTo>
                    <a:pt x="5415" y="6234"/>
                  </a:lnTo>
                  <a:lnTo>
                    <a:pt x="5495" y="6219"/>
                  </a:lnTo>
                  <a:lnTo>
                    <a:pt x="5510" y="6316"/>
                  </a:lnTo>
                  <a:lnTo>
                    <a:pt x="5595" y="6234"/>
                  </a:lnTo>
                  <a:lnTo>
                    <a:pt x="5655" y="6138"/>
                  </a:lnTo>
                  <a:lnTo>
                    <a:pt x="5686" y="6219"/>
                  </a:lnTo>
                  <a:lnTo>
                    <a:pt x="5776" y="6260"/>
                  </a:lnTo>
                  <a:lnTo>
                    <a:pt x="5829" y="6206"/>
                  </a:lnTo>
                  <a:lnTo>
                    <a:pt x="5788" y="6151"/>
                  </a:lnTo>
                  <a:lnTo>
                    <a:pt x="5744" y="6166"/>
                  </a:lnTo>
                  <a:lnTo>
                    <a:pt x="5740" y="6082"/>
                  </a:lnTo>
                  <a:lnTo>
                    <a:pt x="5670" y="6028"/>
                  </a:lnTo>
                  <a:lnTo>
                    <a:pt x="5607" y="5966"/>
                  </a:lnTo>
                  <a:lnTo>
                    <a:pt x="5575" y="5916"/>
                  </a:lnTo>
                  <a:lnTo>
                    <a:pt x="5542" y="5944"/>
                  </a:lnTo>
                  <a:lnTo>
                    <a:pt x="5532" y="5863"/>
                  </a:lnTo>
                  <a:lnTo>
                    <a:pt x="5489" y="5848"/>
                  </a:lnTo>
                  <a:close/>
                  <a:moveTo>
                    <a:pt x="479" y="6191"/>
                  </a:moveTo>
                  <a:lnTo>
                    <a:pt x="479" y="6260"/>
                  </a:lnTo>
                  <a:lnTo>
                    <a:pt x="489" y="6275"/>
                  </a:lnTo>
                  <a:lnTo>
                    <a:pt x="542" y="6260"/>
                  </a:lnTo>
                  <a:lnTo>
                    <a:pt x="563" y="6294"/>
                  </a:lnTo>
                  <a:lnTo>
                    <a:pt x="607" y="6329"/>
                  </a:lnTo>
                  <a:lnTo>
                    <a:pt x="655" y="6294"/>
                  </a:lnTo>
                  <a:lnTo>
                    <a:pt x="660" y="6275"/>
                  </a:lnTo>
                  <a:lnTo>
                    <a:pt x="602" y="6254"/>
                  </a:lnTo>
                  <a:lnTo>
                    <a:pt x="554" y="6213"/>
                  </a:lnTo>
                  <a:lnTo>
                    <a:pt x="515" y="6226"/>
                  </a:lnTo>
                  <a:lnTo>
                    <a:pt x="479" y="6191"/>
                  </a:lnTo>
                  <a:close/>
                  <a:moveTo>
                    <a:pt x="5643" y="6344"/>
                  </a:moveTo>
                  <a:lnTo>
                    <a:pt x="5602" y="6419"/>
                  </a:lnTo>
                  <a:lnTo>
                    <a:pt x="5616" y="6460"/>
                  </a:lnTo>
                  <a:lnTo>
                    <a:pt x="5655" y="6466"/>
                  </a:lnTo>
                  <a:lnTo>
                    <a:pt x="5723" y="6378"/>
                  </a:lnTo>
                  <a:lnTo>
                    <a:pt x="5723" y="6344"/>
                  </a:lnTo>
                  <a:lnTo>
                    <a:pt x="5643" y="6344"/>
                  </a:lnTo>
                  <a:close/>
                  <a:moveTo>
                    <a:pt x="5841" y="6425"/>
                  </a:moveTo>
                  <a:lnTo>
                    <a:pt x="5814" y="6475"/>
                  </a:lnTo>
                  <a:lnTo>
                    <a:pt x="5814" y="6488"/>
                  </a:lnTo>
                  <a:lnTo>
                    <a:pt x="5829" y="6535"/>
                  </a:lnTo>
                  <a:lnTo>
                    <a:pt x="5856" y="6550"/>
                  </a:lnTo>
                  <a:lnTo>
                    <a:pt x="5877" y="6466"/>
                  </a:lnTo>
                  <a:lnTo>
                    <a:pt x="5861" y="6432"/>
                  </a:lnTo>
                  <a:lnTo>
                    <a:pt x="5841" y="6425"/>
                  </a:lnTo>
                  <a:close/>
                  <a:moveTo>
                    <a:pt x="788" y="6741"/>
                  </a:moveTo>
                  <a:lnTo>
                    <a:pt x="728" y="6769"/>
                  </a:lnTo>
                  <a:lnTo>
                    <a:pt x="766" y="6810"/>
                  </a:lnTo>
                  <a:lnTo>
                    <a:pt x="803" y="6838"/>
                  </a:lnTo>
                  <a:lnTo>
                    <a:pt x="841" y="6810"/>
                  </a:lnTo>
                  <a:lnTo>
                    <a:pt x="834" y="6756"/>
                  </a:lnTo>
                  <a:lnTo>
                    <a:pt x="788" y="6741"/>
                  </a:lnTo>
                  <a:close/>
                  <a:moveTo>
                    <a:pt x="10212" y="7003"/>
                  </a:moveTo>
                  <a:lnTo>
                    <a:pt x="10164" y="7119"/>
                  </a:lnTo>
                  <a:lnTo>
                    <a:pt x="10143" y="7265"/>
                  </a:lnTo>
                  <a:lnTo>
                    <a:pt x="10176" y="7334"/>
                  </a:lnTo>
                  <a:lnTo>
                    <a:pt x="10181" y="7463"/>
                  </a:lnTo>
                  <a:lnTo>
                    <a:pt x="10207" y="7403"/>
                  </a:lnTo>
                  <a:lnTo>
                    <a:pt x="10229" y="7437"/>
                  </a:lnTo>
                  <a:lnTo>
                    <a:pt x="10207" y="7491"/>
                  </a:lnTo>
                  <a:lnTo>
                    <a:pt x="10222" y="7531"/>
                  </a:lnTo>
                  <a:lnTo>
                    <a:pt x="10292" y="7553"/>
                  </a:lnTo>
                  <a:lnTo>
                    <a:pt x="10329" y="7635"/>
                  </a:lnTo>
                  <a:lnTo>
                    <a:pt x="10324" y="7703"/>
                  </a:lnTo>
                  <a:lnTo>
                    <a:pt x="10239" y="7697"/>
                  </a:lnTo>
                  <a:lnTo>
                    <a:pt x="10222" y="7781"/>
                  </a:lnTo>
                  <a:lnTo>
                    <a:pt x="10256" y="7841"/>
                  </a:lnTo>
                  <a:lnTo>
                    <a:pt x="10196" y="7884"/>
                  </a:lnTo>
                  <a:lnTo>
                    <a:pt x="10212" y="7931"/>
                  </a:lnTo>
                  <a:lnTo>
                    <a:pt x="10302" y="7952"/>
                  </a:lnTo>
                  <a:lnTo>
                    <a:pt x="10256" y="7978"/>
                  </a:lnTo>
                  <a:lnTo>
                    <a:pt x="10164" y="8103"/>
                  </a:lnTo>
                  <a:lnTo>
                    <a:pt x="10196" y="8124"/>
                  </a:lnTo>
                  <a:lnTo>
                    <a:pt x="10239" y="8081"/>
                  </a:lnTo>
                  <a:lnTo>
                    <a:pt x="10292" y="8096"/>
                  </a:lnTo>
                  <a:lnTo>
                    <a:pt x="10329" y="8040"/>
                  </a:lnTo>
                  <a:lnTo>
                    <a:pt x="10355" y="8062"/>
                  </a:lnTo>
                  <a:lnTo>
                    <a:pt x="10457" y="8028"/>
                  </a:lnTo>
                  <a:lnTo>
                    <a:pt x="10537" y="8034"/>
                  </a:lnTo>
                  <a:lnTo>
                    <a:pt x="10590" y="7965"/>
                  </a:lnTo>
                  <a:lnTo>
                    <a:pt x="10563" y="7903"/>
                  </a:lnTo>
                  <a:lnTo>
                    <a:pt x="10595" y="7869"/>
                  </a:lnTo>
                  <a:lnTo>
                    <a:pt x="10601" y="7793"/>
                  </a:lnTo>
                  <a:lnTo>
                    <a:pt x="10532" y="7766"/>
                  </a:lnTo>
                  <a:lnTo>
                    <a:pt x="10515" y="7718"/>
                  </a:lnTo>
                  <a:lnTo>
                    <a:pt x="10478" y="7574"/>
                  </a:lnTo>
                  <a:lnTo>
                    <a:pt x="10442" y="7553"/>
                  </a:lnTo>
                  <a:lnTo>
                    <a:pt x="10382" y="7381"/>
                  </a:lnTo>
                  <a:lnTo>
                    <a:pt x="10324" y="7375"/>
                  </a:lnTo>
                  <a:lnTo>
                    <a:pt x="10372" y="7250"/>
                  </a:lnTo>
                  <a:lnTo>
                    <a:pt x="10389" y="7141"/>
                  </a:lnTo>
                  <a:lnTo>
                    <a:pt x="10324" y="7134"/>
                  </a:lnTo>
                  <a:lnTo>
                    <a:pt x="10266" y="7153"/>
                  </a:lnTo>
                  <a:lnTo>
                    <a:pt x="10329" y="7003"/>
                  </a:lnTo>
                  <a:lnTo>
                    <a:pt x="10261" y="7016"/>
                  </a:lnTo>
                  <a:lnTo>
                    <a:pt x="10212" y="7003"/>
                  </a:lnTo>
                  <a:close/>
                  <a:moveTo>
                    <a:pt x="1559" y="7100"/>
                  </a:moveTo>
                  <a:lnTo>
                    <a:pt x="1526" y="7119"/>
                  </a:lnTo>
                  <a:lnTo>
                    <a:pt x="1479" y="7169"/>
                  </a:lnTo>
                  <a:lnTo>
                    <a:pt x="1484" y="7237"/>
                  </a:lnTo>
                  <a:lnTo>
                    <a:pt x="1516" y="7272"/>
                  </a:lnTo>
                  <a:lnTo>
                    <a:pt x="1574" y="7216"/>
                  </a:lnTo>
                  <a:lnTo>
                    <a:pt x="1622" y="7147"/>
                  </a:lnTo>
                  <a:lnTo>
                    <a:pt x="1601" y="7106"/>
                  </a:lnTo>
                  <a:lnTo>
                    <a:pt x="1559" y="7100"/>
                  </a:lnTo>
                  <a:close/>
                  <a:moveTo>
                    <a:pt x="11228" y="7353"/>
                  </a:moveTo>
                  <a:lnTo>
                    <a:pt x="11138" y="7403"/>
                  </a:lnTo>
                  <a:lnTo>
                    <a:pt x="11148" y="7456"/>
                  </a:lnTo>
                  <a:lnTo>
                    <a:pt x="11206" y="7525"/>
                  </a:lnTo>
                  <a:lnTo>
                    <a:pt x="11245" y="7422"/>
                  </a:lnTo>
                  <a:lnTo>
                    <a:pt x="11228" y="7353"/>
                  </a:lnTo>
                  <a:close/>
                  <a:moveTo>
                    <a:pt x="10111" y="7478"/>
                  </a:moveTo>
                  <a:lnTo>
                    <a:pt x="10063" y="7484"/>
                  </a:lnTo>
                  <a:lnTo>
                    <a:pt x="10016" y="7546"/>
                  </a:lnTo>
                  <a:lnTo>
                    <a:pt x="9936" y="7650"/>
                  </a:lnTo>
                  <a:lnTo>
                    <a:pt x="9968" y="7772"/>
                  </a:lnTo>
                  <a:lnTo>
                    <a:pt x="9920" y="7903"/>
                  </a:lnTo>
                  <a:lnTo>
                    <a:pt x="10005" y="7924"/>
                  </a:lnTo>
                  <a:lnTo>
                    <a:pt x="10106" y="7849"/>
                  </a:lnTo>
                  <a:lnTo>
                    <a:pt x="10154" y="7738"/>
                  </a:lnTo>
                  <a:lnTo>
                    <a:pt x="10143" y="7650"/>
                  </a:lnTo>
                  <a:lnTo>
                    <a:pt x="10176" y="7559"/>
                  </a:lnTo>
                  <a:lnTo>
                    <a:pt x="10111" y="7478"/>
                  </a:lnTo>
                  <a:close/>
                  <a:moveTo>
                    <a:pt x="18829" y="7587"/>
                  </a:moveTo>
                  <a:lnTo>
                    <a:pt x="18803" y="7600"/>
                  </a:lnTo>
                  <a:lnTo>
                    <a:pt x="18829" y="7662"/>
                  </a:lnTo>
                  <a:lnTo>
                    <a:pt x="18776" y="7718"/>
                  </a:lnTo>
                  <a:lnTo>
                    <a:pt x="18771" y="7890"/>
                  </a:lnTo>
                  <a:lnTo>
                    <a:pt x="18803" y="8006"/>
                  </a:lnTo>
                  <a:lnTo>
                    <a:pt x="18803" y="8165"/>
                  </a:lnTo>
                  <a:lnTo>
                    <a:pt x="18786" y="8253"/>
                  </a:lnTo>
                  <a:lnTo>
                    <a:pt x="18793" y="8378"/>
                  </a:lnTo>
                  <a:lnTo>
                    <a:pt x="18786" y="8481"/>
                  </a:lnTo>
                  <a:lnTo>
                    <a:pt x="18798" y="8577"/>
                  </a:lnTo>
                  <a:lnTo>
                    <a:pt x="18834" y="8487"/>
                  </a:lnTo>
                  <a:lnTo>
                    <a:pt x="18882" y="8556"/>
                  </a:lnTo>
                  <a:lnTo>
                    <a:pt x="18882" y="8481"/>
                  </a:lnTo>
                  <a:lnTo>
                    <a:pt x="18824" y="8365"/>
                  </a:lnTo>
                  <a:lnTo>
                    <a:pt x="18861" y="8199"/>
                  </a:lnTo>
                  <a:lnTo>
                    <a:pt x="18946" y="8240"/>
                  </a:lnTo>
                  <a:lnTo>
                    <a:pt x="18887" y="8034"/>
                  </a:lnTo>
                  <a:lnTo>
                    <a:pt x="18866" y="7909"/>
                  </a:lnTo>
                  <a:lnTo>
                    <a:pt x="18866" y="7793"/>
                  </a:lnTo>
                  <a:lnTo>
                    <a:pt x="18846" y="7669"/>
                  </a:lnTo>
                  <a:lnTo>
                    <a:pt x="18829" y="7587"/>
                  </a:lnTo>
                  <a:close/>
                  <a:moveTo>
                    <a:pt x="2729" y="7609"/>
                  </a:moveTo>
                  <a:lnTo>
                    <a:pt x="2729" y="7650"/>
                  </a:lnTo>
                  <a:lnTo>
                    <a:pt x="2739" y="7703"/>
                  </a:lnTo>
                  <a:lnTo>
                    <a:pt x="2766" y="7746"/>
                  </a:lnTo>
                  <a:lnTo>
                    <a:pt x="2787" y="7800"/>
                  </a:lnTo>
                  <a:lnTo>
                    <a:pt x="2824" y="7862"/>
                  </a:lnTo>
                  <a:lnTo>
                    <a:pt x="2846" y="7862"/>
                  </a:lnTo>
                  <a:lnTo>
                    <a:pt x="2797" y="7759"/>
                  </a:lnTo>
                  <a:lnTo>
                    <a:pt x="2814" y="7615"/>
                  </a:lnTo>
                  <a:lnTo>
                    <a:pt x="2761" y="7628"/>
                  </a:lnTo>
                  <a:lnTo>
                    <a:pt x="2729" y="7609"/>
                  </a:lnTo>
                  <a:close/>
                  <a:moveTo>
                    <a:pt x="7244" y="7924"/>
                  </a:moveTo>
                  <a:lnTo>
                    <a:pt x="7191" y="7965"/>
                  </a:lnTo>
                  <a:lnTo>
                    <a:pt x="7154" y="8034"/>
                  </a:lnTo>
                  <a:lnTo>
                    <a:pt x="7096" y="8219"/>
                  </a:lnTo>
                  <a:lnTo>
                    <a:pt x="7048" y="8287"/>
                  </a:lnTo>
                  <a:lnTo>
                    <a:pt x="7074" y="8322"/>
                  </a:lnTo>
                  <a:lnTo>
                    <a:pt x="7038" y="8365"/>
                  </a:lnTo>
                  <a:lnTo>
                    <a:pt x="7043" y="8390"/>
                  </a:lnTo>
                  <a:lnTo>
                    <a:pt x="7159" y="8399"/>
                  </a:lnTo>
                  <a:lnTo>
                    <a:pt x="7224" y="8390"/>
                  </a:lnTo>
                  <a:lnTo>
                    <a:pt x="7277" y="8418"/>
                  </a:lnTo>
                  <a:lnTo>
                    <a:pt x="7234" y="8468"/>
                  </a:lnTo>
                  <a:lnTo>
                    <a:pt x="7270" y="8474"/>
                  </a:lnTo>
                  <a:lnTo>
                    <a:pt x="7340" y="8378"/>
                  </a:lnTo>
                  <a:lnTo>
                    <a:pt x="7357" y="8390"/>
                  </a:lnTo>
                  <a:lnTo>
                    <a:pt x="7340" y="8481"/>
                  </a:lnTo>
                  <a:lnTo>
                    <a:pt x="7377" y="8502"/>
                  </a:lnTo>
                  <a:lnTo>
                    <a:pt x="7403" y="8502"/>
                  </a:lnTo>
                  <a:lnTo>
                    <a:pt x="7430" y="8405"/>
                  </a:lnTo>
                  <a:lnTo>
                    <a:pt x="7415" y="8330"/>
                  </a:lnTo>
                  <a:lnTo>
                    <a:pt x="7403" y="8274"/>
                  </a:lnTo>
                  <a:lnTo>
                    <a:pt x="7367" y="8296"/>
                  </a:lnTo>
                  <a:lnTo>
                    <a:pt x="7383" y="8206"/>
                  </a:lnTo>
                  <a:lnTo>
                    <a:pt x="7324" y="8171"/>
                  </a:lnTo>
                  <a:lnTo>
                    <a:pt x="7297" y="8199"/>
                  </a:lnTo>
                  <a:lnTo>
                    <a:pt x="7244" y="8171"/>
                  </a:lnTo>
                  <a:lnTo>
                    <a:pt x="7265" y="8131"/>
                  </a:lnTo>
                  <a:lnTo>
                    <a:pt x="7229" y="8103"/>
                  </a:lnTo>
                  <a:lnTo>
                    <a:pt x="7191" y="8143"/>
                  </a:lnTo>
                  <a:lnTo>
                    <a:pt x="7229" y="8040"/>
                  </a:lnTo>
                  <a:lnTo>
                    <a:pt x="7260" y="7965"/>
                  </a:lnTo>
                  <a:lnTo>
                    <a:pt x="7270" y="7931"/>
                  </a:lnTo>
                  <a:lnTo>
                    <a:pt x="7244" y="7924"/>
                  </a:lnTo>
                  <a:close/>
                  <a:moveTo>
                    <a:pt x="3010" y="8028"/>
                  </a:moveTo>
                  <a:lnTo>
                    <a:pt x="3005" y="8055"/>
                  </a:lnTo>
                  <a:lnTo>
                    <a:pt x="3032" y="8124"/>
                  </a:lnTo>
                  <a:lnTo>
                    <a:pt x="3090" y="8143"/>
                  </a:lnTo>
                  <a:lnTo>
                    <a:pt x="3102" y="8178"/>
                  </a:lnTo>
                  <a:lnTo>
                    <a:pt x="3155" y="8212"/>
                  </a:lnTo>
                  <a:lnTo>
                    <a:pt x="3170" y="8253"/>
                  </a:lnTo>
                  <a:lnTo>
                    <a:pt x="3266" y="8309"/>
                  </a:lnTo>
                  <a:lnTo>
                    <a:pt x="3293" y="8296"/>
                  </a:lnTo>
                  <a:lnTo>
                    <a:pt x="3271" y="8227"/>
                  </a:lnTo>
                  <a:lnTo>
                    <a:pt x="3213" y="8184"/>
                  </a:lnTo>
                  <a:lnTo>
                    <a:pt x="3186" y="8131"/>
                  </a:lnTo>
                  <a:lnTo>
                    <a:pt x="3165" y="8090"/>
                  </a:lnTo>
                  <a:lnTo>
                    <a:pt x="3112" y="8075"/>
                  </a:lnTo>
                  <a:lnTo>
                    <a:pt x="3075" y="8055"/>
                  </a:lnTo>
                  <a:lnTo>
                    <a:pt x="3010" y="8028"/>
                  </a:lnTo>
                  <a:close/>
                  <a:moveTo>
                    <a:pt x="6760" y="8124"/>
                  </a:moveTo>
                  <a:lnTo>
                    <a:pt x="6738" y="8137"/>
                  </a:lnTo>
                  <a:lnTo>
                    <a:pt x="6792" y="8193"/>
                  </a:lnTo>
                  <a:lnTo>
                    <a:pt x="6866" y="8227"/>
                  </a:lnTo>
                  <a:lnTo>
                    <a:pt x="6898" y="8227"/>
                  </a:lnTo>
                  <a:lnTo>
                    <a:pt x="6893" y="8206"/>
                  </a:lnTo>
                  <a:lnTo>
                    <a:pt x="6835" y="8159"/>
                  </a:lnTo>
                  <a:lnTo>
                    <a:pt x="6760" y="8124"/>
                  </a:lnTo>
                  <a:close/>
                  <a:moveTo>
                    <a:pt x="13494" y="8440"/>
                  </a:moveTo>
                  <a:lnTo>
                    <a:pt x="13542" y="8468"/>
                  </a:lnTo>
                  <a:lnTo>
                    <a:pt x="13600" y="8459"/>
                  </a:lnTo>
                  <a:lnTo>
                    <a:pt x="13612" y="8528"/>
                  </a:lnTo>
                  <a:lnTo>
                    <a:pt x="13600" y="8631"/>
                  </a:lnTo>
                  <a:lnTo>
                    <a:pt x="13547" y="8618"/>
                  </a:lnTo>
                  <a:lnTo>
                    <a:pt x="13500" y="8640"/>
                  </a:lnTo>
                  <a:lnTo>
                    <a:pt x="13500" y="8715"/>
                  </a:lnTo>
                  <a:lnTo>
                    <a:pt x="13440" y="8708"/>
                  </a:lnTo>
                  <a:lnTo>
                    <a:pt x="13440" y="8743"/>
                  </a:lnTo>
                  <a:lnTo>
                    <a:pt x="13474" y="8768"/>
                  </a:lnTo>
                  <a:lnTo>
                    <a:pt x="13500" y="8865"/>
                  </a:lnTo>
                  <a:lnTo>
                    <a:pt x="13568" y="8899"/>
                  </a:lnTo>
                  <a:lnTo>
                    <a:pt x="13580" y="8934"/>
                  </a:lnTo>
                  <a:lnTo>
                    <a:pt x="13563" y="8975"/>
                  </a:lnTo>
                  <a:lnTo>
                    <a:pt x="13568" y="9003"/>
                  </a:lnTo>
                  <a:lnTo>
                    <a:pt x="13585" y="9065"/>
                  </a:lnTo>
                  <a:lnTo>
                    <a:pt x="13590" y="8990"/>
                  </a:lnTo>
                  <a:lnTo>
                    <a:pt x="13638" y="8962"/>
                  </a:lnTo>
                  <a:lnTo>
                    <a:pt x="13653" y="9018"/>
                  </a:lnTo>
                  <a:lnTo>
                    <a:pt x="13696" y="9078"/>
                  </a:lnTo>
                  <a:lnTo>
                    <a:pt x="13643" y="9112"/>
                  </a:lnTo>
                  <a:lnTo>
                    <a:pt x="13590" y="9086"/>
                  </a:lnTo>
                  <a:lnTo>
                    <a:pt x="13580" y="9168"/>
                  </a:lnTo>
                  <a:lnTo>
                    <a:pt x="13617" y="9174"/>
                  </a:lnTo>
                  <a:lnTo>
                    <a:pt x="13600" y="9243"/>
                  </a:lnTo>
                  <a:lnTo>
                    <a:pt x="13648" y="9277"/>
                  </a:lnTo>
                  <a:lnTo>
                    <a:pt x="13638" y="9380"/>
                  </a:lnTo>
                  <a:lnTo>
                    <a:pt x="13648" y="9449"/>
                  </a:lnTo>
                  <a:lnTo>
                    <a:pt x="13643" y="9471"/>
                  </a:lnTo>
                  <a:lnTo>
                    <a:pt x="13553" y="9499"/>
                  </a:lnTo>
                  <a:lnTo>
                    <a:pt x="13467" y="9484"/>
                  </a:lnTo>
                  <a:lnTo>
                    <a:pt x="13425" y="9436"/>
                  </a:lnTo>
                  <a:lnTo>
                    <a:pt x="13372" y="9415"/>
                  </a:lnTo>
                  <a:lnTo>
                    <a:pt x="13356" y="9346"/>
                  </a:lnTo>
                  <a:lnTo>
                    <a:pt x="13356" y="9299"/>
                  </a:lnTo>
                  <a:lnTo>
                    <a:pt x="13377" y="9277"/>
                  </a:lnTo>
                  <a:lnTo>
                    <a:pt x="13387" y="9243"/>
                  </a:lnTo>
                  <a:lnTo>
                    <a:pt x="13399" y="9168"/>
                  </a:lnTo>
                  <a:lnTo>
                    <a:pt x="13447" y="9161"/>
                  </a:lnTo>
                  <a:lnTo>
                    <a:pt x="13430" y="9134"/>
                  </a:lnTo>
                  <a:lnTo>
                    <a:pt x="13404" y="9127"/>
                  </a:lnTo>
                  <a:lnTo>
                    <a:pt x="13372" y="9058"/>
                  </a:lnTo>
                  <a:lnTo>
                    <a:pt x="13341" y="8983"/>
                  </a:lnTo>
                  <a:lnTo>
                    <a:pt x="13276" y="8865"/>
                  </a:lnTo>
                  <a:lnTo>
                    <a:pt x="13281" y="8796"/>
                  </a:lnTo>
                  <a:lnTo>
                    <a:pt x="13228" y="8700"/>
                  </a:lnTo>
                  <a:lnTo>
                    <a:pt x="13287" y="8590"/>
                  </a:lnTo>
                  <a:lnTo>
                    <a:pt x="13346" y="8571"/>
                  </a:lnTo>
                  <a:lnTo>
                    <a:pt x="13372" y="8509"/>
                  </a:lnTo>
                  <a:lnTo>
                    <a:pt x="13425" y="8487"/>
                  </a:lnTo>
                  <a:lnTo>
                    <a:pt x="13494" y="8440"/>
                  </a:lnTo>
                  <a:close/>
                  <a:moveTo>
                    <a:pt x="12792" y="8446"/>
                  </a:moveTo>
                  <a:lnTo>
                    <a:pt x="12792" y="8474"/>
                  </a:lnTo>
                  <a:lnTo>
                    <a:pt x="12707" y="8521"/>
                  </a:lnTo>
                  <a:lnTo>
                    <a:pt x="12739" y="8562"/>
                  </a:lnTo>
                  <a:lnTo>
                    <a:pt x="12691" y="8652"/>
                  </a:lnTo>
                  <a:lnTo>
                    <a:pt x="12649" y="8665"/>
                  </a:lnTo>
                  <a:lnTo>
                    <a:pt x="12696" y="8728"/>
                  </a:lnTo>
                  <a:lnTo>
                    <a:pt x="12766" y="8768"/>
                  </a:lnTo>
                  <a:lnTo>
                    <a:pt x="12840" y="8859"/>
                  </a:lnTo>
                  <a:lnTo>
                    <a:pt x="12862" y="8893"/>
                  </a:lnTo>
                  <a:lnTo>
                    <a:pt x="12894" y="8906"/>
                  </a:lnTo>
                  <a:lnTo>
                    <a:pt x="12925" y="8940"/>
                  </a:lnTo>
                  <a:lnTo>
                    <a:pt x="12942" y="9009"/>
                  </a:lnTo>
                  <a:lnTo>
                    <a:pt x="12930" y="9052"/>
                  </a:lnTo>
                  <a:lnTo>
                    <a:pt x="12862" y="9106"/>
                  </a:lnTo>
                  <a:lnTo>
                    <a:pt x="12814" y="9099"/>
                  </a:lnTo>
                  <a:lnTo>
                    <a:pt x="12744" y="9112"/>
                  </a:lnTo>
                  <a:lnTo>
                    <a:pt x="12659" y="9071"/>
                  </a:lnTo>
                  <a:lnTo>
                    <a:pt x="12558" y="9003"/>
                  </a:lnTo>
                  <a:lnTo>
                    <a:pt x="12463" y="9003"/>
                  </a:lnTo>
                  <a:lnTo>
                    <a:pt x="12393" y="9030"/>
                  </a:lnTo>
                  <a:lnTo>
                    <a:pt x="12323" y="9093"/>
                  </a:lnTo>
                  <a:lnTo>
                    <a:pt x="12212" y="9078"/>
                  </a:lnTo>
                  <a:lnTo>
                    <a:pt x="12210" y="9084"/>
                  </a:lnTo>
                  <a:lnTo>
                    <a:pt x="12159" y="9052"/>
                  </a:lnTo>
                  <a:lnTo>
                    <a:pt x="12154" y="9009"/>
                  </a:lnTo>
                  <a:lnTo>
                    <a:pt x="12132" y="8955"/>
                  </a:lnTo>
                  <a:lnTo>
                    <a:pt x="12154" y="8880"/>
                  </a:lnTo>
                  <a:lnTo>
                    <a:pt x="12185" y="8837"/>
                  </a:lnTo>
                  <a:lnTo>
                    <a:pt x="12202" y="8715"/>
                  </a:lnTo>
                  <a:lnTo>
                    <a:pt x="12217" y="8721"/>
                  </a:lnTo>
                  <a:lnTo>
                    <a:pt x="12244" y="8700"/>
                  </a:lnTo>
                  <a:lnTo>
                    <a:pt x="12244" y="8674"/>
                  </a:lnTo>
                  <a:lnTo>
                    <a:pt x="12287" y="8590"/>
                  </a:lnTo>
                  <a:lnTo>
                    <a:pt x="12308" y="8528"/>
                  </a:lnTo>
                  <a:lnTo>
                    <a:pt x="12362" y="8515"/>
                  </a:lnTo>
                  <a:lnTo>
                    <a:pt x="12367" y="8556"/>
                  </a:lnTo>
                  <a:lnTo>
                    <a:pt x="12456" y="8584"/>
                  </a:lnTo>
                  <a:lnTo>
                    <a:pt x="12473" y="8612"/>
                  </a:lnTo>
                  <a:lnTo>
                    <a:pt x="12415" y="8646"/>
                  </a:lnTo>
                  <a:lnTo>
                    <a:pt x="12403" y="8665"/>
                  </a:lnTo>
                  <a:lnTo>
                    <a:pt x="12468" y="8700"/>
                  </a:lnTo>
                  <a:lnTo>
                    <a:pt x="12456" y="8749"/>
                  </a:lnTo>
                  <a:lnTo>
                    <a:pt x="12490" y="8768"/>
                  </a:lnTo>
                  <a:lnTo>
                    <a:pt x="12569" y="8708"/>
                  </a:lnTo>
                  <a:lnTo>
                    <a:pt x="12633" y="8687"/>
                  </a:lnTo>
                  <a:lnTo>
                    <a:pt x="12643" y="8646"/>
                  </a:lnTo>
                  <a:lnTo>
                    <a:pt x="12584" y="8652"/>
                  </a:lnTo>
                  <a:lnTo>
                    <a:pt x="12558" y="8625"/>
                  </a:lnTo>
                  <a:lnTo>
                    <a:pt x="12553" y="8556"/>
                  </a:lnTo>
                  <a:lnTo>
                    <a:pt x="12601" y="8515"/>
                  </a:lnTo>
                  <a:lnTo>
                    <a:pt x="12654" y="8509"/>
                  </a:lnTo>
                  <a:lnTo>
                    <a:pt x="12691" y="8474"/>
                  </a:lnTo>
                  <a:lnTo>
                    <a:pt x="12739" y="8468"/>
                  </a:lnTo>
                  <a:lnTo>
                    <a:pt x="12792" y="8446"/>
                  </a:lnTo>
                  <a:close/>
                  <a:moveTo>
                    <a:pt x="6765" y="8459"/>
                  </a:moveTo>
                  <a:lnTo>
                    <a:pt x="6745" y="8494"/>
                  </a:lnTo>
                  <a:lnTo>
                    <a:pt x="6760" y="8528"/>
                  </a:lnTo>
                  <a:lnTo>
                    <a:pt x="6835" y="8577"/>
                  </a:lnTo>
                  <a:lnTo>
                    <a:pt x="6856" y="8571"/>
                  </a:lnTo>
                  <a:lnTo>
                    <a:pt x="6883" y="8521"/>
                  </a:lnTo>
                  <a:lnTo>
                    <a:pt x="6830" y="8528"/>
                  </a:lnTo>
                  <a:lnTo>
                    <a:pt x="6787" y="8509"/>
                  </a:lnTo>
                  <a:lnTo>
                    <a:pt x="6765" y="8459"/>
                  </a:lnTo>
                  <a:close/>
                  <a:moveTo>
                    <a:pt x="18793" y="8618"/>
                  </a:moveTo>
                  <a:lnTo>
                    <a:pt x="18771" y="8700"/>
                  </a:lnTo>
                  <a:lnTo>
                    <a:pt x="18754" y="8846"/>
                  </a:lnTo>
                  <a:lnTo>
                    <a:pt x="18696" y="8852"/>
                  </a:lnTo>
                  <a:lnTo>
                    <a:pt x="18665" y="8934"/>
                  </a:lnTo>
                  <a:lnTo>
                    <a:pt x="18675" y="9030"/>
                  </a:lnTo>
                  <a:lnTo>
                    <a:pt x="18739" y="9030"/>
                  </a:lnTo>
                  <a:lnTo>
                    <a:pt x="18771" y="8921"/>
                  </a:lnTo>
                  <a:lnTo>
                    <a:pt x="18861" y="8990"/>
                  </a:lnTo>
                  <a:lnTo>
                    <a:pt x="18914" y="8887"/>
                  </a:lnTo>
                  <a:lnTo>
                    <a:pt x="18999" y="8859"/>
                  </a:lnTo>
                  <a:lnTo>
                    <a:pt x="18984" y="8743"/>
                  </a:lnTo>
                  <a:lnTo>
                    <a:pt x="18946" y="8790"/>
                  </a:lnTo>
                  <a:lnTo>
                    <a:pt x="18904" y="8762"/>
                  </a:lnTo>
                  <a:lnTo>
                    <a:pt x="18861" y="8728"/>
                  </a:lnTo>
                  <a:lnTo>
                    <a:pt x="18793" y="8618"/>
                  </a:lnTo>
                  <a:close/>
                  <a:moveTo>
                    <a:pt x="11271" y="8625"/>
                  </a:moveTo>
                  <a:lnTo>
                    <a:pt x="11319" y="8640"/>
                  </a:lnTo>
                  <a:lnTo>
                    <a:pt x="11308" y="8646"/>
                  </a:lnTo>
                  <a:lnTo>
                    <a:pt x="11308" y="8680"/>
                  </a:lnTo>
                  <a:lnTo>
                    <a:pt x="11324" y="8715"/>
                  </a:lnTo>
                  <a:lnTo>
                    <a:pt x="11339" y="8665"/>
                  </a:lnTo>
                  <a:lnTo>
                    <a:pt x="11378" y="8680"/>
                  </a:lnTo>
                  <a:lnTo>
                    <a:pt x="11378" y="8715"/>
                  </a:lnTo>
                  <a:lnTo>
                    <a:pt x="11404" y="8756"/>
                  </a:lnTo>
                  <a:lnTo>
                    <a:pt x="11393" y="8762"/>
                  </a:lnTo>
                  <a:lnTo>
                    <a:pt x="11441" y="8837"/>
                  </a:lnTo>
                  <a:lnTo>
                    <a:pt x="11494" y="8865"/>
                  </a:lnTo>
                  <a:lnTo>
                    <a:pt x="11526" y="8899"/>
                  </a:lnTo>
                  <a:lnTo>
                    <a:pt x="11579" y="8940"/>
                  </a:lnTo>
                  <a:lnTo>
                    <a:pt x="11605" y="8962"/>
                  </a:lnTo>
                  <a:lnTo>
                    <a:pt x="11622" y="8996"/>
                  </a:lnTo>
                  <a:lnTo>
                    <a:pt x="11639" y="9030"/>
                  </a:lnTo>
                  <a:lnTo>
                    <a:pt x="11649" y="9043"/>
                  </a:lnTo>
                  <a:lnTo>
                    <a:pt x="11644" y="9078"/>
                  </a:lnTo>
                  <a:lnTo>
                    <a:pt x="11639" y="9146"/>
                  </a:lnTo>
                  <a:lnTo>
                    <a:pt x="11644" y="9196"/>
                  </a:lnTo>
                  <a:lnTo>
                    <a:pt x="11675" y="9230"/>
                  </a:lnTo>
                  <a:lnTo>
                    <a:pt x="11675" y="9249"/>
                  </a:lnTo>
                  <a:lnTo>
                    <a:pt x="11685" y="9258"/>
                  </a:lnTo>
                  <a:lnTo>
                    <a:pt x="11692" y="9284"/>
                  </a:lnTo>
                  <a:lnTo>
                    <a:pt x="11723" y="9340"/>
                  </a:lnTo>
                  <a:lnTo>
                    <a:pt x="11745" y="9380"/>
                  </a:lnTo>
                  <a:lnTo>
                    <a:pt x="11755" y="9443"/>
                  </a:lnTo>
                  <a:lnTo>
                    <a:pt x="11777" y="9518"/>
                  </a:lnTo>
                  <a:lnTo>
                    <a:pt x="11825" y="9559"/>
                  </a:lnTo>
                  <a:lnTo>
                    <a:pt x="11861" y="9559"/>
                  </a:lnTo>
                  <a:lnTo>
                    <a:pt x="11840" y="9477"/>
                  </a:lnTo>
                  <a:lnTo>
                    <a:pt x="11878" y="9471"/>
                  </a:lnTo>
                  <a:lnTo>
                    <a:pt x="11861" y="9421"/>
                  </a:lnTo>
                  <a:lnTo>
                    <a:pt x="11914" y="9449"/>
                  </a:lnTo>
                  <a:lnTo>
                    <a:pt x="11914" y="9396"/>
                  </a:lnTo>
                  <a:lnTo>
                    <a:pt x="11888" y="9368"/>
                  </a:lnTo>
                  <a:lnTo>
                    <a:pt x="11856" y="9327"/>
                  </a:lnTo>
                  <a:lnTo>
                    <a:pt x="11878" y="9305"/>
                  </a:lnTo>
                  <a:lnTo>
                    <a:pt x="11851" y="9258"/>
                  </a:lnTo>
                  <a:lnTo>
                    <a:pt x="11840" y="9196"/>
                  </a:lnTo>
                  <a:lnTo>
                    <a:pt x="11851" y="9174"/>
                  </a:lnTo>
                  <a:lnTo>
                    <a:pt x="11883" y="9224"/>
                  </a:lnTo>
                  <a:lnTo>
                    <a:pt x="11914" y="9224"/>
                  </a:lnTo>
                  <a:lnTo>
                    <a:pt x="11946" y="9209"/>
                  </a:lnTo>
                  <a:lnTo>
                    <a:pt x="11905" y="9155"/>
                  </a:lnTo>
                  <a:lnTo>
                    <a:pt x="11973" y="9127"/>
                  </a:lnTo>
                  <a:lnTo>
                    <a:pt x="12004" y="9134"/>
                  </a:lnTo>
                  <a:lnTo>
                    <a:pt x="12042" y="9134"/>
                  </a:lnTo>
                  <a:lnTo>
                    <a:pt x="12042" y="9155"/>
                  </a:lnTo>
                  <a:lnTo>
                    <a:pt x="12057" y="9202"/>
                  </a:lnTo>
                  <a:lnTo>
                    <a:pt x="12106" y="9146"/>
                  </a:lnTo>
                  <a:lnTo>
                    <a:pt x="12132" y="9121"/>
                  </a:lnTo>
                  <a:lnTo>
                    <a:pt x="12200" y="9112"/>
                  </a:lnTo>
                  <a:lnTo>
                    <a:pt x="12185" y="9155"/>
                  </a:lnTo>
                  <a:lnTo>
                    <a:pt x="12096" y="9161"/>
                  </a:lnTo>
                  <a:lnTo>
                    <a:pt x="12031" y="9258"/>
                  </a:lnTo>
                  <a:lnTo>
                    <a:pt x="12069" y="9305"/>
                  </a:lnTo>
                  <a:lnTo>
                    <a:pt x="12042" y="9380"/>
                  </a:lnTo>
                  <a:lnTo>
                    <a:pt x="12084" y="9436"/>
                  </a:lnTo>
                  <a:lnTo>
                    <a:pt x="12122" y="9533"/>
                  </a:lnTo>
                  <a:lnTo>
                    <a:pt x="12185" y="9533"/>
                  </a:lnTo>
                  <a:lnTo>
                    <a:pt x="12244" y="9580"/>
                  </a:lnTo>
                  <a:lnTo>
                    <a:pt x="12287" y="9567"/>
                  </a:lnTo>
                  <a:lnTo>
                    <a:pt x="12303" y="9524"/>
                  </a:lnTo>
                  <a:lnTo>
                    <a:pt x="12367" y="9524"/>
                  </a:lnTo>
                  <a:lnTo>
                    <a:pt x="12415" y="9574"/>
                  </a:lnTo>
                  <a:lnTo>
                    <a:pt x="12505" y="9559"/>
                  </a:lnTo>
                  <a:lnTo>
                    <a:pt x="12548" y="9505"/>
                  </a:lnTo>
                  <a:lnTo>
                    <a:pt x="12596" y="9524"/>
                  </a:lnTo>
                  <a:lnTo>
                    <a:pt x="12633" y="9518"/>
                  </a:lnTo>
                  <a:lnTo>
                    <a:pt x="12611" y="9552"/>
                  </a:lnTo>
                  <a:lnTo>
                    <a:pt x="12633" y="9593"/>
                  </a:lnTo>
                  <a:lnTo>
                    <a:pt x="12616" y="9636"/>
                  </a:lnTo>
                  <a:lnTo>
                    <a:pt x="12623" y="9705"/>
                  </a:lnTo>
                  <a:lnTo>
                    <a:pt x="12596" y="9765"/>
                  </a:lnTo>
                  <a:lnTo>
                    <a:pt x="12574" y="9842"/>
                  </a:lnTo>
                  <a:lnTo>
                    <a:pt x="12563" y="9862"/>
                  </a:lnTo>
                  <a:lnTo>
                    <a:pt x="12553" y="9930"/>
                  </a:lnTo>
                  <a:lnTo>
                    <a:pt x="12536" y="9971"/>
                  </a:lnTo>
                  <a:lnTo>
                    <a:pt x="12543" y="9980"/>
                  </a:lnTo>
                  <a:lnTo>
                    <a:pt x="12526" y="10005"/>
                  </a:lnTo>
                  <a:lnTo>
                    <a:pt x="12500" y="10027"/>
                  </a:lnTo>
                  <a:lnTo>
                    <a:pt x="12451" y="10020"/>
                  </a:lnTo>
                  <a:lnTo>
                    <a:pt x="12403" y="9999"/>
                  </a:lnTo>
                  <a:lnTo>
                    <a:pt x="12388" y="10027"/>
                  </a:lnTo>
                  <a:lnTo>
                    <a:pt x="12372" y="9986"/>
                  </a:lnTo>
                  <a:lnTo>
                    <a:pt x="12330" y="9971"/>
                  </a:lnTo>
                  <a:lnTo>
                    <a:pt x="12277" y="9980"/>
                  </a:lnTo>
                  <a:lnTo>
                    <a:pt x="12250" y="10005"/>
                  </a:lnTo>
                  <a:lnTo>
                    <a:pt x="12207" y="10033"/>
                  </a:lnTo>
                  <a:lnTo>
                    <a:pt x="12180" y="10020"/>
                  </a:lnTo>
                  <a:lnTo>
                    <a:pt x="12122" y="9993"/>
                  </a:lnTo>
                  <a:lnTo>
                    <a:pt x="12064" y="9971"/>
                  </a:lnTo>
                  <a:lnTo>
                    <a:pt x="11984" y="9971"/>
                  </a:lnTo>
                  <a:lnTo>
                    <a:pt x="11968" y="9945"/>
                  </a:lnTo>
                  <a:lnTo>
                    <a:pt x="11910" y="9930"/>
                  </a:lnTo>
                  <a:lnTo>
                    <a:pt x="11893" y="9917"/>
                  </a:lnTo>
                  <a:lnTo>
                    <a:pt x="11871" y="9917"/>
                  </a:lnTo>
                  <a:lnTo>
                    <a:pt x="11851" y="9877"/>
                  </a:lnTo>
                  <a:lnTo>
                    <a:pt x="11772" y="9855"/>
                  </a:lnTo>
                  <a:lnTo>
                    <a:pt x="11728" y="9868"/>
                  </a:lnTo>
                  <a:lnTo>
                    <a:pt x="11685" y="9911"/>
                  </a:lnTo>
                  <a:lnTo>
                    <a:pt x="11670" y="9952"/>
                  </a:lnTo>
                  <a:lnTo>
                    <a:pt x="11685" y="10020"/>
                  </a:lnTo>
                  <a:lnTo>
                    <a:pt x="11659" y="10061"/>
                  </a:lnTo>
                  <a:lnTo>
                    <a:pt x="11632" y="10083"/>
                  </a:lnTo>
                  <a:lnTo>
                    <a:pt x="11569" y="10040"/>
                  </a:lnTo>
                  <a:lnTo>
                    <a:pt x="11489" y="10005"/>
                  </a:lnTo>
                  <a:lnTo>
                    <a:pt x="11436" y="9993"/>
                  </a:lnTo>
                  <a:lnTo>
                    <a:pt x="11409" y="9917"/>
                  </a:lnTo>
                  <a:lnTo>
                    <a:pt x="11329" y="9877"/>
                  </a:lnTo>
                  <a:lnTo>
                    <a:pt x="11281" y="9862"/>
                  </a:lnTo>
                  <a:lnTo>
                    <a:pt x="11255" y="9868"/>
                  </a:lnTo>
                  <a:lnTo>
                    <a:pt x="11186" y="9842"/>
                  </a:lnTo>
                  <a:lnTo>
                    <a:pt x="11165" y="9827"/>
                  </a:lnTo>
                  <a:lnTo>
                    <a:pt x="11148" y="9786"/>
                  </a:lnTo>
                  <a:lnTo>
                    <a:pt x="11117" y="9786"/>
                  </a:lnTo>
                  <a:lnTo>
                    <a:pt x="11107" y="9739"/>
                  </a:lnTo>
                  <a:lnTo>
                    <a:pt x="11143" y="9690"/>
                  </a:lnTo>
                  <a:lnTo>
                    <a:pt x="11148" y="9608"/>
                  </a:lnTo>
                  <a:lnTo>
                    <a:pt x="11127" y="9587"/>
                  </a:lnTo>
                  <a:lnTo>
                    <a:pt x="11127" y="9546"/>
                  </a:lnTo>
                  <a:lnTo>
                    <a:pt x="11153" y="9499"/>
                  </a:lnTo>
                  <a:lnTo>
                    <a:pt x="11148" y="9477"/>
                  </a:lnTo>
                  <a:lnTo>
                    <a:pt x="11100" y="9511"/>
                  </a:lnTo>
                  <a:lnTo>
                    <a:pt x="11100" y="9464"/>
                  </a:lnTo>
                  <a:lnTo>
                    <a:pt x="11058" y="9449"/>
                  </a:lnTo>
                  <a:lnTo>
                    <a:pt x="10994" y="9490"/>
                  </a:lnTo>
                  <a:lnTo>
                    <a:pt x="10952" y="9499"/>
                  </a:lnTo>
                  <a:lnTo>
                    <a:pt x="10930" y="9477"/>
                  </a:lnTo>
                  <a:lnTo>
                    <a:pt x="10867" y="9477"/>
                  </a:lnTo>
                  <a:lnTo>
                    <a:pt x="10814" y="9511"/>
                  </a:lnTo>
                  <a:lnTo>
                    <a:pt x="10781" y="9499"/>
                  </a:lnTo>
                  <a:lnTo>
                    <a:pt x="10686" y="9505"/>
                  </a:lnTo>
                  <a:lnTo>
                    <a:pt x="10585" y="9518"/>
                  </a:lnTo>
                  <a:lnTo>
                    <a:pt x="10527" y="9546"/>
                  </a:lnTo>
                  <a:lnTo>
                    <a:pt x="10488" y="9587"/>
                  </a:lnTo>
                  <a:lnTo>
                    <a:pt x="10425" y="9602"/>
                  </a:lnTo>
                  <a:lnTo>
                    <a:pt x="10367" y="9649"/>
                  </a:lnTo>
                  <a:lnTo>
                    <a:pt x="10340" y="9649"/>
                  </a:lnTo>
                  <a:lnTo>
                    <a:pt x="10282" y="9627"/>
                  </a:lnTo>
                  <a:lnTo>
                    <a:pt x="10229" y="9636"/>
                  </a:lnTo>
                  <a:lnTo>
                    <a:pt x="10202" y="9608"/>
                  </a:lnTo>
                  <a:lnTo>
                    <a:pt x="10222" y="9574"/>
                  </a:lnTo>
                  <a:lnTo>
                    <a:pt x="10261" y="9539"/>
                  </a:lnTo>
                  <a:lnTo>
                    <a:pt x="10314" y="9539"/>
                  </a:lnTo>
                  <a:lnTo>
                    <a:pt x="10389" y="9539"/>
                  </a:lnTo>
                  <a:lnTo>
                    <a:pt x="10430" y="9464"/>
                  </a:lnTo>
                  <a:lnTo>
                    <a:pt x="10473" y="9443"/>
                  </a:lnTo>
                  <a:lnTo>
                    <a:pt x="10483" y="9380"/>
                  </a:lnTo>
                  <a:lnTo>
                    <a:pt x="10515" y="9340"/>
                  </a:lnTo>
                  <a:lnTo>
                    <a:pt x="10495" y="9284"/>
                  </a:lnTo>
                  <a:lnTo>
                    <a:pt x="10515" y="9202"/>
                  </a:lnTo>
                  <a:lnTo>
                    <a:pt x="10553" y="9146"/>
                  </a:lnTo>
                  <a:lnTo>
                    <a:pt x="10558" y="9112"/>
                  </a:lnTo>
                  <a:lnTo>
                    <a:pt x="10633" y="9093"/>
                  </a:lnTo>
                  <a:lnTo>
                    <a:pt x="10686" y="9024"/>
                  </a:lnTo>
                  <a:lnTo>
                    <a:pt x="10681" y="8962"/>
                  </a:lnTo>
                  <a:lnTo>
                    <a:pt x="10686" y="8899"/>
                  </a:lnTo>
                  <a:lnTo>
                    <a:pt x="10771" y="8865"/>
                  </a:lnTo>
                  <a:lnTo>
                    <a:pt x="10887" y="8893"/>
                  </a:lnTo>
                  <a:lnTo>
                    <a:pt x="10940" y="8831"/>
                  </a:lnTo>
                  <a:lnTo>
                    <a:pt x="10967" y="8824"/>
                  </a:lnTo>
                  <a:lnTo>
                    <a:pt x="11000" y="8777"/>
                  </a:lnTo>
                  <a:lnTo>
                    <a:pt x="11027" y="8762"/>
                  </a:lnTo>
                  <a:lnTo>
                    <a:pt x="11073" y="8796"/>
                  </a:lnTo>
                  <a:lnTo>
                    <a:pt x="11100" y="8811"/>
                  </a:lnTo>
                  <a:lnTo>
                    <a:pt x="11117" y="8914"/>
                  </a:lnTo>
                  <a:lnTo>
                    <a:pt x="11153" y="8975"/>
                  </a:lnTo>
                  <a:lnTo>
                    <a:pt x="11206" y="9043"/>
                  </a:lnTo>
                  <a:lnTo>
                    <a:pt x="11255" y="9093"/>
                  </a:lnTo>
                  <a:lnTo>
                    <a:pt x="11298" y="9099"/>
                  </a:lnTo>
                  <a:lnTo>
                    <a:pt x="11324" y="9140"/>
                  </a:lnTo>
                  <a:lnTo>
                    <a:pt x="11361" y="9161"/>
                  </a:lnTo>
                  <a:lnTo>
                    <a:pt x="11378" y="9202"/>
                  </a:lnTo>
                  <a:lnTo>
                    <a:pt x="11404" y="9215"/>
                  </a:lnTo>
                  <a:lnTo>
                    <a:pt x="11419" y="9265"/>
                  </a:lnTo>
                  <a:lnTo>
                    <a:pt x="11441" y="9318"/>
                  </a:lnTo>
                  <a:lnTo>
                    <a:pt x="11431" y="9340"/>
                  </a:lnTo>
                  <a:lnTo>
                    <a:pt x="11419" y="9387"/>
                  </a:lnTo>
                  <a:lnTo>
                    <a:pt x="11419" y="9415"/>
                  </a:lnTo>
                  <a:lnTo>
                    <a:pt x="11446" y="9408"/>
                  </a:lnTo>
                  <a:lnTo>
                    <a:pt x="11479" y="9327"/>
                  </a:lnTo>
                  <a:lnTo>
                    <a:pt x="11506" y="9318"/>
                  </a:lnTo>
                  <a:lnTo>
                    <a:pt x="11511" y="9271"/>
                  </a:lnTo>
                  <a:lnTo>
                    <a:pt x="11467" y="9237"/>
                  </a:lnTo>
                  <a:lnTo>
                    <a:pt x="11494" y="9174"/>
                  </a:lnTo>
                  <a:lnTo>
                    <a:pt x="11547" y="9189"/>
                  </a:lnTo>
                  <a:lnTo>
                    <a:pt x="11579" y="9237"/>
                  </a:lnTo>
                  <a:lnTo>
                    <a:pt x="11590" y="9202"/>
                  </a:lnTo>
                  <a:lnTo>
                    <a:pt x="11585" y="9181"/>
                  </a:lnTo>
                  <a:lnTo>
                    <a:pt x="11537" y="9127"/>
                  </a:lnTo>
                  <a:lnTo>
                    <a:pt x="11494" y="9099"/>
                  </a:lnTo>
                  <a:lnTo>
                    <a:pt x="11441" y="9065"/>
                  </a:lnTo>
                  <a:lnTo>
                    <a:pt x="11457" y="9043"/>
                  </a:lnTo>
                  <a:lnTo>
                    <a:pt x="11441" y="9024"/>
                  </a:lnTo>
                  <a:lnTo>
                    <a:pt x="11393" y="9024"/>
                  </a:lnTo>
                  <a:lnTo>
                    <a:pt x="11329" y="8940"/>
                  </a:lnTo>
                  <a:lnTo>
                    <a:pt x="11298" y="8859"/>
                  </a:lnTo>
                  <a:lnTo>
                    <a:pt x="11245" y="8803"/>
                  </a:lnTo>
                  <a:lnTo>
                    <a:pt x="11223" y="8749"/>
                  </a:lnTo>
                  <a:lnTo>
                    <a:pt x="11228" y="8721"/>
                  </a:lnTo>
                  <a:lnTo>
                    <a:pt x="11223" y="8665"/>
                  </a:lnTo>
                  <a:lnTo>
                    <a:pt x="11271" y="8625"/>
                  </a:lnTo>
                  <a:close/>
                  <a:moveTo>
                    <a:pt x="11053" y="8887"/>
                  </a:moveTo>
                  <a:lnTo>
                    <a:pt x="11015" y="8927"/>
                  </a:lnTo>
                  <a:lnTo>
                    <a:pt x="11005" y="8962"/>
                  </a:lnTo>
                  <a:lnTo>
                    <a:pt x="11015" y="9030"/>
                  </a:lnTo>
                  <a:lnTo>
                    <a:pt x="11042" y="9052"/>
                  </a:lnTo>
                  <a:lnTo>
                    <a:pt x="11063" y="8975"/>
                  </a:lnTo>
                  <a:lnTo>
                    <a:pt x="11053" y="8887"/>
                  </a:lnTo>
                  <a:close/>
                  <a:moveTo>
                    <a:pt x="18754" y="9052"/>
                  </a:moveTo>
                  <a:lnTo>
                    <a:pt x="18691" y="9071"/>
                  </a:lnTo>
                  <a:lnTo>
                    <a:pt x="18670" y="9134"/>
                  </a:lnTo>
                  <a:lnTo>
                    <a:pt x="18680" y="9243"/>
                  </a:lnTo>
                  <a:lnTo>
                    <a:pt x="18643" y="9361"/>
                  </a:lnTo>
                  <a:lnTo>
                    <a:pt x="18611" y="9396"/>
                  </a:lnTo>
                  <a:lnTo>
                    <a:pt x="18520" y="9490"/>
                  </a:lnTo>
                  <a:lnTo>
                    <a:pt x="18483" y="9449"/>
                  </a:lnTo>
                  <a:lnTo>
                    <a:pt x="18425" y="9615"/>
                  </a:lnTo>
                  <a:lnTo>
                    <a:pt x="18360" y="9593"/>
                  </a:lnTo>
                  <a:lnTo>
                    <a:pt x="18244" y="9621"/>
                  </a:lnTo>
                  <a:lnTo>
                    <a:pt x="18201" y="9683"/>
                  </a:lnTo>
                  <a:lnTo>
                    <a:pt x="18143" y="9731"/>
                  </a:lnTo>
                  <a:lnTo>
                    <a:pt x="18111" y="9786"/>
                  </a:lnTo>
                  <a:lnTo>
                    <a:pt x="18058" y="9814"/>
                  </a:lnTo>
                  <a:lnTo>
                    <a:pt x="18080" y="9877"/>
                  </a:lnTo>
                  <a:lnTo>
                    <a:pt x="18116" y="9902"/>
                  </a:lnTo>
                  <a:lnTo>
                    <a:pt x="18106" y="9986"/>
                  </a:lnTo>
                  <a:lnTo>
                    <a:pt x="18133" y="10020"/>
                  </a:lnTo>
                  <a:lnTo>
                    <a:pt x="18169" y="9980"/>
                  </a:lnTo>
                  <a:lnTo>
                    <a:pt x="18207" y="9827"/>
                  </a:lnTo>
                  <a:lnTo>
                    <a:pt x="18148" y="9765"/>
                  </a:lnTo>
                  <a:lnTo>
                    <a:pt x="18217" y="9758"/>
                  </a:lnTo>
                  <a:lnTo>
                    <a:pt x="18287" y="9718"/>
                  </a:lnTo>
                  <a:lnTo>
                    <a:pt x="18387" y="9696"/>
                  </a:lnTo>
                  <a:lnTo>
                    <a:pt x="18394" y="9765"/>
                  </a:lnTo>
                  <a:lnTo>
                    <a:pt x="18430" y="9799"/>
                  </a:lnTo>
                  <a:lnTo>
                    <a:pt x="18515" y="9696"/>
                  </a:lnTo>
                  <a:lnTo>
                    <a:pt x="18616" y="9690"/>
                  </a:lnTo>
                  <a:lnTo>
                    <a:pt x="18691" y="9649"/>
                  </a:lnTo>
                  <a:lnTo>
                    <a:pt x="18723" y="9587"/>
                  </a:lnTo>
                  <a:lnTo>
                    <a:pt x="18713" y="9539"/>
                  </a:lnTo>
                  <a:lnTo>
                    <a:pt x="18733" y="9464"/>
                  </a:lnTo>
                  <a:lnTo>
                    <a:pt x="18733" y="9368"/>
                  </a:lnTo>
                  <a:lnTo>
                    <a:pt x="18786" y="9271"/>
                  </a:lnTo>
                  <a:lnTo>
                    <a:pt x="18786" y="9189"/>
                  </a:lnTo>
                  <a:lnTo>
                    <a:pt x="18754" y="9052"/>
                  </a:lnTo>
                  <a:close/>
                  <a:moveTo>
                    <a:pt x="11042" y="9065"/>
                  </a:moveTo>
                  <a:lnTo>
                    <a:pt x="11010" y="9099"/>
                  </a:lnTo>
                  <a:lnTo>
                    <a:pt x="10979" y="9093"/>
                  </a:lnTo>
                  <a:lnTo>
                    <a:pt x="10994" y="9146"/>
                  </a:lnTo>
                  <a:lnTo>
                    <a:pt x="10994" y="9271"/>
                  </a:lnTo>
                  <a:lnTo>
                    <a:pt x="11015" y="9292"/>
                  </a:lnTo>
                  <a:lnTo>
                    <a:pt x="11042" y="9265"/>
                  </a:lnTo>
                  <a:lnTo>
                    <a:pt x="11068" y="9271"/>
                  </a:lnTo>
                  <a:lnTo>
                    <a:pt x="11073" y="9140"/>
                  </a:lnTo>
                  <a:lnTo>
                    <a:pt x="11042" y="9065"/>
                  </a:lnTo>
                  <a:close/>
                  <a:moveTo>
                    <a:pt x="11409" y="9361"/>
                  </a:moveTo>
                  <a:lnTo>
                    <a:pt x="11366" y="9368"/>
                  </a:lnTo>
                  <a:lnTo>
                    <a:pt x="11308" y="9380"/>
                  </a:lnTo>
                  <a:lnTo>
                    <a:pt x="11240" y="9368"/>
                  </a:lnTo>
                  <a:lnTo>
                    <a:pt x="11228" y="9415"/>
                  </a:lnTo>
                  <a:lnTo>
                    <a:pt x="11313" y="9464"/>
                  </a:lnTo>
                  <a:lnTo>
                    <a:pt x="11339" y="9477"/>
                  </a:lnTo>
                  <a:lnTo>
                    <a:pt x="11388" y="9511"/>
                  </a:lnTo>
                  <a:lnTo>
                    <a:pt x="11399" y="9464"/>
                  </a:lnTo>
                  <a:lnTo>
                    <a:pt x="11388" y="9436"/>
                  </a:lnTo>
                  <a:lnTo>
                    <a:pt x="11409" y="9361"/>
                  </a:lnTo>
                  <a:close/>
                  <a:moveTo>
                    <a:pt x="11888" y="9593"/>
                  </a:moveTo>
                  <a:lnTo>
                    <a:pt x="11878" y="9636"/>
                  </a:lnTo>
                  <a:lnTo>
                    <a:pt x="11946" y="9655"/>
                  </a:lnTo>
                  <a:lnTo>
                    <a:pt x="11946" y="9670"/>
                  </a:lnTo>
                  <a:lnTo>
                    <a:pt x="12031" y="9662"/>
                  </a:lnTo>
                  <a:lnTo>
                    <a:pt x="12037" y="9636"/>
                  </a:lnTo>
                  <a:lnTo>
                    <a:pt x="12004" y="9642"/>
                  </a:lnTo>
                  <a:lnTo>
                    <a:pt x="12011" y="9627"/>
                  </a:lnTo>
                  <a:lnTo>
                    <a:pt x="11963" y="9621"/>
                  </a:lnTo>
                  <a:lnTo>
                    <a:pt x="11919" y="9627"/>
                  </a:lnTo>
                  <a:lnTo>
                    <a:pt x="11888" y="9593"/>
                  </a:lnTo>
                  <a:close/>
                  <a:moveTo>
                    <a:pt x="12521" y="9602"/>
                  </a:moveTo>
                  <a:lnTo>
                    <a:pt x="12468" y="9627"/>
                  </a:lnTo>
                  <a:lnTo>
                    <a:pt x="12425" y="9627"/>
                  </a:lnTo>
                  <a:lnTo>
                    <a:pt x="12420" y="9649"/>
                  </a:lnTo>
                  <a:lnTo>
                    <a:pt x="12415" y="9649"/>
                  </a:lnTo>
                  <a:lnTo>
                    <a:pt x="12388" y="9649"/>
                  </a:lnTo>
                  <a:lnTo>
                    <a:pt x="12398" y="9690"/>
                  </a:lnTo>
                  <a:lnTo>
                    <a:pt x="12430" y="9705"/>
                  </a:lnTo>
                  <a:lnTo>
                    <a:pt x="12490" y="9662"/>
                  </a:lnTo>
                  <a:lnTo>
                    <a:pt x="12490" y="9655"/>
                  </a:lnTo>
                  <a:lnTo>
                    <a:pt x="12483" y="9642"/>
                  </a:lnTo>
                  <a:lnTo>
                    <a:pt x="12521" y="9602"/>
                  </a:lnTo>
                  <a:close/>
                  <a:moveTo>
                    <a:pt x="18319" y="9718"/>
                  </a:moveTo>
                  <a:lnTo>
                    <a:pt x="18297" y="9758"/>
                  </a:lnTo>
                  <a:lnTo>
                    <a:pt x="18261" y="9746"/>
                  </a:lnTo>
                  <a:lnTo>
                    <a:pt x="18227" y="9799"/>
                  </a:lnTo>
                  <a:lnTo>
                    <a:pt x="18227" y="9842"/>
                  </a:lnTo>
                  <a:lnTo>
                    <a:pt x="18266" y="9868"/>
                  </a:lnTo>
                  <a:lnTo>
                    <a:pt x="18281" y="9814"/>
                  </a:lnTo>
                  <a:lnTo>
                    <a:pt x="18314" y="9793"/>
                  </a:lnTo>
                  <a:lnTo>
                    <a:pt x="18334" y="9827"/>
                  </a:lnTo>
                  <a:lnTo>
                    <a:pt x="18372" y="9773"/>
                  </a:lnTo>
                  <a:lnTo>
                    <a:pt x="18360" y="9739"/>
                  </a:lnTo>
                  <a:lnTo>
                    <a:pt x="18319" y="9718"/>
                  </a:lnTo>
                  <a:close/>
                  <a:moveTo>
                    <a:pt x="5962" y="10358"/>
                  </a:moveTo>
                  <a:lnTo>
                    <a:pt x="5962" y="10370"/>
                  </a:lnTo>
                  <a:lnTo>
                    <a:pt x="5989" y="10405"/>
                  </a:lnTo>
                  <a:lnTo>
                    <a:pt x="5989" y="10446"/>
                  </a:lnTo>
                  <a:lnTo>
                    <a:pt x="6000" y="10461"/>
                  </a:lnTo>
                  <a:lnTo>
                    <a:pt x="6010" y="10398"/>
                  </a:lnTo>
                  <a:lnTo>
                    <a:pt x="5962" y="10358"/>
                  </a:lnTo>
                  <a:close/>
                  <a:moveTo>
                    <a:pt x="5921" y="10370"/>
                  </a:moveTo>
                  <a:lnTo>
                    <a:pt x="5894" y="10377"/>
                  </a:lnTo>
                  <a:lnTo>
                    <a:pt x="5899" y="10411"/>
                  </a:lnTo>
                  <a:lnTo>
                    <a:pt x="5962" y="10398"/>
                  </a:lnTo>
                  <a:lnTo>
                    <a:pt x="5962" y="10377"/>
                  </a:lnTo>
                  <a:lnTo>
                    <a:pt x="5921" y="10370"/>
                  </a:lnTo>
                  <a:close/>
                  <a:moveTo>
                    <a:pt x="17596" y="10508"/>
                  </a:moveTo>
                  <a:lnTo>
                    <a:pt x="17548" y="10570"/>
                  </a:lnTo>
                  <a:lnTo>
                    <a:pt x="17516" y="10645"/>
                  </a:lnTo>
                  <a:lnTo>
                    <a:pt x="17521" y="10708"/>
                  </a:lnTo>
                  <a:lnTo>
                    <a:pt x="17553" y="10776"/>
                  </a:lnTo>
                  <a:lnTo>
                    <a:pt x="17579" y="10714"/>
                  </a:lnTo>
                  <a:lnTo>
                    <a:pt x="17611" y="10577"/>
                  </a:lnTo>
                  <a:lnTo>
                    <a:pt x="17622" y="10529"/>
                  </a:lnTo>
                  <a:lnTo>
                    <a:pt x="17596" y="10508"/>
                  </a:lnTo>
                  <a:close/>
                  <a:moveTo>
                    <a:pt x="5941" y="10514"/>
                  </a:moveTo>
                  <a:lnTo>
                    <a:pt x="5926" y="10564"/>
                  </a:lnTo>
                  <a:lnTo>
                    <a:pt x="5952" y="10590"/>
                  </a:lnTo>
                  <a:lnTo>
                    <a:pt x="5962" y="10639"/>
                  </a:lnTo>
                  <a:lnTo>
                    <a:pt x="5979" y="10632"/>
                  </a:lnTo>
                  <a:lnTo>
                    <a:pt x="5979" y="10583"/>
                  </a:lnTo>
                  <a:lnTo>
                    <a:pt x="5957" y="10514"/>
                  </a:lnTo>
                  <a:lnTo>
                    <a:pt x="5941" y="10514"/>
                  </a:lnTo>
                  <a:close/>
                  <a:moveTo>
                    <a:pt x="5701" y="10680"/>
                  </a:moveTo>
                  <a:lnTo>
                    <a:pt x="5686" y="10686"/>
                  </a:lnTo>
                  <a:lnTo>
                    <a:pt x="5643" y="10693"/>
                  </a:lnTo>
                  <a:lnTo>
                    <a:pt x="5612" y="10714"/>
                  </a:lnTo>
                  <a:lnTo>
                    <a:pt x="5590" y="10727"/>
                  </a:lnTo>
                  <a:lnTo>
                    <a:pt x="5575" y="10755"/>
                  </a:lnTo>
                  <a:lnTo>
                    <a:pt x="5542" y="10783"/>
                  </a:lnTo>
                  <a:lnTo>
                    <a:pt x="5568" y="10789"/>
                  </a:lnTo>
                  <a:lnTo>
                    <a:pt x="5595" y="10783"/>
                  </a:lnTo>
                  <a:lnTo>
                    <a:pt x="5607" y="10761"/>
                  </a:lnTo>
                  <a:lnTo>
                    <a:pt x="5633" y="10761"/>
                  </a:lnTo>
                  <a:lnTo>
                    <a:pt x="5670" y="10721"/>
                  </a:lnTo>
                  <a:lnTo>
                    <a:pt x="5728" y="10721"/>
                  </a:lnTo>
                  <a:lnTo>
                    <a:pt x="5708" y="10742"/>
                  </a:lnTo>
                  <a:lnTo>
                    <a:pt x="5728" y="10761"/>
                  </a:lnTo>
                  <a:lnTo>
                    <a:pt x="5803" y="10770"/>
                  </a:lnTo>
                  <a:lnTo>
                    <a:pt x="5824" y="10789"/>
                  </a:lnTo>
                  <a:lnTo>
                    <a:pt x="5877" y="10811"/>
                  </a:lnTo>
                  <a:lnTo>
                    <a:pt x="5909" y="10811"/>
                  </a:lnTo>
                  <a:lnTo>
                    <a:pt x="5926" y="10852"/>
                  </a:lnTo>
                  <a:lnTo>
                    <a:pt x="5941" y="10879"/>
                  </a:lnTo>
                  <a:lnTo>
                    <a:pt x="5979" y="10879"/>
                  </a:lnTo>
                  <a:lnTo>
                    <a:pt x="6005" y="10899"/>
                  </a:lnTo>
                  <a:lnTo>
                    <a:pt x="5967" y="10948"/>
                  </a:lnTo>
                  <a:lnTo>
                    <a:pt x="6047" y="10942"/>
                  </a:lnTo>
                  <a:lnTo>
                    <a:pt x="6090" y="10948"/>
                  </a:lnTo>
                  <a:lnTo>
                    <a:pt x="6127" y="10942"/>
                  </a:lnTo>
                  <a:lnTo>
                    <a:pt x="6170" y="10933"/>
                  </a:lnTo>
                  <a:lnTo>
                    <a:pt x="6175" y="10914"/>
                  </a:lnTo>
                  <a:lnTo>
                    <a:pt x="6133" y="10879"/>
                  </a:lnTo>
                  <a:lnTo>
                    <a:pt x="6085" y="10879"/>
                  </a:lnTo>
                  <a:lnTo>
                    <a:pt x="6090" y="10852"/>
                  </a:lnTo>
                  <a:lnTo>
                    <a:pt x="6059" y="10839"/>
                  </a:lnTo>
                  <a:lnTo>
                    <a:pt x="6037" y="10839"/>
                  </a:lnTo>
                  <a:lnTo>
                    <a:pt x="6000" y="10804"/>
                  </a:lnTo>
                  <a:lnTo>
                    <a:pt x="5952" y="10755"/>
                  </a:lnTo>
                  <a:lnTo>
                    <a:pt x="5931" y="10736"/>
                  </a:lnTo>
                  <a:lnTo>
                    <a:pt x="5877" y="10742"/>
                  </a:lnTo>
                  <a:lnTo>
                    <a:pt x="5851" y="10714"/>
                  </a:lnTo>
                  <a:lnTo>
                    <a:pt x="5798" y="10686"/>
                  </a:lnTo>
                  <a:lnTo>
                    <a:pt x="5754" y="10686"/>
                  </a:lnTo>
                  <a:lnTo>
                    <a:pt x="5701" y="10680"/>
                  </a:lnTo>
                  <a:close/>
                  <a:moveTo>
                    <a:pt x="1187" y="10755"/>
                  </a:moveTo>
                  <a:lnTo>
                    <a:pt x="1180" y="10761"/>
                  </a:lnTo>
                  <a:lnTo>
                    <a:pt x="1175" y="10770"/>
                  </a:lnTo>
                  <a:lnTo>
                    <a:pt x="1197" y="10783"/>
                  </a:lnTo>
                  <a:lnTo>
                    <a:pt x="1202" y="10776"/>
                  </a:lnTo>
                  <a:lnTo>
                    <a:pt x="1202" y="10755"/>
                  </a:lnTo>
                  <a:lnTo>
                    <a:pt x="1187" y="10755"/>
                  </a:lnTo>
                  <a:close/>
                  <a:moveTo>
                    <a:pt x="1282" y="10796"/>
                  </a:moveTo>
                  <a:lnTo>
                    <a:pt x="1267" y="10811"/>
                  </a:lnTo>
                  <a:lnTo>
                    <a:pt x="1277" y="10830"/>
                  </a:lnTo>
                  <a:lnTo>
                    <a:pt x="1293" y="10830"/>
                  </a:lnTo>
                  <a:lnTo>
                    <a:pt x="1298" y="10839"/>
                  </a:lnTo>
                  <a:lnTo>
                    <a:pt x="1303" y="10830"/>
                  </a:lnTo>
                  <a:lnTo>
                    <a:pt x="1287" y="10804"/>
                  </a:lnTo>
                  <a:lnTo>
                    <a:pt x="1282" y="10796"/>
                  </a:lnTo>
                  <a:close/>
                  <a:moveTo>
                    <a:pt x="1325" y="10839"/>
                  </a:moveTo>
                  <a:lnTo>
                    <a:pt x="1320" y="10845"/>
                  </a:lnTo>
                  <a:lnTo>
                    <a:pt x="1351" y="10852"/>
                  </a:lnTo>
                  <a:lnTo>
                    <a:pt x="1356" y="10845"/>
                  </a:lnTo>
                  <a:lnTo>
                    <a:pt x="1325" y="10839"/>
                  </a:lnTo>
                  <a:close/>
                  <a:moveTo>
                    <a:pt x="1361" y="10852"/>
                  </a:moveTo>
                  <a:lnTo>
                    <a:pt x="1356" y="10858"/>
                  </a:lnTo>
                  <a:lnTo>
                    <a:pt x="1356" y="10864"/>
                  </a:lnTo>
                  <a:lnTo>
                    <a:pt x="1366" y="10873"/>
                  </a:lnTo>
                  <a:lnTo>
                    <a:pt x="1373" y="10892"/>
                  </a:lnTo>
                  <a:lnTo>
                    <a:pt x="1393" y="10886"/>
                  </a:lnTo>
                  <a:lnTo>
                    <a:pt x="1400" y="10873"/>
                  </a:lnTo>
                  <a:lnTo>
                    <a:pt x="1383" y="10864"/>
                  </a:lnTo>
                  <a:lnTo>
                    <a:pt x="1361" y="10852"/>
                  </a:lnTo>
                  <a:close/>
                  <a:moveTo>
                    <a:pt x="1405" y="10914"/>
                  </a:moveTo>
                  <a:lnTo>
                    <a:pt x="1405" y="10920"/>
                  </a:lnTo>
                  <a:lnTo>
                    <a:pt x="1410" y="10942"/>
                  </a:lnTo>
                  <a:lnTo>
                    <a:pt x="1400" y="10948"/>
                  </a:lnTo>
                  <a:lnTo>
                    <a:pt x="1393" y="10961"/>
                  </a:lnTo>
                  <a:lnTo>
                    <a:pt x="1405" y="10989"/>
                  </a:lnTo>
                  <a:lnTo>
                    <a:pt x="1405" y="11010"/>
                  </a:lnTo>
                  <a:lnTo>
                    <a:pt x="1415" y="11023"/>
                  </a:lnTo>
                  <a:lnTo>
                    <a:pt x="1426" y="11010"/>
                  </a:lnTo>
                  <a:lnTo>
                    <a:pt x="1441" y="10995"/>
                  </a:lnTo>
                  <a:lnTo>
                    <a:pt x="1468" y="10983"/>
                  </a:lnTo>
                  <a:lnTo>
                    <a:pt x="1468" y="10976"/>
                  </a:lnTo>
                  <a:lnTo>
                    <a:pt x="1453" y="10948"/>
                  </a:lnTo>
                  <a:lnTo>
                    <a:pt x="1441" y="10933"/>
                  </a:lnTo>
                  <a:lnTo>
                    <a:pt x="1436" y="10927"/>
                  </a:lnTo>
                  <a:lnTo>
                    <a:pt x="1410" y="10914"/>
                  </a:lnTo>
                  <a:lnTo>
                    <a:pt x="1405" y="10914"/>
                  </a:lnTo>
                  <a:close/>
                  <a:moveTo>
                    <a:pt x="16936" y="10927"/>
                  </a:moveTo>
                  <a:lnTo>
                    <a:pt x="16871" y="10948"/>
                  </a:lnTo>
                  <a:lnTo>
                    <a:pt x="16845" y="10989"/>
                  </a:lnTo>
                  <a:lnTo>
                    <a:pt x="16845" y="11051"/>
                  </a:lnTo>
                  <a:lnTo>
                    <a:pt x="16893" y="11079"/>
                  </a:lnTo>
                  <a:lnTo>
                    <a:pt x="16946" y="11045"/>
                  </a:lnTo>
                  <a:lnTo>
                    <a:pt x="16958" y="10995"/>
                  </a:lnTo>
                  <a:lnTo>
                    <a:pt x="16984" y="10961"/>
                  </a:lnTo>
                  <a:lnTo>
                    <a:pt x="16972" y="10927"/>
                  </a:lnTo>
                  <a:lnTo>
                    <a:pt x="16936" y="10927"/>
                  </a:lnTo>
                  <a:close/>
                  <a:moveTo>
                    <a:pt x="6233" y="10942"/>
                  </a:moveTo>
                  <a:lnTo>
                    <a:pt x="6218" y="10961"/>
                  </a:lnTo>
                  <a:lnTo>
                    <a:pt x="6255" y="10976"/>
                  </a:lnTo>
                  <a:lnTo>
                    <a:pt x="6255" y="11010"/>
                  </a:lnTo>
                  <a:lnTo>
                    <a:pt x="6281" y="11045"/>
                  </a:lnTo>
                  <a:lnTo>
                    <a:pt x="6260" y="11058"/>
                  </a:lnTo>
                  <a:lnTo>
                    <a:pt x="6218" y="11051"/>
                  </a:lnTo>
                  <a:lnTo>
                    <a:pt x="6165" y="11045"/>
                  </a:lnTo>
                  <a:lnTo>
                    <a:pt x="6160" y="11064"/>
                  </a:lnTo>
                  <a:lnTo>
                    <a:pt x="6192" y="11092"/>
                  </a:lnTo>
                  <a:lnTo>
                    <a:pt x="6218" y="11079"/>
                  </a:lnTo>
                  <a:lnTo>
                    <a:pt x="6250" y="11086"/>
                  </a:lnTo>
                  <a:lnTo>
                    <a:pt x="6281" y="11079"/>
                  </a:lnTo>
                  <a:lnTo>
                    <a:pt x="6320" y="11092"/>
                  </a:lnTo>
                  <a:lnTo>
                    <a:pt x="6320" y="11114"/>
                  </a:lnTo>
                  <a:lnTo>
                    <a:pt x="6335" y="11126"/>
                  </a:lnTo>
                  <a:lnTo>
                    <a:pt x="6361" y="11071"/>
                  </a:lnTo>
                  <a:lnTo>
                    <a:pt x="6378" y="11058"/>
                  </a:lnTo>
                  <a:lnTo>
                    <a:pt x="6388" y="11079"/>
                  </a:lnTo>
                  <a:lnTo>
                    <a:pt x="6409" y="11071"/>
                  </a:lnTo>
                  <a:lnTo>
                    <a:pt x="6419" y="11058"/>
                  </a:lnTo>
                  <a:lnTo>
                    <a:pt x="6441" y="11064"/>
                  </a:lnTo>
                  <a:lnTo>
                    <a:pt x="6468" y="11058"/>
                  </a:lnTo>
                  <a:lnTo>
                    <a:pt x="6494" y="11079"/>
                  </a:lnTo>
                  <a:lnTo>
                    <a:pt x="6516" y="11045"/>
                  </a:lnTo>
                  <a:lnTo>
                    <a:pt x="6489" y="11017"/>
                  </a:lnTo>
                  <a:lnTo>
                    <a:pt x="6463" y="11017"/>
                  </a:lnTo>
                  <a:lnTo>
                    <a:pt x="6463" y="10989"/>
                  </a:lnTo>
                  <a:lnTo>
                    <a:pt x="6431" y="10989"/>
                  </a:lnTo>
                  <a:lnTo>
                    <a:pt x="6419" y="10961"/>
                  </a:lnTo>
                  <a:lnTo>
                    <a:pt x="6404" y="10968"/>
                  </a:lnTo>
                  <a:lnTo>
                    <a:pt x="6373" y="10948"/>
                  </a:lnTo>
                  <a:lnTo>
                    <a:pt x="6325" y="10948"/>
                  </a:lnTo>
                  <a:lnTo>
                    <a:pt x="6320" y="10961"/>
                  </a:lnTo>
                  <a:lnTo>
                    <a:pt x="6266" y="10948"/>
                  </a:lnTo>
                  <a:lnTo>
                    <a:pt x="6233" y="10942"/>
                  </a:lnTo>
                  <a:close/>
                  <a:moveTo>
                    <a:pt x="5962" y="11051"/>
                  </a:moveTo>
                  <a:lnTo>
                    <a:pt x="5936" y="11058"/>
                  </a:lnTo>
                  <a:lnTo>
                    <a:pt x="5931" y="11079"/>
                  </a:lnTo>
                  <a:lnTo>
                    <a:pt x="5962" y="11105"/>
                  </a:lnTo>
                  <a:lnTo>
                    <a:pt x="6000" y="11120"/>
                  </a:lnTo>
                  <a:lnTo>
                    <a:pt x="6015" y="11105"/>
                  </a:lnTo>
                  <a:lnTo>
                    <a:pt x="6059" y="11105"/>
                  </a:lnTo>
                  <a:lnTo>
                    <a:pt x="6047" y="11079"/>
                  </a:lnTo>
                  <a:lnTo>
                    <a:pt x="6015" y="11064"/>
                  </a:lnTo>
                  <a:lnTo>
                    <a:pt x="5979" y="11058"/>
                  </a:lnTo>
                  <a:lnTo>
                    <a:pt x="5962" y="11051"/>
                  </a:lnTo>
                  <a:close/>
                  <a:moveTo>
                    <a:pt x="6586" y="11051"/>
                  </a:moveTo>
                  <a:lnTo>
                    <a:pt x="6579" y="11064"/>
                  </a:lnTo>
                  <a:lnTo>
                    <a:pt x="6586" y="11099"/>
                  </a:lnTo>
                  <a:lnTo>
                    <a:pt x="6617" y="11099"/>
                  </a:lnTo>
                  <a:lnTo>
                    <a:pt x="6659" y="11099"/>
                  </a:lnTo>
                  <a:lnTo>
                    <a:pt x="6675" y="11079"/>
                  </a:lnTo>
                  <a:lnTo>
                    <a:pt x="6665" y="11058"/>
                  </a:lnTo>
                  <a:lnTo>
                    <a:pt x="6632" y="11051"/>
                  </a:lnTo>
                  <a:lnTo>
                    <a:pt x="6586" y="11051"/>
                  </a:lnTo>
                  <a:close/>
                  <a:moveTo>
                    <a:pt x="17548" y="11058"/>
                  </a:moveTo>
                  <a:lnTo>
                    <a:pt x="17531" y="11126"/>
                  </a:lnTo>
                  <a:lnTo>
                    <a:pt x="17526" y="11251"/>
                  </a:lnTo>
                  <a:lnTo>
                    <a:pt x="17499" y="11223"/>
                  </a:lnTo>
                  <a:lnTo>
                    <a:pt x="17504" y="11298"/>
                  </a:lnTo>
                  <a:lnTo>
                    <a:pt x="17509" y="11333"/>
                  </a:lnTo>
                  <a:lnTo>
                    <a:pt x="17543" y="11373"/>
                  </a:lnTo>
                  <a:lnTo>
                    <a:pt x="17548" y="11345"/>
                  </a:lnTo>
                  <a:lnTo>
                    <a:pt x="17569" y="11367"/>
                  </a:lnTo>
                  <a:lnTo>
                    <a:pt x="17548" y="11388"/>
                  </a:lnTo>
                  <a:lnTo>
                    <a:pt x="17548" y="11414"/>
                  </a:lnTo>
                  <a:lnTo>
                    <a:pt x="17574" y="11436"/>
                  </a:lnTo>
                  <a:lnTo>
                    <a:pt x="17627" y="11423"/>
                  </a:lnTo>
                  <a:lnTo>
                    <a:pt x="17664" y="11470"/>
                  </a:lnTo>
                  <a:lnTo>
                    <a:pt x="17681" y="11442"/>
                  </a:lnTo>
                  <a:lnTo>
                    <a:pt x="17702" y="11483"/>
                  </a:lnTo>
                  <a:lnTo>
                    <a:pt x="17744" y="11517"/>
                  </a:lnTo>
                  <a:lnTo>
                    <a:pt x="17755" y="11483"/>
                  </a:lnTo>
                  <a:lnTo>
                    <a:pt x="17734" y="11464"/>
                  </a:lnTo>
                  <a:lnTo>
                    <a:pt x="17739" y="11423"/>
                  </a:lnTo>
                  <a:lnTo>
                    <a:pt x="17664" y="11380"/>
                  </a:lnTo>
                  <a:lnTo>
                    <a:pt x="17637" y="11388"/>
                  </a:lnTo>
                  <a:lnTo>
                    <a:pt x="17611" y="11380"/>
                  </a:lnTo>
                  <a:lnTo>
                    <a:pt x="17596" y="11320"/>
                  </a:lnTo>
                  <a:lnTo>
                    <a:pt x="17606" y="11257"/>
                  </a:lnTo>
                  <a:lnTo>
                    <a:pt x="17637" y="11230"/>
                  </a:lnTo>
                  <a:lnTo>
                    <a:pt x="17654" y="11167"/>
                  </a:lnTo>
                  <a:lnTo>
                    <a:pt x="17632" y="11105"/>
                  </a:lnTo>
                  <a:lnTo>
                    <a:pt x="17642" y="11079"/>
                  </a:lnTo>
                  <a:lnTo>
                    <a:pt x="17637" y="11058"/>
                  </a:lnTo>
                  <a:lnTo>
                    <a:pt x="17622" y="11079"/>
                  </a:lnTo>
                  <a:lnTo>
                    <a:pt x="17584" y="11058"/>
                  </a:lnTo>
                  <a:lnTo>
                    <a:pt x="17548" y="11058"/>
                  </a:lnTo>
                  <a:close/>
                  <a:moveTo>
                    <a:pt x="17526" y="11449"/>
                  </a:moveTo>
                  <a:lnTo>
                    <a:pt x="17558" y="11504"/>
                  </a:lnTo>
                  <a:lnTo>
                    <a:pt x="17579" y="11545"/>
                  </a:lnTo>
                  <a:lnTo>
                    <a:pt x="17596" y="11476"/>
                  </a:lnTo>
                  <a:lnTo>
                    <a:pt x="17579" y="11449"/>
                  </a:lnTo>
                  <a:lnTo>
                    <a:pt x="17526" y="11449"/>
                  </a:lnTo>
                  <a:close/>
                  <a:moveTo>
                    <a:pt x="17755" y="11517"/>
                  </a:moveTo>
                  <a:lnTo>
                    <a:pt x="17792" y="11573"/>
                  </a:lnTo>
                  <a:lnTo>
                    <a:pt x="17792" y="11607"/>
                  </a:lnTo>
                  <a:lnTo>
                    <a:pt x="17760" y="11601"/>
                  </a:lnTo>
                  <a:lnTo>
                    <a:pt x="17770" y="11642"/>
                  </a:lnTo>
                  <a:lnTo>
                    <a:pt x="17787" y="11648"/>
                  </a:lnTo>
                  <a:lnTo>
                    <a:pt x="17787" y="11704"/>
                  </a:lnTo>
                  <a:lnTo>
                    <a:pt x="17819" y="11683"/>
                  </a:lnTo>
                  <a:lnTo>
                    <a:pt x="17802" y="11635"/>
                  </a:lnTo>
                  <a:lnTo>
                    <a:pt x="17802" y="11614"/>
                  </a:lnTo>
                  <a:lnTo>
                    <a:pt x="17845" y="11635"/>
                  </a:lnTo>
                  <a:lnTo>
                    <a:pt x="17829" y="11545"/>
                  </a:lnTo>
                  <a:lnTo>
                    <a:pt x="17814" y="11517"/>
                  </a:lnTo>
                  <a:lnTo>
                    <a:pt x="17755" y="11517"/>
                  </a:lnTo>
                  <a:close/>
                  <a:moveTo>
                    <a:pt x="17616" y="11567"/>
                  </a:moveTo>
                  <a:lnTo>
                    <a:pt x="17627" y="11607"/>
                  </a:lnTo>
                  <a:lnTo>
                    <a:pt x="17622" y="11642"/>
                  </a:lnTo>
                  <a:lnTo>
                    <a:pt x="17627" y="11676"/>
                  </a:lnTo>
                  <a:lnTo>
                    <a:pt x="17664" y="11655"/>
                  </a:lnTo>
                  <a:lnTo>
                    <a:pt x="17691" y="11620"/>
                  </a:lnTo>
                  <a:lnTo>
                    <a:pt x="17691" y="11595"/>
                  </a:lnTo>
                  <a:lnTo>
                    <a:pt x="17654" y="11595"/>
                  </a:lnTo>
                  <a:lnTo>
                    <a:pt x="17616" y="11567"/>
                  </a:lnTo>
                  <a:close/>
                  <a:moveTo>
                    <a:pt x="17478" y="11607"/>
                  </a:moveTo>
                  <a:lnTo>
                    <a:pt x="17451" y="11683"/>
                  </a:lnTo>
                  <a:lnTo>
                    <a:pt x="17415" y="11738"/>
                  </a:lnTo>
                  <a:lnTo>
                    <a:pt x="17371" y="11786"/>
                  </a:lnTo>
                  <a:lnTo>
                    <a:pt x="17345" y="11835"/>
                  </a:lnTo>
                  <a:lnTo>
                    <a:pt x="17420" y="11766"/>
                  </a:lnTo>
                  <a:lnTo>
                    <a:pt x="17451" y="11711"/>
                  </a:lnTo>
                  <a:lnTo>
                    <a:pt x="17489" y="11670"/>
                  </a:lnTo>
                  <a:lnTo>
                    <a:pt x="17478" y="11607"/>
                  </a:lnTo>
                  <a:close/>
                  <a:moveTo>
                    <a:pt x="17744" y="11620"/>
                  </a:moveTo>
                  <a:lnTo>
                    <a:pt x="17702" y="11689"/>
                  </a:lnTo>
                  <a:lnTo>
                    <a:pt x="17712" y="11642"/>
                  </a:lnTo>
                  <a:lnTo>
                    <a:pt x="17681" y="11648"/>
                  </a:lnTo>
                  <a:lnTo>
                    <a:pt x="17676" y="11689"/>
                  </a:lnTo>
                  <a:lnTo>
                    <a:pt x="17659" y="11717"/>
                  </a:lnTo>
                  <a:lnTo>
                    <a:pt x="17649" y="11732"/>
                  </a:lnTo>
                  <a:lnTo>
                    <a:pt x="17686" y="11786"/>
                  </a:lnTo>
                  <a:lnTo>
                    <a:pt x="17702" y="11766"/>
                  </a:lnTo>
                  <a:lnTo>
                    <a:pt x="17717" y="11717"/>
                  </a:lnTo>
                  <a:lnTo>
                    <a:pt x="17739" y="11689"/>
                  </a:lnTo>
                  <a:lnTo>
                    <a:pt x="17744" y="11620"/>
                  </a:lnTo>
                  <a:close/>
                  <a:moveTo>
                    <a:pt x="6936" y="11642"/>
                  </a:moveTo>
                  <a:lnTo>
                    <a:pt x="6905" y="11655"/>
                  </a:lnTo>
                  <a:lnTo>
                    <a:pt x="6905" y="11683"/>
                  </a:lnTo>
                  <a:lnTo>
                    <a:pt x="6888" y="11704"/>
                  </a:lnTo>
                  <a:lnTo>
                    <a:pt x="6898" y="11711"/>
                  </a:lnTo>
                  <a:lnTo>
                    <a:pt x="6946" y="11704"/>
                  </a:lnTo>
                  <a:lnTo>
                    <a:pt x="6951" y="11648"/>
                  </a:lnTo>
                  <a:lnTo>
                    <a:pt x="6936" y="11642"/>
                  </a:lnTo>
                  <a:close/>
                  <a:moveTo>
                    <a:pt x="15181" y="11723"/>
                  </a:moveTo>
                  <a:lnTo>
                    <a:pt x="15154" y="11848"/>
                  </a:lnTo>
                  <a:lnTo>
                    <a:pt x="15164" y="11958"/>
                  </a:lnTo>
                  <a:lnTo>
                    <a:pt x="15196" y="12020"/>
                  </a:lnTo>
                  <a:lnTo>
                    <a:pt x="15244" y="11998"/>
                  </a:lnTo>
                  <a:lnTo>
                    <a:pt x="15270" y="11979"/>
                  </a:lnTo>
                  <a:lnTo>
                    <a:pt x="15275" y="11904"/>
                  </a:lnTo>
                  <a:lnTo>
                    <a:pt x="15249" y="11820"/>
                  </a:lnTo>
                  <a:lnTo>
                    <a:pt x="15222" y="11766"/>
                  </a:lnTo>
                  <a:lnTo>
                    <a:pt x="15181" y="11723"/>
                  </a:lnTo>
                  <a:close/>
                  <a:moveTo>
                    <a:pt x="17824" y="11732"/>
                  </a:moveTo>
                  <a:lnTo>
                    <a:pt x="17829" y="11792"/>
                  </a:lnTo>
                  <a:lnTo>
                    <a:pt x="17787" y="11792"/>
                  </a:lnTo>
                  <a:lnTo>
                    <a:pt x="17775" y="11827"/>
                  </a:lnTo>
                  <a:lnTo>
                    <a:pt x="17734" y="11848"/>
                  </a:lnTo>
                  <a:lnTo>
                    <a:pt x="17712" y="11814"/>
                  </a:lnTo>
                  <a:lnTo>
                    <a:pt x="17681" y="11842"/>
                  </a:lnTo>
                  <a:lnTo>
                    <a:pt x="17642" y="11861"/>
                  </a:lnTo>
                  <a:lnTo>
                    <a:pt x="17622" y="11923"/>
                  </a:lnTo>
                  <a:lnTo>
                    <a:pt x="17632" y="11945"/>
                  </a:lnTo>
                  <a:lnTo>
                    <a:pt x="17676" y="11904"/>
                  </a:lnTo>
                  <a:lnTo>
                    <a:pt x="17702" y="11910"/>
                  </a:lnTo>
                  <a:lnTo>
                    <a:pt x="17717" y="11876"/>
                  </a:lnTo>
                  <a:lnTo>
                    <a:pt x="17755" y="11910"/>
                  </a:lnTo>
                  <a:lnTo>
                    <a:pt x="17739" y="11951"/>
                  </a:lnTo>
                  <a:lnTo>
                    <a:pt x="17755" y="12007"/>
                  </a:lnTo>
                  <a:lnTo>
                    <a:pt x="17824" y="12048"/>
                  </a:lnTo>
                  <a:lnTo>
                    <a:pt x="17840" y="12013"/>
                  </a:lnTo>
                  <a:lnTo>
                    <a:pt x="17819" y="11958"/>
                  </a:lnTo>
                  <a:lnTo>
                    <a:pt x="17850" y="11917"/>
                  </a:lnTo>
                  <a:lnTo>
                    <a:pt x="17872" y="11992"/>
                  </a:lnTo>
                  <a:lnTo>
                    <a:pt x="17888" y="11923"/>
                  </a:lnTo>
                  <a:lnTo>
                    <a:pt x="17888" y="11882"/>
                  </a:lnTo>
                  <a:lnTo>
                    <a:pt x="17882" y="11835"/>
                  </a:lnTo>
                  <a:lnTo>
                    <a:pt x="17877" y="11807"/>
                  </a:lnTo>
                  <a:lnTo>
                    <a:pt x="17872" y="11766"/>
                  </a:lnTo>
                  <a:lnTo>
                    <a:pt x="17824" y="11732"/>
                  </a:lnTo>
                  <a:close/>
                  <a:moveTo>
                    <a:pt x="17318" y="11945"/>
                  </a:moveTo>
                  <a:lnTo>
                    <a:pt x="17287" y="12007"/>
                  </a:lnTo>
                  <a:lnTo>
                    <a:pt x="17243" y="12054"/>
                  </a:lnTo>
                  <a:lnTo>
                    <a:pt x="17190" y="12095"/>
                  </a:lnTo>
                  <a:lnTo>
                    <a:pt x="17170" y="12123"/>
                  </a:lnTo>
                  <a:lnTo>
                    <a:pt x="17144" y="12170"/>
                  </a:lnTo>
                  <a:lnTo>
                    <a:pt x="17100" y="12232"/>
                  </a:lnTo>
                  <a:lnTo>
                    <a:pt x="17031" y="12247"/>
                  </a:lnTo>
                  <a:lnTo>
                    <a:pt x="17004" y="12260"/>
                  </a:lnTo>
                  <a:lnTo>
                    <a:pt x="16994" y="12329"/>
                  </a:lnTo>
                  <a:lnTo>
                    <a:pt x="16946" y="12342"/>
                  </a:lnTo>
                  <a:lnTo>
                    <a:pt x="16904" y="12316"/>
                  </a:lnTo>
                  <a:lnTo>
                    <a:pt x="16871" y="12363"/>
                  </a:lnTo>
                  <a:lnTo>
                    <a:pt x="16861" y="12432"/>
                  </a:lnTo>
                  <a:lnTo>
                    <a:pt x="16871" y="12501"/>
                  </a:lnTo>
                  <a:lnTo>
                    <a:pt x="16898" y="12563"/>
                  </a:lnTo>
                  <a:lnTo>
                    <a:pt x="16931" y="12582"/>
                  </a:lnTo>
                  <a:lnTo>
                    <a:pt x="16936" y="12686"/>
                  </a:lnTo>
                  <a:lnTo>
                    <a:pt x="16984" y="12694"/>
                  </a:lnTo>
                  <a:lnTo>
                    <a:pt x="17026" y="12694"/>
                  </a:lnTo>
                  <a:lnTo>
                    <a:pt x="17047" y="12728"/>
                  </a:lnTo>
                  <a:lnTo>
                    <a:pt x="17117" y="12701"/>
                  </a:lnTo>
                  <a:lnTo>
                    <a:pt x="17144" y="12720"/>
                  </a:lnTo>
                  <a:lnTo>
                    <a:pt x="17185" y="12728"/>
                  </a:lnTo>
                  <a:lnTo>
                    <a:pt x="17207" y="12776"/>
                  </a:lnTo>
                  <a:lnTo>
                    <a:pt x="17277" y="12741"/>
                  </a:lnTo>
                  <a:lnTo>
                    <a:pt x="17282" y="12769"/>
                  </a:lnTo>
                  <a:lnTo>
                    <a:pt x="17308" y="12651"/>
                  </a:lnTo>
                  <a:lnTo>
                    <a:pt x="17308" y="12576"/>
                  </a:lnTo>
                  <a:lnTo>
                    <a:pt x="17361" y="12529"/>
                  </a:lnTo>
                  <a:lnTo>
                    <a:pt x="17361" y="12460"/>
                  </a:lnTo>
                  <a:lnTo>
                    <a:pt x="17383" y="12404"/>
                  </a:lnTo>
                  <a:lnTo>
                    <a:pt x="17451" y="12398"/>
                  </a:lnTo>
                  <a:lnTo>
                    <a:pt x="17383" y="12329"/>
                  </a:lnTo>
                  <a:lnTo>
                    <a:pt x="17393" y="12295"/>
                  </a:lnTo>
                  <a:lnTo>
                    <a:pt x="17350" y="12226"/>
                  </a:lnTo>
                  <a:lnTo>
                    <a:pt x="17383" y="12157"/>
                  </a:lnTo>
                  <a:lnTo>
                    <a:pt x="17425" y="12129"/>
                  </a:lnTo>
                  <a:lnTo>
                    <a:pt x="17420" y="12095"/>
                  </a:lnTo>
                  <a:lnTo>
                    <a:pt x="17456" y="12089"/>
                  </a:lnTo>
                  <a:lnTo>
                    <a:pt x="17463" y="12061"/>
                  </a:lnTo>
                  <a:lnTo>
                    <a:pt x="17410" y="12041"/>
                  </a:lnTo>
                  <a:lnTo>
                    <a:pt x="17371" y="12013"/>
                  </a:lnTo>
                  <a:lnTo>
                    <a:pt x="17371" y="11985"/>
                  </a:lnTo>
                  <a:lnTo>
                    <a:pt x="17340" y="11945"/>
                  </a:lnTo>
                  <a:lnTo>
                    <a:pt x="17318" y="11945"/>
                  </a:lnTo>
                  <a:close/>
                  <a:moveTo>
                    <a:pt x="16068" y="12054"/>
                  </a:moveTo>
                  <a:lnTo>
                    <a:pt x="16068" y="12095"/>
                  </a:lnTo>
                  <a:lnTo>
                    <a:pt x="16133" y="12179"/>
                  </a:lnTo>
                  <a:lnTo>
                    <a:pt x="16175" y="12220"/>
                  </a:lnTo>
                  <a:lnTo>
                    <a:pt x="16206" y="12282"/>
                  </a:lnTo>
                  <a:lnTo>
                    <a:pt x="16259" y="12329"/>
                  </a:lnTo>
                  <a:lnTo>
                    <a:pt x="16281" y="12391"/>
                  </a:lnTo>
                  <a:lnTo>
                    <a:pt x="16298" y="12454"/>
                  </a:lnTo>
                  <a:lnTo>
                    <a:pt x="16351" y="12514"/>
                  </a:lnTo>
                  <a:lnTo>
                    <a:pt x="16392" y="12617"/>
                  </a:lnTo>
                  <a:lnTo>
                    <a:pt x="16426" y="12673"/>
                  </a:lnTo>
                  <a:lnTo>
                    <a:pt x="16467" y="12735"/>
                  </a:lnTo>
                  <a:lnTo>
                    <a:pt x="16494" y="12782"/>
                  </a:lnTo>
                  <a:lnTo>
                    <a:pt x="16569" y="12844"/>
                  </a:lnTo>
                  <a:lnTo>
                    <a:pt x="16617" y="12907"/>
                  </a:lnTo>
                  <a:lnTo>
                    <a:pt x="16680" y="12907"/>
                  </a:lnTo>
                  <a:lnTo>
                    <a:pt x="16680" y="12789"/>
                  </a:lnTo>
                  <a:lnTo>
                    <a:pt x="16697" y="12694"/>
                  </a:lnTo>
                  <a:lnTo>
                    <a:pt x="16670" y="12645"/>
                  </a:lnTo>
                  <a:lnTo>
                    <a:pt x="16627" y="12638"/>
                  </a:lnTo>
                  <a:lnTo>
                    <a:pt x="16605" y="12597"/>
                  </a:lnTo>
                  <a:lnTo>
                    <a:pt x="16595" y="12548"/>
                  </a:lnTo>
                  <a:lnTo>
                    <a:pt x="16574" y="12542"/>
                  </a:lnTo>
                  <a:lnTo>
                    <a:pt x="16542" y="12522"/>
                  </a:lnTo>
                  <a:lnTo>
                    <a:pt x="16564" y="12460"/>
                  </a:lnTo>
                  <a:lnTo>
                    <a:pt x="16520" y="12426"/>
                  </a:lnTo>
                  <a:lnTo>
                    <a:pt x="16489" y="12363"/>
                  </a:lnTo>
                  <a:lnTo>
                    <a:pt x="16436" y="12308"/>
                  </a:lnTo>
                  <a:lnTo>
                    <a:pt x="16377" y="12308"/>
                  </a:lnTo>
                  <a:lnTo>
                    <a:pt x="16324" y="12226"/>
                  </a:lnTo>
                  <a:lnTo>
                    <a:pt x="16293" y="12198"/>
                  </a:lnTo>
                  <a:lnTo>
                    <a:pt x="16244" y="12144"/>
                  </a:lnTo>
                  <a:lnTo>
                    <a:pt x="16196" y="12076"/>
                  </a:lnTo>
                  <a:lnTo>
                    <a:pt x="16107" y="12054"/>
                  </a:lnTo>
                  <a:lnTo>
                    <a:pt x="16068" y="12054"/>
                  </a:lnTo>
                  <a:close/>
                  <a:moveTo>
                    <a:pt x="17973" y="12301"/>
                  </a:moveTo>
                  <a:lnTo>
                    <a:pt x="17952" y="12329"/>
                  </a:lnTo>
                  <a:lnTo>
                    <a:pt x="17942" y="12391"/>
                  </a:lnTo>
                  <a:lnTo>
                    <a:pt x="17957" y="12488"/>
                  </a:lnTo>
                  <a:lnTo>
                    <a:pt x="17983" y="12535"/>
                  </a:lnTo>
                  <a:lnTo>
                    <a:pt x="18000" y="12522"/>
                  </a:lnTo>
                  <a:lnTo>
                    <a:pt x="17973" y="12488"/>
                  </a:lnTo>
                  <a:lnTo>
                    <a:pt x="17983" y="12439"/>
                  </a:lnTo>
                  <a:lnTo>
                    <a:pt x="18010" y="12445"/>
                  </a:lnTo>
                  <a:lnTo>
                    <a:pt x="18015" y="12385"/>
                  </a:lnTo>
                  <a:lnTo>
                    <a:pt x="18010" y="12351"/>
                  </a:lnTo>
                  <a:lnTo>
                    <a:pt x="17973" y="12342"/>
                  </a:lnTo>
                  <a:lnTo>
                    <a:pt x="17973" y="12301"/>
                  </a:lnTo>
                  <a:close/>
                  <a:moveTo>
                    <a:pt x="17802" y="12342"/>
                  </a:moveTo>
                  <a:lnTo>
                    <a:pt x="17744" y="12398"/>
                  </a:lnTo>
                  <a:lnTo>
                    <a:pt x="17681" y="12398"/>
                  </a:lnTo>
                  <a:lnTo>
                    <a:pt x="17606" y="12391"/>
                  </a:lnTo>
                  <a:lnTo>
                    <a:pt x="17558" y="12370"/>
                  </a:lnTo>
                  <a:lnTo>
                    <a:pt x="17509" y="12426"/>
                  </a:lnTo>
                  <a:lnTo>
                    <a:pt x="17499" y="12454"/>
                  </a:lnTo>
                  <a:lnTo>
                    <a:pt x="17468" y="12570"/>
                  </a:lnTo>
                  <a:lnTo>
                    <a:pt x="17463" y="12625"/>
                  </a:lnTo>
                  <a:lnTo>
                    <a:pt x="17436" y="12673"/>
                  </a:lnTo>
                  <a:lnTo>
                    <a:pt x="17456" y="12728"/>
                  </a:lnTo>
                  <a:lnTo>
                    <a:pt x="17478" y="12728"/>
                  </a:lnTo>
                  <a:lnTo>
                    <a:pt x="17489" y="12804"/>
                  </a:lnTo>
                  <a:lnTo>
                    <a:pt x="17473" y="12872"/>
                  </a:lnTo>
                  <a:lnTo>
                    <a:pt x="17494" y="12892"/>
                  </a:lnTo>
                  <a:lnTo>
                    <a:pt x="17531" y="12879"/>
                  </a:lnTo>
                  <a:lnTo>
                    <a:pt x="17531" y="12776"/>
                  </a:lnTo>
                  <a:lnTo>
                    <a:pt x="17526" y="12686"/>
                  </a:lnTo>
                  <a:lnTo>
                    <a:pt x="17563" y="12666"/>
                  </a:lnTo>
                  <a:lnTo>
                    <a:pt x="17558" y="12735"/>
                  </a:lnTo>
                  <a:lnTo>
                    <a:pt x="17601" y="12782"/>
                  </a:lnTo>
                  <a:lnTo>
                    <a:pt x="17596" y="12810"/>
                  </a:lnTo>
                  <a:lnTo>
                    <a:pt x="17611" y="12832"/>
                  </a:lnTo>
                  <a:lnTo>
                    <a:pt x="17664" y="12804"/>
                  </a:lnTo>
                  <a:lnTo>
                    <a:pt x="17637" y="12866"/>
                  </a:lnTo>
                  <a:lnTo>
                    <a:pt x="17659" y="12885"/>
                  </a:lnTo>
                  <a:lnTo>
                    <a:pt x="17691" y="12866"/>
                  </a:lnTo>
                  <a:lnTo>
                    <a:pt x="17691" y="12817"/>
                  </a:lnTo>
                  <a:lnTo>
                    <a:pt x="17642" y="12728"/>
                  </a:lnTo>
                  <a:lnTo>
                    <a:pt x="17654" y="12707"/>
                  </a:lnTo>
                  <a:lnTo>
                    <a:pt x="17596" y="12610"/>
                  </a:lnTo>
                  <a:lnTo>
                    <a:pt x="17649" y="12576"/>
                  </a:lnTo>
                  <a:lnTo>
                    <a:pt x="17676" y="12535"/>
                  </a:lnTo>
                  <a:lnTo>
                    <a:pt x="17696" y="12548"/>
                  </a:lnTo>
                  <a:lnTo>
                    <a:pt x="17702" y="12514"/>
                  </a:lnTo>
                  <a:lnTo>
                    <a:pt x="17596" y="12535"/>
                  </a:lnTo>
                  <a:lnTo>
                    <a:pt x="17563" y="12570"/>
                  </a:lnTo>
                  <a:lnTo>
                    <a:pt x="17509" y="12507"/>
                  </a:lnTo>
                  <a:lnTo>
                    <a:pt x="17521" y="12445"/>
                  </a:lnTo>
                  <a:lnTo>
                    <a:pt x="17569" y="12439"/>
                  </a:lnTo>
                  <a:lnTo>
                    <a:pt x="17669" y="12432"/>
                  </a:lnTo>
                  <a:lnTo>
                    <a:pt x="17722" y="12445"/>
                  </a:lnTo>
                  <a:lnTo>
                    <a:pt x="17765" y="12432"/>
                  </a:lnTo>
                  <a:lnTo>
                    <a:pt x="17814" y="12357"/>
                  </a:lnTo>
                  <a:lnTo>
                    <a:pt x="17802" y="12342"/>
                  </a:lnTo>
                  <a:close/>
                  <a:moveTo>
                    <a:pt x="18227" y="12494"/>
                  </a:moveTo>
                  <a:lnTo>
                    <a:pt x="18201" y="12514"/>
                  </a:lnTo>
                  <a:lnTo>
                    <a:pt x="18121" y="12535"/>
                  </a:lnTo>
                  <a:lnTo>
                    <a:pt x="18148" y="12570"/>
                  </a:lnTo>
                  <a:lnTo>
                    <a:pt x="18201" y="12591"/>
                  </a:lnTo>
                  <a:lnTo>
                    <a:pt x="18222" y="12632"/>
                  </a:lnTo>
                  <a:lnTo>
                    <a:pt x="18307" y="12632"/>
                  </a:lnTo>
                  <a:lnTo>
                    <a:pt x="18314" y="12651"/>
                  </a:lnTo>
                  <a:lnTo>
                    <a:pt x="18271" y="12651"/>
                  </a:lnTo>
                  <a:lnTo>
                    <a:pt x="18207" y="12679"/>
                  </a:lnTo>
                  <a:lnTo>
                    <a:pt x="18254" y="12713"/>
                  </a:lnTo>
                  <a:lnTo>
                    <a:pt x="18254" y="12748"/>
                  </a:lnTo>
                  <a:lnTo>
                    <a:pt x="18266" y="12776"/>
                  </a:lnTo>
                  <a:lnTo>
                    <a:pt x="18287" y="12769"/>
                  </a:lnTo>
                  <a:lnTo>
                    <a:pt x="18307" y="12728"/>
                  </a:lnTo>
                  <a:lnTo>
                    <a:pt x="18394" y="12804"/>
                  </a:lnTo>
                  <a:lnTo>
                    <a:pt x="18440" y="12804"/>
                  </a:lnTo>
                  <a:lnTo>
                    <a:pt x="18553" y="12872"/>
                  </a:lnTo>
                  <a:lnTo>
                    <a:pt x="18585" y="12935"/>
                  </a:lnTo>
                  <a:lnTo>
                    <a:pt x="18595" y="13016"/>
                  </a:lnTo>
                  <a:lnTo>
                    <a:pt x="18563" y="13038"/>
                  </a:lnTo>
                  <a:lnTo>
                    <a:pt x="18537" y="13098"/>
                  </a:lnTo>
                  <a:lnTo>
                    <a:pt x="18611" y="13098"/>
                  </a:lnTo>
                  <a:lnTo>
                    <a:pt x="18626" y="13072"/>
                  </a:lnTo>
                  <a:lnTo>
                    <a:pt x="18686" y="13091"/>
                  </a:lnTo>
                  <a:lnTo>
                    <a:pt x="18733" y="13154"/>
                  </a:lnTo>
                  <a:lnTo>
                    <a:pt x="18798" y="13154"/>
                  </a:lnTo>
                  <a:lnTo>
                    <a:pt x="18829" y="13167"/>
                  </a:lnTo>
                  <a:lnTo>
                    <a:pt x="18877" y="13141"/>
                  </a:lnTo>
                  <a:lnTo>
                    <a:pt x="18866" y="13085"/>
                  </a:lnTo>
                  <a:lnTo>
                    <a:pt x="18904" y="13057"/>
                  </a:lnTo>
                  <a:lnTo>
                    <a:pt x="18952" y="13038"/>
                  </a:lnTo>
                  <a:lnTo>
                    <a:pt x="19025" y="13072"/>
                  </a:lnTo>
                  <a:lnTo>
                    <a:pt x="19059" y="13141"/>
                  </a:lnTo>
                  <a:lnTo>
                    <a:pt x="19090" y="13182"/>
                  </a:lnTo>
                  <a:lnTo>
                    <a:pt x="19138" y="13229"/>
                  </a:lnTo>
                  <a:lnTo>
                    <a:pt x="19196" y="13244"/>
                  </a:lnTo>
                  <a:lnTo>
                    <a:pt x="19245" y="13250"/>
                  </a:lnTo>
                  <a:lnTo>
                    <a:pt x="19260" y="13270"/>
                  </a:lnTo>
                  <a:lnTo>
                    <a:pt x="19298" y="13263"/>
                  </a:lnTo>
                  <a:lnTo>
                    <a:pt x="19308" y="13244"/>
                  </a:lnTo>
                  <a:lnTo>
                    <a:pt x="19245" y="13210"/>
                  </a:lnTo>
                  <a:lnTo>
                    <a:pt x="19260" y="13195"/>
                  </a:lnTo>
                  <a:lnTo>
                    <a:pt x="19218" y="13182"/>
                  </a:lnTo>
                  <a:lnTo>
                    <a:pt x="19218" y="13147"/>
                  </a:lnTo>
                  <a:lnTo>
                    <a:pt x="19185" y="13154"/>
                  </a:lnTo>
                  <a:lnTo>
                    <a:pt x="19148" y="13072"/>
                  </a:lnTo>
                  <a:lnTo>
                    <a:pt x="19095" y="13023"/>
                  </a:lnTo>
                  <a:lnTo>
                    <a:pt x="19085" y="12969"/>
                  </a:lnTo>
                  <a:lnTo>
                    <a:pt x="19138" y="12960"/>
                  </a:lnTo>
                  <a:lnTo>
                    <a:pt x="19122" y="12920"/>
                  </a:lnTo>
                  <a:lnTo>
                    <a:pt x="19025" y="12879"/>
                  </a:lnTo>
                  <a:lnTo>
                    <a:pt x="19015" y="12832"/>
                  </a:lnTo>
                  <a:lnTo>
                    <a:pt x="18984" y="12797"/>
                  </a:lnTo>
                  <a:lnTo>
                    <a:pt x="18941" y="12754"/>
                  </a:lnTo>
                  <a:lnTo>
                    <a:pt x="18834" y="12713"/>
                  </a:lnTo>
                  <a:lnTo>
                    <a:pt x="18733" y="12660"/>
                  </a:lnTo>
                  <a:lnTo>
                    <a:pt x="18670" y="12645"/>
                  </a:lnTo>
                  <a:lnTo>
                    <a:pt x="18626" y="12617"/>
                  </a:lnTo>
                  <a:lnTo>
                    <a:pt x="18580" y="12591"/>
                  </a:lnTo>
                  <a:lnTo>
                    <a:pt x="18527" y="12591"/>
                  </a:lnTo>
                  <a:lnTo>
                    <a:pt x="18457" y="12638"/>
                  </a:lnTo>
                  <a:lnTo>
                    <a:pt x="18409" y="12720"/>
                  </a:lnTo>
                  <a:lnTo>
                    <a:pt x="18350" y="12673"/>
                  </a:lnTo>
                  <a:lnTo>
                    <a:pt x="18334" y="12548"/>
                  </a:lnTo>
                  <a:lnTo>
                    <a:pt x="18324" y="12522"/>
                  </a:lnTo>
                  <a:lnTo>
                    <a:pt x="18227" y="12494"/>
                  </a:lnTo>
                  <a:close/>
                  <a:moveTo>
                    <a:pt x="19313" y="12651"/>
                  </a:moveTo>
                  <a:lnTo>
                    <a:pt x="19298" y="12673"/>
                  </a:lnTo>
                  <a:lnTo>
                    <a:pt x="19339" y="12694"/>
                  </a:lnTo>
                  <a:lnTo>
                    <a:pt x="19371" y="12728"/>
                  </a:lnTo>
                  <a:lnTo>
                    <a:pt x="19398" y="12748"/>
                  </a:lnTo>
                  <a:lnTo>
                    <a:pt x="19414" y="12776"/>
                  </a:lnTo>
                  <a:lnTo>
                    <a:pt x="19424" y="12823"/>
                  </a:lnTo>
                  <a:lnTo>
                    <a:pt x="19441" y="12804"/>
                  </a:lnTo>
                  <a:lnTo>
                    <a:pt x="19436" y="12763"/>
                  </a:lnTo>
                  <a:lnTo>
                    <a:pt x="19414" y="12741"/>
                  </a:lnTo>
                  <a:lnTo>
                    <a:pt x="19388" y="12707"/>
                  </a:lnTo>
                  <a:lnTo>
                    <a:pt x="19366" y="12694"/>
                  </a:lnTo>
                  <a:lnTo>
                    <a:pt x="19344" y="12673"/>
                  </a:lnTo>
                  <a:lnTo>
                    <a:pt x="19313" y="12651"/>
                  </a:lnTo>
                  <a:close/>
                  <a:moveTo>
                    <a:pt x="18053" y="12673"/>
                  </a:moveTo>
                  <a:lnTo>
                    <a:pt x="17983" y="12679"/>
                  </a:lnTo>
                  <a:lnTo>
                    <a:pt x="17968" y="12720"/>
                  </a:lnTo>
                  <a:lnTo>
                    <a:pt x="18010" y="12720"/>
                  </a:lnTo>
                  <a:lnTo>
                    <a:pt x="18041" y="12720"/>
                  </a:lnTo>
                  <a:lnTo>
                    <a:pt x="18089" y="12720"/>
                  </a:lnTo>
                  <a:lnTo>
                    <a:pt x="18143" y="12754"/>
                  </a:lnTo>
                  <a:lnTo>
                    <a:pt x="18121" y="12701"/>
                  </a:lnTo>
                  <a:lnTo>
                    <a:pt x="18053" y="12673"/>
                  </a:lnTo>
                  <a:close/>
                  <a:moveTo>
                    <a:pt x="17915" y="12701"/>
                  </a:moveTo>
                  <a:lnTo>
                    <a:pt x="17855" y="12707"/>
                  </a:lnTo>
                  <a:lnTo>
                    <a:pt x="17867" y="12735"/>
                  </a:lnTo>
                  <a:lnTo>
                    <a:pt x="17908" y="12748"/>
                  </a:lnTo>
                  <a:lnTo>
                    <a:pt x="17930" y="12728"/>
                  </a:lnTo>
                  <a:lnTo>
                    <a:pt x="17915" y="12701"/>
                  </a:lnTo>
                  <a:close/>
                  <a:moveTo>
                    <a:pt x="19351" y="12776"/>
                  </a:moveTo>
                  <a:lnTo>
                    <a:pt x="19356" y="12823"/>
                  </a:lnTo>
                  <a:lnTo>
                    <a:pt x="19324" y="12851"/>
                  </a:lnTo>
                  <a:lnTo>
                    <a:pt x="19308" y="12872"/>
                  </a:lnTo>
                  <a:lnTo>
                    <a:pt x="19271" y="12879"/>
                  </a:lnTo>
                  <a:lnTo>
                    <a:pt x="19265" y="12838"/>
                  </a:lnTo>
                  <a:lnTo>
                    <a:pt x="19260" y="12844"/>
                  </a:lnTo>
                  <a:lnTo>
                    <a:pt x="19250" y="12879"/>
                  </a:lnTo>
                  <a:lnTo>
                    <a:pt x="19218" y="12885"/>
                  </a:lnTo>
                  <a:lnTo>
                    <a:pt x="19165" y="12872"/>
                  </a:lnTo>
                  <a:lnTo>
                    <a:pt x="19158" y="12900"/>
                  </a:lnTo>
                  <a:lnTo>
                    <a:pt x="19196" y="12920"/>
                  </a:lnTo>
                  <a:lnTo>
                    <a:pt x="19245" y="12941"/>
                  </a:lnTo>
                  <a:lnTo>
                    <a:pt x="19271" y="12941"/>
                  </a:lnTo>
                  <a:lnTo>
                    <a:pt x="19303" y="12920"/>
                  </a:lnTo>
                  <a:lnTo>
                    <a:pt x="19334" y="12907"/>
                  </a:lnTo>
                  <a:lnTo>
                    <a:pt x="19344" y="12885"/>
                  </a:lnTo>
                  <a:lnTo>
                    <a:pt x="19378" y="12879"/>
                  </a:lnTo>
                  <a:lnTo>
                    <a:pt x="19393" y="12832"/>
                  </a:lnTo>
                  <a:lnTo>
                    <a:pt x="19393" y="12789"/>
                  </a:lnTo>
                  <a:lnTo>
                    <a:pt x="19383" y="12776"/>
                  </a:lnTo>
                  <a:lnTo>
                    <a:pt x="19351" y="12776"/>
                  </a:lnTo>
                  <a:close/>
                  <a:moveTo>
                    <a:pt x="19531" y="12844"/>
                  </a:moveTo>
                  <a:lnTo>
                    <a:pt x="19521" y="12851"/>
                  </a:lnTo>
                  <a:lnTo>
                    <a:pt x="19537" y="12907"/>
                  </a:lnTo>
                  <a:lnTo>
                    <a:pt x="19564" y="12954"/>
                  </a:lnTo>
                  <a:lnTo>
                    <a:pt x="19584" y="12982"/>
                  </a:lnTo>
                  <a:lnTo>
                    <a:pt x="19600" y="12975"/>
                  </a:lnTo>
                  <a:lnTo>
                    <a:pt x="19610" y="12954"/>
                  </a:lnTo>
                  <a:lnTo>
                    <a:pt x="19584" y="12935"/>
                  </a:lnTo>
                  <a:lnTo>
                    <a:pt x="19552" y="12885"/>
                  </a:lnTo>
                  <a:lnTo>
                    <a:pt x="19537" y="12866"/>
                  </a:lnTo>
                  <a:lnTo>
                    <a:pt x="19531" y="12844"/>
                  </a:lnTo>
                  <a:close/>
                  <a:moveTo>
                    <a:pt x="18355" y="12872"/>
                  </a:moveTo>
                  <a:lnTo>
                    <a:pt x="18340" y="12900"/>
                  </a:lnTo>
                  <a:lnTo>
                    <a:pt x="18329" y="12926"/>
                  </a:lnTo>
                  <a:lnTo>
                    <a:pt x="18340" y="12982"/>
                  </a:lnTo>
                  <a:lnTo>
                    <a:pt x="18367" y="12935"/>
                  </a:lnTo>
                  <a:lnTo>
                    <a:pt x="18367" y="12900"/>
                  </a:lnTo>
                  <a:lnTo>
                    <a:pt x="18355" y="12872"/>
                  </a:lnTo>
                  <a:close/>
                  <a:moveTo>
                    <a:pt x="16697" y="12907"/>
                  </a:moveTo>
                  <a:lnTo>
                    <a:pt x="16653" y="12982"/>
                  </a:lnTo>
                  <a:lnTo>
                    <a:pt x="16707" y="12988"/>
                  </a:lnTo>
                  <a:lnTo>
                    <a:pt x="16718" y="13016"/>
                  </a:lnTo>
                  <a:lnTo>
                    <a:pt x="16825" y="13051"/>
                  </a:lnTo>
                  <a:lnTo>
                    <a:pt x="16851" y="13038"/>
                  </a:lnTo>
                  <a:lnTo>
                    <a:pt x="16893" y="13051"/>
                  </a:lnTo>
                  <a:lnTo>
                    <a:pt x="16958" y="13079"/>
                  </a:lnTo>
                  <a:lnTo>
                    <a:pt x="17016" y="13091"/>
                  </a:lnTo>
                  <a:lnTo>
                    <a:pt x="17074" y="13098"/>
                  </a:lnTo>
                  <a:lnTo>
                    <a:pt x="17127" y="13091"/>
                  </a:lnTo>
                  <a:lnTo>
                    <a:pt x="17190" y="13126"/>
                  </a:lnTo>
                  <a:lnTo>
                    <a:pt x="17255" y="13091"/>
                  </a:lnTo>
                  <a:lnTo>
                    <a:pt x="17185" y="13051"/>
                  </a:lnTo>
                  <a:lnTo>
                    <a:pt x="17100" y="13038"/>
                  </a:lnTo>
                  <a:lnTo>
                    <a:pt x="17079" y="12988"/>
                  </a:lnTo>
                  <a:lnTo>
                    <a:pt x="16968" y="12948"/>
                  </a:lnTo>
                  <a:lnTo>
                    <a:pt x="16958" y="12982"/>
                  </a:lnTo>
                  <a:lnTo>
                    <a:pt x="16845" y="12975"/>
                  </a:lnTo>
                  <a:lnTo>
                    <a:pt x="16835" y="12948"/>
                  </a:lnTo>
                  <a:lnTo>
                    <a:pt x="16813" y="12941"/>
                  </a:lnTo>
                  <a:lnTo>
                    <a:pt x="16765" y="12913"/>
                  </a:lnTo>
                  <a:lnTo>
                    <a:pt x="16697" y="12907"/>
                  </a:lnTo>
                  <a:close/>
                  <a:moveTo>
                    <a:pt x="19644" y="12960"/>
                  </a:moveTo>
                  <a:lnTo>
                    <a:pt x="19637" y="12975"/>
                  </a:lnTo>
                  <a:lnTo>
                    <a:pt x="19664" y="13003"/>
                  </a:lnTo>
                  <a:lnTo>
                    <a:pt x="19685" y="13023"/>
                  </a:lnTo>
                  <a:lnTo>
                    <a:pt x="19702" y="13016"/>
                  </a:lnTo>
                  <a:lnTo>
                    <a:pt x="19675" y="12995"/>
                  </a:lnTo>
                  <a:lnTo>
                    <a:pt x="19644" y="12960"/>
                  </a:lnTo>
                  <a:close/>
                  <a:moveTo>
                    <a:pt x="19750" y="13016"/>
                  </a:moveTo>
                  <a:lnTo>
                    <a:pt x="19738" y="13023"/>
                  </a:lnTo>
                  <a:lnTo>
                    <a:pt x="19760" y="13051"/>
                  </a:lnTo>
                  <a:lnTo>
                    <a:pt x="19792" y="13079"/>
                  </a:lnTo>
                  <a:lnTo>
                    <a:pt x="19840" y="13106"/>
                  </a:lnTo>
                  <a:lnTo>
                    <a:pt x="19835" y="13091"/>
                  </a:lnTo>
                  <a:lnTo>
                    <a:pt x="19823" y="13072"/>
                  </a:lnTo>
                  <a:lnTo>
                    <a:pt x="19777" y="13038"/>
                  </a:lnTo>
                  <a:lnTo>
                    <a:pt x="19750" y="13016"/>
                  </a:lnTo>
                  <a:close/>
                  <a:moveTo>
                    <a:pt x="17388" y="13072"/>
                  </a:moveTo>
                  <a:lnTo>
                    <a:pt x="17371" y="13098"/>
                  </a:lnTo>
                  <a:lnTo>
                    <a:pt x="17340" y="13098"/>
                  </a:lnTo>
                  <a:lnTo>
                    <a:pt x="17318" y="13147"/>
                  </a:lnTo>
                  <a:lnTo>
                    <a:pt x="17350" y="13147"/>
                  </a:lnTo>
                  <a:lnTo>
                    <a:pt x="17388" y="13132"/>
                  </a:lnTo>
                  <a:lnTo>
                    <a:pt x="17456" y="13119"/>
                  </a:lnTo>
                  <a:lnTo>
                    <a:pt x="17441" y="13085"/>
                  </a:lnTo>
                  <a:lnTo>
                    <a:pt x="17410" y="13091"/>
                  </a:lnTo>
                  <a:lnTo>
                    <a:pt x="17388" y="13072"/>
                  </a:lnTo>
                  <a:close/>
                  <a:moveTo>
                    <a:pt x="17676" y="13072"/>
                  </a:moveTo>
                  <a:lnTo>
                    <a:pt x="17627" y="13098"/>
                  </a:lnTo>
                  <a:lnTo>
                    <a:pt x="17584" y="13106"/>
                  </a:lnTo>
                  <a:lnTo>
                    <a:pt x="17548" y="13085"/>
                  </a:lnTo>
                  <a:lnTo>
                    <a:pt x="17504" y="13098"/>
                  </a:lnTo>
                  <a:lnTo>
                    <a:pt x="17504" y="13126"/>
                  </a:lnTo>
                  <a:lnTo>
                    <a:pt x="17579" y="13141"/>
                  </a:lnTo>
                  <a:lnTo>
                    <a:pt x="17669" y="13119"/>
                  </a:lnTo>
                  <a:lnTo>
                    <a:pt x="17676" y="13072"/>
                  </a:lnTo>
                  <a:close/>
                  <a:moveTo>
                    <a:pt x="17915" y="13085"/>
                  </a:moveTo>
                  <a:lnTo>
                    <a:pt x="17898" y="13098"/>
                  </a:lnTo>
                  <a:lnTo>
                    <a:pt x="17855" y="13098"/>
                  </a:lnTo>
                  <a:lnTo>
                    <a:pt x="17802" y="13119"/>
                  </a:lnTo>
                  <a:lnTo>
                    <a:pt x="17797" y="13132"/>
                  </a:lnTo>
                  <a:lnTo>
                    <a:pt x="17739" y="13167"/>
                  </a:lnTo>
                  <a:lnTo>
                    <a:pt x="17717" y="13210"/>
                  </a:lnTo>
                  <a:lnTo>
                    <a:pt x="17712" y="13235"/>
                  </a:lnTo>
                  <a:lnTo>
                    <a:pt x="17717" y="13244"/>
                  </a:lnTo>
                  <a:lnTo>
                    <a:pt x="17765" y="13229"/>
                  </a:lnTo>
                  <a:lnTo>
                    <a:pt x="17802" y="13175"/>
                  </a:lnTo>
                  <a:lnTo>
                    <a:pt x="17855" y="13154"/>
                  </a:lnTo>
                  <a:lnTo>
                    <a:pt x="17915" y="13119"/>
                  </a:lnTo>
                  <a:lnTo>
                    <a:pt x="17935" y="13098"/>
                  </a:lnTo>
                  <a:lnTo>
                    <a:pt x="17915" y="13085"/>
                  </a:lnTo>
                  <a:close/>
                  <a:moveTo>
                    <a:pt x="19876" y="13091"/>
                  </a:moveTo>
                  <a:lnTo>
                    <a:pt x="19888" y="13132"/>
                  </a:lnTo>
                  <a:lnTo>
                    <a:pt x="19930" y="13201"/>
                  </a:lnTo>
                  <a:lnTo>
                    <a:pt x="19941" y="13188"/>
                  </a:lnTo>
                  <a:lnTo>
                    <a:pt x="19920" y="13154"/>
                  </a:lnTo>
                  <a:lnTo>
                    <a:pt x="19898" y="13091"/>
                  </a:lnTo>
                  <a:lnTo>
                    <a:pt x="19876" y="13091"/>
                  </a:lnTo>
                  <a:close/>
                  <a:moveTo>
                    <a:pt x="19823" y="13160"/>
                  </a:moveTo>
                  <a:lnTo>
                    <a:pt x="19823" y="13188"/>
                  </a:lnTo>
                  <a:lnTo>
                    <a:pt x="19835" y="13201"/>
                  </a:lnTo>
                  <a:lnTo>
                    <a:pt x="19871" y="13210"/>
                  </a:lnTo>
                  <a:lnTo>
                    <a:pt x="19893" y="13210"/>
                  </a:lnTo>
                  <a:lnTo>
                    <a:pt x="19883" y="13188"/>
                  </a:lnTo>
                  <a:lnTo>
                    <a:pt x="19866" y="13175"/>
                  </a:lnTo>
                  <a:lnTo>
                    <a:pt x="19823" y="13160"/>
                  </a:lnTo>
                  <a:close/>
                  <a:moveTo>
                    <a:pt x="17504" y="13167"/>
                  </a:moveTo>
                  <a:lnTo>
                    <a:pt x="17446" y="13188"/>
                  </a:lnTo>
                  <a:lnTo>
                    <a:pt x="17526" y="13235"/>
                  </a:lnTo>
                  <a:lnTo>
                    <a:pt x="17548" y="13235"/>
                  </a:lnTo>
                  <a:lnTo>
                    <a:pt x="17553" y="13216"/>
                  </a:lnTo>
                  <a:lnTo>
                    <a:pt x="17531" y="13195"/>
                  </a:lnTo>
                  <a:lnTo>
                    <a:pt x="17504" y="13167"/>
                  </a:lnTo>
                  <a:close/>
                  <a:moveTo>
                    <a:pt x="19920" y="13235"/>
                  </a:moveTo>
                  <a:lnTo>
                    <a:pt x="19941" y="13285"/>
                  </a:lnTo>
                  <a:lnTo>
                    <a:pt x="19983" y="13285"/>
                  </a:lnTo>
                  <a:lnTo>
                    <a:pt x="19968" y="13257"/>
                  </a:lnTo>
                  <a:lnTo>
                    <a:pt x="19956" y="13250"/>
                  </a:lnTo>
                  <a:lnTo>
                    <a:pt x="19920" y="13235"/>
                  </a:lnTo>
                  <a:close/>
                  <a:moveTo>
                    <a:pt x="18824" y="13270"/>
                  </a:moveTo>
                  <a:lnTo>
                    <a:pt x="18803" y="13298"/>
                  </a:lnTo>
                  <a:lnTo>
                    <a:pt x="18798" y="13319"/>
                  </a:lnTo>
                  <a:lnTo>
                    <a:pt x="18786" y="13360"/>
                  </a:lnTo>
                  <a:lnTo>
                    <a:pt x="18776" y="13401"/>
                  </a:lnTo>
                  <a:lnTo>
                    <a:pt x="18781" y="13429"/>
                  </a:lnTo>
                  <a:lnTo>
                    <a:pt x="18771" y="13441"/>
                  </a:lnTo>
                  <a:lnTo>
                    <a:pt x="18766" y="13504"/>
                  </a:lnTo>
                  <a:lnTo>
                    <a:pt x="18771" y="13545"/>
                  </a:lnTo>
                  <a:lnTo>
                    <a:pt x="18766" y="13566"/>
                  </a:lnTo>
                  <a:lnTo>
                    <a:pt x="18776" y="13607"/>
                  </a:lnTo>
                  <a:lnTo>
                    <a:pt x="18754" y="13669"/>
                  </a:lnTo>
                  <a:lnTo>
                    <a:pt x="18749" y="13710"/>
                  </a:lnTo>
                  <a:lnTo>
                    <a:pt x="18739" y="13744"/>
                  </a:lnTo>
                  <a:lnTo>
                    <a:pt x="18728" y="13785"/>
                  </a:lnTo>
                  <a:lnTo>
                    <a:pt x="18686" y="13813"/>
                  </a:lnTo>
                  <a:lnTo>
                    <a:pt x="18633" y="13785"/>
                  </a:lnTo>
                  <a:lnTo>
                    <a:pt x="18621" y="13766"/>
                  </a:lnTo>
                  <a:lnTo>
                    <a:pt x="18595" y="13744"/>
                  </a:lnTo>
                  <a:lnTo>
                    <a:pt x="18573" y="13744"/>
                  </a:lnTo>
                  <a:lnTo>
                    <a:pt x="18537" y="13697"/>
                  </a:lnTo>
                  <a:lnTo>
                    <a:pt x="18505" y="13669"/>
                  </a:lnTo>
                  <a:lnTo>
                    <a:pt x="18457" y="13648"/>
                  </a:lnTo>
                  <a:lnTo>
                    <a:pt x="18414" y="13600"/>
                  </a:lnTo>
                  <a:lnTo>
                    <a:pt x="18409" y="13579"/>
                  </a:lnTo>
                  <a:lnTo>
                    <a:pt x="18430" y="13545"/>
                  </a:lnTo>
                  <a:lnTo>
                    <a:pt x="18447" y="13504"/>
                  </a:lnTo>
                  <a:lnTo>
                    <a:pt x="18440" y="13469"/>
                  </a:lnTo>
                  <a:lnTo>
                    <a:pt x="18462" y="13469"/>
                  </a:lnTo>
                  <a:lnTo>
                    <a:pt x="18483" y="13441"/>
                  </a:lnTo>
                  <a:lnTo>
                    <a:pt x="18500" y="13401"/>
                  </a:lnTo>
                  <a:lnTo>
                    <a:pt x="18473" y="13360"/>
                  </a:lnTo>
                  <a:lnTo>
                    <a:pt x="18457" y="13373"/>
                  </a:lnTo>
                  <a:lnTo>
                    <a:pt x="18435" y="13366"/>
                  </a:lnTo>
                  <a:lnTo>
                    <a:pt x="18404" y="13388"/>
                  </a:lnTo>
                  <a:lnTo>
                    <a:pt x="18367" y="13366"/>
                  </a:lnTo>
                  <a:lnTo>
                    <a:pt x="18350" y="13373"/>
                  </a:lnTo>
                  <a:lnTo>
                    <a:pt x="18297" y="13353"/>
                  </a:lnTo>
                  <a:lnTo>
                    <a:pt x="18266" y="13326"/>
                  </a:lnTo>
                  <a:lnTo>
                    <a:pt x="18227" y="13304"/>
                  </a:lnTo>
                  <a:lnTo>
                    <a:pt x="18196" y="13319"/>
                  </a:lnTo>
                  <a:lnTo>
                    <a:pt x="18239" y="13338"/>
                  </a:lnTo>
                  <a:lnTo>
                    <a:pt x="18244" y="13381"/>
                  </a:lnTo>
                  <a:lnTo>
                    <a:pt x="18191" y="13394"/>
                  </a:lnTo>
                  <a:lnTo>
                    <a:pt x="18164" y="13388"/>
                  </a:lnTo>
                  <a:lnTo>
                    <a:pt x="18128" y="13416"/>
                  </a:lnTo>
                  <a:lnTo>
                    <a:pt x="18101" y="13457"/>
                  </a:lnTo>
                  <a:lnTo>
                    <a:pt x="18111" y="13476"/>
                  </a:lnTo>
                  <a:lnTo>
                    <a:pt x="18084" y="13497"/>
                  </a:lnTo>
                  <a:lnTo>
                    <a:pt x="18058" y="13560"/>
                  </a:lnTo>
                  <a:lnTo>
                    <a:pt x="18068" y="13600"/>
                  </a:lnTo>
                  <a:lnTo>
                    <a:pt x="18031" y="13594"/>
                  </a:lnTo>
                  <a:lnTo>
                    <a:pt x="17995" y="13594"/>
                  </a:lnTo>
                  <a:lnTo>
                    <a:pt x="17961" y="13545"/>
                  </a:lnTo>
                  <a:lnTo>
                    <a:pt x="17920" y="13510"/>
                  </a:lnTo>
                  <a:lnTo>
                    <a:pt x="17893" y="13525"/>
                  </a:lnTo>
                  <a:lnTo>
                    <a:pt x="17867" y="13532"/>
                  </a:lnTo>
                  <a:lnTo>
                    <a:pt x="17867" y="13553"/>
                  </a:lnTo>
                  <a:lnTo>
                    <a:pt x="17840" y="13545"/>
                  </a:lnTo>
                  <a:lnTo>
                    <a:pt x="17840" y="13566"/>
                  </a:lnTo>
                  <a:lnTo>
                    <a:pt x="17809" y="13579"/>
                  </a:lnTo>
                  <a:lnTo>
                    <a:pt x="17797" y="13607"/>
                  </a:lnTo>
                  <a:lnTo>
                    <a:pt x="17765" y="13648"/>
                  </a:lnTo>
                  <a:lnTo>
                    <a:pt x="17755" y="13703"/>
                  </a:lnTo>
                  <a:lnTo>
                    <a:pt x="17734" y="13691"/>
                  </a:lnTo>
                  <a:lnTo>
                    <a:pt x="17712" y="13725"/>
                  </a:lnTo>
                  <a:lnTo>
                    <a:pt x="17734" y="13766"/>
                  </a:lnTo>
                  <a:lnTo>
                    <a:pt x="17707" y="13779"/>
                  </a:lnTo>
                  <a:lnTo>
                    <a:pt x="17686" y="13710"/>
                  </a:lnTo>
                  <a:lnTo>
                    <a:pt x="17642" y="13779"/>
                  </a:lnTo>
                  <a:lnTo>
                    <a:pt x="17642" y="13819"/>
                  </a:lnTo>
                  <a:lnTo>
                    <a:pt x="17637" y="13854"/>
                  </a:lnTo>
                  <a:lnTo>
                    <a:pt x="17606" y="13897"/>
                  </a:lnTo>
                  <a:lnTo>
                    <a:pt x="17589" y="13938"/>
                  </a:lnTo>
                  <a:lnTo>
                    <a:pt x="17558" y="13972"/>
                  </a:lnTo>
                  <a:lnTo>
                    <a:pt x="17494" y="13991"/>
                  </a:lnTo>
                  <a:lnTo>
                    <a:pt x="17463" y="13991"/>
                  </a:lnTo>
                  <a:lnTo>
                    <a:pt x="17451" y="14000"/>
                  </a:lnTo>
                  <a:lnTo>
                    <a:pt x="17441" y="14019"/>
                  </a:lnTo>
                  <a:lnTo>
                    <a:pt x="17403" y="14026"/>
                  </a:lnTo>
                  <a:lnTo>
                    <a:pt x="17361" y="14054"/>
                  </a:lnTo>
                  <a:lnTo>
                    <a:pt x="17345" y="14047"/>
                  </a:lnTo>
                  <a:lnTo>
                    <a:pt x="17318" y="14054"/>
                  </a:lnTo>
                  <a:lnTo>
                    <a:pt x="17270" y="14081"/>
                  </a:lnTo>
                  <a:lnTo>
                    <a:pt x="17243" y="14116"/>
                  </a:lnTo>
                  <a:lnTo>
                    <a:pt x="17197" y="14144"/>
                  </a:lnTo>
                  <a:lnTo>
                    <a:pt x="17170" y="14197"/>
                  </a:lnTo>
                  <a:lnTo>
                    <a:pt x="17164" y="14137"/>
                  </a:lnTo>
                  <a:lnTo>
                    <a:pt x="17144" y="14191"/>
                  </a:lnTo>
                  <a:lnTo>
                    <a:pt x="17149" y="14240"/>
                  </a:lnTo>
                  <a:lnTo>
                    <a:pt x="17144" y="14281"/>
                  </a:lnTo>
                  <a:lnTo>
                    <a:pt x="17127" y="14300"/>
                  </a:lnTo>
                  <a:lnTo>
                    <a:pt x="17122" y="14350"/>
                  </a:lnTo>
                  <a:lnTo>
                    <a:pt x="17137" y="14378"/>
                  </a:lnTo>
                  <a:lnTo>
                    <a:pt x="17144" y="14404"/>
                  </a:lnTo>
                  <a:lnTo>
                    <a:pt x="17170" y="14466"/>
                  </a:lnTo>
                  <a:lnTo>
                    <a:pt x="17170" y="14507"/>
                  </a:lnTo>
                  <a:lnTo>
                    <a:pt x="17154" y="14481"/>
                  </a:lnTo>
                  <a:lnTo>
                    <a:pt x="17127" y="14453"/>
                  </a:lnTo>
                  <a:lnTo>
                    <a:pt x="17144" y="14528"/>
                  </a:lnTo>
                  <a:lnTo>
                    <a:pt x="17122" y="14494"/>
                  </a:lnTo>
                  <a:lnTo>
                    <a:pt x="17127" y="14528"/>
                  </a:lnTo>
                  <a:lnTo>
                    <a:pt x="17159" y="14597"/>
                  </a:lnTo>
                  <a:lnTo>
                    <a:pt x="17170" y="14666"/>
                  </a:lnTo>
                  <a:lnTo>
                    <a:pt x="17197" y="14700"/>
                  </a:lnTo>
                  <a:lnTo>
                    <a:pt x="17197" y="14721"/>
                  </a:lnTo>
                  <a:lnTo>
                    <a:pt x="17217" y="14775"/>
                  </a:lnTo>
                  <a:lnTo>
                    <a:pt x="17217" y="14831"/>
                  </a:lnTo>
                  <a:lnTo>
                    <a:pt x="17228" y="14878"/>
                  </a:lnTo>
                  <a:lnTo>
                    <a:pt x="17255" y="14968"/>
                  </a:lnTo>
                  <a:lnTo>
                    <a:pt x="17265" y="15016"/>
                  </a:lnTo>
                  <a:lnTo>
                    <a:pt x="17255" y="15078"/>
                  </a:lnTo>
                  <a:lnTo>
                    <a:pt x="17260" y="15112"/>
                  </a:lnTo>
                  <a:lnTo>
                    <a:pt x="17250" y="15134"/>
                  </a:lnTo>
                  <a:lnTo>
                    <a:pt x="17217" y="15147"/>
                  </a:lnTo>
                  <a:lnTo>
                    <a:pt x="17217" y="15194"/>
                  </a:lnTo>
                  <a:lnTo>
                    <a:pt x="17250" y="15215"/>
                  </a:lnTo>
                  <a:lnTo>
                    <a:pt x="17313" y="15271"/>
                  </a:lnTo>
                  <a:lnTo>
                    <a:pt x="17350" y="15271"/>
                  </a:lnTo>
                  <a:lnTo>
                    <a:pt x="17393" y="15278"/>
                  </a:lnTo>
                  <a:lnTo>
                    <a:pt x="17420" y="15250"/>
                  </a:lnTo>
                  <a:lnTo>
                    <a:pt x="17451" y="15222"/>
                  </a:lnTo>
                  <a:lnTo>
                    <a:pt x="17468" y="15222"/>
                  </a:lnTo>
                  <a:lnTo>
                    <a:pt x="17499" y="15175"/>
                  </a:lnTo>
                  <a:lnTo>
                    <a:pt x="17543" y="15175"/>
                  </a:lnTo>
                  <a:lnTo>
                    <a:pt x="17584" y="15160"/>
                  </a:lnTo>
                  <a:lnTo>
                    <a:pt x="17637" y="15181"/>
                  </a:lnTo>
                  <a:lnTo>
                    <a:pt x="17669" y="15175"/>
                  </a:lnTo>
                  <a:lnTo>
                    <a:pt x="17722" y="15168"/>
                  </a:lnTo>
                  <a:lnTo>
                    <a:pt x="17744" y="15134"/>
                  </a:lnTo>
                  <a:lnTo>
                    <a:pt x="17755" y="15084"/>
                  </a:lnTo>
                  <a:lnTo>
                    <a:pt x="17802" y="15065"/>
                  </a:lnTo>
                  <a:lnTo>
                    <a:pt x="17867" y="15016"/>
                  </a:lnTo>
                  <a:lnTo>
                    <a:pt x="17925" y="15022"/>
                  </a:lnTo>
                  <a:lnTo>
                    <a:pt x="17988" y="14996"/>
                  </a:lnTo>
                  <a:lnTo>
                    <a:pt x="18063" y="14962"/>
                  </a:lnTo>
                  <a:lnTo>
                    <a:pt x="18169" y="14953"/>
                  </a:lnTo>
                  <a:lnTo>
                    <a:pt x="18222" y="14996"/>
                  </a:lnTo>
                  <a:lnTo>
                    <a:pt x="18266" y="15003"/>
                  </a:lnTo>
                  <a:lnTo>
                    <a:pt x="18340" y="15056"/>
                  </a:lnTo>
                  <a:lnTo>
                    <a:pt x="18329" y="15078"/>
                  </a:lnTo>
                  <a:lnTo>
                    <a:pt x="18360" y="15106"/>
                  </a:lnTo>
                  <a:lnTo>
                    <a:pt x="18399" y="15175"/>
                  </a:lnTo>
                  <a:lnTo>
                    <a:pt x="18399" y="15222"/>
                  </a:lnTo>
                  <a:lnTo>
                    <a:pt x="18440" y="15256"/>
                  </a:lnTo>
                  <a:lnTo>
                    <a:pt x="18462" y="15187"/>
                  </a:lnTo>
                  <a:lnTo>
                    <a:pt x="18500" y="15153"/>
                  </a:lnTo>
                  <a:lnTo>
                    <a:pt x="18547" y="15078"/>
                  </a:lnTo>
                  <a:lnTo>
                    <a:pt x="18553" y="15147"/>
                  </a:lnTo>
                  <a:lnTo>
                    <a:pt x="18532" y="15187"/>
                  </a:lnTo>
                  <a:lnTo>
                    <a:pt x="18520" y="15243"/>
                  </a:lnTo>
                  <a:lnTo>
                    <a:pt x="18488" y="15291"/>
                  </a:lnTo>
                  <a:lnTo>
                    <a:pt x="18542" y="15278"/>
                  </a:lnTo>
                  <a:lnTo>
                    <a:pt x="18568" y="15215"/>
                  </a:lnTo>
                  <a:lnTo>
                    <a:pt x="18585" y="15284"/>
                  </a:lnTo>
                  <a:lnTo>
                    <a:pt x="18563" y="15325"/>
                  </a:lnTo>
                  <a:lnTo>
                    <a:pt x="18621" y="15340"/>
                  </a:lnTo>
                  <a:lnTo>
                    <a:pt x="18648" y="15374"/>
                  </a:lnTo>
                  <a:lnTo>
                    <a:pt x="18665" y="15422"/>
                  </a:lnTo>
                  <a:lnTo>
                    <a:pt x="18675" y="15490"/>
                  </a:lnTo>
                  <a:lnTo>
                    <a:pt x="18713" y="15553"/>
                  </a:lnTo>
                  <a:lnTo>
                    <a:pt x="18771" y="15580"/>
                  </a:lnTo>
                  <a:lnTo>
                    <a:pt x="18803" y="15587"/>
                  </a:lnTo>
                  <a:lnTo>
                    <a:pt x="18834" y="15600"/>
                  </a:lnTo>
                  <a:lnTo>
                    <a:pt x="18887" y="15628"/>
                  </a:lnTo>
                  <a:lnTo>
                    <a:pt x="18936" y="15559"/>
                  </a:lnTo>
                  <a:lnTo>
                    <a:pt x="18967" y="15537"/>
                  </a:lnTo>
                  <a:lnTo>
                    <a:pt x="18962" y="15593"/>
                  </a:lnTo>
                  <a:lnTo>
                    <a:pt x="18994" y="15606"/>
                  </a:lnTo>
                  <a:lnTo>
                    <a:pt x="19042" y="15649"/>
                  </a:lnTo>
                  <a:lnTo>
                    <a:pt x="19078" y="15606"/>
                  </a:lnTo>
                  <a:lnTo>
                    <a:pt x="19105" y="15572"/>
                  </a:lnTo>
                  <a:lnTo>
                    <a:pt x="19158" y="15531"/>
                  </a:lnTo>
                  <a:lnTo>
                    <a:pt x="19228" y="15531"/>
                  </a:lnTo>
                  <a:lnTo>
                    <a:pt x="19260" y="15497"/>
                  </a:lnTo>
                  <a:lnTo>
                    <a:pt x="19255" y="15462"/>
                  </a:lnTo>
                  <a:lnTo>
                    <a:pt x="19265" y="15400"/>
                  </a:lnTo>
                  <a:lnTo>
                    <a:pt x="19276" y="15331"/>
                  </a:lnTo>
                  <a:lnTo>
                    <a:pt x="19303" y="15284"/>
                  </a:lnTo>
                  <a:lnTo>
                    <a:pt x="19318" y="15209"/>
                  </a:lnTo>
                  <a:lnTo>
                    <a:pt x="19339" y="15160"/>
                  </a:lnTo>
                  <a:lnTo>
                    <a:pt x="19361" y="15091"/>
                  </a:lnTo>
                  <a:lnTo>
                    <a:pt x="19404" y="15050"/>
                  </a:lnTo>
                  <a:lnTo>
                    <a:pt x="19431" y="14968"/>
                  </a:lnTo>
                  <a:lnTo>
                    <a:pt x="19441" y="14906"/>
                  </a:lnTo>
                  <a:lnTo>
                    <a:pt x="19441" y="14859"/>
                  </a:lnTo>
                  <a:lnTo>
                    <a:pt x="19451" y="14775"/>
                  </a:lnTo>
                  <a:lnTo>
                    <a:pt x="19462" y="14741"/>
                  </a:lnTo>
                  <a:lnTo>
                    <a:pt x="19467" y="14666"/>
                  </a:lnTo>
                  <a:lnTo>
                    <a:pt x="19441" y="14590"/>
                  </a:lnTo>
                  <a:lnTo>
                    <a:pt x="19446" y="14535"/>
                  </a:lnTo>
                  <a:lnTo>
                    <a:pt x="19441" y="14494"/>
                  </a:lnTo>
                  <a:lnTo>
                    <a:pt x="19424" y="14425"/>
                  </a:lnTo>
                  <a:lnTo>
                    <a:pt x="19383" y="14356"/>
                  </a:lnTo>
                  <a:lnTo>
                    <a:pt x="19351" y="14322"/>
                  </a:lnTo>
                  <a:lnTo>
                    <a:pt x="19313" y="14275"/>
                  </a:lnTo>
                  <a:lnTo>
                    <a:pt x="19303" y="14191"/>
                  </a:lnTo>
                  <a:lnTo>
                    <a:pt x="19286" y="14197"/>
                  </a:lnTo>
                  <a:lnTo>
                    <a:pt x="19265" y="14163"/>
                  </a:lnTo>
                  <a:lnTo>
                    <a:pt x="19238" y="14185"/>
                  </a:lnTo>
                  <a:lnTo>
                    <a:pt x="19218" y="14094"/>
                  </a:lnTo>
                  <a:lnTo>
                    <a:pt x="19185" y="14047"/>
                  </a:lnTo>
                  <a:lnTo>
                    <a:pt x="19192" y="14026"/>
                  </a:lnTo>
                  <a:lnTo>
                    <a:pt x="19153" y="13991"/>
                  </a:lnTo>
                  <a:lnTo>
                    <a:pt x="19112" y="13950"/>
                  </a:lnTo>
                  <a:lnTo>
                    <a:pt x="19047" y="13910"/>
                  </a:lnTo>
                  <a:lnTo>
                    <a:pt x="19032" y="13862"/>
                  </a:lnTo>
                  <a:lnTo>
                    <a:pt x="19037" y="13819"/>
                  </a:lnTo>
                  <a:lnTo>
                    <a:pt x="19020" y="13751"/>
                  </a:lnTo>
                  <a:lnTo>
                    <a:pt x="19005" y="13744"/>
                  </a:lnTo>
                  <a:lnTo>
                    <a:pt x="18994" y="13703"/>
                  </a:lnTo>
                  <a:lnTo>
                    <a:pt x="18984" y="13635"/>
                  </a:lnTo>
                  <a:lnTo>
                    <a:pt x="18989" y="13600"/>
                  </a:lnTo>
                  <a:lnTo>
                    <a:pt x="18962" y="13572"/>
                  </a:lnTo>
                  <a:lnTo>
                    <a:pt x="18941" y="13538"/>
                  </a:lnTo>
                  <a:lnTo>
                    <a:pt x="18904" y="13566"/>
                  </a:lnTo>
                  <a:lnTo>
                    <a:pt x="18882" y="13504"/>
                  </a:lnTo>
                  <a:lnTo>
                    <a:pt x="18887" y="13476"/>
                  </a:lnTo>
                  <a:lnTo>
                    <a:pt x="18882" y="13435"/>
                  </a:lnTo>
                  <a:lnTo>
                    <a:pt x="18861" y="13394"/>
                  </a:lnTo>
                  <a:lnTo>
                    <a:pt x="18856" y="13366"/>
                  </a:lnTo>
                  <a:lnTo>
                    <a:pt x="18846" y="13353"/>
                  </a:lnTo>
                  <a:lnTo>
                    <a:pt x="18839" y="13304"/>
                  </a:lnTo>
                  <a:lnTo>
                    <a:pt x="18824" y="13270"/>
                  </a:lnTo>
                  <a:close/>
                  <a:moveTo>
                    <a:pt x="13377" y="13373"/>
                  </a:moveTo>
                  <a:lnTo>
                    <a:pt x="13356" y="13407"/>
                  </a:lnTo>
                  <a:lnTo>
                    <a:pt x="13356" y="13457"/>
                  </a:lnTo>
                  <a:lnTo>
                    <a:pt x="13324" y="13510"/>
                  </a:lnTo>
                  <a:lnTo>
                    <a:pt x="13297" y="13497"/>
                  </a:lnTo>
                  <a:lnTo>
                    <a:pt x="13307" y="13532"/>
                  </a:lnTo>
                  <a:lnTo>
                    <a:pt x="13287" y="13572"/>
                  </a:lnTo>
                  <a:lnTo>
                    <a:pt x="13239" y="13622"/>
                  </a:lnTo>
                  <a:lnTo>
                    <a:pt x="13208" y="13663"/>
                  </a:lnTo>
                  <a:lnTo>
                    <a:pt x="13181" y="13663"/>
                  </a:lnTo>
                  <a:lnTo>
                    <a:pt x="13159" y="13676"/>
                  </a:lnTo>
                  <a:lnTo>
                    <a:pt x="13128" y="13697"/>
                  </a:lnTo>
                  <a:lnTo>
                    <a:pt x="13101" y="13697"/>
                  </a:lnTo>
                  <a:lnTo>
                    <a:pt x="13090" y="13744"/>
                  </a:lnTo>
                  <a:lnTo>
                    <a:pt x="13068" y="13794"/>
                  </a:lnTo>
                  <a:lnTo>
                    <a:pt x="13075" y="13862"/>
                  </a:lnTo>
                  <a:lnTo>
                    <a:pt x="13085" y="13910"/>
                  </a:lnTo>
                  <a:lnTo>
                    <a:pt x="13101" y="13950"/>
                  </a:lnTo>
                  <a:lnTo>
                    <a:pt x="13095" y="14000"/>
                  </a:lnTo>
                  <a:lnTo>
                    <a:pt x="13068" y="14060"/>
                  </a:lnTo>
                  <a:lnTo>
                    <a:pt x="13063" y="14088"/>
                  </a:lnTo>
                  <a:lnTo>
                    <a:pt x="13036" y="14103"/>
                  </a:lnTo>
                  <a:lnTo>
                    <a:pt x="13026" y="14163"/>
                  </a:lnTo>
                  <a:lnTo>
                    <a:pt x="13031" y="14219"/>
                  </a:lnTo>
                  <a:lnTo>
                    <a:pt x="13053" y="14288"/>
                  </a:lnTo>
                  <a:lnTo>
                    <a:pt x="13058" y="14356"/>
                  </a:lnTo>
                  <a:lnTo>
                    <a:pt x="13075" y="14397"/>
                  </a:lnTo>
                  <a:lnTo>
                    <a:pt x="13121" y="14431"/>
                  </a:lnTo>
                  <a:lnTo>
                    <a:pt x="13154" y="14453"/>
                  </a:lnTo>
                  <a:lnTo>
                    <a:pt x="13208" y="14419"/>
                  </a:lnTo>
                  <a:lnTo>
                    <a:pt x="13254" y="14397"/>
                  </a:lnTo>
                  <a:lnTo>
                    <a:pt x="13281" y="14300"/>
                  </a:lnTo>
                  <a:lnTo>
                    <a:pt x="13302" y="14185"/>
                  </a:lnTo>
                  <a:lnTo>
                    <a:pt x="13341" y="14034"/>
                  </a:lnTo>
                  <a:lnTo>
                    <a:pt x="13367" y="13923"/>
                  </a:lnTo>
                  <a:lnTo>
                    <a:pt x="13387" y="13834"/>
                  </a:lnTo>
                  <a:lnTo>
                    <a:pt x="13394" y="13766"/>
                  </a:lnTo>
                  <a:lnTo>
                    <a:pt x="13409" y="13751"/>
                  </a:lnTo>
                  <a:lnTo>
                    <a:pt x="13414" y="13716"/>
                  </a:lnTo>
                  <a:lnTo>
                    <a:pt x="13404" y="13656"/>
                  </a:lnTo>
                  <a:lnTo>
                    <a:pt x="13414" y="13635"/>
                  </a:lnTo>
                  <a:lnTo>
                    <a:pt x="13435" y="13682"/>
                  </a:lnTo>
                  <a:lnTo>
                    <a:pt x="13447" y="13656"/>
                  </a:lnTo>
                  <a:lnTo>
                    <a:pt x="13452" y="13622"/>
                  </a:lnTo>
                  <a:lnTo>
                    <a:pt x="13435" y="13588"/>
                  </a:lnTo>
                  <a:lnTo>
                    <a:pt x="13425" y="13491"/>
                  </a:lnTo>
                  <a:lnTo>
                    <a:pt x="13409" y="13441"/>
                  </a:lnTo>
                  <a:lnTo>
                    <a:pt x="13394" y="13407"/>
                  </a:lnTo>
                  <a:lnTo>
                    <a:pt x="13377" y="13373"/>
                  </a:lnTo>
                  <a:close/>
                  <a:moveTo>
                    <a:pt x="20229" y="13572"/>
                  </a:moveTo>
                  <a:lnTo>
                    <a:pt x="20234" y="13635"/>
                  </a:lnTo>
                  <a:lnTo>
                    <a:pt x="20239" y="13656"/>
                  </a:lnTo>
                  <a:lnTo>
                    <a:pt x="20249" y="13648"/>
                  </a:lnTo>
                  <a:lnTo>
                    <a:pt x="20265" y="13663"/>
                  </a:lnTo>
                  <a:lnTo>
                    <a:pt x="20260" y="13600"/>
                  </a:lnTo>
                  <a:lnTo>
                    <a:pt x="20229" y="13572"/>
                  </a:lnTo>
                  <a:close/>
                  <a:moveTo>
                    <a:pt x="20265" y="13669"/>
                  </a:moveTo>
                  <a:lnTo>
                    <a:pt x="20260" y="13691"/>
                  </a:lnTo>
                  <a:lnTo>
                    <a:pt x="20282" y="13725"/>
                  </a:lnTo>
                  <a:lnTo>
                    <a:pt x="20302" y="13716"/>
                  </a:lnTo>
                  <a:lnTo>
                    <a:pt x="20265" y="13669"/>
                  </a:lnTo>
                  <a:close/>
                  <a:moveTo>
                    <a:pt x="0" y="13682"/>
                  </a:moveTo>
                  <a:lnTo>
                    <a:pt x="0" y="13716"/>
                  </a:lnTo>
                  <a:lnTo>
                    <a:pt x="10" y="13682"/>
                  </a:lnTo>
                  <a:lnTo>
                    <a:pt x="0" y="13682"/>
                  </a:lnTo>
                  <a:close/>
                  <a:moveTo>
                    <a:pt x="21010" y="13682"/>
                  </a:moveTo>
                  <a:lnTo>
                    <a:pt x="20978" y="13710"/>
                  </a:lnTo>
                  <a:lnTo>
                    <a:pt x="20957" y="13716"/>
                  </a:lnTo>
                  <a:lnTo>
                    <a:pt x="20930" y="13731"/>
                  </a:lnTo>
                  <a:lnTo>
                    <a:pt x="20935" y="13759"/>
                  </a:lnTo>
                  <a:lnTo>
                    <a:pt x="20973" y="13744"/>
                  </a:lnTo>
                  <a:lnTo>
                    <a:pt x="21010" y="13725"/>
                  </a:lnTo>
                  <a:lnTo>
                    <a:pt x="21010" y="13682"/>
                  </a:lnTo>
                  <a:close/>
                  <a:moveTo>
                    <a:pt x="20872" y="13785"/>
                  </a:moveTo>
                  <a:lnTo>
                    <a:pt x="20850" y="13813"/>
                  </a:lnTo>
                  <a:lnTo>
                    <a:pt x="20855" y="13847"/>
                  </a:lnTo>
                  <a:lnTo>
                    <a:pt x="20887" y="13862"/>
                  </a:lnTo>
                  <a:lnTo>
                    <a:pt x="20925" y="13847"/>
                  </a:lnTo>
                  <a:lnTo>
                    <a:pt x="20935" y="13807"/>
                  </a:lnTo>
                  <a:lnTo>
                    <a:pt x="20914" y="13785"/>
                  </a:lnTo>
                  <a:lnTo>
                    <a:pt x="20899" y="13800"/>
                  </a:lnTo>
                  <a:lnTo>
                    <a:pt x="20872" y="13785"/>
                  </a:lnTo>
                  <a:close/>
                  <a:moveTo>
                    <a:pt x="20079" y="14006"/>
                  </a:moveTo>
                  <a:lnTo>
                    <a:pt x="20084" y="14034"/>
                  </a:lnTo>
                  <a:lnTo>
                    <a:pt x="20127" y="14088"/>
                  </a:lnTo>
                  <a:lnTo>
                    <a:pt x="20164" y="14129"/>
                  </a:lnTo>
                  <a:lnTo>
                    <a:pt x="20202" y="14163"/>
                  </a:lnTo>
                  <a:lnTo>
                    <a:pt x="20239" y="14191"/>
                  </a:lnTo>
                  <a:lnTo>
                    <a:pt x="20260" y="14172"/>
                  </a:lnTo>
                  <a:lnTo>
                    <a:pt x="20229" y="14129"/>
                  </a:lnTo>
                  <a:lnTo>
                    <a:pt x="20180" y="14081"/>
                  </a:lnTo>
                  <a:lnTo>
                    <a:pt x="20159" y="14060"/>
                  </a:lnTo>
                  <a:lnTo>
                    <a:pt x="20137" y="14034"/>
                  </a:lnTo>
                  <a:lnTo>
                    <a:pt x="20106" y="14006"/>
                  </a:lnTo>
                  <a:lnTo>
                    <a:pt x="20079" y="14006"/>
                  </a:lnTo>
                  <a:close/>
                  <a:moveTo>
                    <a:pt x="20601" y="15222"/>
                  </a:moveTo>
                  <a:lnTo>
                    <a:pt x="20579" y="15228"/>
                  </a:lnTo>
                  <a:lnTo>
                    <a:pt x="20606" y="15291"/>
                  </a:lnTo>
                  <a:lnTo>
                    <a:pt x="20648" y="15374"/>
                  </a:lnTo>
                  <a:lnTo>
                    <a:pt x="20681" y="15415"/>
                  </a:lnTo>
                  <a:lnTo>
                    <a:pt x="20674" y="15428"/>
                  </a:lnTo>
                  <a:lnTo>
                    <a:pt x="20701" y="15490"/>
                  </a:lnTo>
                  <a:lnTo>
                    <a:pt x="20701" y="15553"/>
                  </a:lnTo>
                  <a:lnTo>
                    <a:pt x="20691" y="15628"/>
                  </a:lnTo>
                  <a:lnTo>
                    <a:pt x="20654" y="15662"/>
                  </a:lnTo>
                  <a:lnTo>
                    <a:pt x="20648" y="15696"/>
                  </a:lnTo>
                  <a:lnTo>
                    <a:pt x="20712" y="15737"/>
                  </a:lnTo>
                  <a:lnTo>
                    <a:pt x="20734" y="15787"/>
                  </a:lnTo>
                  <a:lnTo>
                    <a:pt x="20696" y="15868"/>
                  </a:lnTo>
                  <a:lnTo>
                    <a:pt x="20722" y="15881"/>
                  </a:lnTo>
                  <a:lnTo>
                    <a:pt x="20734" y="15909"/>
                  </a:lnTo>
                  <a:lnTo>
                    <a:pt x="20776" y="15868"/>
                  </a:lnTo>
                  <a:lnTo>
                    <a:pt x="20807" y="15799"/>
                  </a:lnTo>
                  <a:lnTo>
                    <a:pt x="20829" y="15752"/>
                  </a:lnTo>
                  <a:lnTo>
                    <a:pt x="20834" y="15731"/>
                  </a:lnTo>
                  <a:lnTo>
                    <a:pt x="20829" y="15690"/>
                  </a:lnTo>
                  <a:lnTo>
                    <a:pt x="20845" y="15662"/>
                  </a:lnTo>
                  <a:lnTo>
                    <a:pt x="20894" y="15662"/>
                  </a:lnTo>
                  <a:lnTo>
                    <a:pt x="20909" y="15606"/>
                  </a:lnTo>
                  <a:lnTo>
                    <a:pt x="20925" y="15518"/>
                  </a:lnTo>
                  <a:lnTo>
                    <a:pt x="20894" y="15512"/>
                  </a:lnTo>
                  <a:lnTo>
                    <a:pt x="20860" y="15546"/>
                  </a:lnTo>
                  <a:lnTo>
                    <a:pt x="20824" y="15537"/>
                  </a:lnTo>
                  <a:lnTo>
                    <a:pt x="20776" y="15512"/>
                  </a:lnTo>
                  <a:lnTo>
                    <a:pt x="20766" y="15434"/>
                  </a:lnTo>
                  <a:lnTo>
                    <a:pt x="20739" y="15409"/>
                  </a:lnTo>
                  <a:lnTo>
                    <a:pt x="20739" y="15477"/>
                  </a:lnTo>
                  <a:lnTo>
                    <a:pt x="20696" y="15374"/>
                  </a:lnTo>
                  <a:lnTo>
                    <a:pt x="20681" y="15291"/>
                  </a:lnTo>
                  <a:lnTo>
                    <a:pt x="20633" y="15271"/>
                  </a:lnTo>
                  <a:lnTo>
                    <a:pt x="20601" y="15222"/>
                  </a:lnTo>
                  <a:close/>
                  <a:moveTo>
                    <a:pt x="20589" y="15793"/>
                  </a:moveTo>
                  <a:lnTo>
                    <a:pt x="20548" y="15840"/>
                  </a:lnTo>
                  <a:lnTo>
                    <a:pt x="20541" y="15896"/>
                  </a:lnTo>
                  <a:lnTo>
                    <a:pt x="20521" y="15915"/>
                  </a:lnTo>
                  <a:lnTo>
                    <a:pt x="20495" y="15993"/>
                  </a:lnTo>
                  <a:lnTo>
                    <a:pt x="20456" y="16046"/>
                  </a:lnTo>
                  <a:lnTo>
                    <a:pt x="20408" y="16102"/>
                  </a:lnTo>
                  <a:lnTo>
                    <a:pt x="20367" y="16143"/>
                  </a:lnTo>
                  <a:lnTo>
                    <a:pt x="20328" y="16165"/>
                  </a:lnTo>
                  <a:lnTo>
                    <a:pt x="20255" y="16268"/>
                  </a:lnTo>
                  <a:lnTo>
                    <a:pt x="20222" y="16343"/>
                  </a:lnTo>
                  <a:lnTo>
                    <a:pt x="20234" y="16384"/>
                  </a:lnTo>
                  <a:lnTo>
                    <a:pt x="20297" y="16390"/>
                  </a:lnTo>
                  <a:lnTo>
                    <a:pt x="20335" y="16424"/>
                  </a:lnTo>
                  <a:lnTo>
                    <a:pt x="20388" y="16431"/>
                  </a:lnTo>
                  <a:lnTo>
                    <a:pt x="20415" y="16397"/>
                  </a:lnTo>
                  <a:lnTo>
                    <a:pt x="20461" y="16349"/>
                  </a:lnTo>
                  <a:lnTo>
                    <a:pt x="20495" y="16240"/>
                  </a:lnTo>
                  <a:lnTo>
                    <a:pt x="20510" y="16171"/>
                  </a:lnTo>
                  <a:lnTo>
                    <a:pt x="20563" y="16137"/>
                  </a:lnTo>
                  <a:lnTo>
                    <a:pt x="20606" y="16130"/>
                  </a:lnTo>
                  <a:lnTo>
                    <a:pt x="20584" y="16081"/>
                  </a:lnTo>
                  <a:lnTo>
                    <a:pt x="20616" y="16040"/>
                  </a:lnTo>
                  <a:lnTo>
                    <a:pt x="20654" y="15965"/>
                  </a:lnTo>
                  <a:lnTo>
                    <a:pt x="20674" y="15915"/>
                  </a:lnTo>
                  <a:lnTo>
                    <a:pt x="20674" y="15875"/>
                  </a:lnTo>
                  <a:lnTo>
                    <a:pt x="20659" y="15834"/>
                  </a:lnTo>
                  <a:lnTo>
                    <a:pt x="20616" y="15875"/>
                  </a:lnTo>
                  <a:lnTo>
                    <a:pt x="20601" y="15834"/>
                  </a:lnTo>
                  <a:lnTo>
                    <a:pt x="20589" y="15793"/>
                  </a:lnTo>
                  <a:close/>
                  <a:moveTo>
                    <a:pt x="18952" y="15812"/>
                  </a:moveTo>
                  <a:lnTo>
                    <a:pt x="18952" y="15862"/>
                  </a:lnTo>
                  <a:lnTo>
                    <a:pt x="18984" y="15943"/>
                  </a:lnTo>
                  <a:lnTo>
                    <a:pt x="18994" y="16012"/>
                  </a:lnTo>
                  <a:lnTo>
                    <a:pt x="19025" y="16102"/>
                  </a:lnTo>
                  <a:lnTo>
                    <a:pt x="19064" y="16102"/>
                  </a:lnTo>
                  <a:lnTo>
                    <a:pt x="19073" y="16109"/>
                  </a:lnTo>
                  <a:lnTo>
                    <a:pt x="19117" y="16040"/>
                  </a:lnTo>
                  <a:lnTo>
                    <a:pt x="19138" y="16068"/>
                  </a:lnTo>
                  <a:lnTo>
                    <a:pt x="19143" y="15984"/>
                  </a:lnTo>
                  <a:lnTo>
                    <a:pt x="19165" y="15950"/>
                  </a:lnTo>
                  <a:lnTo>
                    <a:pt x="19158" y="15827"/>
                  </a:lnTo>
                  <a:lnTo>
                    <a:pt x="19122" y="15821"/>
                  </a:lnTo>
                  <a:lnTo>
                    <a:pt x="19078" y="15840"/>
                  </a:lnTo>
                  <a:lnTo>
                    <a:pt x="19047" y="15855"/>
                  </a:lnTo>
                  <a:lnTo>
                    <a:pt x="18989" y="15821"/>
                  </a:lnTo>
                  <a:lnTo>
                    <a:pt x="18952" y="15812"/>
                  </a:lnTo>
                  <a:close/>
                  <a:moveTo>
                    <a:pt x="14526" y="16652"/>
                  </a:moveTo>
                  <a:lnTo>
                    <a:pt x="14526" y="16671"/>
                  </a:lnTo>
                  <a:lnTo>
                    <a:pt x="14516" y="16721"/>
                  </a:lnTo>
                  <a:lnTo>
                    <a:pt x="14516" y="16783"/>
                  </a:lnTo>
                  <a:lnTo>
                    <a:pt x="14606" y="16774"/>
                  </a:lnTo>
                  <a:lnTo>
                    <a:pt x="14622" y="16727"/>
                  </a:lnTo>
                  <a:lnTo>
                    <a:pt x="14622" y="16699"/>
                  </a:lnTo>
                  <a:lnTo>
                    <a:pt x="14564" y="16686"/>
                  </a:lnTo>
                  <a:lnTo>
                    <a:pt x="14526" y="16652"/>
                  </a:lnTo>
                  <a:close/>
                  <a:moveTo>
                    <a:pt x="7084" y="16940"/>
                  </a:moveTo>
                  <a:lnTo>
                    <a:pt x="7053" y="16989"/>
                  </a:lnTo>
                  <a:lnTo>
                    <a:pt x="6999" y="16961"/>
                  </a:lnTo>
                  <a:lnTo>
                    <a:pt x="6931" y="17030"/>
                  </a:lnTo>
                  <a:lnTo>
                    <a:pt x="6963" y="17084"/>
                  </a:lnTo>
                  <a:lnTo>
                    <a:pt x="7011" y="17030"/>
                  </a:lnTo>
                  <a:lnTo>
                    <a:pt x="7038" y="17071"/>
                  </a:lnTo>
                  <a:lnTo>
                    <a:pt x="7117" y="17036"/>
                  </a:lnTo>
                  <a:lnTo>
                    <a:pt x="7132" y="16996"/>
                  </a:lnTo>
                  <a:lnTo>
                    <a:pt x="7084" y="16940"/>
                  </a:lnTo>
                  <a:close/>
                  <a:moveTo>
                    <a:pt x="6458" y="17112"/>
                  </a:moveTo>
                  <a:lnTo>
                    <a:pt x="6404" y="17167"/>
                  </a:lnTo>
                  <a:lnTo>
                    <a:pt x="6383" y="17249"/>
                  </a:lnTo>
                  <a:lnTo>
                    <a:pt x="6356" y="17311"/>
                  </a:lnTo>
                  <a:lnTo>
                    <a:pt x="6276" y="17264"/>
                  </a:lnTo>
                  <a:lnTo>
                    <a:pt x="6197" y="17180"/>
                  </a:lnTo>
                  <a:lnTo>
                    <a:pt x="6148" y="17152"/>
                  </a:lnTo>
                  <a:lnTo>
                    <a:pt x="6228" y="17290"/>
                  </a:lnTo>
                  <a:lnTo>
                    <a:pt x="6286" y="17367"/>
                  </a:lnTo>
                  <a:lnTo>
                    <a:pt x="6361" y="17436"/>
                  </a:lnTo>
                  <a:lnTo>
                    <a:pt x="6419" y="17455"/>
                  </a:lnTo>
                  <a:lnTo>
                    <a:pt x="6463" y="17496"/>
                  </a:lnTo>
                  <a:lnTo>
                    <a:pt x="6526" y="17511"/>
                  </a:lnTo>
                  <a:lnTo>
                    <a:pt x="6574" y="17470"/>
                  </a:lnTo>
                  <a:lnTo>
                    <a:pt x="6596" y="17414"/>
                  </a:lnTo>
                  <a:lnTo>
                    <a:pt x="6627" y="17462"/>
                  </a:lnTo>
                  <a:lnTo>
                    <a:pt x="6680" y="17455"/>
                  </a:lnTo>
                  <a:lnTo>
                    <a:pt x="6707" y="17387"/>
                  </a:lnTo>
                  <a:lnTo>
                    <a:pt x="6627" y="17359"/>
                  </a:lnTo>
                  <a:lnTo>
                    <a:pt x="6547" y="17277"/>
                  </a:lnTo>
                  <a:lnTo>
                    <a:pt x="6521" y="17187"/>
                  </a:lnTo>
                  <a:lnTo>
                    <a:pt x="6499" y="17127"/>
                  </a:lnTo>
                  <a:lnTo>
                    <a:pt x="6458" y="17112"/>
                  </a:lnTo>
                  <a:close/>
                  <a:moveTo>
                    <a:pt x="7127" y="18651"/>
                  </a:moveTo>
                  <a:lnTo>
                    <a:pt x="7084" y="18673"/>
                  </a:lnTo>
                  <a:lnTo>
                    <a:pt x="7053" y="18720"/>
                  </a:lnTo>
                  <a:lnTo>
                    <a:pt x="7011" y="18767"/>
                  </a:lnTo>
                  <a:lnTo>
                    <a:pt x="6963" y="18789"/>
                  </a:lnTo>
                  <a:lnTo>
                    <a:pt x="6920" y="18823"/>
                  </a:lnTo>
                  <a:lnTo>
                    <a:pt x="6883" y="18870"/>
                  </a:lnTo>
                  <a:lnTo>
                    <a:pt x="6825" y="18886"/>
                  </a:lnTo>
                  <a:lnTo>
                    <a:pt x="6792" y="18933"/>
                  </a:lnTo>
                  <a:lnTo>
                    <a:pt x="6760" y="18982"/>
                  </a:lnTo>
                  <a:lnTo>
                    <a:pt x="6733" y="19057"/>
                  </a:lnTo>
                  <a:lnTo>
                    <a:pt x="6685" y="19111"/>
                  </a:lnTo>
                  <a:lnTo>
                    <a:pt x="6649" y="19167"/>
                  </a:lnTo>
                  <a:lnTo>
                    <a:pt x="6612" y="19242"/>
                  </a:lnTo>
                  <a:lnTo>
                    <a:pt x="6579" y="19298"/>
                  </a:lnTo>
                  <a:lnTo>
                    <a:pt x="6547" y="19379"/>
                  </a:lnTo>
                  <a:lnTo>
                    <a:pt x="6559" y="19463"/>
                  </a:lnTo>
                  <a:lnTo>
                    <a:pt x="6569" y="19545"/>
                  </a:lnTo>
                  <a:lnTo>
                    <a:pt x="6559" y="19626"/>
                  </a:lnTo>
                  <a:lnTo>
                    <a:pt x="6537" y="19710"/>
                  </a:lnTo>
                  <a:lnTo>
                    <a:pt x="6511" y="19792"/>
                  </a:lnTo>
                  <a:lnTo>
                    <a:pt x="6506" y="19876"/>
                  </a:lnTo>
                  <a:lnTo>
                    <a:pt x="6506" y="19964"/>
                  </a:lnTo>
                  <a:lnTo>
                    <a:pt x="6521" y="20039"/>
                  </a:lnTo>
                  <a:lnTo>
                    <a:pt x="6542" y="20129"/>
                  </a:lnTo>
                  <a:lnTo>
                    <a:pt x="6559" y="20219"/>
                  </a:lnTo>
                  <a:lnTo>
                    <a:pt x="6579" y="20314"/>
                  </a:lnTo>
                  <a:lnTo>
                    <a:pt x="6586" y="20410"/>
                  </a:lnTo>
                  <a:lnTo>
                    <a:pt x="6574" y="20520"/>
                  </a:lnTo>
                  <a:lnTo>
                    <a:pt x="6537" y="20597"/>
                  </a:lnTo>
                  <a:lnTo>
                    <a:pt x="6479" y="20651"/>
                  </a:lnTo>
                  <a:lnTo>
                    <a:pt x="6404" y="20685"/>
                  </a:lnTo>
                  <a:lnTo>
                    <a:pt x="6325" y="20720"/>
                  </a:lnTo>
                  <a:lnTo>
                    <a:pt x="6255" y="20754"/>
                  </a:lnTo>
                  <a:lnTo>
                    <a:pt x="6192" y="20823"/>
                  </a:lnTo>
                  <a:lnTo>
                    <a:pt x="6133" y="20878"/>
                  </a:lnTo>
                  <a:lnTo>
                    <a:pt x="6054" y="20906"/>
                  </a:lnTo>
                  <a:lnTo>
                    <a:pt x="6015" y="20816"/>
                  </a:lnTo>
                  <a:lnTo>
                    <a:pt x="5957" y="20760"/>
                  </a:lnTo>
                  <a:lnTo>
                    <a:pt x="5877" y="20788"/>
                  </a:lnTo>
                  <a:lnTo>
                    <a:pt x="5819" y="20685"/>
                  </a:lnTo>
                  <a:lnTo>
                    <a:pt x="5793" y="20775"/>
                  </a:lnTo>
                  <a:lnTo>
                    <a:pt x="5749" y="20878"/>
                  </a:lnTo>
                  <a:lnTo>
                    <a:pt x="5681" y="20816"/>
                  </a:lnTo>
                  <a:lnTo>
                    <a:pt x="5607" y="20788"/>
                  </a:lnTo>
                  <a:lnTo>
                    <a:pt x="5532" y="20775"/>
                  </a:lnTo>
                  <a:lnTo>
                    <a:pt x="5484" y="20672"/>
                  </a:lnTo>
                  <a:lnTo>
                    <a:pt x="5409" y="20700"/>
                  </a:lnTo>
                  <a:lnTo>
                    <a:pt x="5341" y="20651"/>
                  </a:lnTo>
                  <a:lnTo>
                    <a:pt x="5297" y="20541"/>
                  </a:lnTo>
                  <a:lnTo>
                    <a:pt x="5244" y="20735"/>
                  </a:lnTo>
                  <a:lnTo>
                    <a:pt x="5169" y="20754"/>
                  </a:lnTo>
                  <a:lnTo>
                    <a:pt x="5106" y="20692"/>
                  </a:lnTo>
                  <a:lnTo>
                    <a:pt x="5036" y="20726"/>
                  </a:lnTo>
                  <a:lnTo>
                    <a:pt x="4957" y="20775"/>
                  </a:lnTo>
                  <a:lnTo>
                    <a:pt x="4883" y="20810"/>
                  </a:lnTo>
                  <a:lnTo>
                    <a:pt x="4804" y="20795"/>
                  </a:lnTo>
                  <a:lnTo>
                    <a:pt x="4777" y="20707"/>
                  </a:lnTo>
                  <a:lnTo>
                    <a:pt x="4717" y="20631"/>
                  </a:lnTo>
                  <a:lnTo>
                    <a:pt x="4649" y="20589"/>
                  </a:lnTo>
                  <a:lnTo>
                    <a:pt x="4574" y="20604"/>
                  </a:lnTo>
                  <a:lnTo>
                    <a:pt x="4495" y="20589"/>
                  </a:lnTo>
                  <a:lnTo>
                    <a:pt x="4451" y="20554"/>
                  </a:lnTo>
                  <a:lnTo>
                    <a:pt x="4473" y="20747"/>
                  </a:lnTo>
                  <a:lnTo>
                    <a:pt x="4485" y="20844"/>
                  </a:lnTo>
                  <a:lnTo>
                    <a:pt x="4521" y="20947"/>
                  </a:lnTo>
                  <a:lnTo>
                    <a:pt x="4596" y="20966"/>
                  </a:lnTo>
                  <a:lnTo>
                    <a:pt x="4623" y="21063"/>
                  </a:lnTo>
                  <a:lnTo>
                    <a:pt x="4659" y="21160"/>
                  </a:lnTo>
                  <a:lnTo>
                    <a:pt x="4628" y="21291"/>
                  </a:lnTo>
                  <a:lnTo>
                    <a:pt x="4548" y="21235"/>
                  </a:lnTo>
                  <a:lnTo>
                    <a:pt x="4473" y="21194"/>
                  </a:lnTo>
                  <a:lnTo>
                    <a:pt x="4383" y="21181"/>
                  </a:lnTo>
                  <a:lnTo>
                    <a:pt x="4308" y="21235"/>
                  </a:lnTo>
                  <a:lnTo>
                    <a:pt x="4229" y="21250"/>
                  </a:lnTo>
                  <a:lnTo>
                    <a:pt x="4159" y="21173"/>
                  </a:lnTo>
                  <a:lnTo>
                    <a:pt x="4079" y="21138"/>
                  </a:lnTo>
                  <a:lnTo>
                    <a:pt x="4011" y="21029"/>
                  </a:lnTo>
                  <a:lnTo>
                    <a:pt x="3946" y="21119"/>
                  </a:lnTo>
                  <a:lnTo>
                    <a:pt x="3909" y="21022"/>
                  </a:lnTo>
                  <a:lnTo>
                    <a:pt x="3893" y="20926"/>
                  </a:lnTo>
                  <a:lnTo>
                    <a:pt x="3851" y="20838"/>
                  </a:lnTo>
                  <a:lnTo>
                    <a:pt x="3793" y="20932"/>
                  </a:lnTo>
                  <a:lnTo>
                    <a:pt x="3723" y="20982"/>
                  </a:lnTo>
                  <a:lnTo>
                    <a:pt x="3648" y="20926"/>
                  </a:lnTo>
                  <a:lnTo>
                    <a:pt x="3574" y="20966"/>
                  </a:lnTo>
                  <a:lnTo>
                    <a:pt x="3516" y="21050"/>
                  </a:lnTo>
                  <a:lnTo>
                    <a:pt x="3436" y="21063"/>
                  </a:lnTo>
                  <a:lnTo>
                    <a:pt x="3351" y="21057"/>
                  </a:lnTo>
                  <a:lnTo>
                    <a:pt x="3266" y="21050"/>
                  </a:lnTo>
                  <a:lnTo>
                    <a:pt x="3186" y="21063"/>
                  </a:lnTo>
                  <a:lnTo>
                    <a:pt x="3095" y="21029"/>
                  </a:lnTo>
                  <a:lnTo>
                    <a:pt x="3022" y="21009"/>
                  </a:lnTo>
                  <a:lnTo>
                    <a:pt x="2942" y="21044"/>
                  </a:lnTo>
                  <a:lnTo>
                    <a:pt x="2862" y="21050"/>
                  </a:lnTo>
                  <a:lnTo>
                    <a:pt x="2782" y="21001"/>
                  </a:lnTo>
                  <a:lnTo>
                    <a:pt x="2696" y="21035"/>
                  </a:lnTo>
                  <a:lnTo>
                    <a:pt x="2659" y="21016"/>
                  </a:lnTo>
                  <a:lnTo>
                    <a:pt x="2611" y="21001"/>
                  </a:lnTo>
                  <a:lnTo>
                    <a:pt x="2543" y="21063"/>
                  </a:lnTo>
                  <a:lnTo>
                    <a:pt x="2478" y="21119"/>
                  </a:lnTo>
                  <a:lnTo>
                    <a:pt x="2399" y="21188"/>
                  </a:lnTo>
                  <a:lnTo>
                    <a:pt x="2319" y="21216"/>
                  </a:lnTo>
                  <a:lnTo>
                    <a:pt x="2239" y="21222"/>
                  </a:lnTo>
                  <a:lnTo>
                    <a:pt x="2171" y="21297"/>
                  </a:lnTo>
                  <a:lnTo>
                    <a:pt x="2079" y="21359"/>
                  </a:lnTo>
                  <a:lnTo>
                    <a:pt x="2048" y="21256"/>
                  </a:lnTo>
                  <a:lnTo>
                    <a:pt x="1968" y="21310"/>
                  </a:lnTo>
                  <a:lnTo>
                    <a:pt x="1951" y="21413"/>
                  </a:lnTo>
                  <a:lnTo>
                    <a:pt x="1985" y="21600"/>
                  </a:lnTo>
                  <a:lnTo>
                    <a:pt x="6393" y="21600"/>
                  </a:lnTo>
                  <a:lnTo>
                    <a:pt x="6511" y="21503"/>
                  </a:lnTo>
                  <a:lnTo>
                    <a:pt x="6579" y="21435"/>
                  </a:lnTo>
                  <a:lnTo>
                    <a:pt x="6659" y="21387"/>
                  </a:lnTo>
                  <a:lnTo>
                    <a:pt x="6750" y="21276"/>
                  </a:lnTo>
                  <a:lnTo>
                    <a:pt x="6782" y="21181"/>
                  </a:lnTo>
                  <a:lnTo>
                    <a:pt x="6808" y="21078"/>
                  </a:lnTo>
                  <a:lnTo>
                    <a:pt x="6888" y="21035"/>
                  </a:lnTo>
                  <a:lnTo>
                    <a:pt x="6920" y="20947"/>
                  </a:lnTo>
                  <a:lnTo>
                    <a:pt x="6951" y="20838"/>
                  </a:lnTo>
                  <a:lnTo>
                    <a:pt x="6963" y="20692"/>
                  </a:lnTo>
                  <a:lnTo>
                    <a:pt x="6941" y="20597"/>
                  </a:lnTo>
                  <a:lnTo>
                    <a:pt x="6941" y="20494"/>
                  </a:lnTo>
                  <a:lnTo>
                    <a:pt x="6920" y="20404"/>
                  </a:lnTo>
                  <a:lnTo>
                    <a:pt x="6915" y="20185"/>
                  </a:lnTo>
                  <a:lnTo>
                    <a:pt x="6898" y="20095"/>
                  </a:lnTo>
                  <a:lnTo>
                    <a:pt x="6866" y="20019"/>
                  </a:lnTo>
                  <a:lnTo>
                    <a:pt x="6851" y="19936"/>
                  </a:lnTo>
                  <a:lnTo>
                    <a:pt x="6840" y="19854"/>
                  </a:lnTo>
                  <a:lnTo>
                    <a:pt x="6813" y="19772"/>
                  </a:lnTo>
                  <a:lnTo>
                    <a:pt x="6772" y="19704"/>
                  </a:lnTo>
                  <a:lnTo>
                    <a:pt x="6724" y="19654"/>
                  </a:lnTo>
                  <a:lnTo>
                    <a:pt x="6692" y="19592"/>
                  </a:lnTo>
                  <a:lnTo>
                    <a:pt x="6670" y="19504"/>
                  </a:lnTo>
                  <a:lnTo>
                    <a:pt x="6680" y="19435"/>
                  </a:lnTo>
                  <a:lnTo>
                    <a:pt x="6719" y="19345"/>
                  </a:lnTo>
                  <a:lnTo>
                    <a:pt x="6750" y="19291"/>
                  </a:lnTo>
                  <a:lnTo>
                    <a:pt x="6782" y="19223"/>
                  </a:lnTo>
                  <a:lnTo>
                    <a:pt x="6840" y="19208"/>
                  </a:lnTo>
                  <a:lnTo>
                    <a:pt x="6878" y="19167"/>
                  </a:lnTo>
                  <a:lnTo>
                    <a:pt x="6851" y="19105"/>
                  </a:lnTo>
                  <a:lnTo>
                    <a:pt x="6845" y="19036"/>
                  </a:lnTo>
                  <a:lnTo>
                    <a:pt x="6856" y="18967"/>
                  </a:lnTo>
                  <a:lnTo>
                    <a:pt x="6883" y="18913"/>
                  </a:lnTo>
                  <a:lnTo>
                    <a:pt x="6925" y="18864"/>
                  </a:lnTo>
                  <a:lnTo>
                    <a:pt x="6968" y="18830"/>
                  </a:lnTo>
                  <a:lnTo>
                    <a:pt x="7016" y="18810"/>
                  </a:lnTo>
                  <a:lnTo>
                    <a:pt x="7058" y="18836"/>
                  </a:lnTo>
                  <a:lnTo>
                    <a:pt x="7084" y="18802"/>
                  </a:lnTo>
                  <a:lnTo>
                    <a:pt x="7144" y="18748"/>
                  </a:lnTo>
                  <a:lnTo>
                    <a:pt x="7164" y="18692"/>
                  </a:lnTo>
                  <a:lnTo>
                    <a:pt x="7127" y="18651"/>
                  </a:lnTo>
                  <a:close/>
                  <a:moveTo>
                    <a:pt x="18387" y="19001"/>
                  </a:moveTo>
                  <a:lnTo>
                    <a:pt x="18387" y="19077"/>
                  </a:lnTo>
                  <a:lnTo>
                    <a:pt x="18372" y="19167"/>
                  </a:lnTo>
                  <a:lnTo>
                    <a:pt x="18319" y="19180"/>
                  </a:lnTo>
                  <a:lnTo>
                    <a:pt x="18266" y="19201"/>
                  </a:lnTo>
                  <a:lnTo>
                    <a:pt x="18196" y="19201"/>
                  </a:lnTo>
                  <a:lnTo>
                    <a:pt x="18138" y="19208"/>
                  </a:lnTo>
                  <a:lnTo>
                    <a:pt x="18075" y="19242"/>
                  </a:lnTo>
                  <a:lnTo>
                    <a:pt x="18021" y="19270"/>
                  </a:lnTo>
                  <a:lnTo>
                    <a:pt x="17968" y="19257"/>
                  </a:lnTo>
                  <a:lnTo>
                    <a:pt x="17915" y="19236"/>
                  </a:lnTo>
                  <a:lnTo>
                    <a:pt x="17867" y="19236"/>
                  </a:lnTo>
                  <a:lnTo>
                    <a:pt x="17809" y="19263"/>
                  </a:lnTo>
                  <a:lnTo>
                    <a:pt x="17749" y="19248"/>
                  </a:lnTo>
                  <a:lnTo>
                    <a:pt x="17696" y="19223"/>
                  </a:lnTo>
                  <a:lnTo>
                    <a:pt x="17642" y="19236"/>
                  </a:lnTo>
                  <a:lnTo>
                    <a:pt x="17606" y="19298"/>
                  </a:lnTo>
                  <a:lnTo>
                    <a:pt x="17558" y="19352"/>
                  </a:lnTo>
                  <a:lnTo>
                    <a:pt x="17499" y="19373"/>
                  </a:lnTo>
                  <a:lnTo>
                    <a:pt x="17425" y="19352"/>
                  </a:lnTo>
                  <a:lnTo>
                    <a:pt x="17356" y="19304"/>
                  </a:lnTo>
                  <a:lnTo>
                    <a:pt x="17313" y="19257"/>
                  </a:lnTo>
                  <a:lnTo>
                    <a:pt x="17250" y="19263"/>
                  </a:lnTo>
                  <a:lnTo>
                    <a:pt x="17212" y="19201"/>
                  </a:lnTo>
                  <a:lnTo>
                    <a:pt x="17180" y="19145"/>
                  </a:lnTo>
                  <a:lnTo>
                    <a:pt x="17132" y="19105"/>
                  </a:lnTo>
                  <a:lnTo>
                    <a:pt x="17091" y="19145"/>
                  </a:lnTo>
                  <a:lnTo>
                    <a:pt x="17026" y="19154"/>
                  </a:lnTo>
                  <a:lnTo>
                    <a:pt x="16989" y="19208"/>
                  </a:lnTo>
                  <a:lnTo>
                    <a:pt x="16936" y="19263"/>
                  </a:lnTo>
                  <a:lnTo>
                    <a:pt x="16878" y="19291"/>
                  </a:lnTo>
                  <a:lnTo>
                    <a:pt x="16813" y="19311"/>
                  </a:lnTo>
                  <a:lnTo>
                    <a:pt x="16760" y="19311"/>
                  </a:lnTo>
                  <a:lnTo>
                    <a:pt x="16702" y="19304"/>
                  </a:lnTo>
                  <a:lnTo>
                    <a:pt x="16627" y="19195"/>
                  </a:lnTo>
                  <a:lnTo>
                    <a:pt x="16590" y="19126"/>
                  </a:lnTo>
                  <a:lnTo>
                    <a:pt x="16542" y="19077"/>
                  </a:lnTo>
                  <a:lnTo>
                    <a:pt x="16505" y="19051"/>
                  </a:lnTo>
                  <a:lnTo>
                    <a:pt x="16431" y="19188"/>
                  </a:lnTo>
                  <a:lnTo>
                    <a:pt x="16392" y="19242"/>
                  </a:lnTo>
                  <a:lnTo>
                    <a:pt x="16361" y="19304"/>
                  </a:lnTo>
                  <a:lnTo>
                    <a:pt x="16324" y="19367"/>
                  </a:lnTo>
                  <a:lnTo>
                    <a:pt x="16266" y="19339"/>
                  </a:lnTo>
                  <a:lnTo>
                    <a:pt x="16213" y="19367"/>
                  </a:lnTo>
                  <a:lnTo>
                    <a:pt x="16148" y="19367"/>
                  </a:lnTo>
                  <a:lnTo>
                    <a:pt x="16095" y="19394"/>
                  </a:lnTo>
                  <a:lnTo>
                    <a:pt x="16047" y="19352"/>
                  </a:lnTo>
                  <a:lnTo>
                    <a:pt x="16000" y="19339"/>
                  </a:lnTo>
                  <a:lnTo>
                    <a:pt x="15962" y="19360"/>
                  </a:lnTo>
                  <a:lnTo>
                    <a:pt x="15909" y="19352"/>
                  </a:lnTo>
                  <a:lnTo>
                    <a:pt x="15851" y="19339"/>
                  </a:lnTo>
                  <a:lnTo>
                    <a:pt x="15792" y="19367"/>
                  </a:lnTo>
                  <a:lnTo>
                    <a:pt x="15739" y="19345"/>
                  </a:lnTo>
                  <a:lnTo>
                    <a:pt x="15691" y="19311"/>
                  </a:lnTo>
                  <a:lnTo>
                    <a:pt x="15659" y="19223"/>
                  </a:lnTo>
                  <a:lnTo>
                    <a:pt x="15638" y="19167"/>
                  </a:lnTo>
                  <a:lnTo>
                    <a:pt x="15611" y="19298"/>
                  </a:lnTo>
                  <a:lnTo>
                    <a:pt x="15568" y="19345"/>
                  </a:lnTo>
                  <a:lnTo>
                    <a:pt x="15505" y="19339"/>
                  </a:lnTo>
                  <a:lnTo>
                    <a:pt x="15447" y="19360"/>
                  </a:lnTo>
                  <a:lnTo>
                    <a:pt x="15393" y="19379"/>
                  </a:lnTo>
                  <a:lnTo>
                    <a:pt x="15335" y="19360"/>
                  </a:lnTo>
                  <a:lnTo>
                    <a:pt x="15292" y="19386"/>
                  </a:lnTo>
                  <a:lnTo>
                    <a:pt x="15260" y="19429"/>
                  </a:lnTo>
                  <a:lnTo>
                    <a:pt x="15229" y="19489"/>
                  </a:lnTo>
                  <a:lnTo>
                    <a:pt x="15181" y="19532"/>
                  </a:lnTo>
                  <a:lnTo>
                    <a:pt x="15122" y="19579"/>
                  </a:lnTo>
                  <a:lnTo>
                    <a:pt x="15079" y="19661"/>
                  </a:lnTo>
                  <a:lnTo>
                    <a:pt x="15063" y="19738"/>
                  </a:lnTo>
                  <a:lnTo>
                    <a:pt x="15036" y="19820"/>
                  </a:lnTo>
                  <a:lnTo>
                    <a:pt x="14978" y="19854"/>
                  </a:lnTo>
                  <a:lnTo>
                    <a:pt x="14920" y="19882"/>
                  </a:lnTo>
                  <a:lnTo>
                    <a:pt x="14850" y="19888"/>
                  </a:lnTo>
                  <a:lnTo>
                    <a:pt x="14813" y="19910"/>
                  </a:lnTo>
                  <a:lnTo>
                    <a:pt x="14787" y="20019"/>
                  </a:lnTo>
                  <a:lnTo>
                    <a:pt x="14770" y="20095"/>
                  </a:lnTo>
                  <a:lnTo>
                    <a:pt x="14734" y="20163"/>
                  </a:lnTo>
                  <a:lnTo>
                    <a:pt x="14702" y="20238"/>
                  </a:lnTo>
                  <a:lnTo>
                    <a:pt x="14680" y="20329"/>
                  </a:lnTo>
                  <a:lnTo>
                    <a:pt x="14649" y="20425"/>
                  </a:lnTo>
                  <a:lnTo>
                    <a:pt x="14584" y="20466"/>
                  </a:lnTo>
                  <a:lnTo>
                    <a:pt x="14516" y="20438"/>
                  </a:lnTo>
                  <a:lnTo>
                    <a:pt x="14468" y="20363"/>
                  </a:lnTo>
                  <a:lnTo>
                    <a:pt x="14499" y="20266"/>
                  </a:lnTo>
                  <a:lnTo>
                    <a:pt x="14526" y="20176"/>
                  </a:lnTo>
                  <a:lnTo>
                    <a:pt x="14537" y="20088"/>
                  </a:lnTo>
                  <a:lnTo>
                    <a:pt x="14468" y="20095"/>
                  </a:lnTo>
                  <a:lnTo>
                    <a:pt x="14463" y="20004"/>
                  </a:lnTo>
                  <a:lnTo>
                    <a:pt x="14511" y="19923"/>
                  </a:lnTo>
                  <a:lnTo>
                    <a:pt x="14564" y="19867"/>
                  </a:lnTo>
                  <a:lnTo>
                    <a:pt x="14569" y="19772"/>
                  </a:lnTo>
                  <a:lnTo>
                    <a:pt x="14574" y="19717"/>
                  </a:lnTo>
                  <a:lnTo>
                    <a:pt x="14526" y="19504"/>
                  </a:lnTo>
                  <a:lnTo>
                    <a:pt x="14468" y="19504"/>
                  </a:lnTo>
                  <a:lnTo>
                    <a:pt x="14409" y="19489"/>
                  </a:lnTo>
                  <a:lnTo>
                    <a:pt x="14356" y="19463"/>
                  </a:lnTo>
                  <a:lnTo>
                    <a:pt x="14298" y="19442"/>
                  </a:lnTo>
                  <a:lnTo>
                    <a:pt x="14245" y="19401"/>
                  </a:lnTo>
                  <a:lnTo>
                    <a:pt x="14192" y="19476"/>
                  </a:lnTo>
                  <a:lnTo>
                    <a:pt x="14143" y="19517"/>
                  </a:lnTo>
                  <a:lnTo>
                    <a:pt x="14090" y="19504"/>
                  </a:lnTo>
                  <a:lnTo>
                    <a:pt x="14042" y="19448"/>
                  </a:lnTo>
                  <a:lnTo>
                    <a:pt x="14006" y="19401"/>
                  </a:lnTo>
                  <a:lnTo>
                    <a:pt x="13931" y="19373"/>
                  </a:lnTo>
                  <a:lnTo>
                    <a:pt x="13899" y="19326"/>
                  </a:lnTo>
                  <a:lnTo>
                    <a:pt x="13846" y="19257"/>
                  </a:lnTo>
                  <a:lnTo>
                    <a:pt x="13839" y="19173"/>
                  </a:lnTo>
                  <a:lnTo>
                    <a:pt x="13793" y="19126"/>
                  </a:lnTo>
                  <a:lnTo>
                    <a:pt x="13740" y="19105"/>
                  </a:lnTo>
                  <a:lnTo>
                    <a:pt x="13686" y="19098"/>
                  </a:lnTo>
                  <a:lnTo>
                    <a:pt x="13633" y="19111"/>
                  </a:lnTo>
                  <a:lnTo>
                    <a:pt x="13573" y="19139"/>
                  </a:lnTo>
                  <a:lnTo>
                    <a:pt x="13527" y="19173"/>
                  </a:lnTo>
                  <a:lnTo>
                    <a:pt x="13479" y="19229"/>
                  </a:lnTo>
                  <a:lnTo>
                    <a:pt x="13467" y="19298"/>
                  </a:lnTo>
                  <a:lnTo>
                    <a:pt x="13420" y="19339"/>
                  </a:lnTo>
                  <a:lnTo>
                    <a:pt x="13361" y="19339"/>
                  </a:lnTo>
                  <a:lnTo>
                    <a:pt x="13324" y="19386"/>
                  </a:lnTo>
                  <a:lnTo>
                    <a:pt x="13271" y="19463"/>
                  </a:lnTo>
                  <a:lnTo>
                    <a:pt x="13218" y="19435"/>
                  </a:lnTo>
                  <a:lnTo>
                    <a:pt x="13174" y="19476"/>
                  </a:lnTo>
                  <a:lnTo>
                    <a:pt x="13121" y="19523"/>
                  </a:lnTo>
                  <a:lnTo>
                    <a:pt x="13080" y="19573"/>
                  </a:lnTo>
                  <a:lnTo>
                    <a:pt x="13010" y="19607"/>
                  </a:lnTo>
                  <a:lnTo>
                    <a:pt x="12952" y="19641"/>
                  </a:lnTo>
                  <a:lnTo>
                    <a:pt x="12894" y="19710"/>
                  </a:lnTo>
                  <a:lnTo>
                    <a:pt x="12840" y="19745"/>
                  </a:lnTo>
                  <a:lnTo>
                    <a:pt x="12819" y="19833"/>
                  </a:lnTo>
                  <a:lnTo>
                    <a:pt x="12761" y="19888"/>
                  </a:lnTo>
                  <a:lnTo>
                    <a:pt x="12717" y="19833"/>
                  </a:lnTo>
                  <a:lnTo>
                    <a:pt x="12676" y="19757"/>
                  </a:lnTo>
                  <a:lnTo>
                    <a:pt x="12616" y="19772"/>
                  </a:lnTo>
                  <a:lnTo>
                    <a:pt x="12563" y="19723"/>
                  </a:lnTo>
                  <a:lnTo>
                    <a:pt x="12543" y="19648"/>
                  </a:lnTo>
                  <a:lnTo>
                    <a:pt x="12478" y="19620"/>
                  </a:lnTo>
                  <a:lnTo>
                    <a:pt x="12446" y="19689"/>
                  </a:lnTo>
                  <a:lnTo>
                    <a:pt x="12415" y="19807"/>
                  </a:lnTo>
                  <a:lnTo>
                    <a:pt x="12372" y="19860"/>
                  </a:lnTo>
                  <a:lnTo>
                    <a:pt x="12313" y="19882"/>
                  </a:lnTo>
                  <a:lnTo>
                    <a:pt x="12255" y="19923"/>
                  </a:lnTo>
                  <a:lnTo>
                    <a:pt x="12207" y="19985"/>
                  </a:lnTo>
                  <a:lnTo>
                    <a:pt x="12144" y="20013"/>
                  </a:lnTo>
                  <a:lnTo>
                    <a:pt x="12084" y="20039"/>
                  </a:lnTo>
                  <a:lnTo>
                    <a:pt x="12021" y="20047"/>
                  </a:lnTo>
                  <a:lnTo>
                    <a:pt x="11951" y="20047"/>
                  </a:lnTo>
                  <a:lnTo>
                    <a:pt x="11888" y="20054"/>
                  </a:lnTo>
                  <a:lnTo>
                    <a:pt x="11818" y="20095"/>
                  </a:lnTo>
                  <a:lnTo>
                    <a:pt x="11782" y="20026"/>
                  </a:lnTo>
                  <a:lnTo>
                    <a:pt x="11755" y="19951"/>
                  </a:lnTo>
                  <a:lnTo>
                    <a:pt x="11692" y="19936"/>
                  </a:lnTo>
                  <a:lnTo>
                    <a:pt x="11627" y="19916"/>
                  </a:lnTo>
                  <a:lnTo>
                    <a:pt x="11569" y="19910"/>
                  </a:lnTo>
                  <a:lnTo>
                    <a:pt x="11499" y="19916"/>
                  </a:lnTo>
                  <a:lnTo>
                    <a:pt x="11436" y="19944"/>
                  </a:lnTo>
                  <a:lnTo>
                    <a:pt x="11388" y="20026"/>
                  </a:lnTo>
                  <a:lnTo>
                    <a:pt x="11366" y="19944"/>
                  </a:lnTo>
                  <a:lnTo>
                    <a:pt x="11286" y="19929"/>
                  </a:lnTo>
                  <a:lnTo>
                    <a:pt x="11228" y="19991"/>
                  </a:lnTo>
                  <a:lnTo>
                    <a:pt x="11201" y="20082"/>
                  </a:lnTo>
                  <a:lnTo>
                    <a:pt x="11138" y="20122"/>
                  </a:lnTo>
                  <a:lnTo>
                    <a:pt x="11100" y="20047"/>
                  </a:lnTo>
                  <a:lnTo>
                    <a:pt x="11058" y="19936"/>
                  </a:lnTo>
                  <a:lnTo>
                    <a:pt x="11000" y="19970"/>
                  </a:lnTo>
                  <a:lnTo>
                    <a:pt x="10957" y="19916"/>
                  </a:lnTo>
                  <a:lnTo>
                    <a:pt x="10921" y="19991"/>
                  </a:lnTo>
                  <a:lnTo>
                    <a:pt x="10872" y="20039"/>
                  </a:lnTo>
                  <a:lnTo>
                    <a:pt x="10802" y="20073"/>
                  </a:lnTo>
                  <a:lnTo>
                    <a:pt x="10744" y="20129"/>
                  </a:lnTo>
                  <a:lnTo>
                    <a:pt x="10681" y="20163"/>
                  </a:lnTo>
                  <a:lnTo>
                    <a:pt x="10616" y="20191"/>
                  </a:lnTo>
                  <a:lnTo>
                    <a:pt x="10553" y="20232"/>
                  </a:lnTo>
                  <a:lnTo>
                    <a:pt x="10488" y="20314"/>
                  </a:lnTo>
                  <a:lnTo>
                    <a:pt x="10468" y="20219"/>
                  </a:lnTo>
                  <a:lnTo>
                    <a:pt x="10399" y="20204"/>
                  </a:lnTo>
                  <a:lnTo>
                    <a:pt x="10324" y="20232"/>
                  </a:lnTo>
                  <a:lnTo>
                    <a:pt x="10249" y="20273"/>
                  </a:lnTo>
                  <a:lnTo>
                    <a:pt x="10181" y="20260"/>
                  </a:lnTo>
                  <a:lnTo>
                    <a:pt x="10164" y="20170"/>
                  </a:lnTo>
                  <a:lnTo>
                    <a:pt x="10101" y="20150"/>
                  </a:lnTo>
                  <a:lnTo>
                    <a:pt x="10074" y="20238"/>
                  </a:lnTo>
                  <a:lnTo>
                    <a:pt x="10069" y="20329"/>
                  </a:lnTo>
                  <a:lnTo>
                    <a:pt x="10000" y="20314"/>
                  </a:lnTo>
                  <a:lnTo>
                    <a:pt x="9973" y="20238"/>
                  </a:lnTo>
                  <a:lnTo>
                    <a:pt x="9903" y="20226"/>
                  </a:lnTo>
                  <a:lnTo>
                    <a:pt x="9862" y="20288"/>
                  </a:lnTo>
                  <a:lnTo>
                    <a:pt x="9835" y="20404"/>
                  </a:lnTo>
                  <a:lnTo>
                    <a:pt x="9787" y="20500"/>
                  </a:lnTo>
                  <a:lnTo>
                    <a:pt x="9729" y="20576"/>
                  </a:lnTo>
                  <a:lnTo>
                    <a:pt x="9664" y="20638"/>
                  </a:lnTo>
                  <a:lnTo>
                    <a:pt x="9601" y="20685"/>
                  </a:lnTo>
                  <a:lnTo>
                    <a:pt x="9564" y="20769"/>
                  </a:lnTo>
                  <a:lnTo>
                    <a:pt x="9543" y="20878"/>
                  </a:lnTo>
                  <a:lnTo>
                    <a:pt x="9606" y="20947"/>
                  </a:lnTo>
                  <a:lnTo>
                    <a:pt x="9591" y="21057"/>
                  </a:lnTo>
                  <a:lnTo>
                    <a:pt x="9531" y="21138"/>
                  </a:lnTo>
                  <a:lnTo>
                    <a:pt x="9484" y="21235"/>
                  </a:lnTo>
                  <a:lnTo>
                    <a:pt x="9398" y="21325"/>
                  </a:lnTo>
                  <a:lnTo>
                    <a:pt x="9335" y="21400"/>
                  </a:lnTo>
                  <a:lnTo>
                    <a:pt x="9265" y="21469"/>
                  </a:lnTo>
                  <a:lnTo>
                    <a:pt x="9192" y="21531"/>
                  </a:lnTo>
                  <a:lnTo>
                    <a:pt x="9105" y="21579"/>
                  </a:lnTo>
                  <a:lnTo>
                    <a:pt x="8979" y="21600"/>
                  </a:lnTo>
                  <a:lnTo>
                    <a:pt x="20048" y="21600"/>
                  </a:lnTo>
                  <a:lnTo>
                    <a:pt x="20069" y="21463"/>
                  </a:lnTo>
                  <a:lnTo>
                    <a:pt x="20089" y="21332"/>
                  </a:lnTo>
                  <a:lnTo>
                    <a:pt x="20132" y="21241"/>
                  </a:lnTo>
                  <a:lnTo>
                    <a:pt x="20176" y="21132"/>
                  </a:lnTo>
                  <a:lnTo>
                    <a:pt x="20195" y="21022"/>
                  </a:lnTo>
                  <a:lnTo>
                    <a:pt x="20275" y="20960"/>
                  </a:lnTo>
                  <a:lnTo>
                    <a:pt x="20308" y="20863"/>
                  </a:lnTo>
                  <a:lnTo>
                    <a:pt x="20382" y="20823"/>
                  </a:lnTo>
                  <a:lnTo>
                    <a:pt x="20415" y="20713"/>
                  </a:lnTo>
                  <a:lnTo>
                    <a:pt x="20435" y="20623"/>
                  </a:lnTo>
                  <a:lnTo>
                    <a:pt x="20456" y="20507"/>
                  </a:lnTo>
                  <a:lnTo>
                    <a:pt x="20488" y="20425"/>
                  </a:lnTo>
                  <a:lnTo>
                    <a:pt x="20500" y="20329"/>
                  </a:lnTo>
                  <a:lnTo>
                    <a:pt x="20456" y="20260"/>
                  </a:lnTo>
                  <a:lnTo>
                    <a:pt x="20393" y="20211"/>
                  </a:lnTo>
                  <a:lnTo>
                    <a:pt x="20335" y="20157"/>
                  </a:lnTo>
                  <a:lnTo>
                    <a:pt x="20270" y="20122"/>
                  </a:lnTo>
                  <a:lnTo>
                    <a:pt x="20202" y="20107"/>
                  </a:lnTo>
                  <a:lnTo>
                    <a:pt x="20132" y="20107"/>
                  </a:lnTo>
                  <a:lnTo>
                    <a:pt x="20069" y="20095"/>
                  </a:lnTo>
                  <a:lnTo>
                    <a:pt x="19999" y="20101"/>
                  </a:lnTo>
                  <a:lnTo>
                    <a:pt x="19936" y="20067"/>
                  </a:lnTo>
                  <a:lnTo>
                    <a:pt x="19888" y="19985"/>
                  </a:lnTo>
                  <a:lnTo>
                    <a:pt x="19823" y="19936"/>
                  </a:lnTo>
                  <a:lnTo>
                    <a:pt x="19797" y="19848"/>
                  </a:lnTo>
                  <a:lnTo>
                    <a:pt x="19728" y="19826"/>
                  </a:lnTo>
                  <a:lnTo>
                    <a:pt x="19659" y="19807"/>
                  </a:lnTo>
                  <a:lnTo>
                    <a:pt x="19605" y="19751"/>
                  </a:lnTo>
                  <a:lnTo>
                    <a:pt x="19564" y="19689"/>
                  </a:lnTo>
                  <a:lnTo>
                    <a:pt x="19511" y="19626"/>
                  </a:lnTo>
                  <a:lnTo>
                    <a:pt x="19472" y="19695"/>
                  </a:lnTo>
                  <a:lnTo>
                    <a:pt x="19404" y="19695"/>
                  </a:lnTo>
                  <a:lnTo>
                    <a:pt x="19344" y="19661"/>
                  </a:lnTo>
                  <a:lnTo>
                    <a:pt x="19265" y="19626"/>
                  </a:lnTo>
                  <a:lnTo>
                    <a:pt x="19192" y="19592"/>
                  </a:lnTo>
                  <a:lnTo>
                    <a:pt x="19127" y="19545"/>
                  </a:lnTo>
                  <a:lnTo>
                    <a:pt x="19064" y="19498"/>
                  </a:lnTo>
                  <a:lnTo>
                    <a:pt x="19025" y="19435"/>
                  </a:lnTo>
                  <a:lnTo>
                    <a:pt x="19037" y="19367"/>
                  </a:lnTo>
                  <a:lnTo>
                    <a:pt x="18994" y="19304"/>
                  </a:lnTo>
                  <a:lnTo>
                    <a:pt x="18931" y="19291"/>
                  </a:lnTo>
                  <a:lnTo>
                    <a:pt x="18856" y="19276"/>
                  </a:lnTo>
                  <a:lnTo>
                    <a:pt x="18798" y="19283"/>
                  </a:lnTo>
                  <a:lnTo>
                    <a:pt x="18723" y="19283"/>
                  </a:lnTo>
                  <a:lnTo>
                    <a:pt x="18670" y="19298"/>
                  </a:lnTo>
                  <a:lnTo>
                    <a:pt x="18595" y="19298"/>
                  </a:lnTo>
                  <a:lnTo>
                    <a:pt x="18527" y="19311"/>
                  </a:lnTo>
                  <a:lnTo>
                    <a:pt x="18478" y="19276"/>
                  </a:lnTo>
                  <a:lnTo>
                    <a:pt x="18452" y="19214"/>
                  </a:lnTo>
                  <a:lnTo>
                    <a:pt x="18435" y="19139"/>
                  </a:lnTo>
                  <a:lnTo>
                    <a:pt x="18425" y="19051"/>
                  </a:lnTo>
                  <a:lnTo>
                    <a:pt x="18387" y="19001"/>
                  </a:lnTo>
                  <a:close/>
                  <a:moveTo>
                    <a:pt x="6404" y="19695"/>
                  </a:moveTo>
                  <a:lnTo>
                    <a:pt x="6351" y="19729"/>
                  </a:lnTo>
                  <a:lnTo>
                    <a:pt x="6320" y="19826"/>
                  </a:lnTo>
                  <a:lnTo>
                    <a:pt x="6320" y="20004"/>
                  </a:lnTo>
                  <a:lnTo>
                    <a:pt x="6313" y="20088"/>
                  </a:lnTo>
                  <a:lnTo>
                    <a:pt x="6298" y="20204"/>
                  </a:lnTo>
                  <a:lnTo>
                    <a:pt x="6228" y="20198"/>
                  </a:lnTo>
                  <a:lnTo>
                    <a:pt x="6192" y="20226"/>
                  </a:lnTo>
                  <a:lnTo>
                    <a:pt x="6127" y="20322"/>
                  </a:lnTo>
                  <a:lnTo>
                    <a:pt x="6127" y="20417"/>
                  </a:lnTo>
                  <a:lnTo>
                    <a:pt x="6175" y="20494"/>
                  </a:lnTo>
                  <a:lnTo>
                    <a:pt x="6240" y="20460"/>
                  </a:lnTo>
                  <a:lnTo>
                    <a:pt x="6308" y="20425"/>
                  </a:lnTo>
                  <a:lnTo>
                    <a:pt x="6276" y="20520"/>
                  </a:lnTo>
                  <a:lnTo>
                    <a:pt x="6356" y="20528"/>
                  </a:lnTo>
                  <a:lnTo>
                    <a:pt x="6419" y="20473"/>
                  </a:lnTo>
                  <a:lnTo>
                    <a:pt x="6489" y="20445"/>
                  </a:lnTo>
                  <a:lnTo>
                    <a:pt x="6506" y="20348"/>
                  </a:lnTo>
                  <a:lnTo>
                    <a:pt x="6516" y="20260"/>
                  </a:lnTo>
                  <a:lnTo>
                    <a:pt x="6511" y="20150"/>
                  </a:lnTo>
                  <a:lnTo>
                    <a:pt x="6494" y="20047"/>
                  </a:lnTo>
                  <a:lnTo>
                    <a:pt x="6473" y="19951"/>
                  </a:lnTo>
                  <a:lnTo>
                    <a:pt x="6446" y="19854"/>
                  </a:lnTo>
                  <a:lnTo>
                    <a:pt x="6436" y="19772"/>
                  </a:lnTo>
                  <a:lnTo>
                    <a:pt x="6404" y="19695"/>
                  </a:lnTo>
                  <a:close/>
                  <a:moveTo>
                    <a:pt x="4569" y="20335"/>
                  </a:moveTo>
                  <a:lnTo>
                    <a:pt x="4531" y="20376"/>
                  </a:lnTo>
                  <a:lnTo>
                    <a:pt x="4564" y="20473"/>
                  </a:lnTo>
                  <a:lnTo>
                    <a:pt x="4623" y="20520"/>
                  </a:lnTo>
                  <a:lnTo>
                    <a:pt x="4702" y="20507"/>
                  </a:lnTo>
                  <a:lnTo>
                    <a:pt x="4770" y="20520"/>
                  </a:lnTo>
                  <a:lnTo>
                    <a:pt x="4845" y="20507"/>
                  </a:lnTo>
                  <a:lnTo>
                    <a:pt x="4888" y="20528"/>
                  </a:lnTo>
                  <a:lnTo>
                    <a:pt x="4857" y="20391"/>
                  </a:lnTo>
                  <a:lnTo>
                    <a:pt x="4792" y="20417"/>
                  </a:lnTo>
                  <a:lnTo>
                    <a:pt x="4729" y="20382"/>
                  </a:lnTo>
                  <a:lnTo>
                    <a:pt x="4644" y="20363"/>
                  </a:lnTo>
                  <a:lnTo>
                    <a:pt x="4569" y="20335"/>
                  </a:lnTo>
                  <a:close/>
                  <a:moveTo>
                    <a:pt x="3117" y="20713"/>
                  </a:moveTo>
                  <a:lnTo>
                    <a:pt x="3075" y="20769"/>
                  </a:lnTo>
                  <a:lnTo>
                    <a:pt x="3155" y="20844"/>
                  </a:lnTo>
                  <a:lnTo>
                    <a:pt x="3228" y="20872"/>
                  </a:lnTo>
                  <a:lnTo>
                    <a:pt x="3266" y="20885"/>
                  </a:lnTo>
                  <a:lnTo>
                    <a:pt x="3175" y="20775"/>
                  </a:lnTo>
                  <a:lnTo>
                    <a:pt x="3117" y="20713"/>
                  </a:lnTo>
                  <a:close/>
                  <a:moveTo>
                    <a:pt x="3361" y="20735"/>
                  </a:moveTo>
                  <a:lnTo>
                    <a:pt x="3346" y="20823"/>
                  </a:lnTo>
                  <a:lnTo>
                    <a:pt x="3404" y="20919"/>
                  </a:lnTo>
                  <a:lnTo>
                    <a:pt x="3484" y="20941"/>
                  </a:lnTo>
                  <a:lnTo>
                    <a:pt x="3542" y="20872"/>
                  </a:lnTo>
                  <a:lnTo>
                    <a:pt x="3574" y="20775"/>
                  </a:lnTo>
                  <a:lnTo>
                    <a:pt x="3506" y="20823"/>
                  </a:lnTo>
                  <a:lnTo>
                    <a:pt x="3431" y="20782"/>
                  </a:lnTo>
                  <a:lnTo>
                    <a:pt x="3361" y="20735"/>
                  </a:lnTo>
                  <a:close/>
                </a:path>
              </a:pathLst>
            </a:custGeom>
            <a:solidFill>
              <a:srgbClr val="F2A04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24" name="Rectangle"/>
            <p:cNvSpPr/>
            <p:nvPr/>
          </p:nvSpPr>
          <p:spPr>
            <a:xfrm>
              <a:off x="0" y="2288538"/>
              <a:ext cx="3832001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26" name="Google Shape;139;geb2bbfe1c7_0_663"/>
          <p:cNvSpPr txBox="1"/>
          <p:nvPr/>
        </p:nvSpPr>
        <p:spPr>
          <a:xfrm>
            <a:off x="11753864" y="3902176"/>
            <a:ext cx="3454401" cy="52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8245" tIns="78245" rIns="78245" bIns="78245" anchor="ctr">
            <a:spAutoFit/>
          </a:bodyPr>
          <a:lstStyle>
            <a:lvl1pPr defTabSz="914400">
              <a:defRPr spc="300" sz="2400"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RETAIL </a:t>
            </a:r>
          </a:p>
        </p:txBody>
      </p:sp>
      <p:sp>
        <p:nvSpPr>
          <p:cNvPr id="727" name="Google Shape;139;geb2bbfe1c7_0_663"/>
          <p:cNvSpPr txBox="1"/>
          <p:nvPr/>
        </p:nvSpPr>
        <p:spPr>
          <a:xfrm>
            <a:off x="8364037" y="3902176"/>
            <a:ext cx="3454401" cy="52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8245" tIns="78245" rIns="78245" bIns="78245" anchor="ctr">
            <a:spAutoFit/>
          </a:bodyPr>
          <a:lstStyle>
            <a:lvl1pPr defTabSz="914400">
              <a:defRPr spc="300" sz="2400"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WHOLESALE</a:t>
            </a:r>
          </a:p>
        </p:txBody>
      </p:sp>
      <p:sp>
        <p:nvSpPr>
          <p:cNvPr id="728" name="Google Shape;139;geb2bbfe1c7_0_663"/>
          <p:cNvSpPr txBox="1"/>
          <p:nvPr/>
        </p:nvSpPr>
        <p:spPr>
          <a:xfrm>
            <a:off x="15769068" y="3910662"/>
            <a:ext cx="3454401" cy="893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8245" tIns="78245" rIns="78245" bIns="78245" anchor="ctr">
            <a:spAutoFit/>
          </a:bodyPr>
          <a:lstStyle/>
          <a:p>
            <a:pPr defTabSz="914400">
              <a:defRPr spc="300" sz="2400">
                <a:latin typeface="Airbnb Cereal App"/>
                <a:ea typeface="Airbnb Cereal App"/>
                <a:cs typeface="Airbnb Cereal App"/>
                <a:sym typeface="Airbnb Cereal App"/>
              </a:defRPr>
            </a:pPr>
            <a:r>
              <a:t>CONSUMER</a:t>
            </a:r>
            <a:br/>
            <a:r>
              <a:t>SERVICES</a:t>
            </a:r>
          </a:p>
        </p:txBody>
      </p:sp>
      <p:sp>
        <p:nvSpPr>
          <p:cNvPr id="729" name="Google Shape;139;geb2bbfe1c7_0_663"/>
          <p:cNvSpPr txBox="1"/>
          <p:nvPr/>
        </p:nvSpPr>
        <p:spPr>
          <a:xfrm>
            <a:off x="19367179" y="3902176"/>
            <a:ext cx="2472261" cy="52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8245" tIns="78245" rIns="78245" bIns="78245" anchor="ctr">
            <a:spAutoFit/>
          </a:bodyPr>
          <a:lstStyle>
            <a:lvl1pPr defTabSz="914400">
              <a:defRPr spc="300" sz="2400"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OTHERS</a:t>
            </a:r>
          </a:p>
        </p:txBody>
      </p:sp>
      <p:sp>
        <p:nvSpPr>
          <p:cNvPr id="730" name="Line"/>
          <p:cNvSpPr/>
          <p:nvPr/>
        </p:nvSpPr>
        <p:spPr>
          <a:xfrm>
            <a:off x="10060868" y="3195813"/>
            <a:ext cx="10484445" cy="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1" name="Line"/>
          <p:cNvSpPr/>
          <p:nvPr/>
        </p:nvSpPr>
        <p:spPr>
          <a:xfrm flipV="1">
            <a:off x="10091236" y="3151434"/>
            <a:ext cx="1" cy="660792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2" name="Line"/>
          <p:cNvSpPr/>
          <p:nvPr/>
        </p:nvSpPr>
        <p:spPr>
          <a:xfrm flipV="1">
            <a:off x="13476817" y="3161947"/>
            <a:ext cx="1" cy="66079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3" name="Line"/>
          <p:cNvSpPr/>
          <p:nvPr/>
        </p:nvSpPr>
        <p:spPr>
          <a:xfrm flipV="1">
            <a:off x="17496268" y="3161947"/>
            <a:ext cx="1" cy="66079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4" name="Line"/>
          <p:cNvSpPr/>
          <p:nvPr/>
        </p:nvSpPr>
        <p:spPr>
          <a:xfrm flipV="1">
            <a:off x="20575525" y="3179494"/>
            <a:ext cx="1" cy="66079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5" name="Line"/>
          <p:cNvSpPr/>
          <p:nvPr/>
        </p:nvSpPr>
        <p:spPr>
          <a:xfrm flipV="1">
            <a:off x="15398579" y="2506033"/>
            <a:ext cx="1" cy="660792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36" name="library_logos_alibabaev_large.png" descr="library_logos_alibabaev_lar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2108" y="393788"/>
            <a:ext cx="4672943" cy="2091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Alibaba-Group-Logo-Vector-730x730.jpeg" descr="Alibaba-Group-Logo-Vector-730x730.jpeg"/>
          <p:cNvPicPr>
            <a:picLocks noChangeAspect="1"/>
          </p:cNvPicPr>
          <p:nvPr/>
        </p:nvPicPr>
        <p:blipFill>
          <a:blip r:embed="rId4">
            <a:extLst/>
          </a:blip>
          <a:srcRect l="17169" t="33724" r="17169" b="33724"/>
          <a:stretch>
            <a:fillRect/>
          </a:stretch>
        </p:blipFill>
        <p:spPr>
          <a:xfrm>
            <a:off x="8803058" y="10427816"/>
            <a:ext cx="2626449" cy="1302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1" name="Group"/>
          <p:cNvGrpSpPr/>
          <p:nvPr/>
        </p:nvGrpSpPr>
        <p:grpSpPr>
          <a:xfrm>
            <a:off x="16821562" y="5484736"/>
            <a:ext cx="1349413" cy="2082127"/>
            <a:chOff x="0" y="0"/>
            <a:chExt cx="1349412" cy="2082126"/>
          </a:xfrm>
        </p:grpSpPr>
        <p:pic>
          <p:nvPicPr>
            <p:cNvPr id="738" name="Google Shape;160;geb2bbfe1c7_0_663" descr="Google Shape;160;geb2bbfe1c7_0_66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37766" y="1477696"/>
              <a:ext cx="473880" cy="604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9" name="Google Shape;161;geb2bbfe1c7_0_663" descr="Google Shape;161;geb2bbfe1c7_0_663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4582" t="27036" r="44579" b="19626"/>
            <a:stretch>
              <a:fillRect/>
            </a:stretch>
          </p:blipFill>
          <p:spPr>
            <a:xfrm>
              <a:off x="354144" y="523085"/>
              <a:ext cx="725851" cy="706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162;geb2bbfe1c7_0_663" descr="Google Shape;162;geb2bbfe1c7_0_66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49413" cy="275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5" name="Group"/>
          <p:cNvGrpSpPr/>
          <p:nvPr/>
        </p:nvGrpSpPr>
        <p:grpSpPr>
          <a:xfrm>
            <a:off x="12344381" y="10160572"/>
            <a:ext cx="2253690" cy="1836238"/>
            <a:chOff x="0" y="0"/>
            <a:chExt cx="2253688" cy="1836237"/>
          </a:xfrm>
        </p:grpSpPr>
        <p:pic>
          <p:nvPicPr>
            <p:cNvPr id="742" name="Google Shape;152;geb2bbfe1c7_0_663" descr="Google Shape;152;geb2bbfe1c7_0_66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7439" y="0"/>
              <a:ext cx="1954519" cy="390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153;geb2bbfe1c7_0_663" descr="Google Shape;153;geb2bbfe1c7_0_66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5253" y="605720"/>
              <a:ext cx="1827374" cy="458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154;geb2bbfe1c7_0_663" descr="Google Shape;154;geb2bbfe1c7_0_663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187" t="16499" r="7779" b="11323"/>
            <a:stretch>
              <a:fillRect/>
            </a:stretch>
          </p:blipFill>
          <p:spPr>
            <a:xfrm>
              <a:off x="0" y="1352717"/>
              <a:ext cx="2253689" cy="483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1" name="Group"/>
          <p:cNvGrpSpPr/>
          <p:nvPr/>
        </p:nvGrpSpPr>
        <p:grpSpPr>
          <a:xfrm>
            <a:off x="12376218" y="5009117"/>
            <a:ext cx="2253690" cy="2910729"/>
            <a:chOff x="0" y="0"/>
            <a:chExt cx="2253689" cy="2910728"/>
          </a:xfrm>
        </p:grpSpPr>
        <p:pic>
          <p:nvPicPr>
            <p:cNvPr id="746" name="Google Shape;144;geb2bbfe1c7_0_663" descr="Google Shape;144;geb2bbfe1c7_0_663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27043" r="0" b="29670"/>
            <a:stretch>
              <a:fillRect/>
            </a:stretch>
          </p:blipFill>
          <p:spPr>
            <a:xfrm>
              <a:off x="0" y="0"/>
              <a:ext cx="2253690" cy="288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7" name="Google Shape;145;geb2bbfe1c7_0_663" descr="Google Shape;145;geb2bbfe1c7_0_663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13281" r="0" b="10299"/>
            <a:stretch>
              <a:fillRect/>
            </a:stretch>
          </p:blipFill>
          <p:spPr>
            <a:xfrm>
              <a:off x="114542" y="2472582"/>
              <a:ext cx="2024601" cy="438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Google Shape;146;geb2bbfe1c7_0_663" descr="Google Shape;146;geb2bbfe1c7_0_663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8977" y="1394564"/>
              <a:ext cx="1916542" cy="284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Google Shape;147;geb2bbfe1c7_0_663" descr="Google Shape;147;geb2bbfe1c7_0_663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18919" y="530182"/>
              <a:ext cx="1215852" cy="625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Google Shape;148;geb2bbfe1c7_0_663" descr="Google Shape;148;geb2bbfe1c7_0_663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90141" y="1899644"/>
              <a:ext cx="1713743" cy="359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4" name="Group"/>
          <p:cNvGrpSpPr/>
          <p:nvPr/>
        </p:nvGrpSpPr>
        <p:grpSpPr>
          <a:xfrm>
            <a:off x="9357633" y="5925481"/>
            <a:ext cx="1467207" cy="1200637"/>
            <a:chOff x="0" y="0"/>
            <a:chExt cx="1467205" cy="1200636"/>
          </a:xfrm>
        </p:grpSpPr>
        <p:pic>
          <p:nvPicPr>
            <p:cNvPr id="752" name="Google Shape;158;geb2bbfe1c7_0_663" descr="Google Shape;158;geb2bbfe1c7_0_663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50785" t="48516" r="40871" b="43779"/>
            <a:stretch>
              <a:fillRect/>
            </a:stretch>
          </p:blipFill>
          <p:spPr>
            <a:xfrm>
              <a:off x="52492" y="610604"/>
              <a:ext cx="1414714" cy="59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Google Shape;159;geb2bbfe1c7_0_663" descr="Google Shape;159;geb2bbfe1c7_0_663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414992" cy="436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55" name="3e80f652c284fef35be33d411dfebfbd.png" descr="3e80f652c284fef35be33d411dfebfbd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9871049" y="5192844"/>
            <a:ext cx="1629577" cy="744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ant-financial-logo-54ADD222B9-seeklogo.com.png" descr="ant-financial-logo-54ADD222B9-seeklogo.com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9788520" y="5961045"/>
            <a:ext cx="1629578" cy="831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CainiaoLogo.svg.png" descr="CainiaoLogo.svg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0194441" y="6885885"/>
            <a:ext cx="982790" cy="545449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Rectangle"/>
          <p:cNvSpPr/>
          <p:nvPr/>
        </p:nvSpPr>
        <p:spPr>
          <a:xfrm>
            <a:off x="8689414" y="3809679"/>
            <a:ext cx="2832335" cy="4702695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9" name="Rectangle"/>
          <p:cNvSpPr/>
          <p:nvPr/>
        </p:nvSpPr>
        <p:spPr>
          <a:xfrm>
            <a:off x="12060649" y="3820191"/>
            <a:ext cx="2832335" cy="4702695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0" name="Rectangle"/>
          <p:cNvSpPr/>
          <p:nvPr/>
        </p:nvSpPr>
        <p:spPr>
          <a:xfrm>
            <a:off x="16231561" y="3820191"/>
            <a:ext cx="2529416" cy="4702695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1" name="Rectangle"/>
          <p:cNvSpPr/>
          <p:nvPr/>
        </p:nvSpPr>
        <p:spPr>
          <a:xfrm>
            <a:off x="19370955" y="3837739"/>
            <a:ext cx="2529417" cy="4702695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2" name="Rectangle"/>
          <p:cNvSpPr/>
          <p:nvPr/>
        </p:nvSpPr>
        <p:spPr>
          <a:xfrm>
            <a:off x="12060649" y="9838443"/>
            <a:ext cx="2832335" cy="2480498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3" name="Rectangle"/>
          <p:cNvSpPr/>
          <p:nvPr/>
        </p:nvSpPr>
        <p:spPr>
          <a:xfrm>
            <a:off x="8681398" y="9838443"/>
            <a:ext cx="2832335" cy="2480498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4" name="Line"/>
          <p:cNvSpPr/>
          <p:nvPr/>
        </p:nvSpPr>
        <p:spPr>
          <a:xfrm flipV="1">
            <a:off x="10094734" y="8528240"/>
            <a:ext cx="1" cy="1301556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5" name="Line"/>
          <p:cNvSpPr/>
          <p:nvPr/>
        </p:nvSpPr>
        <p:spPr>
          <a:xfrm flipV="1">
            <a:off x="13503063" y="8528240"/>
            <a:ext cx="1" cy="1301556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6" name="CHINA"/>
          <p:cNvSpPr txBox="1"/>
          <p:nvPr/>
        </p:nvSpPr>
        <p:spPr>
          <a:xfrm rot="16200000">
            <a:off x="6412658" y="6168222"/>
            <a:ext cx="170426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2438400">
              <a:defRPr b="1" sz="3600">
                <a:solidFill>
                  <a:srgbClr val="A5A5A5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CHINA</a:t>
            </a:r>
          </a:p>
        </p:txBody>
      </p:sp>
      <p:sp>
        <p:nvSpPr>
          <p:cNvPr id="767" name="Line"/>
          <p:cNvSpPr/>
          <p:nvPr/>
        </p:nvSpPr>
        <p:spPr>
          <a:xfrm>
            <a:off x="6533982" y="9182358"/>
            <a:ext cx="15518520" cy="1"/>
          </a:xfrm>
          <a:prstGeom prst="line">
            <a:avLst/>
          </a:prstGeom>
          <a:ln w="63500">
            <a:solidFill>
              <a:srgbClr val="A5A5A5"/>
            </a:solidFill>
            <a:prstDash val="sysDot"/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2438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8" name="GLOBAL"/>
          <p:cNvSpPr txBox="1"/>
          <p:nvPr/>
        </p:nvSpPr>
        <p:spPr>
          <a:xfrm rot="16200000">
            <a:off x="6363682" y="10730049"/>
            <a:ext cx="2186693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2438400">
              <a:defRPr b="1" sz="3600">
                <a:solidFill>
                  <a:srgbClr val="A5A5A5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GLOBAL</a:t>
            </a:r>
          </a:p>
        </p:txBody>
      </p:sp>
      <p:pic>
        <p:nvPicPr>
          <p:cNvPr id="769" name="tu4ygsd5cjba8dlyfnng.png" descr="tu4ygsd5cjba8dlyfnng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9594600" y="3796833"/>
            <a:ext cx="2082128" cy="2082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alibaba-cloud-logo.png" descr="alibaba-cloud-logo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9842574" y="7513725"/>
            <a:ext cx="1586178" cy="949019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Google Shape;95;p3"/>
          <p:cNvSpPr/>
          <p:nvPr/>
        </p:nvSpPr>
        <p:spPr>
          <a:xfrm>
            <a:off x="-314182" y="13485755"/>
            <a:ext cx="24698058" cy="230246"/>
          </a:xfrm>
          <a:prstGeom prst="rect">
            <a:avLst/>
          </a:prstGeom>
          <a:solidFill>
            <a:srgbClr val="32253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2" name="Google Shape;202;p8"/>
          <p:cNvSpPr txBox="1"/>
          <p:nvPr/>
        </p:nvSpPr>
        <p:spPr>
          <a:xfrm>
            <a:off x="708359" y="918195"/>
            <a:ext cx="16717542" cy="9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41" tIns="34241" rIns="34241" bIns="34241">
            <a:spAutoFit/>
          </a:bodyPr>
          <a:lstStyle>
            <a:lvl1pPr algn="l" defTabSz="457086">
              <a:defRPr b="1" cap="all" sz="5800">
                <a:solidFill>
                  <a:srgbClr val="32253A"/>
                </a:solidFill>
                <a:latin typeface="Airbnb Cereal App"/>
                <a:ea typeface="Airbnb Cereal App"/>
                <a:cs typeface="Airbnb Cereal App"/>
                <a:sym typeface="Airbnb Cereal App"/>
              </a:defRPr>
            </a:lvl1pPr>
          </a:lstStyle>
          <a:p>
            <a:pPr/>
            <a:r>
              <a:t>group structure</a:t>
            </a:r>
          </a:p>
        </p:txBody>
      </p:sp>
      <p:sp>
        <p:nvSpPr>
          <p:cNvPr id="773" name="Oval 9"/>
          <p:cNvSpPr/>
          <p:nvPr/>
        </p:nvSpPr>
        <p:spPr>
          <a:xfrm>
            <a:off x="8351895" y="1281814"/>
            <a:ext cx="230246" cy="230247"/>
          </a:xfrm>
          <a:prstGeom prst="ellipse">
            <a:avLst/>
          </a:prstGeom>
          <a:solidFill>
            <a:srgbClr val="E6A45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2438400">
              <a:defRPr sz="1200">
                <a:solidFill>
                  <a:srgbClr val="EAA3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4" name="Straight Connector 19"/>
          <p:cNvSpPr/>
          <p:nvPr/>
        </p:nvSpPr>
        <p:spPr>
          <a:xfrm>
            <a:off x="842015" y="1845148"/>
            <a:ext cx="914401" cy="1"/>
          </a:xfrm>
          <a:prstGeom prst="line">
            <a:avLst/>
          </a:prstGeom>
          <a:ln w="63500">
            <a:solidFill>
              <a:srgbClr val="E6A45E"/>
            </a:solidFill>
          </a:ln>
        </p:spPr>
        <p:txBody>
          <a:bodyPr lIns="45719" tIns="45719" rIns="45719" bIns="45719"/>
          <a:lstStyle/>
          <a:p>
            <a:pPr algn="l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75" name="Alioth logo.ai" descr="Alioth logo.ai"/>
          <p:cNvPicPr>
            <a:picLocks noChangeAspect="1"/>
          </p:cNvPicPr>
          <p:nvPr/>
        </p:nvPicPr>
        <p:blipFill>
          <a:blip r:embed="rId23">
            <a:extLst/>
          </a:blip>
          <a:srcRect l="23144" t="0" r="13186" b="39887"/>
          <a:stretch>
            <a:fillRect/>
          </a:stretch>
        </p:blipFill>
        <p:spPr>
          <a:xfrm>
            <a:off x="23713245" y="12729649"/>
            <a:ext cx="606008" cy="58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cn-03.png" descr="cn-03.png"/>
          <p:cNvPicPr>
            <a:picLocks noChangeAspect="1"/>
          </p:cNvPicPr>
          <p:nvPr/>
        </p:nvPicPr>
        <p:blipFill>
          <a:blip r:embed="rId24">
            <a:extLst/>
          </a:blip>
          <a:srcRect l="0" t="0" r="0" b="8487"/>
          <a:stretch>
            <a:fillRect/>
          </a:stretch>
        </p:blipFill>
        <p:spPr>
          <a:xfrm>
            <a:off x="2418338" y="5230698"/>
            <a:ext cx="3553318" cy="2438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